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16"/>
  </p:notesMasterIdLst>
  <p:sldIdLst>
    <p:sldId id="256" r:id="rId4"/>
    <p:sldId id="295" r:id="rId5"/>
    <p:sldId id="440" r:id="rId6"/>
    <p:sldId id="570" r:id="rId7"/>
    <p:sldId id="571" r:id="rId8"/>
    <p:sldId id="572" r:id="rId9"/>
    <p:sldId id="573" r:id="rId10"/>
    <p:sldId id="453" r:id="rId11"/>
    <p:sldId id="574" r:id="rId12"/>
    <p:sldId id="442" r:id="rId13"/>
    <p:sldId id="441" r:id="rId14"/>
    <p:sldId id="455" r:id="rId15"/>
    <p:sldId id="456" r:id="rId17"/>
    <p:sldId id="504" r:id="rId18"/>
    <p:sldId id="466" r:id="rId19"/>
    <p:sldId id="467" r:id="rId20"/>
    <p:sldId id="468" r:id="rId21"/>
    <p:sldId id="469" r:id="rId22"/>
    <p:sldId id="445" r:id="rId23"/>
    <p:sldId id="451" r:id="rId24"/>
    <p:sldId id="325" r:id="rId25"/>
    <p:sldId id="338" r:id="rId26"/>
    <p:sldId id="577" r:id="rId27"/>
    <p:sldId id="578" r:id="rId28"/>
    <p:sldId id="579" r:id="rId29"/>
    <p:sldId id="580" r:id="rId30"/>
    <p:sldId id="541" r:id="rId31"/>
    <p:sldId id="542" r:id="rId32"/>
    <p:sldId id="345" r:id="rId33"/>
    <p:sldId id="347" r:id="rId34"/>
    <p:sldId id="581" r:id="rId35"/>
    <p:sldId id="447" r:id="rId36"/>
    <p:sldId id="582" r:id="rId37"/>
    <p:sldId id="528" r:id="rId38"/>
    <p:sldId id="353" r:id="rId39"/>
    <p:sldId id="354" r:id="rId40"/>
    <p:sldId id="583" r:id="rId41"/>
    <p:sldId id="584" r:id="rId42"/>
    <p:sldId id="448" r:id="rId43"/>
    <p:sldId id="585" r:id="rId44"/>
    <p:sldId id="544" r:id="rId45"/>
    <p:sldId id="586" r:id="rId46"/>
    <p:sldId id="449" r:id="rId47"/>
    <p:sldId id="587" r:id="rId48"/>
    <p:sldId id="546" r:id="rId49"/>
    <p:sldId id="548" r:id="rId50"/>
    <p:sldId id="359" r:id="rId51"/>
    <p:sldId id="450" r:id="rId52"/>
    <p:sldId id="508" r:id="rId53"/>
    <p:sldId id="509" r:id="rId54"/>
    <p:sldId id="510" r:id="rId55"/>
    <p:sldId id="511" r:id="rId56"/>
    <p:sldId id="471" r:id="rId57"/>
    <p:sldId id="475" r:id="rId58"/>
    <p:sldId id="361" r:id="rId59"/>
    <p:sldId id="360" r:id="rId60"/>
    <p:sldId id="364" r:id="rId61"/>
    <p:sldId id="513" r:id="rId62"/>
    <p:sldId id="590" r:id="rId63"/>
    <p:sldId id="591" r:id="rId64"/>
    <p:sldId id="592" r:id="rId65"/>
    <p:sldId id="593" r:id="rId66"/>
    <p:sldId id="594" r:id="rId67"/>
    <p:sldId id="477" r:id="rId68"/>
    <p:sldId id="478" r:id="rId69"/>
    <p:sldId id="479" r:id="rId70"/>
    <p:sldId id="368" r:id="rId71"/>
    <p:sldId id="480" r:id="rId72"/>
    <p:sldId id="551" r:id="rId73"/>
    <p:sldId id="375" r:id="rId74"/>
    <p:sldId id="514" r:id="rId75"/>
    <p:sldId id="482" r:id="rId76"/>
    <p:sldId id="371" r:id="rId77"/>
    <p:sldId id="516" r:id="rId78"/>
    <p:sldId id="376" r:id="rId79"/>
    <p:sldId id="517" r:id="rId80"/>
    <p:sldId id="489" r:id="rId81"/>
    <p:sldId id="485" r:id="rId82"/>
    <p:sldId id="494" r:id="rId83"/>
    <p:sldId id="495" r:id="rId84"/>
    <p:sldId id="518" r:id="rId85"/>
    <p:sldId id="483" r:id="rId86"/>
    <p:sldId id="484" r:id="rId87"/>
    <p:sldId id="588" r:id="rId88"/>
    <p:sldId id="552" r:id="rId89"/>
    <p:sldId id="520" r:id="rId90"/>
    <p:sldId id="380" r:id="rId91"/>
    <p:sldId id="555" r:id="rId92"/>
    <p:sldId id="373" r:id="rId93"/>
    <p:sldId id="438" r:id="rId94"/>
    <p:sldId id="521" r:id="rId95"/>
    <p:sldId id="522" r:id="rId96"/>
    <p:sldId id="488" r:id="rId97"/>
    <p:sldId id="385" r:id="rId98"/>
    <p:sldId id="526" r:id="rId99"/>
    <p:sldId id="553" r:id="rId100"/>
    <p:sldId id="554" r:id="rId101"/>
    <p:sldId id="386" r:id="rId102"/>
    <p:sldId id="388" r:id="rId103"/>
    <p:sldId id="490" r:id="rId104"/>
    <p:sldId id="558" r:id="rId105"/>
    <p:sldId id="527" r:id="rId106"/>
    <p:sldId id="491" r:id="rId107"/>
    <p:sldId id="530" r:id="rId108"/>
    <p:sldId id="529" r:id="rId109"/>
    <p:sldId id="492" r:id="rId110"/>
    <p:sldId id="391" r:id="rId111"/>
    <p:sldId id="493" r:id="rId112"/>
    <p:sldId id="394" r:id="rId113"/>
    <p:sldId id="395" r:id="rId114"/>
    <p:sldId id="397" r:id="rId115"/>
    <p:sldId id="589" r:id="rId116"/>
    <p:sldId id="398" r:id="rId117"/>
    <p:sldId id="498" r:id="rId118"/>
    <p:sldId id="401" r:id="rId119"/>
    <p:sldId id="400" r:id="rId120"/>
    <p:sldId id="403" r:id="rId121"/>
    <p:sldId id="405" r:id="rId122"/>
    <p:sldId id="406" r:id="rId123"/>
    <p:sldId id="407" r:id="rId124"/>
    <p:sldId id="532" r:id="rId125"/>
    <p:sldId id="559" r:id="rId126"/>
    <p:sldId id="535" r:id="rId127"/>
    <p:sldId id="536" r:id="rId128"/>
    <p:sldId id="408" r:id="rId129"/>
    <p:sldId id="533" r:id="rId130"/>
    <p:sldId id="560" r:id="rId131"/>
    <p:sldId id="409" r:id="rId132"/>
    <p:sldId id="414" r:id="rId133"/>
    <p:sldId id="561" r:id="rId134"/>
    <p:sldId id="419" r:id="rId135"/>
    <p:sldId id="596" r:id="rId136"/>
    <p:sldId id="420" r:id="rId137"/>
    <p:sldId id="421" r:id="rId138"/>
    <p:sldId id="595" r:id="rId139"/>
    <p:sldId id="411" r:id="rId140"/>
    <p:sldId id="597" r:id="rId141"/>
    <p:sldId id="598" r:id="rId142"/>
    <p:sldId id="422" r:id="rId143"/>
    <p:sldId id="537" r:id="rId144"/>
    <p:sldId id="424" r:id="rId145"/>
    <p:sldId id="425" r:id="rId146"/>
    <p:sldId id="426" r:id="rId147"/>
    <p:sldId id="499" r:id="rId148"/>
    <p:sldId id="500" r:id="rId149"/>
    <p:sldId id="538" r:id="rId150"/>
    <p:sldId id="539" r:id="rId151"/>
    <p:sldId id="502" r:id="rId152"/>
    <p:sldId id="540" r:id="rId153"/>
    <p:sldId id="550" r:id="rId154"/>
    <p:sldId id="564" r:id="rId155"/>
    <p:sldId id="565" r:id="rId156"/>
    <p:sldId id="566" r:id="rId157"/>
    <p:sldId id="567" r:id="rId158"/>
    <p:sldId id="402" r:id="rId159"/>
    <p:sldId id="568" r:id="rId160"/>
    <p:sldId id="428" r:id="rId161"/>
    <p:sldId id="430" r:id="rId162"/>
    <p:sldId id="429" r:id="rId163"/>
    <p:sldId id="431" r:id="rId164"/>
    <p:sldId id="432" r:id="rId165"/>
    <p:sldId id="433" r:id="rId166"/>
    <p:sldId id="549" r:id="rId167"/>
    <p:sldId id="503" r:id="rId168"/>
    <p:sldId id="427" r:id="rId169"/>
    <p:sldId id="569" r:id="rId170"/>
    <p:sldId id="316" r:id="rId171"/>
  </p:sldIdLst>
  <p:sldSz cx="9144000" cy="6858000" type="screen4x3"/>
  <p:notesSz cx="6858000" cy="9144000"/>
  <p:defaultTextStyle>
    <a:defPPr>
      <a:defRPr lang="en-US"/>
    </a:defPPr>
    <a:lvl1pPr marL="0" lvl="0"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2FDB2607-1784-4EEB-B798-7EB5836EED8A}">
        <p14:showMediaCtrls xmlns:p14="http://schemas.microsoft.com/office/powerpoint/2010/main" val="1"/>
      </p:ext>
    </p:extLst>
  </p:showPr>
  <p:clrMru>
    <a:srgbClr val="C8F523"/>
    <a:srgbClr val="808080"/>
    <a:srgbClr val="FCFCFC"/>
    <a:srgbClr val="E8E8E8"/>
    <a:srgbClr val="FFD84B"/>
    <a:srgbClr val="FFFFFF"/>
    <a:srgbClr val="0099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727"/>
    <p:restoredTop sz="93202"/>
  </p:normalViewPr>
  <p:slideViewPr>
    <p:cSldViewPr showGuides="1">
      <p:cViewPr varScale="1">
        <p:scale>
          <a:sx n="82" d="100"/>
          <a:sy n="82" d="100"/>
        </p:scale>
        <p:origin x="-990" y="-96"/>
      </p:cViewPr>
      <p:guideLst>
        <p:guide orient="horz" pos="2180"/>
        <p:guide pos="2880"/>
      </p:guideLst>
    </p:cSldViewPr>
  </p:slid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6.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4" Type="http://schemas.openxmlformats.org/officeDocument/2006/relationships/tableStyles" Target="tableStyles.xml"/><Relationship Id="rId173" Type="http://schemas.openxmlformats.org/officeDocument/2006/relationships/viewProps" Target="viewProps.xml"/><Relationship Id="rId172" Type="http://schemas.openxmlformats.org/officeDocument/2006/relationships/presProps" Target="presProps.xml"/><Relationship Id="rId171" Type="http://schemas.openxmlformats.org/officeDocument/2006/relationships/slide" Target="slides/slide167.xml"/><Relationship Id="rId170" Type="http://schemas.openxmlformats.org/officeDocument/2006/relationships/slide" Target="slides/slide166.xml"/><Relationship Id="rId17" Type="http://schemas.openxmlformats.org/officeDocument/2006/relationships/slide" Target="slides/slide13.xml"/><Relationship Id="rId169" Type="http://schemas.openxmlformats.org/officeDocument/2006/relationships/slide" Target="slides/slide165.xml"/><Relationship Id="rId168" Type="http://schemas.openxmlformats.org/officeDocument/2006/relationships/slide" Target="slides/slide164.xml"/><Relationship Id="rId167" Type="http://schemas.openxmlformats.org/officeDocument/2006/relationships/slide" Target="slides/slide163.xml"/><Relationship Id="rId166" Type="http://schemas.openxmlformats.org/officeDocument/2006/relationships/slide" Target="slides/slide162.xml"/><Relationship Id="rId165" Type="http://schemas.openxmlformats.org/officeDocument/2006/relationships/slide" Target="slides/slide161.xml"/><Relationship Id="rId164" Type="http://schemas.openxmlformats.org/officeDocument/2006/relationships/slide" Target="slides/slide160.xml"/><Relationship Id="rId163" Type="http://schemas.openxmlformats.org/officeDocument/2006/relationships/slide" Target="slides/slide159.xml"/><Relationship Id="rId162" Type="http://schemas.openxmlformats.org/officeDocument/2006/relationships/slide" Target="slides/slide158.xml"/><Relationship Id="rId161" Type="http://schemas.openxmlformats.org/officeDocument/2006/relationships/slide" Target="slides/slide157.xml"/><Relationship Id="rId160" Type="http://schemas.openxmlformats.org/officeDocument/2006/relationships/slide" Target="slides/slide156.xml"/><Relationship Id="rId16" Type="http://schemas.openxmlformats.org/officeDocument/2006/relationships/notesMaster" Target="notesMasters/notesMaster1.xml"/><Relationship Id="rId159" Type="http://schemas.openxmlformats.org/officeDocument/2006/relationships/slide" Target="slides/slide155.xml"/><Relationship Id="rId158" Type="http://schemas.openxmlformats.org/officeDocument/2006/relationships/slide" Target="slides/slide154.xml"/><Relationship Id="rId157" Type="http://schemas.openxmlformats.org/officeDocument/2006/relationships/slide" Target="slides/slide153.xml"/><Relationship Id="rId156" Type="http://schemas.openxmlformats.org/officeDocument/2006/relationships/slide" Target="slides/slide152.xml"/><Relationship Id="rId155" Type="http://schemas.openxmlformats.org/officeDocument/2006/relationships/slide" Target="slides/slide151.xml"/><Relationship Id="rId154" Type="http://schemas.openxmlformats.org/officeDocument/2006/relationships/slide" Target="slides/slide150.xml"/><Relationship Id="rId153" Type="http://schemas.openxmlformats.org/officeDocument/2006/relationships/slide" Target="slides/slide149.xml"/><Relationship Id="rId152" Type="http://schemas.openxmlformats.org/officeDocument/2006/relationships/slide" Target="slides/slide148.xml"/><Relationship Id="rId151" Type="http://schemas.openxmlformats.org/officeDocument/2006/relationships/slide" Target="slides/slide147.xml"/><Relationship Id="rId150" Type="http://schemas.openxmlformats.org/officeDocument/2006/relationships/slide" Target="slides/slide146.xml"/><Relationship Id="rId15" Type="http://schemas.openxmlformats.org/officeDocument/2006/relationships/slide" Target="slides/slide12.xml"/><Relationship Id="rId149" Type="http://schemas.openxmlformats.org/officeDocument/2006/relationships/slide" Target="slides/slide145.xml"/><Relationship Id="rId148" Type="http://schemas.openxmlformats.org/officeDocument/2006/relationships/slide" Target="slides/slide144.xml"/><Relationship Id="rId147" Type="http://schemas.openxmlformats.org/officeDocument/2006/relationships/slide" Target="slides/slide143.xml"/><Relationship Id="rId146" Type="http://schemas.openxmlformats.org/officeDocument/2006/relationships/slide" Target="slides/slide142.xml"/><Relationship Id="rId145" Type="http://schemas.openxmlformats.org/officeDocument/2006/relationships/slide" Target="slides/slide141.xml"/><Relationship Id="rId144" Type="http://schemas.openxmlformats.org/officeDocument/2006/relationships/slide" Target="slides/slide140.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14" Type="http://schemas.openxmlformats.org/officeDocument/2006/relationships/slide" Target="slides/slide11.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slide" Target="slides/slide10.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9.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8.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lgn="l">
              <a:spcBef>
                <a:spcPct val="0"/>
              </a:spcBef>
              <a:defRPr kumimoji="0"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ln>
        </p:spPr>
        <p:txBody>
          <a:bodyPr vert="horz" wrap="square" lIns="91440" tIns="45720" rIns="91440" bIns="45720" numCol="1" anchor="t" anchorCtr="0" compatLnSpc="1"/>
          <a:lstStyle>
            <a:lvl1pPr algn="r">
              <a:spcBef>
                <a:spcPct val="0"/>
              </a:spcBef>
              <a:defRPr kumimoji="0" sz="1200" b="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4084" name="Rectangle 4"/>
          <p:cNvSpPr>
            <a:spLocks noGrp="1"/>
          </p:cNvSpPr>
          <p:nvPr>
            <p:ph type="sldImg" idx="2"/>
          </p:nvPr>
        </p:nvSpPr>
        <p:spPr>
          <a:xfrm>
            <a:off x="1143000" y="685800"/>
            <a:ext cx="4572000" cy="3429000"/>
          </a:xfrm>
          <a:prstGeom prst="rect">
            <a:avLst/>
          </a:prstGeom>
          <a:noFill/>
          <a:ln w="9525">
            <a:noFill/>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Click to edit Master text styles</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Second level</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Third level</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Fourth level</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Fifth level</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algn="l">
              <a:spcBef>
                <a:spcPct val="0"/>
              </a:spcBef>
              <a:defRPr kumimoji="0" sz="1200" b="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p:spPr>
        <p:txBody>
          <a:bodyPr vert="horz" wrap="square" lIns="91440" tIns="45720" rIns="91440" bIns="45720" numCol="1" anchor="b" anchorCtr="0" compatLnSpc="1"/>
          <a:p>
            <a:pPr lvl="0" algn="r" eaLnBrk="1" hangingPunct="1">
              <a:spcBef>
                <a:spcPct val="0"/>
              </a:spcBef>
            </a:pPr>
            <a:fld id="{9A0DB2DC-4C9A-4742-B13C-FB6460FD3503}" type="slidenum">
              <a:rPr lang="zh-CN" altLang="en-US" sz="1200" b="0" dirty="0">
                <a:latin typeface="Arial" panose="020B0604020202020204" pitchFamily="34" charset="0"/>
              </a:rPr>
            </a:fld>
            <a:endParaRPr lang="zh-CN" altLang="en-US" sz="1200" b="0" dirty="0">
              <a:latin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6" name="Rectangle 7"/>
          <p:cNvSpPr txBox="1">
            <a:spLocks noGrp="1"/>
          </p:cNvSpP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sz="1200" b="0" dirty="0">
                <a:latin typeface="Tahoma" panose="020B0604030504040204" pitchFamily="34" charset="0"/>
              </a:rPr>
            </a:fld>
            <a:endParaRPr lang="zh-CN" altLang="en-US" sz="1200" b="0" dirty="0">
              <a:latin typeface="Tahoma" panose="020B0604030504040204" pitchFamily="34" charset="0"/>
            </a:endParaRPr>
          </a:p>
        </p:txBody>
      </p:sp>
      <p:sp>
        <p:nvSpPr>
          <p:cNvPr id="175107" name="Rectangle 2"/>
          <p:cNvSpPr>
            <a:spLocks noTextEdit="1"/>
          </p:cNvSpPr>
          <p:nvPr>
            <p:ph type="sldImg"/>
          </p:nvPr>
        </p:nvSpPr>
        <p:spPr>
          <a:ln/>
        </p:spPr>
      </p:sp>
      <p:sp>
        <p:nvSpPr>
          <p:cNvPr id="175108" name="Rectangle 3"/>
          <p:cNvSpPr>
            <a:spLocks noGrp="1"/>
          </p:cNvSpPr>
          <p:nvPr>
            <p:ph type="body" idx="1"/>
          </p:nvPr>
        </p:nvSpPr>
        <p:spPr>
          <a:xfrm>
            <a:off x="914400" y="4343400"/>
            <a:ext cx="5029200" cy="4114800"/>
          </a:xfrm>
          <a:ln/>
        </p:spPr>
        <p:txBody>
          <a:bodyPr wrap="square" lIns="91440" tIns="45720" rIns="91440" bIns="45720" anchor="t"/>
          <a:p>
            <a:pPr lvl="0"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2" name="Rectangle 7"/>
          <p:cNvSpPr txBox="1">
            <a:spLocks noGrp="1"/>
          </p:cNvSpP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sz="1200" b="0" dirty="0">
                <a:latin typeface="Tahoma" panose="020B0604030504040204" pitchFamily="34" charset="0"/>
              </a:rPr>
            </a:fld>
            <a:endParaRPr lang="zh-CN" altLang="en-US" sz="1200" b="0" dirty="0">
              <a:latin typeface="Tahoma" panose="020B0604030504040204" pitchFamily="34" charset="0"/>
            </a:endParaRPr>
          </a:p>
        </p:txBody>
      </p:sp>
      <p:sp>
        <p:nvSpPr>
          <p:cNvPr id="184323" name="Rectangle 2"/>
          <p:cNvSpPr>
            <a:spLocks noTextEdit="1"/>
          </p:cNvSpPr>
          <p:nvPr>
            <p:ph type="sldImg"/>
          </p:nvPr>
        </p:nvSpPr>
        <p:spPr>
          <a:ln/>
        </p:spPr>
      </p:sp>
      <p:sp>
        <p:nvSpPr>
          <p:cNvPr id="184324" name="Rectangle 3"/>
          <p:cNvSpPr>
            <a:spLocks noGrp="1"/>
          </p:cNvSpPr>
          <p:nvPr>
            <p:ph type="body" idx="1"/>
          </p:nvPr>
        </p:nvSpPr>
        <p:spPr>
          <a:xfrm>
            <a:off x="914400" y="4343400"/>
            <a:ext cx="5029200" cy="4114800"/>
          </a:xfrm>
          <a:ln/>
        </p:spPr>
        <p:txBody>
          <a:bodyPr wrap="square" lIns="91440" tIns="45720" rIns="91440" bIns="45720" anchor="t"/>
          <a:p>
            <a:pPr lvl="0" eaLnBrk="1" hangingPunct="1"/>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6" name="Rectangle 7"/>
          <p:cNvSpPr txBox="1">
            <a:spLocks noGrp="1"/>
          </p:cNvSpP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sz="1200" b="0" dirty="0">
                <a:latin typeface="Tahoma" panose="020B0604030504040204" pitchFamily="34" charset="0"/>
              </a:rPr>
            </a:fld>
            <a:endParaRPr lang="zh-CN" altLang="en-US" sz="1200" b="0" dirty="0">
              <a:latin typeface="Tahoma" panose="020B0604030504040204" pitchFamily="34" charset="0"/>
            </a:endParaRPr>
          </a:p>
        </p:txBody>
      </p:sp>
      <p:sp>
        <p:nvSpPr>
          <p:cNvPr id="185347" name="Rectangle 2"/>
          <p:cNvSpPr>
            <a:spLocks noTextEdit="1"/>
          </p:cNvSpPr>
          <p:nvPr>
            <p:ph type="sldImg"/>
          </p:nvPr>
        </p:nvSpPr>
        <p:spPr>
          <a:ln/>
        </p:spPr>
      </p:sp>
      <p:sp>
        <p:nvSpPr>
          <p:cNvPr id="185348" name="Rectangle 3"/>
          <p:cNvSpPr>
            <a:spLocks noGrp="1"/>
          </p:cNvSpPr>
          <p:nvPr>
            <p:ph type="body" idx="1"/>
          </p:nvPr>
        </p:nvSpPr>
        <p:spPr>
          <a:xfrm>
            <a:off x="914400" y="4343400"/>
            <a:ext cx="5029200" cy="4114800"/>
          </a:xfrm>
          <a:ln/>
        </p:spPr>
        <p:txBody>
          <a:bodyPr wrap="square" lIns="91440" tIns="45720" rIns="91440" bIns="45720" anchor="t"/>
          <a:p>
            <a:pPr lvl="0"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30" name="Rectangle 7"/>
          <p:cNvSpPr txBox="1">
            <a:spLocks noGrp="1"/>
          </p:cNvSpP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sz="1200" b="0" dirty="0">
                <a:latin typeface="Tahoma" panose="020B0604030504040204" pitchFamily="34" charset="0"/>
              </a:rPr>
            </a:fld>
            <a:endParaRPr lang="zh-CN" altLang="en-US" sz="1200" b="0" dirty="0">
              <a:latin typeface="Tahoma" panose="020B0604030504040204" pitchFamily="34" charset="0"/>
            </a:endParaRPr>
          </a:p>
        </p:txBody>
      </p:sp>
      <p:sp>
        <p:nvSpPr>
          <p:cNvPr id="176131" name="Rectangle 2"/>
          <p:cNvSpPr>
            <a:spLocks noTextEdit="1"/>
          </p:cNvSpPr>
          <p:nvPr>
            <p:ph type="sldImg"/>
          </p:nvPr>
        </p:nvSpPr>
        <p:spPr>
          <a:ln/>
        </p:spPr>
      </p:sp>
      <p:sp>
        <p:nvSpPr>
          <p:cNvPr id="176132" name="Rectangle 3"/>
          <p:cNvSpPr>
            <a:spLocks noGrp="1"/>
          </p:cNvSpPr>
          <p:nvPr>
            <p:ph type="body" idx="1"/>
          </p:nvPr>
        </p:nvSpPr>
        <p:spPr>
          <a:xfrm>
            <a:off x="914400" y="4343400"/>
            <a:ext cx="5029200" cy="4114800"/>
          </a:xfrm>
          <a:ln/>
        </p:spPr>
        <p:txBody>
          <a:bodyPr wrap="square" lIns="91440" tIns="45720" rIns="91440" bIns="45720" anchor="t"/>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4" name="Rectangle 7"/>
          <p:cNvSpPr txBox="1">
            <a:spLocks noGrp="1"/>
          </p:cNvSpP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sz="1200" b="0" dirty="0">
                <a:latin typeface="Tahoma" panose="020B0604030504040204" pitchFamily="34" charset="0"/>
              </a:rPr>
            </a:fld>
            <a:endParaRPr lang="zh-CN" altLang="en-US" sz="1200" b="0" dirty="0">
              <a:latin typeface="Tahoma" panose="020B0604030504040204" pitchFamily="34" charset="0"/>
            </a:endParaRPr>
          </a:p>
        </p:txBody>
      </p:sp>
      <p:sp>
        <p:nvSpPr>
          <p:cNvPr id="177155" name="Rectangle 2"/>
          <p:cNvSpPr>
            <a:spLocks noTextEdit="1"/>
          </p:cNvSpPr>
          <p:nvPr>
            <p:ph type="sldImg"/>
          </p:nvPr>
        </p:nvSpPr>
        <p:spPr>
          <a:ln/>
        </p:spPr>
      </p:sp>
      <p:sp>
        <p:nvSpPr>
          <p:cNvPr id="177156" name="Rectangle 3"/>
          <p:cNvSpPr>
            <a:spLocks noGrp="1"/>
          </p:cNvSpPr>
          <p:nvPr>
            <p:ph type="body" idx="1"/>
          </p:nvPr>
        </p:nvSpPr>
        <p:spPr>
          <a:xfrm>
            <a:off x="914400" y="4343400"/>
            <a:ext cx="5029200" cy="4114800"/>
          </a:xfrm>
          <a:ln/>
        </p:spPr>
        <p:txBody>
          <a:bodyPr wrap="square" lIns="91440" tIns="45720" rIns="91440" bIns="45720" anchor="t"/>
          <a:p>
            <a:pPr lvl="0" eaLnBrk="1" hangingPunct="1"/>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8" name="Rectangle 7"/>
          <p:cNvSpPr txBox="1">
            <a:spLocks noGrp="1"/>
          </p:cNvSpP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sz="1200" b="0" dirty="0">
                <a:latin typeface="Tahoma" panose="020B0604030504040204" pitchFamily="34" charset="0"/>
              </a:rPr>
            </a:fld>
            <a:endParaRPr lang="zh-CN" altLang="en-US" sz="1200" b="0" dirty="0">
              <a:latin typeface="Tahoma" panose="020B0604030504040204" pitchFamily="34" charset="0"/>
            </a:endParaRPr>
          </a:p>
        </p:txBody>
      </p:sp>
      <p:sp>
        <p:nvSpPr>
          <p:cNvPr id="178179" name="Rectangle 2"/>
          <p:cNvSpPr>
            <a:spLocks noTextEdit="1"/>
          </p:cNvSpPr>
          <p:nvPr>
            <p:ph type="sldImg"/>
          </p:nvPr>
        </p:nvSpPr>
        <p:spPr>
          <a:ln/>
        </p:spPr>
      </p:sp>
      <p:sp>
        <p:nvSpPr>
          <p:cNvPr id="178180" name="Rectangle 3"/>
          <p:cNvSpPr>
            <a:spLocks noGrp="1"/>
          </p:cNvSpPr>
          <p:nvPr>
            <p:ph type="body" idx="1"/>
          </p:nvPr>
        </p:nvSpPr>
        <p:spPr>
          <a:xfrm>
            <a:off x="914400" y="4343400"/>
            <a:ext cx="5029200" cy="4114800"/>
          </a:xfrm>
          <a:ln/>
        </p:spPr>
        <p:txBody>
          <a:bodyPr wrap="square" lIns="91440" tIns="45720" rIns="91440" bIns="45720" anchor="t"/>
          <a:p>
            <a:pPr lvl="0" eaLnBrk="1" hangingPunct="1"/>
            <a:endParaRPr lang="zh-CN" altLang="en-US" dirty="0"/>
          </a:p>
          <a:p>
            <a:pPr lvl="0" eaLnBrk="1" hangingPunct="1"/>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2" name="Rectangle 7"/>
          <p:cNvSpPr txBox="1">
            <a:spLocks noGrp="1"/>
          </p:cNvSpP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sz="1200" b="0" dirty="0">
                <a:latin typeface="Tahoma" panose="020B0604030504040204" pitchFamily="34" charset="0"/>
              </a:rPr>
            </a:fld>
            <a:endParaRPr lang="zh-CN" altLang="en-US" sz="1200" b="0" dirty="0">
              <a:latin typeface="Tahoma" panose="020B0604030504040204" pitchFamily="34" charset="0"/>
            </a:endParaRPr>
          </a:p>
        </p:txBody>
      </p:sp>
      <p:sp>
        <p:nvSpPr>
          <p:cNvPr id="179203" name="Rectangle 2"/>
          <p:cNvSpPr>
            <a:spLocks noTextEdit="1"/>
          </p:cNvSpPr>
          <p:nvPr>
            <p:ph type="sldImg"/>
          </p:nvPr>
        </p:nvSpPr>
        <p:spPr>
          <a:ln/>
        </p:spPr>
      </p:sp>
      <p:sp>
        <p:nvSpPr>
          <p:cNvPr id="179204" name="Rectangle 3"/>
          <p:cNvSpPr>
            <a:spLocks noGrp="1"/>
          </p:cNvSpPr>
          <p:nvPr>
            <p:ph type="body" idx="1"/>
          </p:nvPr>
        </p:nvSpPr>
        <p:spPr>
          <a:xfrm>
            <a:off x="914400" y="4343400"/>
            <a:ext cx="5029200" cy="4114800"/>
          </a:xfrm>
          <a:ln/>
        </p:spPr>
        <p:txBody>
          <a:bodyPr wrap="square" lIns="91440" tIns="45720" rIns="91440" bIns="45720" anchor="t"/>
          <a:p>
            <a:pPr lvl="0" eaLnBrk="1" hangingPunct="1"/>
            <a:endParaRPr lang="zh-CN" altLang="en-US" dirty="0"/>
          </a:p>
          <a:p>
            <a:pPr lvl="0" eaLnBrk="1" hangingPunct="1"/>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6" name="Rectangle 7"/>
          <p:cNvSpPr txBox="1">
            <a:spLocks noGrp="1"/>
          </p:cNvSpP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sz="1200" b="0" dirty="0">
                <a:latin typeface="Tahoma" panose="020B0604030504040204" pitchFamily="34" charset="0"/>
              </a:rPr>
            </a:fld>
            <a:endParaRPr lang="zh-CN" altLang="en-US" sz="1200" b="0" dirty="0">
              <a:latin typeface="Tahoma" panose="020B0604030504040204" pitchFamily="34" charset="0"/>
            </a:endParaRPr>
          </a:p>
        </p:txBody>
      </p:sp>
      <p:sp>
        <p:nvSpPr>
          <p:cNvPr id="180227" name="Rectangle 2"/>
          <p:cNvSpPr>
            <a:spLocks noTextEdit="1"/>
          </p:cNvSpPr>
          <p:nvPr>
            <p:ph type="sldImg"/>
          </p:nvPr>
        </p:nvSpPr>
        <p:spPr>
          <a:ln/>
        </p:spPr>
      </p:sp>
      <p:sp>
        <p:nvSpPr>
          <p:cNvPr id="180228" name="Rectangle 3"/>
          <p:cNvSpPr>
            <a:spLocks noGrp="1"/>
          </p:cNvSpPr>
          <p:nvPr>
            <p:ph type="body" idx="1"/>
          </p:nvPr>
        </p:nvSpPr>
        <p:spPr>
          <a:xfrm>
            <a:off x="914400" y="4343400"/>
            <a:ext cx="5029200" cy="4114800"/>
          </a:xfrm>
          <a:ln/>
        </p:spPr>
        <p:txBody>
          <a:bodyPr wrap="square" lIns="91440" tIns="45720" rIns="91440" bIns="45720" anchor="t"/>
          <a:p>
            <a:pPr lvl="0" eaLnBrk="1" hangingPunct="1"/>
            <a:endParaRPr lang="zh-CN" altLang="en-US" dirty="0"/>
          </a:p>
          <a:p>
            <a:pPr lvl="0" eaLnBrk="1" hangingPunct="1"/>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50" name="Rectangle 7"/>
          <p:cNvSpPr txBox="1">
            <a:spLocks noGrp="1"/>
          </p:cNvSpP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sz="1200" b="0" dirty="0">
                <a:latin typeface="Tahoma" panose="020B0604030504040204" pitchFamily="34" charset="0"/>
              </a:rPr>
            </a:fld>
            <a:endParaRPr lang="zh-CN" altLang="en-US" sz="1200" b="0" dirty="0">
              <a:latin typeface="Tahoma" panose="020B0604030504040204" pitchFamily="34" charset="0"/>
            </a:endParaRPr>
          </a:p>
        </p:txBody>
      </p:sp>
      <p:sp>
        <p:nvSpPr>
          <p:cNvPr id="181251" name="Rectangle 2"/>
          <p:cNvSpPr>
            <a:spLocks noTextEdit="1"/>
          </p:cNvSpPr>
          <p:nvPr>
            <p:ph type="sldImg"/>
          </p:nvPr>
        </p:nvSpPr>
        <p:spPr>
          <a:ln/>
        </p:spPr>
      </p:sp>
      <p:sp>
        <p:nvSpPr>
          <p:cNvPr id="181252" name="Rectangle 3"/>
          <p:cNvSpPr>
            <a:spLocks noGrp="1"/>
          </p:cNvSpPr>
          <p:nvPr>
            <p:ph type="body" idx="1"/>
          </p:nvPr>
        </p:nvSpPr>
        <p:spPr>
          <a:xfrm>
            <a:off x="914400" y="4343400"/>
            <a:ext cx="5029200" cy="4114800"/>
          </a:xfrm>
          <a:ln/>
        </p:spPr>
        <p:txBody>
          <a:bodyPr wrap="square" lIns="91440" tIns="45720" rIns="91440" bIns="45720" anchor="t"/>
          <a:p>
            <a:pPr lvl="0" eaLnBrk="1" hangingPunct="1"/>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4" name="Rectangle 7"/>
          <p:cNvSpPr txBox="1">
            <a:spLocks noGrp="1"/>
          </p:cNvSpP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sz="1200" b="0" dirty="0">
                <a:latin typeface="Tahoma" panose="020B0604030504040204" pitchFamily="34" charset="0"/>
              </a:rPr>
            </a:fld>
            <a:endParaRPr lang="zh-CN" altLang="en-US" sz="1200" b="0" dirty="0">
              <a:latin typeface="Tahoma" panose="020B0604030504040204" pitchFamily="34" charset="0"/>
            </a:endParaRPr>
          </a:p>
        </p:txBody>
      </p:sp>
      <p:sp>
        <p:nvSpPr>
          <p:cNvPr id="182275" name="Rectangle 2"/>
          <p:cNvSpPr>
            <a:spLocks noTextEdit="1"/>
          </p:cNvSpPr>
          <p:nvPr>
            <p:ph type="sldImg"/>
          </p:nvPr>
        </p:nvSpPr>
        <p:spPr>
          <a:ln/>
        </p:spPr>
      </p:sp>
      <p:sp>
        <p:nvSpPr>
          <p:cNvPr id="182276" name="Rectangle 3"/>
          <p:cNvSpPr>
            <a:spLocks noGrp="1"/>
          </p:cNvSpPr>
          <p:nvPr>
            <p:ph type="body" idx="1"/>
          </p:nvPr>
        </p:nvSpPr>
        <p:spPr>
          <a:xfrm>
            <a:off x="914400" y="4343400"/>
            <a:ext cx="5029200" cy="4114800"/>
          </a:xfrm>
          <a:ln/>
        </p:spPr>
        <p:txBody>
          <a:bodyPr wrap="square" lIns="91440" tIns="45720" rIns="91440" bIns="45720" anchor="t"/>
          <a:p>
            <a:pPr lvl="0" eaLnBrk="1" hangingPunct="1"/>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8" name="Rectangle 7"/>
          <p:cNvSpPr txBox="1">
            <a:spLocks noGrp="1"/>
          </p:cNvSpPr>
          <p:nvPr/>
        </p:nvSpPr>
        <p:spPr>
          <a:xfrm>
            <a:off x="3886200" y="8686800"/>
            <a:ext cx="2971800" cy="457200"/>
          </a:xfrm>
          <a:prstGeom prst="rect">
            <a:avLst/>
          </a:prstGeom>
          <a:noFill/>
          <a:ln w="9525">
            <a:noFill/>
          </a:ln>
        </p:spPr>
        <p:txBody>
          <a:bodyPr anchor="b"/>
          <a:p>
            <a:pPr lvl="0" algn="r" eaLnBrk="1" hangingPunct="1">
              <a:spcBef>
                <a:spcPct val="0"/>
              </a:spcBef>
            </a:pPr>
            <a:fld id="{9A0DB2DC-4C9A-4742-B13C-FB6460FD3503}" type="slidenum">
              <a:rPr lang="zh-CN" altLang="en-US" sz="1200" b="0" dirty="0">
                <a:latin typeface="Tahoma" panose="020B0604030504040204" pitchFamily="34" charset="0"/>
              </a:rPr>
            </a:fld>
            <a:endParaRPr lang="zh-CN" altLang="en-US" sz="1200" b="0" dirty="0">
              <a:latin typeface="Tahoma" panose="020B0604030504040204" pitchFamily="34" charset="0"/>
            </a:endParaRPr>
          </a:p>
        </p:txBody>
      </p:sp>
      <p:sp>
        <p:nvSpPr>
          <p:cNvPr id="183299" name="Rectangle 2"/>
          <p:cNvSpPr>
            <a:spLocks noTextEdit="1"/>
          </p:cNvSpPr>
          <p:nvPr>
            <p:ph type="sldImg"/>
          </p:nvPr>
        </p:nvSpPr>
        <p:spPr>
          <a:ln/>
        </p:spPr>
      </p:sp>
      <p:sp>
        <p:nvSpPr>
          <p:cNvPr id="183300" name="Rectangle 3"/>
          <p:cNvSpPr>
            <a:spLocks noGrp="1"/>
          </p:cNvSpPr>
          <p:nvPr>
            <p:ph type="body" idx="1"/>
          </p:nvPr>
        </p:nvSpPr>
        <p:spPr>
          <a:xfrm>
            <a:off x="914400" y="4343400"/>
            <a:ext cx="5029200" cy="4114800"/>
          </a:xfrm>
          <a:ln/>
        </p:spPr>
        <p:txBody>
          <a:bodyPr wrap="square" lIns="91440" tIns="45720" rIns="91440" bIns="45720" anchor="t"/>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0"/>
              </a:spcBef>
            </a:pPr>
            <a:fld id="{9A0DB2DC-4C9A-4742-B13C-FB6460FD3503}" type="slidenum">
              <a:rPr lang="zh-CN" altLang="en-US" dirty="0"/>
            </a:fld>
            <a:fld id="{9A0DB2DC-4C9A-4742-B13C-FB6460FD3503}" type="slidenum">
              <a:rPr lang="en-US" altLang="zh-CN" sz="1400" b="0" dirty="0">
                <a:latin typeface="Arial" panose="020B0604020202020204" pitchFamily="34" charset="0"/>
              </a:rPr>
            </a:fld>
            <a:endParaRPr lang="en-US" altLang="zh-CN" sz="1400" b="0" dirty="0">
              <a:latin typeface="Arial" panose="020B0604020202020204" pitchFamily="34" charset="0"/>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0"/>
              </a:spcBef>
            </a:pPr>
            <a:fld id="{9A0DB2DC-4C9A-4742-B13C-FB6460FD3503}" type="slidenum">
              <a:rPr lang="zh-CN" altLang="en-US" dirty="0"/>
            </a:fld>
            <a:fld id="{9A0DB2DC-4C9A-4742-B13C-FB6460FD3503}" type="slidenum">
              <a:rPr lang="en-US" altLang="zh-CN" sz="1400" b="0" dirty="0">
                <a:latin typeface="Arial" panose="020B0604020202020204" pitchFamily="34" charset="0"/>
              </a:rPr>
            </a:fld>
            <a:endParaRPr lang="en-US" altLang="zh-CN" sz="1400" b="0" dirty="0">
              <a:latin typeface="Arial" panose="020B0604020202020204" pitchFamily="34" charset="0"/>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25438"/>
            <a:ext cx="2057400" cy="5800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25438"/>
            <a:ext cx="6019800" cy="58007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0"/>
              </a:spcBef>
            </a:pPr>
            <a:fld id="{9A0DB2DC-4C9A-4742-B13C-FB6460FD3503}" type="slidenum">
              <a:rPr lang="zh-CN" altLang="en-US" dirty="0"/>
            </a:fld>
            <a:fld id="{9A0DB2DC-4C9A-4742-B13C-FB6460FD3503}" type="slidenum">
              <a:rPr lang="en-US" altLang="zh-CN" sz="1400" b="0" dirty="0">
                <a:latin typeface="Arial" panose="020B0604020202020204" pitchFamily="34" charset="0"/>
              </a:rPr>
            </a:fld>
            <a:endParaRPr lang="en-US" altLang="zh-CN" sz="1400" b="0" dirty="0">
              <a:latin typeface="Arial" panose="020B0604020202020204" pitchFamily="34" charset="0"/>
            </a:endParaRP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spcBef>
                <a:spcPct val="0"/>
              </a:spcBef>
            </a:pPr>
            <a:fld id="{9A0DB2DC-4C9A-4742-B13C-FB6460FD3503}" type="slidenum">
              <a:rPr lang="zh-CN" altLang="en-US" dirty="0"/>
            </a:fld>
            <a:fld id="{9A0DB2DC-4C9A-4742-B13C-FB6460FD3503}" type="slidenum">
              <a:rPr lang="en-US" altLang="zh-CN" sz="1400" b="0" dirty="0">
                <a:latin typeface="Arial" panose="020B0604020202020204" pitchFamily="34" charset="0"/>
              </a:rPr>
            </a:fld>
            <a:endParaRPr lang="en-US" altLang="zh-CN" sz="1400" b="0" dirty="0">
              <a:latin typeface="Arial" panose="020B0604020202020204" pitchFamily="34" charset="0"/>
            </a:endParaRP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25438"/>
            <a:ext cx="8229600" cy="9271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0"/>
              </a:spcBef>
            </a:pPr>
            <a:fld id="{9A0DB2DC-4C9A-4742-B13C-FB6460FD3503}" type="slidenum">
              <a:rPr lang="zh-CN" altLang="en-US" dirty="0"/>
            </a:fld>
            <a:fld id="{9A0DB2DC-4C9A-4742-B13C-FB6460FD3503}" type="slidenum">
              <a:rPr lang="en-US" altLang="zh-CN" sz="1400" b="0" dirty="0">
                <a:latin typeface="Arial" panose="020B0604020202020204" pitchFamily="34" charset="0"/>
              </a:rPr>
            </a:fld>
            <a:endParaRPr lang="en-US" altLang="zh-CN" sz="1400" b="0" dirty="0">
              <a:latin typeface="Arial" panose="020B0604020202020204" pitchFamily="34" charset="0"/>
            </a:endParaRP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0"/>
              </a:spcBef>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0"/>
              </a:spcBef>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0"/>
              </a:spcBef>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spcBef>
                <a:spcPct val="0"/>
              </a:spcBef>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spcBef>
                <a:spcPct val="0"/>
              </a:spcBef>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spcBef>
                <a:spcPct val="0"/>
              </a:spcBef>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0"/>
              </a:spcBef>
            </a:pPr>
            <a:fld id="{9A0DB2DC-4C9A-4742-B13C-FB6460FD3503}" type="slidenum">
              <a:rPr lang="zh-CN" altLang="en-US" dirty="0"/>
            </a:fld>
            <a:fld id="{9A0DB2DC-4C9A-4742-B13C-FB6460FD3503}" type="slidenum">
              <a:rPr lang="en-US" altLang="zh-CN" sz="1400" b="0" dirty="0">
                <a:latin typeface="Arial" panose="020B0604020202020204" pitchFamily="34" charset="0"/>
              </a:rPr>
            </a:fld>
            <a:endParaRPr lang="en-US" altLang="zh-CN" sz="1400" b="0" dirty="0">
              <a:latin typeface="Arial" panose="020B0604020202020204" pitchFamily="34" charset="0"/>
            </a:endParaRPr>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spcBef>
                <a:spcPct val="0"/>
              </a:spcBef>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spcBef>
                <a:spcPct val="0"/>
              </a:spcBef>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spcBef>
                <a:spcPct val="0"/>
              </a:spcBef>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0"/>
              </a:spcBef>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25438"/>
            <a:ext cx="2057400" cy="58007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25438"/>
            <a:ext cx="6019800" cy="58007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0"/>
              </a:spcBef>
            </a:pPr>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spcBef>
                <a:spcPct val="0"/>
              </a:spcBef>
            </a:pPr>
            <a:fld id="{9A0DB2DC-4C9A-4742-B13C-FB6460FD3503}" type="slidenum">
              <a:rPr lang="zh-CN" altLang="en-US" dirty="0"/>
            </a:fld>
            <a:fld id="{9A0DB2DC-4C9A-4742-B13C-FB6460FD3503}" type="slidenum">
              <a:rPr lang="en-US" altLang="zh-CN" sz="1400" b="0" dirty="0">
                <a:latin typeface="Arial" panose="020B0604020202020204" pitchFamily="34" charset="0"/>
              </a:rPr>
            </a:fld>
            <a:endParaRPr lang="en-US" altLang="zh-CN" sz="1400" b="0" dirty="0">
              <a:latin typeface="Arial" panose="020B0604020202020204" pitchFamily="34" charset="0"/>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spcBef>
                <a:spcPct val="0"/>
              </a:spcBef>
            </a:pPr>
            <a:fld id="{9A0DB2DC-4C9A-4742-B13C-FB6460FD3503}" type="slidenum">
              <a:rPr lang="zh-CN" altLang="en-US" dirty="0"/>
            </a:fld>
            <a:fld id="{9A0DB2DC-4C9A-4742-B13C-FB6460FD3503}" type="slidenum">
              <a:rPr lang="en-US" altLang="zh-CN" sz="1400" b="0" dirty="0">
                <a:latin typeface="Arial" panose="020B0604020202020204" pitchFamily="34" charset="0"/>
              </a:rPr>
            </a:fld>
            <a:endParaRPr lang="en-US" altLang="zh-CN" sz="1400" b="0" dirty="0">
              <a:latin typeface="Arial" panose="020B0604020202020204" pitchFamily="34" charset="0"/>
            </a:endParaRPr>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spcBef>
                <a:spcPct val="0"/>
              </a:spcBef>
            </a:pPr>
            <a:fld id="{9A0DB2DC-4C9A-4742-B13C-FB6460FD3503}" type="slidenum">
              <a:rPr lang="zh-CN" altLang="en-US" dirty="0"/>
            </a:fld>
            <a:fld id="{9A0DB2DC-4C9A-4742-B13C-FB6460FD3503}" type="slidenum">
              <a:rPr lang="en-US" altLang="zh-CN" sz="1400" b="0" dirty="0">
                <a:latin typeface="Arial" panose="020B0604020202020204" pitchFamily="34" charset="0"/>
              </a:rPr>
            </a:fld>
            <a:endParaRPr lang="en-US" altLang="zh-CN" sz="1400" b="0" dirty="0">
              <a:latin typeface="Arial" panose="020B0604020202020204" pitchFamily="34" charset="0"/>
            </a:endParaRPr>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spcBef>
                <a:spcPct val="0"/>
              </a:spcBef>
            </a:pPr>
            <a:fld id="{9A0DB2DC-4C9A-4742-B13C-FB6460FD3503}" type="slidenum">
              <a:rPr lang="zh-CN" altLang="en-US" dirty="0"/>
            </a:fld>
            <a:fld id="{9A0DB2DC-4C9A-4742-B13C-FB6460FD3503}" type="slidenum">
              <a:rPr lang="en-US" altLang="zh-CN" sz="1400" b="0" dirty="0">
                <a:latin typeface="Arial" panose="020B0604020202020204" pitchFamily="34" charset="0"/>
              </a:rPr>
            </a:fld>
            <a:endParaRPr lang="en-US" altLang="zh-CN" sz="1400" b="0" dirty="0">
              <a:latin typeface="Arial" panose="020B0604020202020204" pitchFamily="34" charset="0"/>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spcBef>
                <a:spcPct val="0"/>
              </a:spcBef>
            </a:pPr>
            <a:fld id="{9A0DB2DC-4C9A-4742-B13C-FB6460FD3503}" type="slidenum">
              <a:rPr lang="zh-CN" altLang="en-US" dirty="0"/>
            </a:fld>
            <a:fld id="{9A0DB2DC-4C9A-4742-B13C-FB6460FD3503}" type="slidenum">
              <a:rPr lang="en-US" altLang="zh-CN" sz="1400" b="0" dirty="0">
                <a:latin typeface="Arial" panose="020B0604020202020204" pitchFamily="34" charset="0"/>
              </a:rPr>
            </a:fld>
            <a:endParaRPr lang="en-US" altLang="zh-CN" sz="1400" b="0" dirty="0">
              <a:latin typeface="Arial" panose="020B0604020202020204" pitchFamily="34" charset="0"/>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spcBef>
                <a:spcPct val="0"/>
              </a:spcBef>
            </a:pPr>
            <a:fld id="{9A0DB2DC-4C9A-4742-B13C-FB6460FD3503}" type="slidenum">
              <a:rPr lang="zh-CN" altLang="en-US" dirty="0"/>
            </a:fld>
            <a:fld id="{9A0DB2DC-4C9A-4742-B13C-FB6460FD3503}" type="slidenum">
              <a:rPr lang="en-US" altLang="zh-CN" sz="1400" b="0" dirty="0">
                <a:latin typeface="Arial" panose="020B0604020202020204" pitchFamily="34" charset="0"/>
              </a:rPr>
            </a:fld>
            <a:endParaRPr lang="en-US" altLang="zh-CN" sz="1400" b="0" dirty="0">
              <a:latin typeface="Arial" panose="020B0604020202020204" pitchFamily="34" charset="0"/>
            </a:endParaRP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spcBef>
                <a:spcPct val="0"/>
              </a:spcBef>
            </a:pPr>
            <a:fld id="{9A0DB2DC-4C9A-4742-B13C-FB6460FD3503}" type="slidenum">
              <a:rPr lang="zh-CN" altLang="en-US" dirty="0"/>
            </a:fld>
            <a:fld id="{9A0DB2DC-4C9A-4742-B13C-FB6460FD3503}" type="slidenum">
              <a:rPr lang="en-US" altLang="zh-CN" sz="1400" b="0" dirty="0">
                <a:latin typeface="Arial" panose="020B0604020202020204" pitchFamily="34" charset="0"/>
              </a:rPr>
            </a:fld>
            <a:endParaRPr lang="en-US" altLang="zh-CN" sz="1400" b="0" dirty="0">
              <a:latin typeface="Arial" panose="020B0604020202020204" pitchFamily="34" charset="0"/>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2.png"/><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5" Type="http://schemas.openxmlformats.org/officeDocument/2006/relationships/theme" Target="../theme/theme2.xml"/><Relationship Id="rId14" Type="http://schemas.openxmlformats.org/officeDocument/2006/relationships/image" Target="../media/image2.png"/><Relationship Id="rId13" Type="http://schemas.openxmlformats.org/officeDocument/2006/relationships/image" Target="../media/image1.jpeg"/><Relationship Id="rId12" Type="http://schemas.openxmlformats.org/officeDocument/2006/relationships/image" Target="../media/image3.png"/><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6" name="Freeform 7"/>
          <p:cNvSpPr>
            <a:spLocks noChangeArrowheads="1"/>
          </p:cNvSpPr>
          <p:nvPr/>
        </p:nvSpPr>
        <p:spPr bwMode="auto">
          <a:xfrm>
            <a:off x="-6350" y="-6350"/>
            <a:ext cx="9153525" cy="6862763"/>
          </a:xfrm>
          <a:custGeom>
            <a:avLst/>
            <a:gdLst>
              <a:gd name="T0" fmla="*/ 5766 w 5768"/>
              <a:gd name="T1" fmla="*/ 605 h 4325"/>
              <a:gd name="T2" fmla="*/ 5768 w 5768"/>
              <a:gd name="T3" fmla="*/ 4325 h 4325"/>
              <a:gd name="T4" fmla="*/ 1331 w 5768"/>
              <a:gd name="T5" fmla="*/ 4325 h 4325"/>
              <a:gd name="T6" fmla="*/ 4 w 5768"/>
              <a:gd name="T7" fmla="*/ 3111 h 4325"/>
              <a:gd name="T8" fmla="*/ 0 w 5768"/>
              <a:gd name="T9" fmla="*/ 0 h 4325"/>
              <a:gd name="T10" fmla="*/ 2428 w 5768"/>
              <a:gd name="T11" fmla="*/ 7 h 4325"/>
              <a:gd name="T12" fmla="*/ 5766 w 5768"/>
              <a:gd name="T13" fmla="*/ 605 h 4325"/>
              <a:gd name="T14" fmla="*/ 0 60000 65536"/>
              <a:gd name="T15" fmla="*/ 0 60000 65536"/>
              <a:gd name="T16" fmla="*/ 0 60000 65536"/>
              <a:gd name="T17" fmla="*/ 0 60000 65536"/>
              <a:gd name="T18" fmla="*/ 0 60000 65536"/>
              <a:gd name="T19" fmla="*/ 0 60000 65536"/>
              <a:gd name="T20" fmla="*/ 0 60000 65536"/>
              <a:gd name="T21" fmla="*/ 0 w 5768"/>
              <a:gd name="T22" fmla="*/ 0 h 4325"/>
              <a:gd name="T23" fmla="*/ 5768 w 5768"/>
              <a:gd name="T24" fmla="*/ 4325 h 43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768" h="4325">
                <a:moveTo>
                  <a:pt x="5766" y="605"/>
                </a:moveTo>
                <a:cubicBezTo>
                  <a:pt x="5767" y="2464"/>
                  <a:pt x="5768" y="4325"/>
                  <a:pt x="5768" y="4325"/>
                </a:cubicBezTo>
                <a:cubicBezTo>
                  <a:pt x="5768" y="4325"/>
                  <a:pt x="3549" y="4325"/>
                  <a:pt x="1331" y="4325"/>
                </a:cubicBezTo>
                <a:cubicBezTo>
                  <a:pt x="499" y="3811"/>
                  <a:pt x="0" y="3109"/>
                  <a:pt x="4" y="3111"/>
                </a:cubicBezTo>
                <a:lnTo>
                  <a:pt x="0" y="0"/>
                </a:lnTo>
                <a:lnTo>
                  <a:pt x="2428" y="7"/>
                </a:lnTo>
                <a:cubicBezTo>
                  <a:pt x="2428" y="12"/>
                  <a:pt x="3096" y="401"/>
                  <a:pt x="5766" y="605"/>
                </a:cubicBezTo>
                <a:close/>
              </a:path>
            </a:pathLst>
          </a:custGeom>
          <a:gradFill rotWithShape="1">
            <a:gsLst>
              <a:gs pos="0">
                <a:srgbClr val="FFFFFB"/>
              </a:gs>
              <a:gs pos="100000">
                <a:srgbClr val="FDF58D">
                  <a:alpha val="70000"/>
                </a:srgbClr>
              </a:gs>
            </a:gsLst>
            <a:lin ang="2700000" scaled="1"/>
          </a:gradFill>
          <a:ln w="9525">
            <a:noFill/>
            <a:miter lim="800000"/>
          </a:ln>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7" name="Freeform 9"/>
          <p:cNvSpPr>
            <a:spLocks noChangeArrowheads="1"/>
          </p:cNvSpPr>
          <p:nvPr/>
        </p:nvSpPr>
        <p:spPr bwMode="auto">
          <a:xfrm>
            <a:off x="6350" y="5113338"/>
            <a:ext cx="1852613" cy="1746250"/>
          </a:xfrm>
          <a:custGeom>
            <a:avLst/>
            <a:gdLst>
              <a:gd name="T0" fmla="*/ 0 w 1089"/>
              <a:gd name="T1" fmla="*/ 0 h 1100"/>
              <a:gd name="T2" fmla="*/ 0 w 1089"/>
              <a:gd name="T3" fmla="*/ 1100 h 1100"/>
              <a:gd name="T4" fmla="*/ 1089 w 1089"/>
              <a:gd name="T5" fmla="*/ 1100 h 1100"/>
              <a:gd name="T6" fmla="*/ 0 w 1089"/>
              <a:gd name="T7" fmla="*/ 0 h 1100"/>
              <a:gd name="T8" fmla="*/ 0 60000 65536"/>
              <a:gd name="T9" fmla="*/ 0 60000 65536"/>
              <a:gd name="T10" fmla="*/ 0 60000 65536"/>
              <a:gd name="T11" fmla="*/ 0 60000 65536"/>
              <a:gd name="T12" fmla="*/ 0 w 1089"/>
              <a:gd name="T13" fmla="*/ 0 h 1100"/>
              <a:gd name="T14" fmla="*/ 1089 w 1089"/>
              <a:gd name="T15" fmla="*/ 1100 h 1100"/>
            </a:gdLst>
            <a:ahLst/>
            <a:cxnLst>
              <a:cxn ang="T8">
                <a:pos x="T0" y="T1"/>
              </a:cxn>
              <a:cxn ang="T9">
                <a:pos x="T2" y="T3"/>
              </a:cxn>
              <a:cxn ang="T10">
                <a:pos x="T4" y="T5"/>
              </a:cxn>
              <a:cxn ang="T11">
                <a:pos x="T6" y="T7"/>
              </a:cxn>
            </a:cxnLst>
            <a:rect l="T12" t="T13" r="T14" b="T15"/>
            <a:pathLst>
              <a:path w="1089" h="1100">
                <a:moveTo>
                  <a:pt x="0" y="0"/>
                </a:moveTo>
                <a:cubicBezTo>
                  <a:pt x="0" y="550"/>
                  <a:pt x="0" y="1100"/>
                  <a:pt x="0" y="1100"/>
                </a:cubicBezTo>
                <a:lnTo>
                  <a:pt x="1089" y="1100"/>
                </a:lnTo>
                <a:cubicBezTo>
                  <a:pt x="1089" y="1100"/>
                  <a:pt x="596" y="865"/>
                  <a:pt x="0" y="0"/>
                </a:cubicBezTo>
                <a:close/>
              </a:path>
            </a:pathLst>
          </a:cu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4100" name="Group 4"/>
          <p:cNvGrpSpPr/>
          <p:nvPr/>
        </p:nvGrpSpPr>
        <p:grpSpPr>
          <a:xfrm>
            <a:off x="0" y="0"/>
            <a:ext cx="9156700" cy="6875463"/>
            <a:chOff x="0" y="0"/>
            <a:chExt cx="5768" cy="4331"/>
          </a:xfrm>
        </p:grpSpPr>
        <p:grpSp>
          <p:nvGrpSpPr>
            <p:cNvPr id="4115" name="Group 5"/>
            <p:cNvGrpSpPr/>
            <p:nvPr/>
          </p:nvGrpSpPr>
          <p:grpSpPr>
            <a:xfrm>
              <a:off x="332" y="0"/>
              <a:ext cx="5080" cy="4331"/>
              <a:chOff x="0" y="0"/>
              <a:chExt cx="5080" cy="4331"/>
            </a:xfrm>
          </p:grpSpPr>
          <p:sp>
            <p:nvSpPr>
              <p:cNvPr id="1030" name="Line 13"/>
              <p:cNvSpPr>
                <a:spLocks noChangeShapeType="1"/>
              </p:cNvSpPr>
              <p:nvPr/>
            </p:nvSpPr>
            <p:spPr bwMode="auto">
              <a:xfrm>
                <a:off x="0" y="0"/>
                <a:ext cx="0" cy="3510"/>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1" name="Line 14"/>
              <p:cNvSpPr>
                <a:spLocks noChangeShapeType="1"/>
              </p:cNvSpPr>
              <p:nvPr/>
            </p:nvSpPr>
            <p:spPr bwMode="auto">
              <a:xfrm>
                <a:off x="725" y="0"/>
                <a:ext cx="0" cy="4142"/>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2" name="Line 15"/>
              <p:cNvSpPr>
                <a:spLocks noChangeShapeType="1"/>
              </p:cNvSpPr>
              <p:nvPr/>
            </p:nvSpPr>
            <p:spPr bwMode="auto">
              <a:xfrm>
                <a:off x="1451" y="0"/>
                <a:ext cx="0" cy="4322"/>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Line 16"/>
              <p:cNvSpPr>
                <a:spLocks noChangeShapeType="1"/>
              </p:cNvSpPr>
              <p:nvPr/>
            </p:nvSpPr>
            <p:spPr bwMode="auto">
              <a:xfrm>
                <a:off x="2177" y="0"/>
                <a:ext cx="0" cy="4331"/>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4" name="Line 17"/>
              <p:cNvSpPr>
                <a:spLocks noChangeShapeType="1"/>
              </p:cNvSpPr>
              <p:nvPr/>
            </p:nvSpPr>
            <p:spPr bwMode="auto">
              <a:xfrm>
                <a:off x="2902" y="245"/>
                <a:ext cx="0" cy="4086"/>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5" name="Line 18"/>
              <p:cNvSpPr>
                <a:spLocks noChangeShapeType="1"/>
              </p:cNvSpPr>
              <p:nvPr/>
            </p:nvSpPr>
            <p:spPr bwMode="auto">
              <a:xfrm>
                <a:off x="3628" y="390"/>
                <a:ext cx="0" cy="3941"/>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6" name="Line 19"/>
              <p:cNvSpPr>
                <a:spLocks noChangeShapeType="1"/>
              </p:cNvSpPr>
              <p:nvPr/>
            </p:nvSpPr>
            <p:spPr bwMode="auto">
              <a:xfrm>
                <a:off x="4354" y="487"/>
                <a:ext cx="0" cy="3844"/>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7" name="Line 20"/>
              <p:cNvSpPr>
                <a:spLocks noChangeShapeType="1"/>
              </p:cNvSpPr>
              <p:nvPr/>
            </p:nvSpPr>
            <p:spPr bwMode="auto">
              <a:xfrm>
                <a:off x="5080" y="567"/>
                <a:ext cx="0" cy="3764"/>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4116" name="Group 14"/>
            <p:cNvGrpSpPr/>
            <p:nvPr/>
          </p:nvGrpSpPr>
          <p:grpSpPr>
            <a:xfrm>
              <a:off x="0" y="264"/>
              <a:ext cx="5768" cy="3538"/>
              <a:chOff x="0" y="0"/>
              <a:chExt cx="5768" cy="3538"/>
            </a:xfrm>
          </p:grpSpPr>
          <p:sp>
            <p:nvSpPr>
              <p:cNvPr id="1039" name="Line 22"/>
              <p:cNvSpPr>
                <a:spLocks noChangeShapeType="1"/>
              </p:cNvSpPr>
              <p:nvPr/>
            </p:nvSpPr>
            <p:spPr bwMode="auto">
              <a:xfrm rot="5400000">
                <a:off x="1635" y="-1635"/>
                <a:ext cx="0" cy="3270"/>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0" name="Line 23"/>
              <p:cNvSpPr>
                <a:spLocks noChangeShapeType="1"/>
              </p:cNvSpPr>
              <p:nvPr/>
            </p:nvSpPr>
            <p:spPr bwMode="auto">
              <a:xfrm rot="5400000">
                <a:off x="2884" y="-2177"/>
                <a:ext cx="0" cy="5768"/>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1" name="Line 24"/>
              <p:cNvSpPr>
                <a:spLocks noChangeShapeType="1"/>
              </p:cNvSpPr>
              <p:nvPr/>
            </p:nvSpPr>
            <p:spPr bwMode="auto">
              <a:xfrm rot="5400000">
                <a:off x="2884" y="-1469"/>
                <a:ext cx="0" cy="5768"/>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2" name="Line 25"/>
              <p:cNvSpPr>
                <a:spLocks noChangeShapeType="1"/>
              </p:cNvSpPr>
              <p:nvPr/>
            </p:nvSpPr>
            <p:spPr bwMode="auto">
              <a:xfrm rot="5400000">
                <a:off x="2885" y="-761"/>
                <a:ext cx="0" cy="5766"/>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3" name="Line 26"/>
              <p:cNvSpPr>
                <a:spLocks noChangeShapeType="1"/>
              </p:cNvSpPr>
              <p:nvPr/>
            </p:nvSpPr>
            <p:spPr bwMode="auto">
              <a:xfrm rot="5400000">
                <a:off x="2885" y="-53"/>
                <a:ext cx="0" cy="5766"/>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4" name="Line 27"/>
              <p:cNvSpPr>
                <a:spLocks noChangeShapeType="1"/>
              </p:cNvSpPr>
              <p:nvPr/>
            </p:nvSpPr>
            <p:spPr bwMode="auto">
              <a:xfrm rot="5400000">
                <a:off x="3192" y="987"/>
                <a:ext cx="0" cy="5102"/>
              </a:xfrm>
              <a:prstGeom prst="line">
                <a:avLst/>
              </a:prstGeom>
              <a:noFill/>
              <a:ln w="9525">
                <a:solidFill>
                  <a:srgbClr val="FFFFFF">
                    <a:alpha val="50000"/>
                  </a:srgbClr>
                </a:solidFill>
                <a:round/>
              </a:ln>
              <a:effectLst>
                <a:outerShdw dist="17961" dir="2700000" algn="ctr" rotWithShape="0">
                  <a:srgbClr val="FFCC00">
                    <a:alpha val="34000"/>
                  </a:srgbClr>
                </a:outerShdw>
              </a:effectLst>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
        <p:nvSpPr>
          <p:cNvPr id="1045" name="Rectangle 28"/>
          <p:cNvSpPr>
            <a:spLocks noChangeArrowheads="1"/>
          </p:cNvSpPr>
          <p:nvPr/>
        </p:nvSpPr>
        <p:spPr bwMode="auto">
          <a:xfrm>
            <a:off x="4005263" y="2692400"/>
            <a:ext cx="1128713" cy="1079500"/>
          </a:xfrm>
          <a:prstGeom prst="rect">
            <a:avLst/>
          </a:prstGeom>
          <a:solidFill>
            <a:srgbClr val="FFFFFF">
              <a:alpha val="25000"/>
            </a:srgbClr>
          </a:solidFill>
          <a:ln w="9525">
            <a:noFill/>
            <a:miter lim="800000"/>
          </a:ln>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6" name="Rectangle 29"/>
          <p:cNvSpPr>
            <a:spLocks noChangeArrowheads="1"/>
          </p:cNvSpPr>
          <p:nvPr/>
        </p:nvSpPr>
        <p:spPr bwMode="auto">
          <a:xfrm>
            <a:off x="7459663" y="4937125"/>
            <a:ext cx="1120775" cy="1079500"/>
          </a:xfrm>
          <a:prstGeom prst="rect">
            <a:avLst/>
          </a:prstGeom>
          <a:solidFill>
            <a:srgbClr val="FFFFFF">
              <a:alpha val="29999"/>
            </a:srgbClr>
          </a:solidFill>
          <a:ln w="9525">
            <a:noFill/>
            <a:miter lim="800000"/>
          </a:ln>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7" name="Rectangle 30"/>
          <p:cNvSpPr>
            <a:spLocks noChangeArrowheads="1"/>
          </p:cNvSpPr>
          <p:nvPr/>
        </p:nvSpPr>
        <p:spPr bwMode="auto">
          <a:xfrm>
            <a:off x="549275" y="3808413"/>
            <a:ext cx="1128713" cy="1079500"/>
          </a:xfrm>
          <a:prstGeom prst="rect">
            <a:avLst/>
          </a:prstGeom>
          <a:solidFill>
            <a:srgbClr val="FFFFFF">
              <a:alpha val="20000"/>
            </a:srgbClr>
          </a:solidFill>
          <a:ln w="9525">
            <a:noFill/>
            <a:miter lim="800000"/>
          </a:ln>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8" name="Rectangle 31"/>
          <p:cNvSpPr>
            <a:spLocks noChangeArrowheads="1"/>
          </p:cNvSpPr>
          <p:nvPr/>
        </p:nvSpPr>
        <p:spPr bwMode="auto">
          <a:xfrm>
            <a:off x="6307138" y="6064250"/>
            <a:ext cx="1128713" cy="796925"/>
          </a:xfrm>
          <a:prstGeom prst="rect">
            <a:avLst/>
          </a:prstGeom>
          <a:solidFill>
            <a:srgbClr val="FFFFFF">
              <a:alpha val="20000"/>
            </a:srgbClr>
          </a:solidFill>
          <a:ln w="9525">
            <a:noFill/>
            <a:miter lim="800000"/>
          </a:ln>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9" name="Rectangle 32"/>
          <p:cNvSpPr>
            <a:spLocks noChangeArrowheads="1"/>
          </p:cNvSpPr>
          <p:nvPr/>
        </p:nvSpPr>
        <p:spPr bwMode="auto">
          <a:xfrm>
            <a:off x="2846388" y="0"/>
            <a:ext cx="1128713" cy="404813"/>
          </a:xfrm>
          <a:prstGeom prst="rect">
            <a:avLst/>
          </a:prstGeom>
          <a:solidFill>
            <a:srgbClr val="FFFFFF">
              <a:alpha val="39999"/>
            </a:srgbClr>
          </a:solidFill>
          <a:ln w="9525">
            <a:noFill/>
            <a:miter lim="800000"/>
          </a:ln>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0" name="Rectangle 33"/>
          <p:cNvSpPr>
            <a:spLocks noChangeArrowheads="1"/>
          </p:cNvSpPr>
          <p:nvPr/>
        </p:nvSpPr>
        <p:spPr bwMode="auto">
          <a:xfrm>
            <a:off x="2852738" y="4938713"/>
            <a:ext cx="1120775" cy="1079500"/>
          </a:xfrm>
          <a:prstGeom prst="rect">
            <a:avLst/>
          </a:prstGeom>
          <a:solidFill>
            <a:srgbClr val="FFFFFF">
              <a:alpha val="29999"/>
            </a:srgbClr>
          </a:solidFill>
          <a:ln w="9525">
            <a:noFill/>
            <a:miter lim="800000"/>
          </a:ln>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1" name="Rectangle 34"/>
          <p:cNvSpPr>
            <a:spLocks noChangeArrowheads="1"/>
          </p:cNvSpPr>
          <p:nvPr/>
        </p:nvSpPr>
        <p:spPr bwMode="auto">
          <a:xfrm>
            <a:off x="6300788" y="1566863"/>
            <a:ext cx="1120775" cy="1079500"/>
          </a:xfrm>
          <a:prstGeom prst="rect">
            <a:avLst/>
          </a:prstGeom>
          <a:solidFill>
            <a:srgbClr val="FFFFFF">
              <a:alpha val="29999"/>
            </a:srgbClr>
          </a:solidFill>
          <a:ln w="9525">
            <a:noFill/>
            <a:miter lim="800000"/>
          </a:ln>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8" name="Rectangle 3"/>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53" name="Rectangle 4"/>
          <p:cNvSpPr>
            <a:spLocks noGrp="1" noChangeArrowheads="1"/>
          </p:cNvSpPr>
          <p:nvPr>
            <p:ph type="dt" sz="half" idx="2"/>
          </p:nvPr>
        </p:nvSpPr>
        <p:spPr bwMode="auto">
          <a:xfrm>
            <a:off x="457200" y="6245225"/>
            <a:ext cx="2133600" cy="476250"/>
          </a:xfrm>
          <a:prstGeom prst="rect">
            <a:avLst/>
          </a:prstGeom>
          <a:noFill/>
          <a:ln w="9525">
            <a:noFill/>
            <a:miter lim="800000"/>
          </a:ln>
        </p:spPr>
        <p:txBody>
          <a:bodyPr vert="horz" wrap="square" lIns="91440" tIns="45720" rIns="91440" bIns="45720" numCol="1" anchor="t" anchorCtr="0" compatLnSpc="1"/>
          <a:lstStyle>
            <a:lvl1pPr algn="l">
              <a:spcBef>
                <a:spcPct val="0"/>
              </a:spcBef>
              <a:defRPr kumimoji="0" sz="1400" b="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1054" name="Rectangle 5"/>
          <p:cNvSpPr>
            <a:spLocks noGrp="1" noChangeArrowheads="1"/>
          </p:cNvSpPr>
          <p:nvPr>
            <p:ph type="ftr" sz="quarter" idx="3"/>
          </p:nvPr>
        </p:nvSpPr>
        <p:spPr bwMode="auto">
          <a:xfrm>
            <a:off x="3124200" y="6245225"/>
            <a:ext cx="2895600" cy="476250"/>
          </a:xfrm>
          <a:prstGeom prst="rect">
            <a:avLst/>
          </a:prstGeom>
          <a:noFill/>
          <a:ln w="9525">
            <a:noFill/>
            <a:miter lim="800000"/>
          </a:ln>
        </p:spPr>
        <p:txBody>
          <a:bodyPr vert="horz" wrap="square" lIns="91440" tIns="45720" rIns="91440" bIns="45720" numCol="1" anchor="t" anchorCtr="0" compatLnSpc="1"/>
          <a:lstStyle>
            <a:lvl1pPr>
              <a:spcBef>
                <a:spcPct val="0"/>
              </a:spcBef>
              <a:defRPr kumimoji="0" sz="1400" b="0">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1055"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p:spPr>
        <p:txBody>
          <a:bodyPr vert="horz" wrap="square" lIns="91440" tIns="45720" rIns="91440" bIns="45720" numCol="1" anchor="t" anchorCtr="0" compatLnSpc="1"/>
          <a:lstStyle>
            <a:lvl1pPr algn="r">
              <a:defRPr sz="1400" b="0">
                <a:latin typeface="Arial" panose="020B0604020202020204" pitchFamily="34" charset="0"/>
              </a:defRPr>
            </a:lvl1pPr>
          </a:lstStyle>
          <a:p>
            <a:pPr lvl="0" eaLnBrk="1" hangingPunct="1">
              <a:spcBef>
                <a:spcPct val="0"/>
              </a:spcBef>
            </a:pPr>
            <a:fld id="{9A0DB2DC-4C9A-4742-B13C-FB6460FD3503}" type="slidenum">
              <a:rPr lang="zh-CN" altLang="en-US" dirty="0"/>
            </a:fld>
            <a:fld id="{9A0DB2DC-4C9A-4742-B13C-FB6460FD3503}" type="slidenum">
              <a:rPr lang="en-US" altLang="zh-CN" sz="1400" b="0" dirty="0">
                <a:latin typeface="Arial" panose="020B0604020202020204" pitchFamily="34" charset="0"/>
              </a:rPr>
            </a:fld>
            <a:endParaRPr lang="en-US" altLang="zh-CN" sz="1400" b="0" dirty="0">
              <a:latin typeface="Arial" panose="020B0604020202020204" pitchFamily="34" charset="0"/>
            </a:endParaRPr>
          </a:p>
        </p:txBody>
      </p:sp>
      <p:sp>
        <p:nvSpPr>
          <p:cNvPr id="1056" name="Rectangle 2"/>
          <p:cNvSpPr>
            <a:spLocks noGrp="1" noChangeArrowheads="1"/>
          </p:cNvSpPr>
          <p:nvPr>
            <p:ph type="title"/>
          </p:nvPr>
        </p:nvSpPr>
        <p:spPr bwMode="auto">
          <a:xfrm>
            <a:off x="457200" y="325438"/>
            <a:ext cx="8229600" cy="927100"/>
          </a:xfrm>
          <a:prstGeom prst="rect">
            <a:avLst/>
          </a:prstGeom>
          <a:noFill/>
          <a:ln w="9525">
            <a:noFill/>
            <a:miter lim="800000"/>
          </a:ln>
          <a:effectLst>
            <a:outerShdw dist="35921" dir="2700000" algn="ctr" rotWithShape="0">
              <a:srgbClr val="FFFFFF">
                <a:alpha val="73000"/>
              </a:srgbClr>
            </a:outerShdw>
          </a:effec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pic>
        <p:nvPicPr>
          <p:cNvPr id="4113" name="Picture 39" descr="bz-jpg"/>
          <p:cNvPicPr>
            <a:picLocks noChangeAspect="1"/>
          </p:cNvPicPr>
          <p:nvPr userDrawn="1"/>
        </p:nvPicPr>
        <p:blipFill>
          <a:blip r:embed="rId14">
            <a:clrChange>
              <a:clrFrom>
                <a:srgbClr val="FFFFFE"/>
              </a:clrFrom>
              <a:clrTo>
                <a:srgbClr val="FFFFFE">
                  <a:alpha val="0"/>
                </a:srgbClr>
              </a:clrTo>
            </a:clrChange>
          </a:blip>
          <a:stretch>
            <a:fillRect/>
          </a:stretch>
        </p:blipFill>
        <p:spPr>
          <a:xfrm>
            <a:off x="7029450" y="6353175"/>
            <a:ext cx="431800" cy="431800"/>
          </a:xfrm>
          <a:prstGeom prst="rect">
            <a:avLst/>
          </a:prstGeom>
          <a:noFill/>
          <a:ln w="9525">
            <a:noFill/>
          </a:ln>
        </p:spPr>
      </p:pic>
      <p:pic>
        <p:nvPicPr>
          <p:cNvPr id="4114" name="Picture 40" descr="hdtif"/>
          <p:cNvPicPr>
            <a:picLocks noChangeAspect="1"/>
          </p:cNvPicPr>
          <p:nvPr userDrawn="1"/>
        </p:nvPicPr>
        <p:blipFill>
          <a:blip r:embed="rId15">
            <a:clrChange>
              <a:clrFrom>
                <a:srgbClr val="FFFFFE"/>
              </a:clrFrom>
              <a:clrTo>
                <a:srgbClr val="FFFFFE">
                  <a:alpha val="0"/>
                </a:srgbClr>
              </a:clrTo>
            </a:clrChange>
          </a:blip>
          <a:stretch>
            <a:fillRect/>
          </a:stretch>
        </p:blipFill>
        <p:spPr>
          <a:xfrm>
            <a:off x="7524750" y="6453188"/>
            <a:ext cx="1500188" cy="2317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56"/>
                                        </p:tgtEl>
                                        <p:attrNameLst>
                                          <p:attrName>style.visibility</p:attrName>
                                        </p:attrNameLst>
                                      </p:cBhvr>
                                      <p:to>
                                        <p:strVal val="visible"/>
                                      </p:to>
                                    </p:set>
                                    <p:anim calcmode="lin" valueType="num">
                                      <p:cBhvr>
                                        <p:cTn id="7" dur="500" fill="hold"/>
                                        <p:tgtEl>
                                          <p:spTgt spid="1056"/>
                                        </p:tgtEl>
                                        <p:attrNameLst>
                                          <p:attrName>ppt_x</p:attrName>
                                        </p:attrNameLst>
                                      </p:cBhvr>
                                      <p:tavLst>
                                        <p:tav tm="0">
                                          <p:val>
                                            <p:strVal val="#ppt_x-.2"/>
                                          </p:val>
                                        </p:tav>
                                        <p:tav tm="100000">
                                          <p:val>
                                            <p:strVal val="#ppt_x"/>
                                          </p:val>
                                        </p:tav>
                                      </p:tavLst>
                                    </p:anim>
                                    <p:anim calcmode="lin" valueType="num">
                                      <p:cBhvr>
                                        <p:cTn id="8" dur="500" fill="hold"/>
                                        <p:tgtEl>
                                          <p:spTgt spid="1056"/>
                                        </p:tgtEl>
                                        <p:attrNameLst>
                                          <p:attrName>ppt_y</p:attrName>
                                        </p:attrNameLst>
                                      </p:cBhvr>
                                      <p:tavLst>
                                        <p:tav tm="0">
                                          <p:val>
                                            <p:strVal val="#ppt_y"/>
                                          </p:val>
                                        </p:tav>
                                        <p:tav tm="100000">
                                          <p:val>
                                            <p:strVal val="#ppt_y"/>
                                          </p:val>
                                        </p:tav>
                                      </p:tavLst>
                                    </p:anim>
                                    <p:animEffect transition="in" filter="wipe(right)" prLst="gradientSize: 0.1">
                                      <p:cBhvr>
                                        <p:cTn id="9" dur="500"/>
                                        <p:tgtEl>
                                          <p:spTgt spid="1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 grpId="0"/>
    </p:bldLst>
  </p:timing>
  <p:hf sldNum="0" hdr="0" ft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2pPr>
      <a:lvl3pPr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3pPr>
      <a:lvl4pPr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4pPr>
      <a:lvl5pPr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5pPr>
      <a:lvl6pPr marL="457200"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6pPr>
      <a:lvl7pPr marL="914400"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7pPr>
      <a:lvl8pPr marL="1371600"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8pPr>
      <a:lvl9pPr marL="1828800"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050" name="Freeform 7"/>
          <p:cNvSpPr>
            <a:spLocks noChangeArrowheads="1"/>
          </p:cNvSpPr>
          <p:nvPr/>
        </p:nvSpPr>
        <p:spPr bwMode="auto">
          <a:xfrm>
            <a:off x="0" y="5881688"/>
            <a:ext cx="2916238" cy="977900"/>
          </a:xfrm>
          <a:custGeom>
            <a:avLst/>
            <a:gdLst>
              <a:gd name="T0" fmla="*/ 0 w 1838"/>
              <a:gd name="T1" fmla="*/ 74 h 618"/>
              <a:gd name="T2" fmla="*/ 1589 w 1838"/>
              <a:gd name="T3" fmla="*/ 0 h 618"/>
              <a:gd name="T4" fmla="*/ 1838 w 1838"/>
              <a:gd name="T5" fmla="*/ 618 h 618"/>
              <a:gd name="T6" fmla="*/ 0 w 1838"/>
              <a:gd name="T7" fmla="*/ 618 h 618"/>
              <a:gd name="T8" fmla="*/ 0 w 1838"/>
              <a:gd name="T9" fmla="*/ 74 h 618"/>
              <a:gd name="T10" fmla="*/ 0 60000 65536"/>
              <a:gd name="T11" fmla="*/ 0 60000 65536"/>
              <a:gd name="T12" fmla="*/ 0 60000 65536"/>
              <a:gd name="T13" fmla="*/ 0 60000 65536"/>
              <a:gd name="T14" fmla="*/ 0 60000 65536"/>
              <a:gd name="T15" fmla="*/ 0 w 1838"/>
              <a:gd name="T16" fmla="*/ 0 h 618"/>
              <a:gd name="T17" fmla="*/ 1838 w 1838"/>
              <a:gd name="T18" fmla="*/ 618 h 618"/>
            </a:gdLst>
            <a:ahLst/>
            <a:cxnLst>
              <a:cxn ang="T10">
                <a:pos x="T0" y="T1"/>
              </a:cxn>
              <a:cxn ang="T11">
                <a:pos x="T2" y="T3"/>
              </a:cxn>
              <a:cxn ang="T12">
                <a:pos x="T4" y="T5"/>
              </a:cxn>
              <a:cxn ang="T13">
                <a:pos x="T6" y="T7"/>
              </a:cxn>
              <a:cxn ang="T14">
                <a:pos x="T8" y="T9"/>
              </a:cxn>
            </a:cxnLst>
            <a:rect l="T15" t="T16" r="T17" b="T18"/>
            <a:pathLst>
              <a:path w="1838" h="618">
                <a:moveTo>
                  <a:pt x="0" y="74"/>
                </a:moveTo>
                <a:cubicBezTo>
                  <a:pt x="879" y="269"/>
                  <a:pt x="1589" y="0"/>
                  <a:pt x="1589" y="0"/>
                </a:cubicBezTo>
                <a:cubicBezTo>
                  <a:pt x="1652" y="335"/>
                  <a:pt x="1838" y="618"/>
                  <a:pt x="1838" y="618"/>
                </a:cubicBezTo>
                <a:lnTo>
                  <a:pt x="0" y="618"/>
                </a:lnTo>
                <a:cubicBezTo>
                  <a:pt x="0" y="618"/>
                  <a:pt x="0" y="346"/>
                  <a:pt x="0" y="74"/>
                </a:cubicBezTo>
                <a:close/>
              </a:path>
            </a:pathLst>
          </a:cu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Freeform 8"/>
          <p:cNvSpPr>
            <a:spLocks noChangeArrowheads="1"/>
          </p:cNvSpPr>
          <p:nvPr/>
        </p:nvSpPr>
        <p:spPr bwMode="auto">
          <a:xfrm>
            <a:off x="2559050" y="4684713"/>
            <a:ext cx="6596063" cy="2239963"/>
          </a:xfrm>
          <a:custGeom>
            <a:avLst/>
            <a:gdLst>
              <a:gd name="T0" fmla="*/ 1114 w 4171"/>
              <a:gd name="T1" fmla="*/ 0 h 1416"/>
              <a:gd name="T2" fmla="*/ 0 w 4171"/>
              <a:gd name="T3" fmla="*/ 754 h 1416"/>
              <a:gd name="T4" fmla="*/ 406 w 4171"/>
              <a:gd name="T5" fmla="*/ 1375 h 1416"/>
              <a:gd name="T6" fmla="*/ 4171 w 4171"/>
              <a:gd name="T7" fmla="*/ 1375 h 1416"/>
              <a:gd name="T8" fmla="*/ 4171 w 4171"/>
              <a:gd name="T9" fmla="*/ 468 h 1416"/>
              <a:gd name="T10" fmla="*/ 1114 w 4171"/>
              <a:gd name="T11" fmla="*/ 0 h 1416"/>
              <a:gd name="T12" fmla="*/ 0 60000 65536"/>
              <a:gd name="T13" fmla="*/ 0 60000 65536"/>
              <a:gd name="T14" fmla="*/ 0 60000 65536"/>
              <a:gd name="T15" fmla="*/ 0 60000 65536"/>
              <a:gd name="T16" fmla="*/ 0 60000 65536"/>
              <a:gd name="T17" fmla="*/ 0 60000 65536"/>
              <a:gd name="T18" fmla="*/ 0 w 4171"/>
              <a:gd name="T19" fmla="*/ 0 h 1416"/>
              <a:gd name="T20" fmla="*/ 4171 w 4171"/>
              <a:gd name="T21" fmla="*/ 1416 h 1416"/>
            </a:gdLst>
            <a:ahLst/>
            <a:cxnLst>
              <a:cxn ang="T12">
                <a:pos x="T0" y="T1"/>
              </a:cxn>
              <a:cxn ang="T13">
                <a:pos x="T2" y="T3"/>
              </a:cxn>
              <a:cxn ang="T14">
                <a:pos x="T4" y="T5"/>
              </a:cxn>
              <a:cxn ang="T15">
                <a:pos x="T6" y="T7"/>
              </a:cxn>
              <a:cxn ang="T16">
                <a:pos x="T8" y="T9"/>
              </a:cxn>
              <a:cxn ang="T17">
                <a:pos x="T10" y="T11"/>
              </a:cxn>
            </a:cxnLst>
            <a:rect l="T18" t="T19" r="T20" b="T21"/>
            <a:pathLst>
              <a:path w="4171" h="1416">
                <a:moveTo>
                  <a:pt x="1114" y="0"/>
                </a:moveTo>
                <a:cubicBezTo>
                  <a:pt x="1114" y="0"/>
                  <a:pt x="557" y="377"/>
                  <a:pt x="0" y="754"/>
                </a:cubicBezTo>
                <a:cubicBezTo>
                  <a:pt x="180" y="1190"/>
                  <a:pt x="406" y="1375"/>
                  <a:pt x="406" y="1375"/>
                </a:cubicBezTo>
                <a:cubicBezTo>
                  <a:pt x="2288" y="1375"/>
                  <a:pt x="4171" y="1375"/>
                  <a:pt x="4171" y="1375"/>
                </a:cubicBezTo>
                <a:lnTo>
                  <a:pt x="4171" y="468"/>
                </a:lnTo>
                <a:cubicBezTo>
                  <a:pt x="4171" y="468"/>
                  <a:pt x="2546" y="1416"/>
                  <a:pt x="1114" y="0"/>
                </a:cubicBezTo>
                <a:close/>
              </a:path>
            </a:pathLst>
          </a:custGeom>
          <a:solidFill>
            <a:schemeClr val="hlink"/>
          </a:solidFill>
          <a:ln w="9525">
            <a:noFill/>
            <a:miter lim="800000"/>
          </a:ln>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2" name="Freeform 9"/>
          <p:cNvSpPr>
            <a:spLocks noChangeArrowheads="1"/>
          </p:cNvSpPr>
          <p:nvPr/>
        </p:nvSpPr>
        <p:spPr bwMode="auto">
          <a:xfrm>
            <a:off x="4356100" y="641350"/>
            <a:ext cx="4787900" cy="5997575"/>
          </a:xfrm>
          <a:custGeom>
            <a:avLst/>
            <a:gdLst>
              <a:gd name="T0" fmla="*/ 548 w 3016"/>
              <a:gd name="T1" fmla="*/ 1300 h 3791"/>
              <a:gd name="T2" fmla="*/ 0 w 3016"/>
              <a:gd name="T3" fmla="*/ 2525 h 3791"/>
              <a:gd name="T4" fmla="*/ 3016 w 3016"/>
              <a:gd name="T5" fmla="*/ 2752 h 3791"/>
              <a:gd name="T6" fmla="*/ 3016 w 3016"/>
              <a:gd name="T7" fmla="*/ 665 h 3791"/>
              <a:gd name="T8" fmla="*/ 1944 w 3016"/>
              <a:gd name="T9" fmla="*/ 0 h 3791"/>
              <a:gd name="T10" fmla="*/ 548 w 3016"/>
              <a:gd name="T11" fmla="*/ 1300 h 3791"/>
              <a:gd name="T12" fmla="*/ 0 60000 65536"/>
              <a:gd name="T13" fmla="*/ 0 60000 65536"/>
              <a:gd name="T14" fmla="*/ 0 60000 65536"/>
              <a:gd name="T15" fmla="*/ 0 60000 65536"/>
              <a:gd name="T16" fmla="*/ 0 60000 65536"/>
              <a:gd name="T17" fmla="*/ 0 60000 65536"/>
              <a:gd name="T18" fmla="*/ 0 w 3016"/>
              <a:gd name="T19" fmla="*/ 0 h 3791"/>
              <a:gd name="T20" fmla="*/ 3016 w 3016"/>
              <a:gd name="T21" fmla="*/ 3791 h 3791"/>
            </a:gdLst>
            <a:ahLst/>
            <a:cxnLst>
              <a:cxn ang="T12">
                <a:pos x="T0" y="T1"/>
              </a:cxn>
              <a:cxn ang="T13">
                <a:pos x="T2" y="T3"/>
              </a:cxn>
              <a:cxn ang="T14">
                <a:pos x="T4" y="T5"/>
              </a:cxn>
              <a:cxn ang="T15">
                <a:pos x="T6" y="T7"/>
              </a:cxn>
              <a:cxn ang="T16">
                <a:pos x="T8" y="T9"/>
              </a:cxn>
              <a:cxn ang="T17">
                <a:pos x="T10" y="T11"/>
              </a:cxn>
            </a:cxnLst>
            <a:rect l="T18" t="T19" r="T20" b="T21"/>
            <a:pathLst>
              <a:path w="3016" h="3791">
                <a:moveTo>
                  <a:pt x="548" y="1300"/>
                </a:moveTo>
                <a:cubicBezTo>
                  <a:pt x="274" y="1912"/>
                  <a:pt x="0" y="2525"/>
                  <a:pt x="0" y="2525"/>
                </a:cubicBezTo>
                <a:cubicBezTo>
                  <a:pt x="1458" y="3791"/>
                  <a:pt x="3016" y="2752"/>
                  <a:pt x="3016" y="2752"/>
                </a:cubicBezTo>
                <a:cubicBezTo>
                  <a:pt x="3016" y="2752"/>
                  <a:pt x="3016" y="1708"/>
                  <a:pt x="3016" y="665"/>
                </a:cubicBezTo>
                <a:cubicBezTo>
                  <a:pt x="2528" y="170"/>
                  <a:pt x="1944" y="0"/>
                  <a:pt x="1944" y="0"/>
                </a:cubicBezTo>
                <a:cubicBezTo>
                  <a:pt x="1944" y="0"/>
                  <a:pt x="1639" y="839"/>
                  <a:pt x="548" y="1300"/>
                </a:cubicBezTo>
                <a:close/>
              </a:path>
            </a:pathLst>
          </a:cu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3" name="Freeform 10"/>
          <p:cNvSpPr>
            <a:spLocks noChangeArrowheads="1"/>
          </p:cNvSpPr>
          <p:nvPr/>
        </p:nvSpPr>
        <p:spPr bwMode="auto">
          <a:xfrm>
            <a:off x="4719638" y="1588"/>
            <a:ext cx="2508250" cy="2601913"/>
          </a:xfrm>
          <a:custGeom>
            <a:avLst/>
            <a:gdLst>
              <a:gd name="T0" fmla="*/ 0 w 1569"/>
              <a:gd name="T1" fmla="*/ 0 h 1645"/>
              <a:gd name="T2" fmla="*/ 335 w 1569"/>
              <a:gd name="T3" fmla="*/ 1645 h 1645"/>
              <a:gd name="T4" fmla="*/ 1569 w 1569"/>
              <a:gd name="T5" fmla="*/ 0 h 1645"/>
              <a:gd name="T6" fmla="*/ 0 w 1569"/>
              <a:gd name="T7" fmla="*/ 0 h 1645"/>
              <a:gd name="T8" fmla="*/ 0 60000 65536"/>
              <a:gd name="T9" fmla="*/ 0 60000 65536"/>
              <a:gd name="T10" fmla="*/ 0 60000 65536"/>
              <a:gd name="T11" fmla="*/ 0 60000 65536"/>
              <a:gd name="T12" fmla="*/ 0 w 1569"/>
              <a:gd name="T13" fmla="*/ 0 h 1645"/>
              <a:gd name="T14" fmla="*/ 1569 w 1569"/>
              <a:gd name="T15" fmla="*/ 1645 h 1645"/>
            </a:gdLst>
            <a:ahLst/>
            <a:cxnLst>
              <a:cxn ang="T8">
                <a:pos x="T0" y="T1"/>
              </a:cxn>
              <a:cxn ang="T9">
                <a:pos x="T2" y="T3"/>
              </a:cxn>
              <a:cxn ang="T10">
                <a:pos x="T4" y="T5"/>
              </a:cxn>
              <a:cxn ang="T11">
                <a:pos x="T6" y="T7"/>
              </a:cxn>
            </a:cxnLst>
            <a:rect l="T12" t="T13" r="T14" b="T15"/>
            <a:pathLst>
              <a:path w="1569" h="1645">
                <a:moveTo>
                  <a:pt x="0" y="0"/>
                </a:moveTo>
                <a:lnTo>
                  <a:pt x="335" y="1645"/>
                </a:lnTo>
                <a:cubicBezTo>
                  <a:pt x="335" y="1645"/>
                  <a:pt x="1394" y="1086"/>
                  <a:pt x="1569" y="0"/>
                </a:cubicBezTo>
                <a:cubicBezTo>
                  <a:pt x="784" y="0"/>
                  <a:pt x="0" y="0"/>
                  <a:pt x="0" y="0"/>
                </a:cubicBezTo>
                <a:close/>
              </a:path>
            </a:pathLst>
          </a:custGeom>
          <a:solidFill>
            <a:schemeClr val="accent1"/>
          </a:solidFill>
          <a:ln w="9525">
            <a:noFill/>
            <a:miter lim="800000"/>
          </a:ln>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4" name="Freeform 15"/>
          <p:cNvSpPr>
            <a:spLocks noChangeArrowheads="1"/>
          </p:cNvSpPr>
          <p:nvPr/>
        </p:nvSpPr>
        <p:spPr bwMode="auto">
          <a:xfrm>
            <a:off x="0" y="1588"/>
            <a:ext cx="5854700" cy="6794500"/>
          </a:xfrm>
          <a:custGeom>
            <a:avLst/>
            <a:gdLst>
              <a:gd name="T0" fmla="*/ 0 w 3690"/>
              <a:gd name="T1" fmla="*/ 3810 h 4280"/>
              <a:gd name="T2" fmla="*/ 0 w 3690"/>
              <a:gd name="T3" fmla="*/ 1 h 4280"/>
              <a:gd name="T4" fmla="*/ 2974 w 3690"/>
              <a:gd name="T5" fmla="*/ 0 h 4280"/>
              <a:gd name="T6" fmla="*/ 2768 w 3690"/>
              <a:gd name="T7" fmla="*/ 2926 h 4280"/>
              <a:gd name="T8" fmla="*/ 0 w 3690"/>
              <a:gd name="T9" fmla="*/ 3810 h 4280"/>
              <a:gd name="T10" fmla="*/ 0 60000 65536"/>
              <a:gd name="T11" fmla="*/ 0 60000 65536"/>
              <a:gd name="T12" fmla="*/ 0 60000 65536"/>
              <a:gd name="T13" fmla="*/ 0 60000 65536"/>
              <a:gd name="T14" fmla="*/ 0 60000 65536"/>
              <a:gd name="T15" fmla="*/ 0 w 3690"/>
              <a:gd name="T16" fmla="*/ 0 h 4280"/>
              <a:gd name="T17" fmla="*/ 3690 w 3690"/>
              <a:gd name="T18" fmla="*/ 4280 h 4280"/>
            </a:gdLst>
            <a:ahLst/>
            <a:cxnLst>
              <a:cxn ang="T10">
                <a:pos x="T0" y="T1"/>
              </a:cxn>
              <a:cxn ang="T11">
                <a:pos x="T2" y="T3"/>
              </a:cxn>
              <a:cxn ang="T12">
                <a:pos x="T4" y="T5"/>
              </a:cxn>
              <a:cxn ang="T13">
                <a:pos x="T6" y="T7"/>
              </a:cxn>
              <a:cxn ang="T14">
                <a:pos x="T8" y="T9"/>
              </a:cxn>
            </a:cxnLst>
            <a:rect l="T15" t="T16" r="T17" b="T18"/>
            <a:pathLst>
              <a:path w="3690" h="4280">
                <a:moveTo>
                  <a:pt x="0" y="3810"/>
                </a:moveTo>
                <a:lnTo>
                  <a:pt x="0" y="1"/>
                </a:lnTo>
                <a:lnTo>
                  <a:pt x="2974" y="0"/>
                </a:lnTo>
                <a:cubicBezTo>
                  <a:pt x="3284" y="452"/>
                  <a:pt x="3690" y="1776"/>
                  <a:pt x="2768" y="2926"/>
                </a:cubicBezTo>
                <a:cubicBezTo>
                  <a:pt x="1610" y="4280"/>
                  <a:pt x="0" y="3810"/>
                  <a:pt x="0" y="3810"/>
                </a:cubicBezTo>
                <a:close/>
              </a:path>
            </a:pathLst>
          </a:custGeom>
          <a:solidFill>
            <a:srgbClr val="FFFFFF"/>
          </a:solidFill>
          <a:ln w="9525">
            <a:noFill/>
            <a:miter lim="800000"/>
          </a:ln>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Freeform 16"/>
          <p:cNvSpPr>
            <a:spLocks noChangeArrowheads="1"/>
          </p:cNvSpPr>
          <p:nvPr/>
        </p:nvSpPr>
        <p:spPr bwMode="auto">
          <a:xfrm>
            <a:off x="0" y="0"/>
            <a:ext cx="5943600" cy="6437313"/>
          </a:xfrm>
          <a:custGeom>
            <a:avLst/>
            <a:gdLst>
              <a:gd name="T0" fmla="*/ 0 w 3635"/>
              <a:gd name="T1" fmla="*/ 3765 h 4115"/>
              <a:gd name="T2" fmla="*/ 0 w 3635"/>
              <a:gd name="T3" fmla="*/ 0 h 4115"/>
              <a:gd name="T4" fmla="*/ 2767 w 3635"/>
              <a:gd name="T5" fmla="*/ 0 h 4115"/>
              <a:gd name="T6" fmla="*/ 2567 w 3635"/>
              <a:gd name="T7" fmla="*/ 2858 h 4115"/>
              <a:gd name="T8" fmla="*/ 0 w 3635"/>
              <a:gd name="T9" fmla="*/ 3765 h 4115"/>
              <a:gd name="T10" fmla="*/ 0 60000 65536"/>
              <a:gd name="T11" fmla="*/ 0 60000 65536"/>
              <a:gd name="T12" fmla="*/ 0 60000 65536"/>
              <a:gd name="T13" fmla="*/ 0 60000 65536"/>
              <a:gd name="T14" fmla="*/ 0 60000 65536"/>
              <a:gd name="T15" fmla="*/ 0 w 3635"/>
              <a:gd name="T16" fmla="*/ 0 h 4115"/>
              <a:gd name="T17" fmla="*/ 3635 w 3635"/>
              <a:gd name="T18" fmla="*/ 4115 h 4115"/>
            </a:gdLst>
            <a:ahLst/>
            <a:cxnLst>
              <a:cxn ang="T10">
                <a:pos x="T0" y="T1"/>
              </a:cxn>
              <a:cxn ang="T11">
                <a:pos x="T2" y="T3"/>
              </a:cxn>
              <a:cxn ang="T12">
                <a:pos x="T4" y="T5"/>
              </a:cxn>
              <a:cxn ang="T13">
                <a:pos x="T6" y="T7"/>
              </a:cxn>
              <a:cxn ang="T14">
                <a:pos x="T8" y="T9"/>
              </a:cxn>
            </a:cxnLst>
            <a:rect l="T15" t="T16" r="T17" b="T18"/>
            <a:pathLst>
              <a:path w="3635" h="4115">
                <a:moveTo>
                  <a:pt x="0" y="3765"/>
                </a:moveTo>
                <a:lnTo>
                  <a:pt x="0" y="0"/>
                </a:lnTo>
                <a:lnTo>
                  <a:pt x="2767" y="0"/>
                </a:lnTo>
                <a:cubicBezTo>
                  <a:pt x="2767" y="0"/>
                  <a:pt x="3635" y="1445"/>
                  <a:pt x="2567" y="2858"/>
                </a:cubicBezTo>
                <a:cubicBezTo>
                  <a:pt x="1523" y="4115"/>
                  <a:pt x="0" y="3765"/>
                  <a:pt x="0" y="3765"/>
                </a:cubicBezTo>
                <a:close/>
              </a:path>
            </a:pathLst>
          </a:custGeom>
          <a:gradFill rotWithShape="1">
            <a:gsLst>
              <a:gs pos="0">
                <a:srgbClr val="FFFDE9"/>
              </a:gs>
              <a:gs pos="100000">
                <a:srgbClr val="FDF58D"/>
              </a:gs>
            </a:gsLst>
            <a:lin ang="2700000" scaled="1"/>
          </a:gradFill>
          <a:ln w="9525">
            <a:noFill/>
            <a:miter lim="800000"/>
          </a:ln>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5128" name="Group 8"/>
          <p:cNvGrpSpPr/>
          <p:nvPr/>
        </p:nvGrpSpPr>
        <p:grpSpPr>
          <a:xfrm>
            <a:off x="250825" y="9525"/>
            <a:ext cx="4176713" cy="5908675"/>
            <a:chOff x="0" y="0"/>
            <a:chExt cx="2631" cy="3722"/>
          </a:xfrm>
        </p:grpSpPr>
        <p:sp>
          <p:nvSpPr>
            <p:cNvPr id="2057" name="Line 18"/>
            <p:cNvSpPr>
              <a:spLocks noChangeShapeType="1"/>
            </p:cNvSpPr>
            <p:nvPr/>
          </p:nvSpPr>
          <p:spPr bwMode="auto">
            <a:xfrm>
              <a:off x="0" y="0"/>
              <a:ext cx="0" cy="3720"/>
            </a:xfrm>
            <a:prstGeom prst="line">
              <a:avLst/>
            </a:prstGeom>
            <a:noFill/>
            <a:ln w="9525">
              <a:solidFill>
                <a:srgbClr val="FFFFFF"/>
              </a:solidFill>
              <a:round/>
            </a:ln>
            <a:effectLst>
              <a:outerShdw dist="17961" dir="2700000" algn="ctr" rotWithShape="0">
                <a:srgbClr val="FFCC00">
                  <a:alpha val="62999"/>
                </a:srgbClr>
              </a:outerShdw>
            </a:effectLst>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8" name="Line 19"/>
            <p:cNvSpPr>
              <a:spLocks noChangeShapeType="1"/>
            </p:cNvSpPr>
            <p:nvPr/>
          </p:nvSpPr>
          <p:spPr bwMode="auto">
            <a:xfrm>
              <a:off x="657" y="0"/>
              <a:ext cx="0" cy="3722"/>
            </a:xfrm>
            <a:prstGeom prst="line">
              <a:avLst/>
            </a:prstGeom>
            <a:noFill/>
            <a:ln w="9525">
              <a:solidFill>
                <a:srgbClr val="FFFFFF"/>
              </a:solidFill>
              <a:round/>
            </a:ln>
            <a:effectLst>
              <a:outerShdw dist="17961" dir="2700000" algn="ctr" rotWithShape="0">
                <a:srgbClr val="FFCC00">
                  <a:alpha val="62999"/>
                </a:srgbClr>
              </a:outerShdw>
            </a:effectLst>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9" name="Line 20"/>
            <p:cNvSpPr>
              <a:spLocks noChangeShapeType="1"/>
            </p:cNvSpPr>
            <p:nvPr/>
          </p:nvSpPr>
          <p:spPr bwMode="auto">
            <a:xfrm>
              <a:off x="1315" y="0"/>
              <a:ext cx="0" cy="3586"/>
            </a:xfrm>
            <a:prstGeom prst="line">
              <a:avLst/>
            </a:prstGeom>
            <a:noFill/>
            <a:ln w="9525">
              <a:solidFill>
                <a:srgbClr val="FFFFFF"/>
              </a:solidFill>
              <a:round/>
            </a:ln>
            <a:effectLst>
              <a:outerShdw dist="17961" dir="2700000" algn="ctr" rotWithShape="0">
                <a:srgbClr val="FFCC00">
                  <a:alpha val="62999"/>
                </a:srgbClr>
              </a:outerShdw>
            </a:effectLst>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60" name="Line 21"/>
            <p:cNvSpPr>
              <a:spLocks noChangeShapeType="1"/>
            </p:cNvSpPr>
            <p:nvPr/>
          </p:nvSpPr>
          <p:spPr bwMode="auto">
            <a:xfrm>
              <a:off x="1973" y="0"/>
              <a:ext cx="0" cy="3254"/>
            </a:xfrm>
            <a:prstGeom prst="line">
              <a:avLst/>
            </a:prstGeom>
            <a:noFill/>
            <a:ln w="9525">
              <a:solidFill>
                <a:srgbClr val="FFFFFF"/>
              </a:solidFill>
              <a:round/>
            </a:ln>
            <a:effectLst>
              <a:outerShdw dist="17961" dir="2700000" algn="ctr" rotWithShape="0">
                <a:srgbClr val="FFCC00">
                  <a:alpha val="62999"/>
                </a:srgbClr>
              </a:outerShdw>
            </a:effectLst>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61" name="Line 22"/>
            <p:cNvSpPr>
              <a:spLocks noChangeShapeType="1"/>
            </p:cNvSpPr>
            <p:nvPr/>
          </p:nvSpPr>
          <p:spPr bwMode="auto">
            <a:xfrm>
              <a:off x="2631" y="0"/>
              <a:ext cx="0" cy="2589"/>
            </a:xfrm>
            <a:prstGeom prst="line">
              <a:avLst/>
            </a:prstGeom>
            <a:noFill/>
            <a:ln w="9525">
              <a:solidFill>
                <a:srgbClr val="FFFFFF"/>
              </a:solidFill>
              <a:round/>
            </a:ln>
            <a:effectLst>
              <a:outerShdw dist="17961" dir="2700000" algn="ctr" rotWithShape="0">
                <a:srgbClr val="FFCC00">
                  <a:alpha val="62999"/>
                </a:srgbClr>
              </a:outerShdw>
            </a:effectLst>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5129" name="Group 14"/>
          <p:cNvGrpSpPr/>
          <p:nvPr/>
        </p:nvGrpSpPr>
        <p:grpSpPr>
          <a:xfrm>
            <a:off x="6350" y="260350"/>
            <a:ext cx="5041900" cy="5329238"/>
            <a:chOff x="0" y="0"/>
            <a:chExt cx="3176" cy="3357"/>
          </a:xfrm>
        </p:grpSpPr>
        <p:sp>
          <p:nvSpPr>
            <p:cNvPr id="2063" name="Line 24"/>
            <p:cNvSpPr>
              <a:spLocks noChangeShapeType="1"/>
            </p:cNvSpPr>
            <p:nvPr/>
          </p:nvSpPr>
          <p:spPr bwMode="auto">
            <a:xfrm rot="5400000">
              <a:off x="1462" y="-1462"/>
              <a:ext cx="0" cy="2924"/>
            </a:xfrm>
            <a:prstGeom prst="line">
              <a:avLst/>
            </a:prstGeom>
            <a:noFill/>
            <a:ln w="9525">
              <a:solidFill>
                <a:srgbClr val="FFFFFF"/>
              </a:solidFill>
              <a:round/>
            </a:ln>
            <a:effectLst>
              <a:outerShdw dist="17961" dir="2700000" algn="ctr" rotWithShape="0">
                <a:srgbClr val="FFCC00">
                  <a:alpha val="62999"/>
                </a:srgbClr>
              </a:outerShdw>
            </a:effectLst>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64" name="Line 25"/>
            <p:cNvSpPr>
              <a:spLocks noChangeShapeType="1"/>
            </p:cNvSpPr>
            <p:nvPr/>
          </p:nvSpPr>
          <p:spPr bwMode="auto">
            <a:xfrm rot="5400000">
              <a:off x="1571" y="-900"/>
              <a:ext cx="0" cy="3142"/>
            </a:xfrm>
            <a:prstGeom prst="line">
              <a:avLst/>
            </a:prstGeom>
            <a:noFill/>
            <a:ln w="9525">
              <a:solidFill>
                <a:srgbClr val="FFFFFF"/>
              </a:solidFill>
              <a:round/>
            </a:ln>
            <a:effectLst>
              <a:outerShdw dist="17961" dir="2700000" algn="ctr" rotWithShape="0">
                <a:srgbClr val="FFCC00">
                  <a:alpha val="62999"/>
                </a:srgbClr>
              </a:outerShdw>
            </a:effectLst>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65" name="Line 26"/>
            <p:cNvSpPr>
              <a:spLocks noChangeShapeType="1"/>
            </p:cNvSpPr>
            <p:nvPr/>
          </p:nvSpPr>
          <p:spPr bwMode="auto">
            <a:xfrm rot="5400000">
              <a:off x="1588" y="-246"/>
              <a:ext cx="0" cy="3176"/>
            </a:xfrm>
            <a:prstGeom prst="line">
              <a:avLst/>
            </a:prstGeom>
            <a:noFill/>
            <a:ln w="9525">
              <a:solidFill>
                <a:srgbClr val="FFFFFF"/>
              </a:solidFill>
              <a:round/>
            </a:ln>
            <a:effectLst>
              <a:outerShdw dist="17961" dir="2700000" algn="ctr" rotWithShape="0">
                <a:srgbClr val="FFCC00">
                  <a:alpha val="62999"/>
                </a:srgbClr>
              </a:outerShdw>
            </a:effectLst>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66" name="Line 27"/>
            <p:cNvSpPr>
              <a:spLocks noChangeShapeType="1"/>
            </p:cNvSpPr>
            <p:nvPr/>
          </p:nvSpPr>
          <p:spPr bwMode="auto">
            <a:xfrm rot="5400000">
              <a:off x="1504" y="510"/>
              <a:ext cx="0" cy="3008"/>
            </a:xfrm>
            <a:prstGeom prst="line">
              <a:avLst/>
            </a:prstGeom>
            <a:noFill/>
            <a:ln w="9525">
              <a:solidFill>
                <a:srgbClr val="FFFFFF"/>
              </a:solidFill>
              <a:round/>
            </a:ln>
            <a:effectLst>
              <a:outerShdw dist="17961" dir="2700000" algn="ctr" rotWithShape="0">
                <a:srgbClr val="FFCC00">
                  <a:alpha val="62999"/>
                </a:srgbClr>
              </a:outerShdw>
            </a:effectLst>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67" name="Line 28"/>
            <p:cNvSpPr>
              <a:spLocks noChangeShapeType="1"/>
            </p:cNvSpPr>
            <p:nvPr/>
          </p:nvSpPr>
          <p:spPr bwMode="auto">
            <a:xfrm rot="5400000">
              <a:off x="1302" y="1382"/>
              <a:ext cx="0" cy="2603"/>
            </a:xfrm>
            <a:prstGeom prst="line">
              <a:avLst/>
            </a:prstGeom>
            <a:noFill/>
            <a:ln w="9525">
              <a:solidFill>
                <a:srgbClr val="FFFFFF"/>
              </a:solidFill>
              <a:round/>
            </a:ln>
            <a:effectLst>
              <a:outerShdw dist="17961" dir="2700000" algn="ctr" rotWithShape="0">
                <a:srgbClr val="FFCC00">
                  <a:alpha val="62999"/>
                </a:srgbClr>
              </a:outerShdw>
            </a:effectLst>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68" name="Line 29"/>
            <p:cNvSpPr>
              <a:spLocks noChangeShapeType="1"/>
            </p:cNvSpPr>
            <p:nvPr/>
          </p:nvSpPr>
          <p:spPr bwMode="auto">
            <a:xfrm rot="5400000">
              <a:off x="834" y="2522"/>
              <a:ext cx="0" cy="1667"/>
            </a:xfrm>
            <a:prstGeom prst="line">
              <a:avLst/>
            </a:prstGeom>
            <a:noFill/>
            <a:ln w="9525">
              <a:solidFill>
                <a:srgbClr val="FFFFFF"/>
              </a:solidFill>
              <a:round/>
            </a:ln>
            <a:effectLst>
              <a:outerShdw dist="17961" dir="2700000" algn="ctr" rotWithShape="0">
                <a:srgbClr val="FFCC00">
                  <a:alpha val="62999"/>
                </a:srgbClr>
              </a:outerShdw>
            </a:effectLst>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069" name="Rectangle 30"/>
          <p:cNvSpPr>
            <a:spLocks noChangeArrowheads="1"/>
          </p:cNvSpPr>
          <p:nvPr/>
        </p:nvSpPr>
        <p:spPr bwMode="auto">
          <a:xfrm>
            <a:off x="2368550" y="288925"/>
            <a:ext cx="1012825" cy="1025525"/>
          </a:xfrm>
          <a:prstGeom prst="rect">
            <a:avLst/>
          </a:prstGeom>
          <a:solidFill>
            <a:srgbClr val="FFFFFF">
              <a:alpha val="64999"/>
            </a:srgbClr>
          </a:solidFill>
          <a:ln w="9525">
            <a:noFill/>
            <a:miter lim="800000"/>
          </a:ln>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70" name="Rectangle 31"/>
          <p:cNvSpPr>
            <a:spLocks noChangeArrowheads="1"/>
          </p:cNvSpPr>
          <p:nvPr/>
        </p:nvSpPr>
        <p:spPr bwMode="auto">
          <a:xfrm>
            <a:off x="285750" y="2435225"/>
            <a:ext cx="1012825" cy="1025525"/>
          </a:xfrm>
          <a:prstGeom prst="rect">
            <a:avLst/>
          </a:prstGeom>
          <a:solidFill>
            <a:srgbClr val="FFFFFF">
              <a:alpha val="39999"/>
            </a:srgbClr>
          </a:solidFill>
          <a:ln w="9525">
            <a:noFill/>
            <a:miter lim="800000"/>
          </a:ln>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71" name="Rectangle 32"/>
          <p:cNvSpPr>
            <a:spLocks noChangeArrowheads="1"/>
          </p:cNvSpPr>
          <p:nvPr/>
        </p:nvSpPr>
        <p:spPr bwMode="auto">
          <a:xfrm>
            <a:off x="0" y="279400"/>
            <a:ext cx="250825" cy="1025525"/>
          </a:xfrm>
          <a:prstGeom prst="rect">
            <a:avLst/>
          </a:prstGeom>
          <a:solidFill>
            <a:srgbClr val="FFFFFF">
              <a:alpha val="50000"/>
            </a:srgbClr>
          </a:solidFill>
          <a:ln w="9525">
            <a:noFill/>
            <a:miter lim="800000"/>
          </a:ln>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72" name="Rectangle 33"/>
          <p:cNvSpPr>
            <a:spLocks noChangeArrowheads="1"/>
          </p:cNvSpPr>
          <p:nvPr/>
        </p:nvSpPr>
        <p:spPr bwMode="auto">
          <a:xfrm>
            <a:off x="1331913" y="9525"/>
            <a:ext cx="1012825" cy="234950"/>
          </a:xfrm>
          <a:prstGeom prst="rect">
            <a:avLst/>
          </a:prstGeom>
          <a:solidFill>
            <a:srgbClr val="FFFFFF">
              <a:alpha val="50000"/>
            </a:srgbClr>
          </a:solidFill>
          <a:ln w="9525">
            <a:noFill/>
            <a:miter lim="800000"/>
          </a:ln>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73" name="Freeform 34"/>
          <p:cNvSpPr>
            <a:spLocks noChangeArrowheads="1"/>
          </p:cNvSpPr>
          <p:nvPr/>
        </p:nvSpPr>
        <p:spPr bwMode="auto">
          <a:xfrm>
            <a:off x="4452938" y="1347788"/>
            <a:ext cx="720725" cy="1047750"/>
          </a:xfrm>
          <a:custGeom>
            <a:avLst/>
            <a:gdLst>
              <a:gd name="T0" fmla="*/ 363 w 454"/>
              <a:gd name="T1" fmla="*/ 0 h 680"/>
              <a:gd name="T2" fmla="*/ 0 w 454"/>
              <a:gd name="T3" fmla="*/ 0 h 680"/>
              <a:gd name="T4" fmla="*/ 0 w 454"/>
              <a:gd name="T5" fmla="*/ 680 h 680"/>
              <a:gd name="T6" fmla="*/ 409 w 454"/>
              <a:gd name="T7" fmla="*/ 680 h 680"/>
              <a:gd name="T8" fmla="*/ 454 w 454"/>
              <a:gd name="T9" fmla="*/ 317 h 680"/>
              <a:gd name="T10" fmla="*/ 363 w 454"/>
              <a:gd name="T11" fmla="*/ 0 h 680"/>
              <a:gd name="T12" fmla="*/ 0 60000 65536"/>
              <a:gd name="T13" fmla="*/ 0 60000 65536"/>
              <a:gd name="T14" fmla="*/ 0 60000 65536"/>
              <a:gd name="T15" fmla="*/ 0 60000 65536"/>
              <a:gd name="T16" fmla="*/ 0 60000 65536"/>
              <a:gd name="T17" fmla="*/ 0 60000 65536"/>
              <a:gd name="T18" fmla="*/ 0 w 454"/>
              <a:gd name="T19" fmla="*/ 0 h 680"/>
              <a:gd name="T20" fmla="*/ 454 w 454"/>
              <a:gd name="T21" fmla="*/ 680 h 680"/>
            </a:gdLst>
            <a:ahLst/>
            <a:cxnLst>
              <a:cxn ang="T12">
                <a:pos x="T0" y="T1"/>
              </a:cxn>
              <a:cxn ang="T13">
                <a:pos x="T2" y="T3"/>
              </a:cxn>
              <a:cxn ang="T14">
                <a:pos x="T4" y="T5"/>
              </a:cxn>
              <a:cxn ang="T15">
                <a:pos x="T6" y="T7"/>
              </a:cxn>
              <a:cxn ang="T16">
                <a:pos x="T8" y="T9"/>
              </a:cxn>
              <a:cxn ang="T17">
                <a:pos x="T10" y="T11"/>
              </a:cxn>
            </a:cxnLst>
            <a:rect l="T18" t="T19" r="T20" b="T21"/>
            <a:pathLst>
              <a:path w="454" h="680">
                <a:moveTo>
                  <a:pt x="363" y="0"/>
                </a:moveTo>
                <a:lnTo>
                  <a:pt x="0" y="0"/>
                </a:lnTo>
                <a:lnTo>
                  <a:pt x="0" y="680"/>
                </a:lnTo>
                <a:lnTo>
                  <a:pt x="409" y="680"/>
                </a:lnTo>
                <a:lnTo>
                  <a:pt x="454" y="317"/>
                </a:lnTo>
                <a:lnTo>
                  <a:pt x="363" y="0"/>
                </a:lnTo>
                <a:close/>
              </a:path>
            </a:pathLst>
          </a:custGeom>
          <a:solidFill>
            <a:srgbClr val="FFFFFF">
              <a:alpha val="70000"/>
            </a:srgbClr>
          </a:solidFill>
          <a:ln w="9525">
            <a:noFill/>
            <a:miter lim="800000"/>
          </a:ln>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74" name="Freeform 35"/>
          <p:cNvSpPr>
            <a:spLocks noChangeArrowheads="1"/>
          </p:cNvSpPr>
          <p:nvPr/>
        </p:nvSpPr>
        <p:spPr bwMode="auto">
          <a:xfrm>
            <a:off x="2365375" y="4565650"/>
            <a:ext cx="1003300" cy="1023938"/>
          </a:xfrm>
          <a:custGeom>
            <a:avLst/>
            <a:gdLst>
              <a:gd name="T0" fmla="*/ 635 w 680"/>
              <a:gd name="T1" fmla="*/ 0 h 681"/>
              <a:gd name="T2" fmla="*/ 0 w 680"/>
              <a:gd name="T3" fmla="*/ 0 h 681"/>
              <a:gd name="T4" fmla="*/ 0 w 680"/>
              <a:gd name="T5" fmla="*/ 681 h 681"/>
              <a:gd name="T6" fmla="*/ 272 w 680"/>
              <a:gd name="T7" fmla="*/ 681 h 681"/>
              <a:gd name="T8" fmla="*/ 680 w 680"/>
              <a:gd name="T9" fmla="*/ 454 h 681"/>
              <a:gd name="T10" fmla="*/ 680 w 680"/>
              <a:gd name="T11" fmla="*/ 0 h 681"/>
              <a:gd name="T12" fmla="*/ 635 w 680"/>
              <a:gd name="T13" fmla="*/ 0 h 681"/>
              <a:gd name="T14" fmla="*/ 0 60000 65536"/>
              <a:gd name="T15" fmla="*/ 0 60000 65536"/>
              <a:gd name="T16" fmla="*/ 0 60000 65536"/>
              <a:gd name="T17" fmla="*/ 0 60000 65536"/>
              <a:gd name="T18" fmla="*/ 0 60000 65536"/>
              <a:gd name="T19" fmla="*/ 0 60000 65536"/>
              <a:gd name="T20" fmla="*/ 0 60000 65536"/>
              <a:gd name="T21" fmla="*/ 0 w 680"/>
              <a:gd name="T22" fmla="*/ 0 h 681"/>
              <a:gd name="T23" fmla="*/ 680 w 680"/>
              <a:gd name="T24" fmla="*/ 681 h 68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80" h="681">
                <a:moveTo>
                  <a:pt x="635" y="0"/>
                </a:moveTo>
                <a:lnTo>
                  <a:pt x="0" y="0"/>
                </a:lnTo>
                <a:lnTo>
                  <a:pt x="0" y="681"/>
                </a:lnTo>
                <a:lnTo>
                  <a:pt x="272" y="681"/>
                </a:lnTo>
                <a:lnTo>
                  <a:pt x="680" y="454"/>
                </a:lnTo>
                <a:lnTo>
                  <a:pt x="680" y="0"/>
                </a:lnTo>
                <a:lnTo>
                  <a:pt x="635" y="0"/>
                </a:lnTo>
                <a:close/>
              </a:path>
            </a:pathLst>
          </a:custGeom>
          <a:solidFill>
            <a:srgbClr val="FFFFFF">
              <a:alpha val="50000"/>
            </a:srgbClr>
          </a:solidFill>
          <a:ln w="9525">
            <a:noFill/>
            <a:miter lim="800000"/>
          </a:ln>
        </p:spPr>
        <p:txBody>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5136" name="Picture 37" descr="water"/>
          <p:cNvPicPr>
            <a:picLocks noChangeAspect="1"/>
          </p:cNvPicPr>
          <p:nvPr/>
        </p:nvPicPr>
        <p:blipFill>
          <a:blip r:embed="rId12"/>
          <a:srcRect l="22409" t="16374" b="27486"/>
          <a:stretch>
            <a:fillRect/>
          </a:stretch>
        </p:blipFill>
        <p:spPr>
          <a:xfrm rot="393398">
            <a:off x="2268538" y="584200"/>
            <a:ext cx="2663825" cy="2197100"/>
          </a:xfrm>
          <a:prstGeom prst="rect">
            <a:avLst/>
          </a:prstGeom>
          <a:noFill/>
          <a:ln w="9525">
            <a:noFill/>
          </a:ln>
        </p:spPr>
      </p:pic>
      <p:pic>
        <p:nvPicPr>
          <p:cNvPr id="5137" name="Picture 39" descr="bz-jpg"/>
          <p:cNvPicPr>
            <a:picLocks noChangeAspect="1"/>
          </p:cNvPicPr>
          <p:nvPr userDrawn="1"/>
        </p:nvPicPr>
        <p:blipFill>
          <a:blip r:embed="rId13">
            <a:clrChange>
              <a:clrFrom>
                <a:srgbClr val="FFFFFE"/>
              </a:clrFrom>
              <a:clrTo>
                <a:srgbClr val="FFFFFE">
                  <a:alpha val="0"/>
                </a:srgbClr>
              </a:clrTo>
            </a:clrChange>
          </a:blip>
          <a:stretch>
            <a:fillRect/>
          </a:stretch>
        </p:blipFill>
        <p:spPr>
          <a:xfrm>
            <a:off x="260350" y="88900"/>
            <a:ext cx="431800" cy="431800"/>
          </a:xfrm>
          <a:prstGeom prst="rect">
            <a:avLst/>
          </a:prstGeom>
          <a:noFill/>
          <a:ln w="9525">
            <a:noFill/>
          </a:ln>
        </p:spPr>
      </p:pic>
      <p:pic>
        <p:nvPicPr>
          <p:cNvPr id="5138" name="Picture 40" descr="hdtif"/>
          <p:cNvPicPr>
            <a:picLocks noChangeAspect="1"/>
          </p:cNvPicPr>
          <p:nvPr userDrawn="1"/>
        </p:nvPicPr>
        <p:blipFill>
          <a:blip r:embed="rId14">
            <a:clrChange>
              <a:clrFrom>
                <a:srgbClr val="FFFFFE"/>
              </a:clrFrom>
              <a:clrTo>
                <a:srgbClr val="FFFFFE">
                  <a:alpha val="0"/>
                </a:srgbClr>
              </a:clrTo>
            </a:clrChange>
          </a:blip>
          <a:stretch>
            <a:fillRect/>
          </a:stretch>
        </p:blipFill>
        <p:spPr>
          <a:xfrm>
            <a:off x="755650" y="188913"/>
            <a:ext cx="1500188" cy="231775"/>
          </a:xfrm>
          <a:prstGeom prst="rect">
            <a:avLst/>
          </a:prstGeom>
          <a:noFill/>
          <a:ln w="9525">
            <a:noFill/>
          </a:ln>
        </p:spPr>
      </p:pic>
      <p:sp>
        <p:nvSpPr>
          <p:cNvPr id="5139" name="Rectangle 3"/>
          <p:cNvSpPr>
            <a:spLocks noGrp="1"/>
          </p:cNvSpPr>
          <p:nvPr>
            <p:ph type="body" idx="1"/>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079" name="Rectangle 2"/>
          <p:cNvSpPr>
            <a:spLocks noGrp="1" noChangeArrowheads="1"/>
          </p:cNvSpPr>
          <p:nvPr>
            <p:ph type="title"/>
          </p:nvPr>
        </p:nvSpPr>
        <p:spPr bwMode="auto">
          <a:xfrm>
            <a:off x="457200" y="325438"/>
            <a:ext cx="8229600" cy="927100"/>
          </a:xfrm>
          <a:prstGeom prst="rect">
            <a:avLst/>
          </a:prstGeom>
          <a:noFill/>
          <a:ln w="9525">
            <a:noFill/>
            <a:miter lim="800000"/>
          </a:ln>
          <a:effectLst>
            <a:outerShdw dist="35921" dir="2700000" algn="ctr" rotWithShape="0">
              <a:srgbClr val="FFFFFF">
                <a:alpha val="73000"/>
              </a:srgbClr>
            </a:outerShdw>
          </a:effec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2080" name="Rectangle 4"/>
          <p:cNvSpPr>
            <a:spLocks noGrp="1" noChangeArrowheads="1"/>
          </p:cNvSpPr>
          <p:nvPr>
            <p:ph type="dt" sz="half" idx="2"/>
          </p:nvPr>
        </p:nvSpPr>
        <p:spPr bwMode="auto">
          <a:xfrm>
            <a:off x="457200" y="6245225"/>
            <a:ext cx="2133600" cy="476250"/>
          </a:xfrm>
          <a:prstGeom prst="rect">
            <a:avLst/>
          </a:prstGeom>
          <a:noFill/>
          <a:ln w="9525">
            <a:noFill/>
            <a:miter lim="800000"/>
          </a:ln>
        </p:spPr>
        <p:txBody>
          <a:bodyPr vert="horz" wrap="square" lIns="91440" tIns="45720" rIns="91440" bIns="45720" numCol="1" anchor="t" anchorCtr="0" compatLnSpc="1"/>
          <a:lstStyle>
            <a:lvl1pPr algn="l">
              <a:spcBef>
                <a:spcPct val="0"/>
              </a:spcBef>
              <a:defRPr kumimoji="0" sz="1400" b="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2081" name="Rectangle 5"/>
          <p:cNvSpPr>
            <a:spLocks noGrp="1" noChangeArrowheads="1"/>
          </p:cNvSpPr>
          <p:nvPr>
            <p:ph type="ftr" sz="quarter" idx="3"/>
          </p:nvPr>
        </p:nvSpPr>
        <p:spPr bwMode="auto">
          <a:xfrm>
            <a:off x="3124200" y="6245225"/>
            <a:ext cx="2895600" cy="476250"/>
          </a:xfrm>
          <a:prstGeom prst="rect">
            <a:avLst/>
          </a:prstGeom>
          <a:noFill/>
          <a:ln w="9525">
            <a:noFill/>
            <a:miter lim="800000"/>
          </a:ln>
        </p:spPr>
        <p:txBody>
          <a:bodyPr vert="horz" wrap="square" lIns="91440" tIns="45720" rIns="91440" bIns="45720" numCol="1" anchor="t" anchorCtr="0" compatLnSpc="1"/>
          <a:lstStyle>
            <a:lvl1pPr>
              <a:spcBef>
                <a:spcPct val="0"/>
              </a:spcBef>
              <a:defRPr kumimoji="0" sz="1400" b="0">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endParaRPr>
          </a:p>
        </p:txBody>
      </p:sp>
      <p:sp>
        <p:nvSpPr>
          <p:cNvPr id="2082"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p:spPr>
        <p:txBody>
          <a:bodyPr vert="horz" wrap="square" lIns="91440" tIns="45720" rIns="91440" bIns="45720" numCol="1" anchor="t" anchorCtr="0" compatLnSpc="1"/>
          <a:lstStyle>
            <a:lvl1pPr algn="r">
              <a:defRPr sz="1400" b="0">
                <a:latin typeface="Arial" panose="020B0604020202020204" pitchFamily="34" charset="0"/>
              </a:defRPr>
            </a:lvl1pPr>
          </a:lstStyle>
          <a:p>
            <a:pPr lvl="0" eaLnBrk="1" hangingPunct="1">
              <a:spcBef>
                <a:spcPct val="0"/>
              </a:spcBef>
            </a:pPr>
            <a:fld id="{9A0DB2DC-4C9A-4742-B13C-FB6460FD3503}" type="slidenum">
              <a:rPr lang="zh-CN" altLang="en-US" dirty="0"/>
            </a:fld>
            <a:endParaRPr lang="zh-CN" alt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fade">
                                      <p:cBhvr>
                                        <p:cTn id="7" dur="1000"/>
                                        <p:tgtEl>
                                          <p:spTgt spid="2053"/>
                                        </p:tgtEl>
                                      </p:cBhvr>
                                    </p:animEffect>
                                  </p:childTnLst>
                                </p:cTn>
                              </p:par>
                              <p:par>
                                <p:cTn id="8" presetID="10" presetClass="entr" presetSubtype="0" fill="hold" grpId="0" nodeType="withEffect">
                                  <p:stCondLst>
                                    <p:cond delay="800"/>
                                  </p:stCondLst>
                                  <p:childTnLst>
                                    <p:set>
                                      <p:cBhvr>
                                        <p:cTn id="9" dur="1" fill="hold">
                                          <p:stCondLst>
                                            <p:cond delay="0"/>
                                          </p:stCondLst>
                                        </p:cTn>
                                        <p:tgtEl>
                                          <p:spTgt spid="2052"/>
                                        </p:tgtEl>
                                        <p:attrNameLst>
                                          <p:attrName>style.visibility</p:attrName>
                                        </p:attrNameLst>
                                      </p:cBhvr>
                                      <p:to>
                                        <p:strVal val="visible"/>
                                      </p:to>
                                    </p:set>
                                    <p:animEffect transition="in" filter="fade">
                                      <p:cBhvr>
                                        <p:cTn id="10" dur="1000"/>
                                        <p:tgtEl>
                                          <p:spTgt spid="2052"/>
                                        </p:tgtEl>
                                      </p:cBhvr>
                                    </p:animEffect>
                                  </p:childTnLst>
                                </p:cTn>
                              </p:par>
                              <p:par>
                                <p:cTn id="11" presetID="10" presetClass="entr" presetSubtype="0" fill="hold" grpId="0" nodeType="withEffect">
                                  <p:stCondLst>
                                    <p:cond delay="1500"/>
                                  </p:stCondLst>
                                  <p:childTnLst>
                                    <p:set>
                                      <p:cBhvr>
                                        <p:cTn id="12" dur="1" fill="hold">
                                          <p:stCondLst>
                                            <p:cond delay="0"/>
                                          </p:stCondLst>
                                        </p:cTn>
                                        <p:tgtEl>
                                          <p:spTgt spid="2051"/>
                                        </p:tgtEl>
                                        <p:attrNameLst>
                                          <p:attrName>style.visibility</p:attrName>
                                        </p:attrNameLst>
                                      </p:cBhvr>
                                      <p:to>
                                        <p:strVal val="visible"/>
                                      </p:to>
                                    </p:set>
                                    <p:animEffect transition="in" filter="fade">
                                      <p:cBhvr>
                                        <p:cTn id="13" dur="1000"/>
                                        <p:tgtEl>
                                          <p:spTgt spid="2051"/>
                                        </p:tgtEl>
                                      </p:cBhvr>
                                    </p:animEffect>
                                  </p:childTnLst>
                                </p:cTn>
                              </p:par>
                              <p:par>
                                <p:cTn id="14" presetID="10" presetClass="entr" presetSubtype="0" fill="hold" grpId="0" nodeType="withEffect">
                                  <p:stCondLst>
                                    <p:cond delay="2300"/>
                                  </p:stCondLst>
                                  <p:childTnLst>
                                    <p:set>
                                      <p:cBhvr>
                                        <p:cTn id="15" dur="1" fill="hold">
                                          <p:stCondLst>
                                            <p:cond delay="0"/>
                                          </p:stCondLst>
                                        </p:cTn>
                                        <p:tgtEl>
                                          <p:spTgt spid="2050"/>
                                        </p:tgtEl>
                                        <p:attrNameLst>
                                          <p:attrName>style.visibility</p:attrName>
                                        </p:attrNameLst>
                                      </p:cBhvr>
                                      <p:to>
                                        <p:strVal val="visible"/>
                                      </p:to>
                                    </p:set>
                                    <p:animEffect transition="in" filter="fade">
                                      <p:cBhvr>
                                        <p:cTn id="16"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nimBg="1" autoUpdateAnimBg="0"/>
      <p:bldP spid="2051" grpId="0" animBg="1" autoUpdateAnimBg="0"/>
      <p:bldP spid="2052" grpId="0" animBg="1" autoUpdateAnimBg="0"/>
      <p:bldP spid="2053" grpId="0" animBg="1" autoUpdateAnimBg="0"/>
    </p:bldLst>
  </p:timing>
  <p:hf sldNum="0" hdr="0" ftr="0" dt="0"/>
  <p:txStyles>
    <p:titleStyle>
      <a:lvl1pPr algn="l" rtl="0" eaLnBrk="0" fontAlgn="base" hangingPunct="0">
        <a:spcBef>
          <a:spcPct val="0"/>
        </a:spcBef>
        <a:spcAft>
          <a:spcPct val="0"/>
        </a:spcAft>
        <a:defRPr sz="4400" b="1">
          <a:solidFill>
            <a:schemeClr val="tx2"/>
          </a:solidFill>
          <a:latin typeface="+mj-lt"/>
          <a:ea typeface="+mj-ea"/>
          <a:cs typeface="+mj-cs"/>
        </a:defRPr>
      </a:lvl1pPr>
      <a:lvl2pPr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2pPr>
      <a:lvl3pPr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3pPr>
      <a:lvl4pPr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4pPr>
      <a:lvl5pPr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5pPr>
      <a:lvl6pPr marL="457200"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6pPr>
      <a:lvl7pPr marL="914400"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7pPr>
      <a:lvl8pPr marL="1371600"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8pPr>
      <a:lvl9pPr marL="1828800" algn="l" rtl="0" eaLnBrk="0" fontAlgn="base" hangingPunct="0">
        <a:spcBef>
          <a:spcPct val="0"/>
        </a:spcBef>
        <a:spcAft>
          <a:spcPct val="0"/>
        </a:spcAft>
        <a:defRPr sz="4400" b="1">
          <a:solidFill>
            <a:schemeClr val="tx2"/>
          </a:solidFill>
          <a:latin typeface="Arial" panose="020B060402020202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2.xml"/><Relationship Id="rId2" Type="http://schemas.openxmlformats.org/officeDocument/2006/relationships/image" Target="../media/image8.emf"/><Relationship Id="rId1" Type="http://schemas.openxmlformats.org/officeDocument/2006/relationships/oleObject" Target="../embeddings/oleObject2.bin"/></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oleObject" Target="../embeddings/oleObject3.bin"/></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slide" Target="slide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oleObject" Target="../embeddings/oleObject1.bin"/></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slide" Target="slide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ChangeArrowheads="1"/>
          </p:cNvSpPr>
          <p:nvPr>
            <p:ph type="ctrTitle" idx="4294967295"/>
          </p:nvPr>
        </p:nvSpPr>
        <p:spPr>
          <a:xfrm>
            <a:off x="228600" y="1970088"/>
            <a:ext cx="8229600" cy="1746250"/>
          </a:xfrm>
        </p:spPr>
        <p:txBody>
          <a:bodyPr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44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第四章 存储器管理</a:t>
            </a:r>
            <a:endParaRPr kumimoji="0" lang="en-US" altLang="zh-CN" sz="44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endParaRPr>
          </a:p>
        </p:txBody>
      </p:sp>
      <p:sp>
        <p:nvSpPr>
          <p:cNvPr id="6147" name="Rectangle 3"/>
          <p:cNvSpPr/>
          <p:nvPr/>
        </p:nvSpPr>
        <p:spPr>
          <a:xfrm>
            <a:off x="619125" y="4652963"/>
            <a:ext cx="6400800" cy="744537"/>
          </a:xfrm>
          <a:prstGeom prst="rect">
            <a:avLst/>
          </a:prstGeom>
          <a:noFill/>
          <a:ln w="9525">
            <a:noFill/>
          </a:ln>
        </p:spPr>
        <p:txBody>
          <a:bodyPr/>
          <a:p>
            <a:pPr algn="l">
              <a:spcBef>
                <a:spcPct val="20000"/>
              </a:spcBef>
            </a:pPr>
            <a:r>
              <a:rPr lang="zh-CN" altLang="en-US" sz="2000" b="0" dirty="0">
                <a:latin typeface="华文行楷" pitchFamily="2" charset="-122"/>
                <a:ea typeface="华文行楷" pitchFamily="2" charset="-122"/>
              </a:rPr>
              <a:t>                           </a:t>
            </a:r>
            <a:endParaRPr lang="en-US" altLang="zh-CN" sz="2000" b="0" dirty="0">
              <a:latin typeface="华文行楷" pitchFamily="2" charset="-122"/>
              <a:ea typeface="华文行楷" pitchFamily="2" charset="-122"/>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Rectangle 2"/>
          <p:cNvSpPr>
            <a:spLocks noGrp="1" noChangeArrowheads="1"/>
          </p:cNvSpPr>
          <p:nvPr>
            <p:ph type="title"/>
          </p:nvPr>
        </p:nvSpPr>
        <p:spPr>
          <a:xfrm>
            <a:off x="395288" y="188913"/>
            <a:ext cx="8229600" cy="58261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逻辑地址与物理地址示意图：</a:t>
            </a:r>
            <a:endParaRPr kumimoji="0" lang="zh-CN" altLang="en-US" sz="32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endParaRPr>
          </a:p>
        </p:txBody>
      </p:sp>
      <p:grpSp>
        <p:nvGrpSpPr>
          <p:cNvPr id="2" name="Group 4"/>
          <p:cNvGrpSpPr/>
          <p:nvPr/>
        </p:nvGrpSpPr>
        <p:grpSpPr>
          <a:xfrm>
            <a:off x="6227763" y="404813"/>
            <a:ext cx="2736850" cy="5813425"/>
            <a:chOff x="3408" y="1090"/>
            <a:chExt cx="1200" cy="2734"/>
          </a:xfrm>
        </p:grpSpPr>
        <p:grpSp>
          <p:nvGrpSpPr>
            <p:cNvPr id="15378" name="Group 5"/>
            <p:cNvGrpSpPr/>
            <p:nvPr/>
          </p:nvGrpSpPr>
          <p:grpSpPr>
            <a:xfrm>
              <a:off x="3408" y="1090"/>
              <a:ext cx="1200" cy="2734"/>
              <a:chOff x="3408" y="1090"/>
              <a:chExt cx="1200" cy="2734"/>
            </a:xfrm>
          </p:grpSpPr>
          <p:grpSp>
            <p:nvGrpSpPr>
              <p:cNvPr id="15382" name="Group 6"/>
              <p:cNvGrpSpPr/>
              <p:nvPr/>
            </p:nvGrpSpPr>
            <p:grpSpPr>
              <a:xfrm>
                <a:off x="3936" y="1200"/>
                <a:ext cx="576" cy="2448"/>
                <a:chOff x="3936" y="1200"/>
                <a:chExt cx="576" cy="2448"/>
              </a:xfrm>
            </p:grpSpPr>
            <p:sp>
              <p:nvSpPr>
                <p:cNvPr id="15385" name="Rectangle 7"/>
                <p:cNvSpPr/>
                <p:nvPr/>
              </p:nvSpPr>
              <p:spPr>
                <a:xfrm>
                  <a:off x="3984" y="1200"/>
                  <a:ext cx="480" cy="2352"/>
                </a:xfrm>
                <a:prstGeom prst="rect">
                  <a:avLst/>
                </a:prstGeom>
                <a:noFill/>
                <a:ln w="28575" cap="flat" cmpd="sng">
                  <a:solidFill>
                    <a:srgbClr val="FF0066"/>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15386" name="AutoShape 8"/>
                <p:cNvSpPr/>
                <p:nvPr/>
              </p:nvSpPr>
              <p:spPr>
                <a:xfrm>
                  <a:off x="3936" y="3456"/>
                  <a:ext cx="576" cy="192"/>
                </a:xfrm>
                <a:prstGeom prst="wave">
                  <a:avLst>
                    <a:gd name="adj1" fmla="val 20644"/>
                    <a:gd name="adj2" fmla="val 0"/>
                  </a:avLst>
                </a:prstGeom>
                <a:noFill/>
                <a:ln w="28575">
                  <a:noFill/>
                </a:ln>
              </p:spPr>
              <p:txBody>
                <a:bodyPr wrap="none" anchor="ctr"/>
                <a:p>
                  <a:endParaRPr lang="zh-CN" altLang="en-US" dirty="0">
                    <a:latin typeface="Times New Roman" panose="02020603050405020304" pitchFamily="18" charset="0"/>
                  </a:endParaRPr>
                </a:p>
              </p:txBody>
            </p:sp>
          </p:grpSp>
          <p:sp>
            <p:nvSpPr>
              <p:cNvPr id="15383" name="Text Box 9"/>
              <p:cNvSpPr txBox="1"/>
              <p:nvPr/>
            </p:nvSpPr>
            <p:spPr>
              <a:xfrm>
                <a:off x="3408" y="3609"/>
                <a:ext cx="1200" cy="215"/>
              </a:xfrm>
              <a:prstGeom prst="rect">
                <a:avLst/>
              </a:prstGeom>
              <a:noFill/>
              <a:ln w="28575">
                <a:noFill/>
              </a:ln>
            </p:spPr>
            <p:txBody>
              <a:bodyPr>
                <a:spAutoFit/>
              </a:bodyPr>
              <a:p>
                <a:pPr>
                  <a:spcBef>
                    <a:spcPct val="0"/>
                  </a:spcBef>
                </a:pPr>
                <a:r>
                  <a:rPr lang="zh-CN" altLang="en-US" dirty="0">
                    <a:latin typeface="Times New Roman" panose="02020603050405020304" pitchFamily="18" charset="0"/>
                  </a:rPr>
                  <a:t>物理地址  内存</a:t>
                </a:r>
                <a:endParaRPr lang="zh-CN" altLang="en-US" dirty="0">
                  <a:latin typeface="Times New Roman" panose="02020603050405020304" pitchFamily="18" charset="0"/>
                </a:endParaRPr>
              </a:p>
            </p:txBody>
          </p:sp>
          <p:sp>
            <p:nvSpPr>
              <p:cNvPr id="15384" name="Text Box 10"/>
              <p:cNvSpPr txBox="1"/>
              <p:nvPr/>
            </p:nvSpPr>
            <p:spPr>
              <a:xfrm>
                <a:off x="3568" y="1090"/>
                <a:ext cx="459" cy="2104"/>
              </a:xfrm>
              <a:prstGeom prst="rect">
                <a:avLst/>
              </a:prstGeom>
              <a:noFill/>
              <a:ln w="28575">
                <a:noFill/>
              </a:ln>
            </p:spPr>
            <p:txBody>
              <a:bodyPr wrap="none">
                <a:spAutoFit/>
              </a:bodyPr>
              <a:p>
                <a:pPr>
                  <a:spcBef>
                    <a:spcPct val="0"/>
                  </a:spcBef>
                </a:pPr>
                <a:r>
                  <a:rPr lang="en-US" altLang="zh-CN" dirty="0">
                    <a:latin typeface="Times New Roman" panose="02020603050405020304" pitchFamily="18" charset="0"/>
                  </a:rPr>
                  <a:t>00000</a:t>
                </a:r>
                <a:endParaRPr lang="en-US" altLang="zh-CN" dirty="0">
                  <a:latin typeface="Times New Roman" panose="02020603050405020304" pitchFamily="18" charset="0"/>
                </a:endParaRPr>
              </a:p>
              <a:p>
                <a:pPr>
                  <a:spcBef>
                    <a:spcPct val="0"/>
                  </a:spcBef>
                </a:pPr>
                <a:r>
                  <a:rPr lang="en-US" altLang="zh-CN" dirty="0">
                    <a:latin typeface="Times New Roman" panose="02020603050405020304" pitchFamily="18" charset="0"/>
                  </a:rPr>
                  <a:t>00001</a:t>
                </a:r>
                <a:endParaRPr lang="en-US" altLang="zh-CN" dirty="0">
                  <a:latin typeface="Times New Roman" panose="02020603050405020304" pitchFamily="18" charset="0"/>
                </a:endParaRPr>
              </a:p>
              <a:p>
                <a:pPr>
                  <a:spcBef>
                    <a:spcPct val="0"/>
                  </a:spcBef>
                </a:pPr>
                <a:r>
                  <a:rPr lang="en-US" altLang="zh-CN" dirty="0">
                    <a:latin typeface="Times New Roman" panose="02020603050405020304" pitchFamily="18" charset="0"/>
                  </a:rPr>
                  <a:t>00002</a:t>
                </a:r>
                <a:endParaRPr lang="en-US" altLang="zh-CN" dirty="0">
                  <a:latin typeface="Times New Roman" panose="02020603050405020304" pitchFamily="18" charset="0"/>
                </a:endParaRPr>
              </a:p>
              <a:p>
                <a:pPr>
                  <a:spcBef>
                    <a:spcPct val="0"/>
                  </a:spcBef>
                </a:pPr>
                <a:r>
                  <a:rPr lang="en-US" altLang="zh-CN" dirty="0">
                    <a:latin typeface="Times New Roman" panose="02020603050405020304" pitchFamily="18" charset="0"/>
                  </a:rPr>
                  <a:t>.</a:t>
                </a:r>
                <a:endParaRPr lang="en-US" altLang="zh-CN" dirty="0">
                  <a:latin typeface="Times New Roman" panose="02020603050405020304" pitchFamily="18" charset="0"/>
                </a:endParaRPr>
              </a:p>
              <a:p>
                <a:pPr>
                  <a:spcBef>
                    <a:spcPct val="0"/>
                  </a:spcBef>
                </a:pPr>
                <a:r>
                  <a:rPr lang="en-US" altLang="zh-CN" dirty="0">
                    <a:latin typeface="Times New Roman" panose="02020603050405020304" pitchFamily="18" charset="0"/>
                  </a:rPr>
                  <a:t>.</a:t>
                </a:r>
                <a:endParaRPr lang="en-US" altLang="zh-CN" dirty="0">
                  <a:latin typeface="Times New Roman" panose="02020603050405020304" pitchFamily="18" charset="0"/>
                </a:endParaRPr>
              </a:p>
              <a:p>
                <a:pPr>
                  <a:spcBef>
                    <a:spcPct val="0"/>
                  </a:spcBef>
                </a:pPr>
                <a:r>
                  <a:rPr lang="en-US" altLang="zh-CN" dirty="0">
                    <a:latin typeface="Times New Roman" panose="02020603050405020304" pitchFamily="18" charset="0"/>
                  </a:rPr>
                  <a:t>.</a:t>
                </a:r>
                <a:endParaRPr lang="en-US" altLang="zh-CN" dirty="0">
                  <a:latin typeface="Times New Roman" panose="02020603050405020304" pitchFamily="18" charset="0"/>
                </a:endParaRPr>
              </a:p>
              <a:p>
                <a:pPr>
                  <a:spcBef>
                    <a:spcPct val="0"/>
                  </a:spcBef>
                </a:pPr>
                <a:r>
                  <a:rPr lang="en-US" altLang="zh-CN" dirty="0">
                    <a:latin typeface="Times New Roman" panose="02020603050405020304" pitchFamily="18" charset="0"/>
                  </a:rPr>
                  <a:t>01000</a:t>
                </a:r>
                <a:endParaRPr lang="en-US" altLang="zh-CN" dirty="0">
                  <a:latin typeface="Times New Roman" panose="02020603050405020304" pitchFamily="18" charset="0"/>
                </a:endParaRPr>
              </a:p>
              <a:p>
                <a:pPr>
                  <a:spcBef>
                    <a:spcPct val="0"/>
                  </a:spcBef>
                </a:pPr>
                <a:endParaRPr lang="en-US" altLang="zh-CN" dirty="0">
                  <a:latin typeface="Times New Roman" panose="02020603050405020304" pitchFamily="18" charset="0"/>
                </a:endParaRPr>
              </a:p>
              <a:p>
                <a:pPr>
                  <a:spcBef>
                    <a:spcPct val="0"/>
                  </a:spcBef>
                </a:pPr>
                <a:endParaRPr lang="en-US" altLang="zh-CN" dirty="0">
                  <a:latin typeface="Times New Roman" panose="02020603050405020304" pitchFamily="18" charset="0"/>
                </a:endParaRPr>
              </a:p>
              <a:p>
                <a:pPr>
                  <a:spcBef>
                    <a:spcPct val="0"/>
                  </a:spcBef>
                </a:pPr>
                <a:endParaRPr lang="en-US" altLang="zh-CN" dirty="0">
                  <a:latin typeface="Times New Roman" panose="02020603050405020304" pitchFamily="18" charset="0"/>
                </a:endParaRPr>
              </a:p>
              <a:p>
                <a:pPr>
                  <a:spcBef>
                    <a:spcPct val="0"/>
                  </a:spcBef>
                </a:pPr>
                <a:endParaRPr lang="en-US" altLang="zh-CN" dirty="0">
                  <a:latin typeface="Times New Roman" panose="02020603050405020304" pitchFamily="18" charset="0"/>
                </a:endParaRPr>
              </a:p>
              <a:p>
                <a:pPr>
                  <a:spcBef>
                    <a:spcPct val="0"/>
                  </a:spcBef>
                </a:pPr>
                <a:r>
                  <a:rPr lang="en-US" altLang="zh-CN" dirty="0">
                    <a:latin typeface="Times New Roman" panose="02020603050405020304" pitchFamily="18" charset="0"/>
                  </a:rPr>
                  <a:t>01FFF</a:t>
                </a:r>
                <a:endParaRPr lang="en-US" altLang="zh-CN" dirty="0">
                  <a:latin typeface="Times New Roman" panose="02020603050405020304" pitchFamily="18" charset="0"/>
                </a:endParaRPr>
              </a:p>
            </p:txBody>
          </p:sp>
        </p:grpSp>
        <p:sp>
          <p:nvSpPr>
            <p:cNvPr id="15379" name="Rectangle 11"/>
            <p:cNvSpPr/>
            <p:nvPr/>
          </p:nvSpPr>
          <p:spPr>
            <a:xfrm>
              <a:off x="3984" y="2256"/>
              <a:ext cx="480" cy="288"/>
            </a:xfrm>
            <a:prstGeom prst="rect">
              <a:avLst/>
            </a:prstGeom>
            <a:noFill/>
            <a:ln w="28575" cap="flat" cmpd="sng">
              <a:solidFill>
                <a:schemeClr val="hlink"/>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主</a:t>
              </a:r>
              <a:endParaRPr lang="zh-CN" altLang="en-US" dirty="0">
                <a:latin typeface="Times New Roman" panose="02020603050405020304" pitchFamily="18" charset="0"/>
              </a:endParaRPr>
            </a:p>
          </p:txBody>
        </p:sp>
        <p:sp>
          <p:nvSpPr>
            <p:cNvPr id="15380" name="Rectangle 12"/>
            <p:cNvSpPr/>
            <p:nvPr/>
          </p:nvSpPr>
          <p:spPr>
            <a:xfrm>
              <a:off x="3984" y="2544"/>
              <a:ext cx="480" cy="288"/>
            </a:xfrm>
            <a:prstGeom prst="rect">
              <a:avLst/>
            </a:prstGeom>
            <a:noFill/>
            <a:ln w="28575" cap="flat" cmpd="sng">
              <a:solidFill>
                <a:schemeClr val="hlink"/>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子</a:t>
              </a: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15381" name="Rectangle 13"/>
            <p:cNvSpPr/>
            <p:nvPr/>
          </p:nvSpPr>
          <p:spPr>
            <a:xfrm>
              <a:off x="3984" y="2832"/>
              <a:ext cx="480" cy="288"/>
            </a:xfrm>
            <a:prstGeom prst="rect">
              <a:avLst/>
            </a:prstGeom>
            <a:noFill/>
            <a:ln w="28575" cap="flat" cmpd="sng">
              <a:solidFill>
                <a:schemeClr val="hlink"/>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子</a:t>
              </a:r>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grpSp>
      <p:grpSp>
        <p:nvGrpSpPr>
          <p:cNvPr id="5" name="Group 14"/>
          <p:cNvGrpSpPr/>
          <p:nvPr/>
        </p:nvGrpSpPr>
        <p:grpSpPr>
          <a:xfrm>
            <a:off x="395288" y="1125538"/>
            <a:ext cx="3154362" cy="5002212"/>
            <a:chOff x="816" y="1500"/>
            <a:chExt cx="1488" cy="2111"/>
          </a:xfrm>
        </p:grpSpPr>
        <p:sp>
          <p:nvSpPr>
            <p:cNvPr id="15371" name="Rectangle 15"/>
            <p:cNvSpPr/>
            <p:nvPr/>
          </p:nvSpPr>
          <p:spPr>
            <a:xfrm>
              <a:off x="1344" y="1584"/>
              <a:ext cx="480" cy="288"/>
            </a:xfrm>
            <a:prstGeom prst="rect">
              <a:avLst/>
            </a:prstGeom>
            <a:noFill/>
            <a:ln w="28575" cap="flat" cmpd="sng">
              <a:solidFill>
                <a:schemeClr val="hlink"/>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主</a:t>
              </a:r>
              <a:endParaRPr lang="zh-CN" altLang="en-US" dirty="0">
                <a:latin typeface="Times New Roman" panose="02020603050405020304" pitchFamily="18" charset="0"/>
              </a:endParaRPr>
            </a:p>
          </p:txBody>
        </p:sp>
        <p:sp>
          <p:nvSpPr>
            <p:cNvPr id="15372" name="Rectangle 16"/>
            <p:cNvSpPr/>
            <p:nvPr/>
          </p:nvSpPr>
          <p:spPr>
            <a:xfrm>
              <a:off x="1344" y="2217"/>
              <a:ext cx="480" cy="288"/>
            </a:xfrm>
            <a:prstGeom prst="rect">
              <a:avLst/>
            </a:prstGeom>
            <a:noFill/>
            <a:ln w="28575" cap="flat" cmpd="sng">
              <a:solidFill>
                <a:schemeClr val="hlink"/>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子</a:t>
              </a: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15373" name="Rectangle 17"/>
            <p:cNvSpPr/>
            <p:nvPr/>
          </p:nvSpPr>
          <p:spPr>
            <a:xfrm>
              <a:off x="1344" y="2880"/>
              <a:ext cx="480" cy="288"/>
            </a:xfrm>
            <a:prstGeom prst="rect">
              <a:avLst/>
            </a:prstGeom>
            <a:noFill/>
            <a:ln w="28575" cap="flat" cmpd="sng">
              <a:solidFill>
                <a:schemeClr val="hlink"/>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子</a:t>
              </a:r>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15374" name="Text Box 18"/>
            <p:cNvSpPr txBox="1"/>
            <p:nvPr/>
          </p:nvSpPr>
          <p:spPr>
            <a:xfrm>
              <a:off x="816" y="3264"/>
              <a:ext cx="1488" cy="347"/>
            </a:xfrm>
            <a:prstGeom prst="rect">
              <a:avLst/>
            </a:prstGeom>
            <a:noFill/>
            <a:ln w="28575">
              <a:noFill/>
            </a:ln>
          </p:spPr>
          <p:txBody>
            <a:bodyPr>
              <a:spAutoFit/>
            </a:bodyPr>
            <a:p>
              <a:pPr algn="l">
                <a:spcBef>
                  <a:spcPct val="0"/>
                </a:spcBef>
              </a:pPr>
              <a:r>
                <a:rPr lang="zh-CN" altLang="en-US" dirty="0">
                  <a:latin typeface="Times New Roman" panose="02020603050405020304" pitchFamily="18" charset="0"/>
                </a:rPr>
                <a:t>相对地址</a:t>
              </a:r>
              <a:endParaRPr lang="zh-CN" altLang="en-US" dirty="0">
                <a:latin typeface="Times New Roman" panose="02020603050405020304" pitchFamily="18" charset="0"/>
              </a:endParaRPr>
            </a:p>
            <a:p>
              <a:pPr>
                <a:spcBef>
                  <a:spcPct val="0"/>
                </a:spcBef>
              </a:pPr>
              <a:r>
                <a:rPr lang="zh-CN" altLang="en-US" dirty="0">
                  <a:latin typeface="Times New Roman" panose="02020603050405020304" pitchFamily="18" charset="0"/>
                </a:rPr>
                <a:t>源程序</a:t>
              </a:r>
              <a:r>
                <a:rPr lang="en-US" altLang="zh-CN" dirty="0">
                  <a:latin typeface="Times New Roman" panose="02020603050405020304" pitchFamily="18" charset="0"/>
                </a:rPr>
                <a:t>/</a:t>
              </a:r>
              <a:r>
                <a:rPr lang="zh-CN" altLang="en-US" dirty="0">
                  <a:latin typeface="Times New Roman" panose="02020603050405020304" pitchFamily="18" charset="0"/>
                </a:rPr>
                <a:t>单个目标模块</a:t>
              </a:r>
              <a:endParaRPr lang="zh-CN" altLang="en-US" dirty="0">
                <a:latin typeface="Times New Roman" panose="02020603050405020304" pitchFamily="18" charset="0"/>
              </a:endParaRPr>
            </a:p>
          </p:txBody>
        </p:sp>
        <p:sp>
          <p:nvSpPr>
            <p:cNvPr id="15375" name="Text Box 19"/>
            <p:cNvSpPr txBox="1"/>
            <p:nvPr/>
          </p:nvSpPr>
          <p:spPr>
            <a:xfrm>
              <a:off x="1044" y="1500"/>
              <a:ext cx="348" cy="501"/>
            </a:xfrm>
            <a:prstGeom prst="rect">
              <a:avLst/>
            </a:prstGeom>
            <a:noFill/>
            <a:ln w="28575">
              <a:noFill/>
            </a:ln>
          </p:spPr>
          <p:txBody>
            <a:bodyPr>
              <a:spAutoFit/>
            </a:bodyPr>
            <a:p>
              <a:pPr>
                <a:spcBef>
                  <a:spcPct val="0"/>
                </a:spcBef>
              </a:pPr>
              <a:r>
                <a:rPr lang="en-US" altLang="zh-CN" dirty="0">
                  <a:latin typeface="Times New Roman" panose="02020603050405020304" pitchFamily="18" charset="0"/>
                </a:rPr>
                <a:t>000</a:t>
              </a:r>
              <a:endParaRPr lang="en-US" altLang="zh-CN" dirty="0">
                <a:latin typeface="Times New Roman" panose="02020603050405020304" pitchFamily="18" charset="0"/>
              </a:endParaRPr>
            </a:p>
            <a:p>
              <a:pPr>
                <a:spcBef>
                  <a:spcPct val="0"/>
                </a:spcBef>
              </a:pPr>
              <a:endParaRPr lang="en-US" altLang="zh-CN" dirty="0">
                <a:latin typeface="Times New Roman" panose="02020603050405020304" pitchFamily="18" charset="0"/>
              </a:endParaRPr>
            </a:p>
            <a:p>
              <a:pPr>
                <a:spcBef>
                  <a:spcPct val="0"/>
                </a:spcBef>
              </a:pPr>
              <a:r>
                <a:rPr lang="en-US" altLang="zh-CN" dirty="0">
                  <a:latin typeface="Times New Roman" panose="02020603050405020304" pitchFamily="18" charset="0"/>
                </a:rPr>
                <a:t>5FF</a:t>
              </a:r>
              <a:endParaRPr lang="en-US" altLang="zh-CN" dirty="0">
                <a:latin typeface="Times New Roman" panose="02020603050405020304" pitchFamily="18" charset="0"/>
              </a:endParaRPr>
            </a:p>
          </p:txBody>
        </p:sp>
        <p:sp>
          <p:nvSpPr>
            <p:cNvPr id="15376" name="Text Box 20"/>
            <p:cNvSpPr txBox="1"/>
            <p:nvPr/>
          </p:nvSpPr>
          <p:spPr>
            <a:xfrm>
              <a:off x="1056" y="2132"/>
              <a:ext cx="348" cy="501"/>
            </a:xfrm>
            <a:prstGeom prst="rect">
              <a:avLst/>
            </a:prstGeom>
            <a:noFill/>
            <a:ln w="28575">
              <a:noFill/>
            </a:ln>
          </p:spPr>
          <p:txBody>
            <a:bodyPr>
              <a:spAutoFit/>
            </a:bodyPr>
            <a:p>
              <a:pPr>
                <a:spcBef>
                  <a:spcPct val="0"/>
                </a:spcBef>
              </a:pPr>
              <a:r>
                <a:rPr lang="en-US" altLang="zh-CN" dirty="0">
                  <a:latin typeface="Times New Roman" panose="02020603050405020304" pitchFamily="18" charset="0"/>
                </a:rPr>
                <a:t>000</a:t>
              </a:r>
              <a:endParaRPr lang="en-US" altLang="zh-CN" dirty="0">
                <a:latin typeface="Times New Roman" panose="02020603050405020304" pitchFamily="18" charset="0"/>
              </a:endParaRPr>
            </a:p>
            <a:p>
              <a:pPr>
                <a:spcBef>
                  <a:spcPct val="0"/>
                </a:spcBef>
              </a:pPr>
              <a:endParaRPr lang="en-US" altLang="zh-CN" dirty="0">
                <a:latin typeface="Times New Roman" panose="02020603050405020304" pitchFamily="18" charset="0"/>
              </a:endParaRPr>
            </a:p>
            <a:p>
              <a:pPr>
                <a:spcBef>
                  <a:spcPct val="0"/>
                </a:spcBef>
              </a:pPr>
              <a:r>
                <a:rPr lang="en-US" altLang="zh-CN" dirty="0">
                  <a:latin typeface="Times New Roman" panose="02020603050405020304" pitchFamily="18" charset="0"/>
                </a:rPr>
                <a:t>3FF</a:t>
              </a:r>
              <a:endParaRPr lang="en-US" altLang="zh-CN" dirty="0">
                <a:latin typeface="Times New Roman" panose="02020603050405020304" pitchFamily="18" charset="0"/>
              </a:endParaRPr>
            </a:p>
          </p:txBody>
        </p:sp>
        <p:sp>
          <p:nvSpPr>
            <p:cNvPr id="15377" name="Text Box 21"/>
            <p:cNvSpPr txBox="1"/>
            <p:nvPr/>
          </p:nvSpPr>
          <p:spPr>
            <a:xfrm>
              <a:off x="1056" y="2804"/>
              <a:ext cx="348" cy="501"/>
            </a:xfrm>
            <a:prstGeom prst="rect">
              <a:avLst/>
            </a:prstGeom>
            <a:noFill/>
            <a:ln w="28575">
              <a:noFill/>
            </a:ln>
          </p:spPr>
          <p:txBody>
            <a:bodyPr>
              <a:spAutoFit/>
            </a:bodyPr>
            <a:p>
              <a:pPr>
                <a:spcBef>
                  <a:spcPct val="0"/>
                </a:spcBef>
              </a:pPr>
              <a:r>
                <a:rPr lang="en-US" altLang="zh-CN" dirty="0">
                  <a:latin typeface="Times New Roman" panose="02020603050405020304" pitchFamily="18" charset="0"/>
                </a:rPr>
                <a:t>000</a:t>
              </a:r>
              <a:endParaRPr lang="en-US" altLang="zh-CN" dirty="0">
                <a:latin typeface="Times New Roman" panose="02020603050405020304" pitchFamily="18" charset="0"/>
              </a:endParaRPr>
            </a:p>
            <a:p>
              <a:pPr>
                <a:spcBef>
                  <a:spcPct val="0"/>
                </a:spcBef>
              </a:pPr>
              <a:endParaRPr lang="en-US" altLang="zh-CN" dirty="0">
                <a:latin typeface="Times New Roman" panose="02020603050405020304" pitchFamily="18" charset="0"/>
              </a:endParaRPr>
            </a:p>
            <a:p>
              <a:pPr>
                <a:spcBef>
                  <a:spcPct val="0"/>
                </a:spcBef>
              </a:pPr>
              <a:r>
                <a:rPr lang="en-US" altLang="zh-CN" dirty="0">
                  <a:latin typeface="Times New Roman" panose="02020603050405020304" pitchFamily="18" charset="0"/>
                </a:rPr>
                <a:t>3FF</a:t>
              </a:r>
              <a:endParaRPr lang="en-US" altLang="zh-CN" dirty="0">
                <a:latin typeface="Times New Roman" panose="02020603050405020304" pitchFamily="18" charset="0"/>
              </a:endParaRPr>
            </a:p>
          </p:txBody>
        </p:sp>
      </p:grpSp>
      <p:grpSp>
        <p:nvGrpSpPr>
          <p:cNvPr id="6" name="Group 22"/>
          <p:cNvGrpSpPr/>
          <p:nvPr/>
        </p:nvGrpSpPr>
        <p:grpSpPr>
          <a:xfrm>
            <a:off x="2843213" y="1628775"/>
            <a:ext cx="3241675" cy="3887788"/>
            <a:chOff x="1968" y="1824"/>
            <a:chExt cx="1392" cy="1196"/>
          </a:xfrm>
        </p:grpSpPr>
        <p:sp>
          <p:nvSpPr>
            <p:cNvPr id="15366" name="Rectangle 23"/>
            <p:cNvSpPr/>
            <p:nvPr/>
          </p:nvSpPr>
          <p:spPr>
            <a:xfrm>
              <a:off x="2640" y="1887"/>
              <a:ext cx="480" cy="288"/>
            </a:xfrm>
            <a:prstGeom prst="rect">
              <a:avLst/>
            </a:prstGeom>
            <a:noFill/>
            <a:ln w="28575" cap="flat" cmpd="sng">
              <a:solidFill>
                <a:schemeClr val="hlink"/>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主</a:t>
              </a:r>
              <a:endParaRPr lang="zh-CN" altLang="en-US" dirty="0">
                <a:latin typeface="Times New Roman" panose="02020603050405020304" pitchFamily="18" charset="0"/>
              </a:endParaRPr>
            </a:p>
          </p:txBody>
        </p:sp>
        <p:sp>
          <p:nvSpPr>
            <p:cNvPr id="15367" name="Rectangle 24"/>
            <p:cNvSpPr/>
            <p:nvPr/>
          </p:nvSpPr>
          <p:spPr>
            <a:xfrm>
              <a:off x="2640" y="2169"/>
              <a:ext cx="480" cy="288"/>
            </a:xfrm>
            <a:prstGeom prst="rect">
              <a:avLst/>
            </a:prstGeom>
            <a:noFill/>
            <a:ln w="28575" cap="flat" cmpd="sng">
              <a:solidFill>
                <a:schemeClr val="hlink"/>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子</a:t>
              </a: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15368" name="Rectangle 25"/>
            <p:cNvSpPr/>
            <p:nvPr/>
          </p:nvSpPr>
          <p:spPr>
            <a:xfrm>
              <a:off x="2640" y="2459"/>
              <a:ext cx="480" cy="288"/>
            </a:xfrm>
            <a:prstGeom prst="rect">
              <a:avLst/>
            </a:prstGeom>
            <a:noFill/>
            <a:ln w="28575" cap="flat" cmpd="sng">
              <a:solidFill>
                <a:schemeClr val="hlink"/>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子</a:t>
              </a:r>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15369" name="Text Box 26"/>
            <p:cNvSpPr txBox="1"/>
            <p:nvPr/>
          </p:nvSpPr>
          <p:spPr>
            <a:xfrm>
              <a:off x="1968" y="2880"/>
              <a:ext cx="1392" cy="140"/>
            </a:xfrm>
            <a:prstGeom prst="rect">
              <a:avLst/>
            </a:prstGeom>
            <a:noFill/>
            <a:ln w="28575">
              <a:noFill/>
            </a:ln>
          </p:spPr>
          <p:txBody>
            <a:bodyPr>
              <a:spAutoFit/>
            </a:bodyPr>
            <a:p>
              <a:pPr>
                <a:spcBef>
                  <a:spcPct val="0"/>
                </a:spcBef>
              </a:pPr>
              <a:r>
                <a:rPr lang="zh-CN" altLang="en-US" dirty="0">
                  <a:latin typeface="Times New Roman" panose="02020603050405020304" pitchFamily="18" charset="0"/>
                </a:rPr>
                <a:t>逻辑地址  装入模块</a:t>
              </a:r>
              <a:endParaRPr lang="zh-CN" altLang="en-US" dirty="0">
                <a:latin typeface="Times New Roman" panose="02020603050405020304" pitchFamily="18" charset="0"/>
              </a:endParaRPr>
            </a:p>
          </p:txBody>
        </p:sp>
        <p:sp>
          <p:nvSpPr>
            <p:cNvPr id="15370" name="Text Box 27"/>
            <p:cNvSpPr txBox="1"/>
            <p:nvPr/>
          </p:nvSpPr>
          <p:spPr>
            <a:xfrm>
              <a:off x="2340" y="1824"/>
              <a:ext cx="348" cy="1039"/>
            </a:xfrm>
            <a:prstGeom prst="rect">
              <a:avLst/>
            </a:prstGeom>
            <a:noFill/>
            <a:ln w="28575">
              <a:noFill/>
            </a:ln>
          </p:spPr>
          <p:txBody>
            <a:bodyPr>
              <a:spAutoFit/>
            </a:bodyPr>
            <a:p>
              <a:pPr>
                <a:spcBef>
                  <a:spcPct val="0"/>
                </a:spcBef>
              </a:pPr>
              <a:r>
                <a:rPr lang="en-US" altLang="zh-CN" dirty="0">
                  <a:latin typeface="Times New Roman" panose="02020603050405020304" pitchFamily="18" charset="0"/>
                </a:rPr>
                <a:t>000</a:t>
              </a:r>
              <a:endParaRPr lang="en-US" altLang="zh-CN" dirty="0">
                <a:latin typeface="Times New Roman" panose="02020603050405020304" pitchFamily="18" charset="0"/>
              </a:endParaRPr>
            </a:p>
            <a:p>
              <a:pPr>
                <a:spcBef>
                  <a:spcPct val="0"/>
                </a:spcBef>
              </a:pPr>
              <a:endParaRPr lang="en-US" altLang="zh-CN" dirty="0">
                <a:latin typeface="Times New Roman" panose="02020603050405020304" pitchFamily="18" charset="0"/>
              </a:endParaRPr>
            </a:p>
            <a:p>
              <a:pPr>
                <a:spcBef>
                  <a:spcPct val="0"/>
                </a:spcBef>
              </a:pPr>
              <a:endParaRPr lang="en-US" altLang="zh-CN" dirty="0">
                <a:latin typeface="Times New Roman" panose="02020603050405020304" pitchFamily="18" charset="0"/>
              </a:endParaRPr>
            </a:p>
            <a:p>
              <a:pPr>
                <a:spcBef>
                  <a:spcPct val="0"/>
                </a:spcBef>
              </a:pPr>
              <a:endParaRPr lang="en-US" altLang="zh-CN" dirty="0">
                <a:latin typeface="Times New Roman" panose="02020603050405020304" pitchFamily="18" charset="0"/>
              </a:endParaRPr>
            </a:p>
            <a:p>
              <a:pPr>
                <a:spcBef>
                  <a:spcPct val="0"/>
                </a:spcBef>
              </a:pPr>
              <a:r>
                <a:rPr lang="en-US" altLang="zh-CN" dirty="0">
                  <a:latin typeface="Times New Roman" panose="02020603050405020304" pitchFamily="18" charset="0"/>
                </a:rPr>
                <a:t>.</a:t>
              </a:r>
              <a:endParaRPr lang="en-US" altLang="zh-CN" dirty="0">
                <a:latin typeface="Times New Roman" panose="02020603050405020304" pitchFamily="18" charset="0"/>
              </a:endParaRPr>
            </a:p>
            <a:p>
              <a:pPr>
                <a:spcBef>
                  <a:spcPct val="0"/>
                </a:spcBef>
              </a:pPr>
              <a:r>
                <a:rPr lang="en-US" altLang="zh-CN" dirty="0">
                  <a:latin typeface="Times New Roman" panose="02020603050405020304" pitchFamily="18" charset="0"/>
                </a:rPr>
                <a:t>.</a:t>
              </a:r>
              <a:endParaRPr lang="en-US" altLang="zh-CN" dirty="0">
                <a:latin typeface="Times New Roman" panose="02020603050405020304" pitchFamily="18" charset="0"/>
              </a:endParaRPr>
            </a:p>
            <a:p>
              <a:pPr>
                <a:spcBef>
                  <a:spcPct val="0"/>
                </a:spcBef>
              </a:pPr>
              <a:r>
                <a:rPr lang="en-US" altLang="zh-CN" dirty="0">
                  <a:latin typeface="Times New Roman" panose="02020603050405020304" pitchFamily="18" charset="0"/>
                </a:rPr>
                <a:t>.</a:t>
              </a:r>
              <a:endParaRPr lang="en-US" altLang="zh-CN" dirty="0">
                <a:latin typeface="Times New Roman" panose="02020603050405020304" pitchFamily="18" charset="0"/>
              </a:endParaRPr>
            </a:p>
            <a:p>
              <a:pPr>
                <a:spcBef>
                  <a:spcPct val="0"/>
                </a:spcBef>
              </a:pPr>
              <a:endParaRPr lang="en-US" altLang="zh-CN" dirty="0">
                <a:latin typeface="Times New Roman" panose="02020603050405020304" pitchFamily="18" charset="0"/>
              </a:endParaRPr>
            </a:p>
            <a:p>
              <a:pPr>
                <a:spcBef>
                  <a:spcPct val="0"/>
                </a:spcBef>
              </a:pPr>
              <a:r>
                <a:rPr lang="en-US" altLang="zh-CN" dirty="0">
                  <a:latin typeface="Times New Roman" panose="02020603050405020304" pitchFamily="18" charset="0"/>
                </a:rPr>
                <a:t>FFF</a:t>
              </a:r>
              <a:endParaRPr lang="en-US" altLang="zh-CN" dirty="0">
                <a:latin typeface="Times New Roman" panose="02020603050405020304" pitchFamily="18"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9858" name="Rectangle 2"/>
          <p:cNvSpPr>
            <a:spLocks noGrp="1" noChangeArrowheads="1"/>
          </p:cNvSpPr>
          <p:nvPr>
            <p:ph type="title"/>
          </p:nvPr>
        </p:nvSpPr>
        <p:spPr>
          <a:xfrm>
            <a:off x="468313" y="188913"/>
            <a:ext cx="8229600"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4.5 </a:t>
            </a:r>
            <a:r>
              <a:rPr kumimoji="0" lang="zh-CN" altLang="en-US"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基本分段存储管理方式</a:t>
            </a:r>
            <a:endParaRPr kumimoji="0" lang="zh-CN" altLang="en-US"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249859" name="Rectangle 3"/>
          <p:cNvSpPr>
            <a:spLocks noGrp="1"/>
          </p:cNvSpPr>
          <p:nvPr>
            <p:ph idx="1"/>
          </p:nvPr>
        </p:nvSpPr>
        <p:spPr>
          <a:xfrm>
            <a:off x="250825" y="765175"/>
            <a:ext cx="8229600" cy="1150938"/>
          </a:xfrm>
          <a:ln/>
        </p:spPr>
        <p:txBody>
          <a:bodyPr vert="horz" wrap="square" lIns="91440" tIns="45720" rIns="91440" bIns="45720" anchor="t"/>
          <a:p>
            <a:pPr>
              <a:buNone/>
            </a:pPr>
            <a:r>
              <a:rPr lang="zh-CN" altLang="en-US" b="1" dirty="0">
                <a:solidFill>
                  <a:schemeClr val="accent1"/>
                </a:solidFill>
                <a:latin typeface="宋体" panose="02010600030101010101" pitchFamily="2" charset="-122"/>
              </a:rPr>
              <a:t>五</a:t>
            </a:r>
            <a:r>
              <a:rPr lang="en-US" altLang="zh-CN" b="1" dirty="0">
                <a:solidFill>
                  <a:schemeClr val="accent1"/>
                </a:solidFill>
                <a:latin typeface="宋体" panose="02010600030101010101" pitchFamily="2" charset="-122"/>
              </a:rPr>
              <a:t>.</a:t>
            </a:r>
            <a:r>
              <a:rPr lang="zh-CN" altLang="en-US" b="1" dirty="0">
                <a:solidFill>
                  <a:schemeClr val="accent1"/>
                </a:solidFill>
                <a:latin typeface="宋体" panose="02010600030101010101" pitchFamily="2" charset="-122"/>
              </a:rPr>
              <a:t>段页式存储管理方式</a:t>
            </a:r>
            <a:endParaRPr lang="zh-CN" altLang="en-US" b="1" dirty="0">
              <a:solidFill>
                <a:schemeClr val="accent1"/>
              </a:solidFill>
              <a:latin typeface="宋体" panose="02010600030101010101" pitchFamily="2" charset="-122"/>
            </a:endParaRPr>
          </a:p>
          <a:p>
            <a:pPr>
              <a:buNone/>
            </a:pPr>
            <a:r>
              <a:rPr lang="zh-CN" altLang="en-US" b="1" dirty="0">
                <a:solidFill>
                  <a:srgbClr val="3333FF"/>
                </a:solidFill>
                <a:latin typeface="宋体" panose="02010600030101010101" pitchFamily="2" charset="-122"/>
              </a:rPr>
              <a:t>  </a:t>
            </a:r>
            <a:r>
              <a:rPr lang="en-US" altLang="zh-CN" b="1" dirty="0">
                <a:solidFill>
                  <a:srgbClr val="3333FF"/>
                </a:solidFill>
                <a:latin typeface="宋体" panose="02010600030101010101" pitchFamily="2" charset="-122"/>
              </a:rPr>
              <a:t>1.</a:t>
            </a:r>
            <a:r>
              <a:rPr lang="zh-CN" altLang="en-US" sz="2800" b="1" dirty="0">
                <a:solidFill>
                  <a:srgbClr val="3333FF"/>
                </a:solidFill>
              </a:rPr>
              <a:t>作业分段</a:t>
            </a:r>
            <a:r>
              <a:rPr lang="zh-CN" altLang="en-US" dirty="0"/>
              <a:t>：</a:t>
            </a:r>
            <a:r>
              <a:rPr lang="zh-CN" altLang="en-US" sz="2400" b="1" dirty="0"/>
              <a:t>按逻辑信息进行，每个段有段名和段号</a:t>
            </a:r>
            <a:endParaRPr lang="zh-CN" altLang="en-US" sz="2400" b="1" dirty="0"/>
          </a:p>
        </p:txBody>
      </p:sp>
      <p:sp>
        <p:nvSpPr>
          <p:cNvPr id="249870" name="Text Box 14"/>
          <p:cNvSpPr txBox="1">
            <a:spLocks noChangeArrowheads="1"/>
          </p:cNvSpPr>
          <p:nvPr/>
        </p:nvSpPr>
        <p:spPr bwMode="auto">
          <a:xfrm>
            <a:off x="684213" y="5805488"/>
            <a:ext cx="2447925" cy="5191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2800" kern="1200" cap="none" spc="0" normalizeH="0" baseline="0" noProof="0" smtClean="0">
                <a:solidFill>
                  <a:srgbClr val="3333FF"/>
                </a:solidFill>
                <a:latin typeface="Arial" panose="020B0604020202020204" pitchFamily="34" charset="0"/>
                <a:ea typeface="宋体" panose="02010600030101010101" pitchFamily="2" charset="-122"/>
                <a:cs typeface="+mn-cs"/>
              </a:rPr>
              <a:t>2. </a:t>
            </a:r>
            <a:r>
              <a:rPr kumimoji="0" lang="zh-CN" altLang="en-US" sz="2800" kern="1200" cap="none" spc="0" normalizeH="0" baseline="0" noProof="0" smtClean="0">
                <a:solidFill>
                  <a:srgbClr val="3333FF"/>
                </a:solidFill>
                <a:latin typeface="Arial" panose="020B0604020202020204" pitchFamily="34" charset="0"/>
                <a:ea typeface="宋体" panose="02010600030101010101" pitchFamily="2" charset="-122"/>
                <a:cs typeface="+mn-cs"/>
              </a:rPr>
              <a:t>段内分页</a:t>
            </a:r>
            <a:r>
              <a:rPr kumimoji="0" lang="zh-CN" altLang="en-US" sz="2800" b="0" kern="1200" cap="none" spc="0" normalizeH="0" baseline="0" noProof="0" smtClean="0">
                <a:solidFill>
                  <a:srgbClr val="3333FF"/>
                </a:solidFill>
                <a:latin typeface="Arial" panose="020B0604020202020204" pitchFamily="34" charset="0"/>
                <a:ea typeface="宋体" panose="02010600030101010101" pitchFamily="2" charset="-122"/>
                <a:cs typeface="+mn-cs"/>
              </a:rPr>
              <a:t>：</a:t>
            </a:r>
            <a:endParaRPr kumimoji="0" lang="zh-CN" altLang="en-US" sz="2800" b="0" kern="1200" cap="none" spc="0" normalizeH="0" baseline="0" noProof="0" smtClean="0">
              <a:solidFill>
                <a:srgbClr val="3333FF"/>
              </a:solidFill>
              <a:latin typeface="Arial" panose="020B0604020202020204" pitchFamily="34" charset="0"/>
              <a:ea typeface="宋体" panose="02010600030101010101" pitchFamily="2" charset="-122"/>
              <a:cs typeface="+mn-cs"/>
            </a:endParaRPr>
          </a:p>
        </p:txBody>
      </p:sp>
      <p:grpSp>
        <p:nvGrpSpPr>
          <p:cNvPr id="2" name="Group 613"/>
          <p:cNvGrpSpPr/>
          <p:nvPr/>
        </p:nvGrpSpPr>
        <p:grpSpPr>
          <a:xfrm>
            <a:off x="684213" y="1916113"/>
            <a:ext cx="8097837" cy="3770312"/>
            <a:chOff x="431" y="1207"/>
            <a:chExt cx="5101" cy="2375"/>
          </a:xfrm>
        </p:grpSpPr>
        <p:sp>
          <p:nvSpPr>
            <p:cNvPr id="250123" name="Text Box 267"/>
            <p:cNvSpPr txBox="1">
              <a:spLocks noChangeArrowheads="1"/>
            </p:cNvSpPr>
            <p:nvPr/>
          </p:nvSpPr>
          <p:spPr bwMode="auto">
            <a:xfrm>
              <a:off x="4226" y="1570"/>
              <a:ext cx="396" cy="289"/>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3k</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250124" name="Text Box 268"/>
            <p:cNvSpPr txBox="1">
              <a:spLocks noChangeArrowheads="1"/>
            </p:cNvSpPr>
            <p:nvPr/>
          </p:nvSpPr>
          <p:spPr bwMode="auto">
            <a:xfrm>
              <a:off x="4226" y="1266"/>
              <a:ext cx="296" cy="289"/>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250125" name="Text Box 269"/>
            <p:cNvSpPr txBox="1">
              <a:spLocks noChangeArrowheads="1"/>
            </p:cNvSpPr>
            <p:nvPr/>
          </p:nvSpPr>
          <p:spPr bwMode="auto">
            <a:xfrm>
              <a:off x="2991" y="2255"/>
              <a:ext cx="396" cy="289"/>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8k</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250126" name="Text Box 270"/>
            <p:cNvSpPr txBox="1">
              <a:spLocks noChangeArrowheads="1"/>
            </p:cNvSpPr>
            <p:nvPr/>
          </p:nvSpPr>
          <p:spPr bwMode="auto">
            <a:xfrm>
              <a:off x="3089" y="1246"/>
              <a:ext cx="296"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250127" name="Text Box 271"/>
            <p:cNvSpPr txBox="1">
              <a:spLocks noChangeArrowheads="1"/>
            </p:cNvSpPr>
            <p:nvPr/>
          </p:nvSpPr>
          <p:spPr bwMode="auto">
            <a:xfrm>
              <a:off x="1878" y="1988"/>
              <a:ext cx="458"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7k</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250128" name="Text Box 272"/>
            <p:cNvSpPr txBox="1">
              <a:spLocks noChangeArrowheads="1"/>
            </p:cNvSpPr>
            <p:nvPr/>
          </p:nvSpPr>
          <p:spPr bwMode="auto">
            <a:xfrm>
              <a:off x="2001" y="1207"/>
              <a:ext cx="297" cy="289"/>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250129" name="Text Box 273"/>
            <p:cNvSpPr txBox="1">
              <a:spLocks noChangeArrowheads="1"/>
            </p:cNvSpPr>
            <p:nvPr/>
          </p:nvSpPr>
          <p:spPr bwMode="auto">
            <a:xfrm>
              <a:off x="716" y="1264"/>
              <a:ext cx="296" cy="28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250130" name="Text Box 274"/>
            <p:cNvSpPr txBox="1">
              <a:spLocks noChangeArrowheads="1"/>
            </p:cNvSpPr>
            <p:nvPr/>
          </p:nvSpPr>
          <p:spPr bwMode="auto">
            <a:xfrm>
              <a:off x="431" y="2940"/>
              <a:ext cx="531"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15k</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250132" name="Text Box 276"/>
            <p:cNvSpPr txBox="1">
              <a:spLocks noChangeArrowheads="1"/>
            </p:cNvSpPr>
            <p:nvPr/>
          </p:nvSpPr>
          <p:spPr bwMode="auto">
            <a:xfrm>
              <a:off x="4445" y="2160"/>
              <a:ext cx="1087"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stack (3)</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250133" name="Text Box 277"/>
            <p:cNvSpPr txBox="1">
              <a:spLocks noChangeArrowheads="1"/>
            </p:cNvSpPr>
            <p:nvPr/>
          </p:nvSpPr>
          <p:spPr bwMode="auto">
            <a:xfrm>
              <a:off x="839" y="3294"/>
              <a:ext cx="1134"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Main(0)</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250134" name="Text Box 278"/>
            <p:cNvSpPr txBox="1">
              <a:spLocks noChangeArrowheads="1"/>
            </p:cNvSpPr>
            <p:nvPr/>
          </p:nvSpPr>
          <p:spPr bwMode="auto">
            <a:xfrm>
              <a:off x="2162" y="2387"/>
              <a:ext cx="899"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F1(1)</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250135" name="Text Box 279"/>
            <p:cNvSpPr txBox="1">
              <a:spLocks noChangeArrowheads="1"/>
            </p:cNvSpPr>
            <p:nvPr/>
          </p:nvSpPr>
          <p:spPr bwMode="auto">
            <a:xfrm>
              <a:off x="3149" y="2568"/>
              <a:ext cx="1046"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data (2)</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250136" name="Rectangle 280"/>
            <p:cNvSpPr>
              <a:spLocks noChangeArrowheads="1"/>
            </p:cNvSpPr>
            <p:nvPr/>
          </p:nvSpPr>
          <p:spPr bwMode="auto">
            <a:xfrm>
              <a:off x="4558" y="1389"/>
              <a:ext cx="544" cy="456"/>
            </a:xfrm>
            <a:prstGeom prst="rect">
              <a:avLst/>
            </a:prstGeom>
            <a:solidFill>
              <a:srgbClr val="FFCC00"/>
            </a:solidFill>
            <a:ln w="9525">
              <a:noFill/>
              <a:miter lim="800000"/>
            </a:ln>
            <a:effectLst>
              <a:outerShdw dist="17961" dir="2700000" algn="ctr" rotWithShape="0">
                <a:srgbClr val="FFCC00">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0137" name="Rectangle 281"/>
            <p:cNvSpPr>
              <a:spLocks noChangeArrowheads="1"/>
            </p:cNvSpPr>
            <p:nvPr/>
          </p:nvSpPr>
          <p:spPr bwMode="auto">
            <a:xfrm>
              <a:off x="3285" y="1377"/>
              <a:ext cx="544" cy="1142"/>
            </a:xfrm>
            <a:prstGeom prst="rect">
              <a:avLst/>
            </a:prstGeom>
            <a:solidFill>
              <a:schemeClr val="folHlink"/>
            </a:solidFill>
            <a:ln w="9525">
              <a:noFill/>
              <a:miter lim="800000"/>
            </a:ln>
            <a:effectLst>
              <a:outerShdw dist="17961" dir="2700000" algn="ctr" rotWithShape="0">
                <a:schemeClr val="folHlink">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0138" name="Rectangle 282"/>
            <p:cNvSpPr>
              <a:spLocks noChangeArrowheads="1"/>
            </p:cNvSpPr>
            <p:nvPr/>
          </p:nvSpPr>
          <p:spPr bwMode="auto">
            <a:xfrm>
              <a:off x="913" y="1417"/>
              <a:ext cx="544" cy="1829"/>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0139" name="Rectangle 283"/>
            <p:cNvSpPr>
              <a:spLocks noChangeArrowheads="1"/>
            </p:cNvSpPr>
            <p:nvPr/>
          </p:nvSpPr>
          <p:spPr bwMode="auto">
            <a:xfrm>
              <a:off x="2198" y="1377"/>
              <a:ext cx="544" cy="913"/>
            </a:xfrm>
            <a:prstGeom prst="rect">
              <a:avLst/>
            </a:prstGeom>
            <a:solidFill>
              <a:schemeClr val="accent1"/>
            </a:solidFill>
            <a:ln w="9525">
              <a:noFill/>
              <a:miter lim="800000"/>
            </a:ln>
            <a:effectLst>
              <a:outerShdw dist="17961" dir="2700000" algn="ctr" rotWithShape="0">
                <a:schemeClr val="accent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50532" name="Text Box 676"/>
          <p:cNvSpPr txBox="1">
            <a:spLocks noChangeArrowheads="1"/>
          </p:cNvSpPr>
          <p:nvPr/>
        </p:nvSpPr>
        <p:spPr bwMode="auto">
          <a:xfrm>
            <a:off x="8080375" y="2251075"/>
            <a:ext cx="30797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250533" name="Text Box 677"/>
          <p:cNvSpPr txBox="1">
            <a:spLocks noChangeArrowheads="1"/>
          </p:cNvSpPr>
          <p:nvPr/>
        </p:nvSpPr>
        <p:spPr bwMode="auto">
          <a:xfrm>
            <a:off x="6065838" y="2251075"/>
            <a:ext cx="3063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250534" name="Text Box 678"/>
          <p:cNvSpPr txBox="1">
            <a:spLocks noChangeArrowheads="1"/>
          </p:cNvSpPr>
          <p:nvPr/>
        </p:nvSpPr>
        <p:spPr bwMode="auto">
          <a:xfrm>
            <a:off x="6065838" y="3173413"/>
            <a:ext cx="3063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250535" name="Text Box 679"/>
          <p:cNvSpPr txBox="1">
            <a:spLocks noChangeArrowheads="1"/>
          </p:cNvSpPr>
          <p:nvPr/>
        </p:nvSpPr>
        <p:spPr bwMode="auto">
          <a:xfrm>
            <a:off x="6065838" y="3749675"/>
            <a:ext cx="3063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250536" name="Line 680"/>
          <p:cNvSpPr>
            <a:spLocks noChangeShapeType="1"/>
          </p:cNvSpPr>
          <p:nvPr/>
        </p:nvSpPr>
        <p:spPr bwMode="auto">
          <a:xfrm>
            <a:off x="5219700" y="3919538"/>
            <a:ext cx="847725"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0537" name="Line 681"/>
          <p:cNvSpPr>
            <a:spLocks noChangeShapeType="1"/>
          </p:cNvSpPr>
          <p:nvPr/>
        </p:nvSpPr>
        <p:spPr bwMode="auto">
          <a:xfrm>
            <a:off x="5237163" y="3054350"/>
            <a:ext cx="847725"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0538" name="Text Box 682"/>
          <p:cNvSpPr txBox="1">
            <a:spLocks noChangeArrowheads="1"/>
          </p:cNvSpPr>
          <p:nvPr/>
        </p:nvSpPr>
        <p:spPr bwMode="auto">
          <a:xfrm>
            <a:off x="4325938" y="3116263"/>
            <a:ext cx="30797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250539" name="Text Box 683"/>
          <p:cNvSpPr txBox="1">
            <a:spLocks noChangeArrowheads="1"/>
          </p:cNvSpPr>
          <p:nvPr/>
        </p:nvSpPr>
        <p:spPr bwMode="auto">
          <a:xfrm>
            <a:off x="4325938" y="2324100"/>
            <a:ext cx="30797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250540" name="Line 684"/>
          <p:cNvSpPr>
            <a:spLocks noChangeShapeType="1"/>
          </p:cNvSpPr>
          <p:nvPr/>
        </p:nvSpPr>
        <p:spPr bwMode="auto">
          <a:xfrm>
            <a:off x="3479800" y="3054350"/>
            <a:ext cx="847725"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0541" name="Text Box 685"/>
          <p:cNvSpPr txBox="1">
            <a:spLocks noChangeArrowheads="1"/>
          </p:cNvSpPr>
          <p:nvPr/>
        </p:nvSpPr>
        <p:spPr bwMode="auto">
          <a:xfrm>
            <a:off x="2324100" y="4627563"/>
            <a:ext cx="3063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3</a:t>
            </a:r>
            <a:endParaRPr lang="en-US" altLang="zh-CN" dirty="0">
              <a:latin typeface="Arial" panose="020B0604020202020204" pitchFamily="34" charset="0"/>
            </a:endParaRPr>
          </a:p>
        </p:txBody>
      </p:sp>
      <p:sp>
        <p:nvSpPr>
          <p:cNvPr id="250542" name="Text Box 686"/>
          <p:cNvSpPr txBox="1">
            <a:spLocks noChangeArrowheads="1"/>
          </p:cNvSpPr>
          <p:nvPr/>
        </p:nvSpPr>
        <p:spPr bwMode="auto">
          <a:xfrm>
            <a:off x="2324100" y="3908425"/>
            <a:ext cx="3063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250543" name="Text Box 687"/>
          <p:cNvSpPr txBox="1">
            <a:spLocks noChangeArrowheads="1"/>
          </p:cNvSpPr>
          <p:nvPr/>
        </p:nvSpPr>
        <p:spPr bwMode="auto">
          <a:xfrm>
            <a:off x="2324100" y="3116263"/>
            <a:ext cx="3063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250544" name="Text Box 688"/>
          <p:cNvSpPr txBox="1">
            <a:spLocks noChangeArrowheads="1"/>
          </p:cNvSpPr>
          <p:nvPr/>
        </p:nvSpPr>
        <p:spPr bwMode="auto">
          <a:xfrm>
            <a:off x="2324100" y="2324100"/>
            <a:ext cx="3063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250545" name="Line 689"/>
          <p:cNvSpPr>
            <a:spLocks noChangeShapeType="1"/>
          </p:cNvSpPr>
          <p:nvPr/>
        </p:nvSpPr>
        <p:spPr bwMode="auto">
          <a:xfrm>
            <a:off x="1476375" y="4567238"/>
            <a:ext cx="847725"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0546" name="Line 690"/>
          <p:cNvSpPr>
            <a:spLocks noChangeShapeType="1"/>
          </p:cNvSpPr>
          <p:nvPr/>
        </p:nvSpPr>
        <p:spPr bwMode="auto">
          <a:xfrm>
            <a:off x="1476375" y="2982913"/>
            <a:ext cx="847725"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0547" name="Line 691"/>
          <p:cNvSpPr>
            <a:spLocks noChangeShapeType="1"/>
          </p:cNvSpPr>
          <p:nvPr/>
        </p:nvSpPr>
        <p:spPr bwMode="auto">
          <a:xfrm>
            <a:off x="1476375" y="3775075"/>
            <a:ext cx="847725"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49859">
                                            <p:txEl>
                                              <p:charRg st="12" end="39"/>
                                            </p:txEl>
                                          </p:spTgt>
                                        </p:tgtEl>
                                        <p:attrNameLst>
                                          <p:attrName>style.visibility</p:attrName>
                                        </p:attrNameLst>
                                      </p:cBhvr>
                                      <p:to>
                                        <p:strVal val="visible"/>
                                      </p:to>
                                    </p:set>
                                    <p:animEffect transition="in" filter="box(in)">
                                      <p:cBhvr>
                                        <p:cTn id="7" dur="500"/>
                                        <p:tgtEl>
                                          <p:spTgt spid="249859">
                                            <p:txEl>
                                              <p:charRg st="12" end="39"/>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49870"/>
                                        </p:tgtEl>
                                        <p:attrNameLst>
                                          <p:attrName>style.visibility</p:attrName>
                                        </p:attrNameLst>
                                      </p:cBhvr>
                                      <p:to>
                                        <p:strVal val="visible"/>
                                      </p:to>
                                    </p:set>
                                    <p:animEffect transition="in" filter="box(in)">
                                      <p:cBhvr>
                                        <p:cTn id="17" dur="500"/>
                                        <p:tgtEl>
                                          <p:spTgt spid="249870"/>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50532"/>
                                        </p:tgtEl>
                                        <p:attrNameLst>
                                          <p:attrName>style.visibility</p:attrName>
                                        </p:attrNameLst>
                                      </p:cBhvr>
                                      <p:to>
                                        <p:strVal val="visible"/>
                                      </p:to>
                                    </p:set>
                                    <p:anim calcmode="lin" valueType="num">
                                      <p:cBhvr additive="base">
                                        <p:cTn id="22" dur="500" fill="hold"/>
                                        <p:tgtEl>
                                          <p:spTgt spid="250532"/>
                                        </p:tgtEl>
                                        <p:attrNameLst>
                                          <p:attrName>ppt_x</p:attrName>
                                        </p:attrNameLst>
                                      </p:cBhvr>
                                      <p:tavLst>
                                        <p:tav tm="0">
                                          <p:val>
                                            <p:strVal val="#ppt_x"/>
                                          </p:val>
                                        </p:tav>
                                        <p:tav tm="100000">
                                          <p:val>
                                            <p:strVal val="#ppt_x"/>
                                          </p:val>
                                        </p:tav>
                                      </p:tavLst>
                                    </p:anim>
                                    <p:anim calcmode="lin" valueType="num">
                                      <p:cBhvr additive="base">
                                        <p:cTn id="23" dur="500" fill="hold"/>
                                        <p:tgtEl>
                                          <p:spTgt spid="250532"/>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50533"/>
                                        </p:tgtEl>
                                        <p:attrNameLst>
                                          <p:attrName>style.visibility</p:attrName>
                                        </p:attrNameLst>
                                      </p:cBhvr>
                                      <p:to>
                                        <p:strVal val="visible"/>
                                      </p:to>
                                    </p:set>
                                    <p:anim calcmode="lin" valueType="num">
                                      <p:cBhvr additive="base">
                                        <p:cTn id="26" dur="500" fill="hold"/>
                                        <p:tgtEl>
                                          <p:spTgt spid="250533"/>
                                        </p:tgtEl>
                                        <p:attrNameLst>
                                          <p:attrName>ppt_x</p:attrName>
                                        </p:attrNameLst>
                                      </p:cBhvr>
                                      <p:tavLst>
                                        <p:tav tm="0">
                                          <p:val>
                                            <p:strVal val="#ppt_x"/>
                                          </p:val>
                                        </p:tav>
                                        <p:tav tm="100000">
                                          <p:val>
                                            <p:strVal val="#ppt_x"/>
                                          </p:val>
                                        </p:tav>
                                      </p:tavLst>
                                    </p:anim>
                                    <p:anim calcmode="lin" valueType="num">
                                      <p:cBhvr additive="base">
                                        <p:cTn id="27" dur="500" fill="hold"/>
                                        <p:tgtEl>
                                          <p:spTgt spid="250533"/>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250534"/>
                                        </p:tgtEl>
                                        <p:attrNameLst>
                                          <p:attrName>style.visibility</p:attrName>
                                        </p:attrNameLst>
                                      </p:cBhvr>
                                      <p:to>
                                        <p:strVal val="visible"/>
                                      </p:to>
                                    </p:set>
                                    <p:anim calcmode="lin" valueType="num">
                                      <p:cBhvr additive="base">
                                        <p:cTn id="30" dur="500" fill="hold"/>
                                        <p:tgtEl>
                                          <p:spTgt spid="250534"/>
                                        </p:tgtEl>
                                        <p:attrNameLst>
                                          <p:attrName>ppt_x</p:attrName>
                                        </p:attrNameLst>
                                      </p:cBhvr>
                                      <p:tavLst>
                                        <p:tav tm="0">
                                          <p:val>
                                            <p:strVal val="#ppt_x"/>
                                          </p:val>
                                        </p:tav>
                                        <p:tav tm="100000">
                                          <p:val>
                                            <p:strVal val="#ppt_x"/>
                                          </p:val>
                                        </p:tav>
                                      </p:tavLst>
                                    </p:anim>
                                    <p:anim calcmode="lin" valueType="num">
                                      <p:cBhvr additive="base">
                                        <p:cTn id="31" dur="500" fill="hold"/>
                                        <p:tgtEl>
                                          <p:spTgt spid="250534"/>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250535"/>
                                        </p:tgtEl>
                                        <p:attrNameLst>
                                          <p:attrName>style.visibility</p:attrName>
                                        </p:attrNameLst>
                                      </p:cBhvr>
                                      <p:to>
                                        <p:strVal val="visible"/>
                                      </p:to>
                                    </p:set>
                                    <p:anim calcmode="lin" valueType="num">
                                      <p:cBhvr additive="base">
                                        <p:cTn id="34" dur="500" fill="hold"/>
                                        <p:tgtEl>
                                          <p:spTgt spid="250535"/>
                                        </p:tgtEl>
                                        <p:attrNameLst>
                                          <p:attrName>ppt_x</p:attrName>
                                        </p:attrNameLst>
                                      </p:cBhvr>
                                      <p:tavLst>
                                        <p:tav tm="0">
                                          <p:val>
                                            <p:strVal val="#ppt_x"/>
                                          </p:val>
                                        </p:tav>
                                        <p:tav tm="100000">
                                          <p:val>
                                            <p:strVal val="#ppt_x"/>
                                          </p:val>
                                        </p:tav>
                                      </p:tavLst>
                                    </p:anim>
                                    <p:anim calcmode="lin" valueType="num">
                                      <p:cBhvr additive="base">
                                        <p:cTn id="35" dur="500" fill="hold"/>
                                        <p:tgtEl>
                                          <p:spTgt spid="250535"/>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250536"/>
                                        </p:tgtEl>
                                        <p:attrNameLst>
                                          <p:attrName>style.visibility</p:attrName>
                                        </p:attrNameLst>
                                      </p:cBhvr>
                                      <p:to>
                                        <p:strVal val="visible"/>
                                      </p:to>
                                    </p:set>
                                    <p:anim calcmode="lin" valueType="num">
                                      <p:cBhvr additive="base">
                                        <p:cTn id="38" dur="500" fill="hold"/>
                                        <p:tgtEl>
                                          <p:spTgt spid="250536"/>
                                        </p:tgtEl>
                                        <p:attrNameLst>
                                          <p:attrName>ppt_x</p:attrName>
                                        </p:attrNameLst>
                                      </p:cBhvr>
                                      <p:tavLst>
                                        <p:tav tm="0">
                                          <p:val>
                                            <p:strVal val="#ppt_x"/>
                                          </p:val>
                                        </p:tav>
                                        <p:tav tm="100000">
                                          <p:val>
                                            <p:strVal val="#ppt_x"/>
                                          </p:val>
                                        </p:tav>
                                      </p:tavLst>
                                    </p:anim>
                                    <p:anim calcmode="lin" valueType="num">
                                      <p:cBhvr additive="base">
                                        <p:cTn id="39" dur="500" fill="hold"/>
                                        <p:tgtEl>
                                          <p:spTgt spid="250536"/>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250537"/>
                                        </p:tgtEl>
                                        <p:attrNameLst>
                                          <p:attrName>style.visibility</p:attrName>
                                        </p:attrNameLst>
                                      </p:cBhvr>
                                      <p:to>
                                        <p:strVal val="visible"/>
                                      </p:to>
                                    </p:set>
                                    <p:anim calcmode="lin" valueType="num">
                                      <p:cBhvr additive="base">
                                        <p:cTn id="42" dur="500" fill="hold"/>
                                        <p:tgtEl>
                                          <p:spTgt spid="250537"/>
                                        </p:tgtEl>
                                        <p:attrNameLst>
                                          <p:attrName>ppt_x</p:attrName>
                                        </p:attrNameLst>
                                      </p:cBhvr>
                                      <p:tavLst>
                                        <p:tav tm="0">
                                          <p:val>
                                            <p:strVal val="#ppt_x"/>
                                          </p:val>
                                        </p:tav>
                                        <p:tav tm="100000">
                                          <p:val>
                                            <p:strVal val="#ppt_x"/>
                                          </p:val>
                                        </p:tav>
                                      </p:tavLst>
                                    </p:anim>
                                    <p:anim calcmode="lin" valueType="num">
                                      <p:cBhvr additive="base">
                                        <p:cTn id="43" dur="500" fill="hold"/>
                                        <p:tgtEl>
                                          <p:spTgt spid="250537"/>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50538"/>
                                        </p:tgtEl>
                                        <p:attrNameLst>
                                          <p:attrName>style.visibility</p:attrName>
                                        </p:attrNameLst>
                                      </p:cBhvr>
                                      <p:to>
                                        <p:strVal val="visible"/>
                                      </p:to>
                                    </p:set>
                                    <p:anim calcmode="lin" valueType="num">
                                      <p:cBhvr additive="base">
                                        <p:cTn id="46" dur="500" fill="hold"/>
                                        <p:tgtEl>
                                          <p:spTgt spid="250538"/>
                                        </p:tgtEl>
                                        <p:attrNameLst>
                                          <p:attrName>ppt_x</p:attrName>
                                        </p:attrNameLst>
                                      </p:cBhvr>
                                      <p:tavLst>
                                        <p:tav tm="0">
                                          <p:val>
                                            <p:strVal val="#ppt_x"/>
                                          </p:val>
                                        </p:tav>
                                        <p:tav tm="100000">
                                          <p:val>
                                            <p:strVal val="#ppt_x"/>
                                          </p:val>
                                        </p:tav>
                                      </p:tavLst>
                                    </p:anim>
                                    <p:anim calcmode="lin" valueType="num">
                                      <p:cBhvr additive="base">
                                        <p:cTn id="47" dur="500" fill="hold"/>
                                        <p:tgtEl>
                                          <p:spTgt spid="250538"/>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250539"/>
                                        </p:tgtEl>
                                        <p:attrNameLst>
                                          <p:attrName>style.visibility</p:attrName>
                                        </p:attrNameLst>
                                      </p:cBhvr>
                                      <p:to>
                                        <p:strVal val="visible"/>
                                      </p:to>
                                    </p:set>
                                    <p:anim calcmode="lin" valueType="num">
                                      <p:cBhvr additive="base">
                                        <p:cTn id="50" dur="500" fill="hold"/>
                                        <p:tgtEl>
                                          <p:spTgt spid="250539"/>
                                        </p:tgtEl>
                                        <p:attrNameLst>
                                          <p:attrName>ppt_x</p:attrName>
                                        </p:attrNameLst>
                                      </p:cBhvr>
                                      <p:tavLst>
                                        <p:tav tm="0">
                                          <p:val>
                                            <p:strVal val="#ppt_x"/>
                                          </p:val>
                                        </p:tav>
                                        <p:tav tm="100000">
                                          <p:val>
                                            <p:strVal val="#ppt_x"/>
                                          </p:val>
                                        </p:tav>
                                      </p:tavLst>
                                    </p:anim>
                                    <p:anim calcmode="lin" valueType="num">
                                      <p:cBhvr additive="base">
                                        <p:cTn id="51" dur="500" fill="hold"/>
                                        <p:tgtEl>
                                          <p:spTgt spid="250539"/>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250540"/>
                                        </p:tgtEl>
                                        <p:attrNameLst>
                                          <p:attrName>style.visibility</p:attrName>
                                        </p:attrNameLst>
                                      </p:cBhvr>
                                      <p:to>
                                        <p:strVal val="visible"/>
                                      </p:to>
                                    </p:set>
                                    <p:anim calcmode="lin" valueType="num">
                                      <p:cBhvr additive="base">
                                        <p:cTn id="54" dur="500" fill="hold"/>
                                        <p:tgtEl>
                                          <p:spTgt spid="250540"/>
                                        </p:tgtEl>
                                        <p:attrNameLst>
                                          <p:attrName>ppt_x</p:attrName>
                                        </p:attrNameLst>
                                      </p:cBhvr>
                                      <p:tavLst>
                                        <p:tav tm="0">
                                          <p:val>
                                            <p:strVal val="#ppt_x"/>
                                          </p:val>
                                        </p:tav>
                                        <p:tav tm="100000">
                                          <p:val>
                                            <p:strVal val="#ppt_x"/>
                                          </p:val>
                                        </p:tav>
                                      </p:tavLst>
                                    </p:anim>
                                    <p:anim calcmode="lin" valueType="num">
                                      <p:cBhvr additive="base">
                                        <p:cTn id="55" dur="500" fill="hold"/>
                                        <p:tgtEl>
                                          <p:spTgt spid="250540"/>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250541"/>
                                        </p:tgtEl>
                                        <p:attrNameLst>
                                          <p:attrName>style.visibility</p:attrName>
                                        </p:attrNameLst>
                                      </p:cBhvr>
                                      <p:to>
                                        <p:strVal val="visible"/>
                                      </p:to>
                                    </p:set>
                                    <p:anim calcmode="lin" valueType="num">
                                      <p:cBhvr additive="base">
                                        <p:cTn id="58" dur="500" fill="hold"/>
                                        <p:tgtEl>
                                          <p:spTgt spid="250541"/>
                                        </p:tgtEl>
                                        <p:attrNameLst>
                                          <p:attrName>ppt_x</p:attrName>
                                        </p:attrNameLst>
                                      </p:cBhvr>
                                      <p:tavLst>
                                        <p:tav tm="0">
                                          <p:val>
                                            <p:strVal val="#ppt_x"/>
                                          </p:val>
                                        </p:tav>
                                        <p:tav tm="100000">
                                          <p:val>
                                            <p:strVal val="#ppt_x"/>
                                          </p:val>
                                        </p:tav>
                                      </p:tavLst>
                                    </p:anim>
                                    <p:anim calcmode="lin" valueType="num">
                                      <p:cBhvr additive="base">
                                        <p:cTn id="59" dur="500" fill="hold"/>
                                        <p:tgtEl>
                                          <p:spTgt spid="250541"/>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250542"/>
                                        </p:tgtEl>
                                        <p:attrNameLst>
                                          <p:attrName>style.visibility</p:attrName>
                                        </p:attrNameLst>
                                      </p:cBhvr>
                                      <p:to>
                                        <p:strVal val="visible"/>
                                      </p:to>
                                    </p:set>
                                    <p:anim calcmode="lin" valueType="num">
                                      <p:cBhvr additive="base">
                                        <p:cTn id="62" dur="500" fill="hold"/>
                                        <p:tgtEl>
                                          <p:spTgt spid="250542"/>
                                        </p:tgtEl>
                                        <p:attrNameLst>
                                          <p:attrName>ppt_x</p:attrName>
                                        </p:attrNameLst>
                                      </p:cBhvr>
                                      <p:tavLst>
                                        <p:tav tm="0">
                                          <p:val>
                                            <p:strVal val="#ppt_x"/>
                                          </p:val>
                                        </p:tav>
                                        <p:tav tm="100000">
                                          <p:val>
                                            <p:strVal val="#ppt_x"/>
                                          </p:val>
                                        </p:tav>
                                      </p:tavLst>
                                    </p:anim>
                                    <p:anim calcmode="lin" valueType="num">
                                      <p:cBhvr additive="base">
                                        <p:cTn id="63" dur="500" fill="hold"/>
                                        <p:tgtEl>
                                          <p:spTgt spid="250542"/>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250543"/>
                                        </p:tgtEl>
                                        <p:attrNameLst>
                                          <p:attrName>style.visibility</p:attrName>
                                        </p:attrNameLst>
                                      </p:cBhvr>
                                      <p:to>
                                        <p:strVal val="visible"/>
                                      </p:to>
                                    </p:set>
                                    <p:anim calcmode="lin" valueType="num">
                                      <p:cBhvr additive="base">
                                        <p:cTn id="66" dur="500" fill="hold"/>
                                        <p:tgtEl>
                                          <p:spTgt spid="250543"/>
                                        </p:tgtEl>
                                        <p:attrNameLst>
                                          <p:attrName>ppt_x</p:attrName>
                                        </p:attrNameLst>
                                      </p:cBhvr>
                                      <p:tavLst>
                                        <p:tav tm="0">
                                          <p:val>
                                            <p:strVal val="#ppt_x"/>
                                          </p:val>
                                        </p:tav>
                                        <p:tav tm="100000">
                                          <p:val>
                                            <p:strVal val="#ppt_x"/>
                                          </p:val>
                                        </p:tav>
                                      </p:tavLst>
                                    </p:anim>
                                    <p:anim calcmode="lin" valueType="num">
                                      <p:cBhvr additive="base">
                                        <p:cTn id="67" dur="500" fill="hold"/>
                                        <p:tgtEl>
                                          <p:spTgt spid="250543"/>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250544"/>
                                        </p:tgtEl>
                                        <p:attrNameLst>
                                          <p:attrName>style.visibility</p:attrName>
                                        </p:attrNameLst>
                                      </p:cBhvr>
                                      <p:to>
                                        <p:strVal val="visible"/>
                                      </p:to>
                                    </p:set>
                                    <p:anim calcmode="lin" valueType="num">
                                      <p:cBhvr additive="base">
                                        <p:cTn id="70" dur="500" fill="hold"/>
                                        <p:tgtEl>
                                          <p:spTgt spid="250544"/>
                                        </p:tgtEl>
                                        <p:attrNameLst>
                                          <p:attrName>ppt_x</p:attrName>
                                        </p:attrNameLst>
                                      </p:cBhvr>
                                      <p:tavLst>
                                        <p:tav tm="0">
                                          <p:val>
                                            <p:strVal val="#ppt_x"/>
                                          </p:val>
                                        </p:tav>
                                        <p:tav tm="100000">
                                          <p:val>
                                            <p:strVal val="#ppt_x"/>
                                          </p:val>
                                        </p:tav>
                                      </p:tavLst>
                                    </p:anim>
                                    <p:anim calcmode="lin" valueType="num">
                                      <p:cBhvr additive="base">
                                        <p:cTn id="71" dur="500" fill="hold"/>
                                        <p:tgtEl>
                                          <p:spTgt spid="250544"/>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250545"/>
                                        </p:tgtEl>
                                        <p:attrNameLst>
                                          <p:attrName>style.visibility</p:attrName>
                                        </p:attrNameLst>
                                      </p:cBhvr>
                                      <p:to>
                                        <p:strVal val="visible"/>
                                      </p:to>
                                    </p:set>
                                    <p:anim calcmode="lin" valueType="num">
                                      <p:cBhvr additive="base">
                                        <p:cTn id="74" dur="500" fill="hold"/>
                                        <p:tgtEl>
                                          <p:spTgt spid="250545"/>
                                        </p:tgtEl>
                                        <p:attrNameLst>
                                          <p:attrName>ppt_x</p:attrName>
                                        </p:attrNameLst>
                                      </p:cBhvr>
                                      <p:tavLst>
                                        <p:tav tm="0">
                                          <p:val>
                                            <p:strVal val="#ppt_x"/>
                                          </p:val>
                                        </p:tav>
                                        <p:tav tm="100000">
                                          <p:val>
                                            <p:strVal val="#ppt_x"/>
                                          </p:val>
                                        </p:tav>
                                      </p:tavLst>
                                    </p:anim>
                                    <p:anim calcmode="lin" valueType="num">
                                      <p:cBhvr additive="base">
                                        <p:cTn id="75" dur="500" fill="hold"/>
                                        <p:tgtEl>
                                          <p:spTgt spid="250545"/>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250546"/>
                                        </p:tgtEl>
                                        <p:attrNameLst>
                                          <p:attrName>style.visibility</p:attrName>
                                        </p:attrNameLst>
                                      </p:cBhvr>
                                      <p:to>
                                        <p:strVal val="visible"/>
                                      </p:to>
                                    </p:set>
                                    <p:anim calcmode="lin" valueType="num">
                                      <p:cBhvr additive="base">
                                        <p:cTn id="78" dur="500" fill="hold"/>
                                        <p:tgtEl>
                                          <p:spTgt spid="250546"/>
                                        </p:tgtEl>
                                        <p:attrNameLst>
                                          <p:attrName>ppt_x</p:attrName>
                                        </p:attrNameLst>
                                      </p:cBhvr>
                                      <p:tavLst>
                                        <p:tav tm="0">
                                          <p:val>
                                            <p:strVal val="#ppt_x"/>
                                          </p:val>
                                        </p:tav>
                                        <p:tav tm="100000">
                                          <p:val>
                                            <p:strVal val="#ppt_x"/>
                                          </p:val>
                                        </p:tav>
                                      </p:tavLst>
                                    </p:anim>
                                    <p:anim calcmode="lin" valueType="num">
                                      <p:cBhvr additive="base">
                                        <p:cTn id="79" dur="500" fill="hold"/>
                                        <p:tgtEl>
                                          <p:spTgt spid="250546"/>
                                        </p:tgtEl>
                                        <p:attrNameLst>
                                          <p:attrName>ppt_y</p:attrName>
                                        </p:attrNameLst>
                                      </p:cBhvr>
                                      <p:tavLst>
                                        <p:tav tm="0">
                                          <p:val>
                                            <p:strVal val="1+#ppt_h/2"/>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250547"/>
                                        </p:tgtEl>
                                        <p:attrNameLst>
                                          <p:attrName>style.visibility</p:attrName>
                                        </p:attrNameLst>
                                      </p:cBhvr>
                                      <p:to>
                                        <p:strVal val="visible"/>
                                      </p:to>
                                    </p:set>
                                    <p:anim calcmode="lin" valueType="num">
                                      <p:cBhvr additive="base">
                                        <p:cTn id="82" dur="500" fill="hold"/>
                                        <p:tgtEl>
                                          <p:spTgt spid="250547"/>
                                        </p:tgtEl>
                                        <p:attrNameLst>
                                          <p:attrName>ppt_x</p:attrName>
                                        </p:attrNameLst>
                                      </p:cBhvr>
                                      <p:tavLst>
                                        <p:tav tm="0">
                                          <p:val>
                                            <p:strVal val="#ppt_x"/>
                                          </p:val>
                                        </p:tav>
                                        <p:tav tm="100000">
                                          <p:val>
                                            <p:strVal val="#ppt_x"/>
                                          </p:val>
                                        </p:tav>
                                      </p:tavLst>
                                    </p:anim>
                                    <p:anim calcmode="lin" valueType="num">
                                      <p:cBhvr additive="base">
                                        <p:cTn id="83" dur="500" fill="hold"/>
                                        <p:tgtEl>
                                          <p:spTgt spid="2505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70" grpId="0"/>
      <p:bldP spid="250532" grpId="0"/>
      <p:bldP spid="250533" grpId="0"/>
      <p:bldP spid="250534" grpId="0"/>
      <p:bldP spid="250535" grpId="0"/>
      <p:bldP spid="250538" grpId="0"/>
      <p:bldP spid="250539" grpId="0"/>
      <p:bldP spid="250541" grpId="0"/>
      <p:bldP spid="250542" grpId="0"/>
      <p:bldP spid="250543" grpId="0"/>
      <p:bldP spid="250544"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3762" name="Rectangle 2"/>
          <p:cNvSpPr>
            <a:spLocks noGrp="1" noChangeArrowheads="1"/>
          </p:cNvSpPr>
          <p:nvPr>
            <p:ph type="title"/>
          </p:nvPr>
        </p:nvSpPr>
        <p:spPr>
          <a:xfrm>
            <a:off x="179388" y="-26987"/>
            <a:ext cx="8229600" cy="9271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chemeClr val="accent1"/>
                </a:solidFill>
                <a:effectLst/>
                <a:uLnTx/>
                <a:uFillTx/>
                <a:latin typeface="宋体" panose="02010600030101010101" pitchFamily="2" charset="-122"/>
                <a:ea typeface="宋体" panose="02010600030101010101" pitchFamily="2" charset="-122"/>
                <a:cs typeface="+mj-cs"/>
              </a:rPr>
              <a:t>五</a:t>
            </a:r>
            <a:r>
              <a:rPr kumimoji="0" lang="en-US" altLang="zh-CN" sz="4400" b="1" i="0" u="none" strike="noStrike" kern="0" cap="none" spc="0" normalizeH="0" baseline="0" noProof="0" smtClean="0">
                <a:ln>
                  <a:noFill/>
                </a:ln>
                <a:solidFill>
                  <a:schemeClr val="accent1"/>
                </a:solidFill>
                <a:effectLst/>
                <a:uLnTx/>
                <a:uFillTx/>
                <a:latin typeface="宋体" panose="02010600030101010101" pitchFamily="2" charset="-122"/>
                <a:ea typeface="宋体" panose="02010600030101010101" pitchFamily="2" charset="-122"/>
                <a:cs typeface="+mj-cs"/>
              </a:rPr>
              <a:t>.</a:t>
            </a:r>
            <a:r>
              <a:rPr kumimoji="0" lang="zh-CN" altLang="en-US" sz="4400" b="1" i="0" u="none" strike="noStrike" kern="0" cap="none" spc="0" normalizeH="0" baseline="0" noProof="0" smtClean="0">
                <a:ln>
                  <a:noFill/>
                </a:ln>
                <a:solidFill>
                  <a:schemeClr val="accent1"/>
                </a:solidFill>
                <a:effectLst/>
                <a:uLnTx/>
                <a:uFillTx/>
                <a:latin typeface="宋体" panose="02010600030101010101" pitchFamily="2" charset="-122"/>
                <a:ea typeface="宋体" panose="02010600030101010101" pitchFamily="2" charset="-122"/>
                <a:cs typeface="+mj-cs"/>
              </a:rPr>
              <a:t>段页式存储管理方式</a:t>
            </a:r>
            <a:endParaRPr kumimoji="0" lang="zh-CN" altLang="en-US" sz="4800" b="1" i="0" u="none" strike="noStrike" kern="0" cap="none" spc="0" normalizeH="0" baseline="0" noProof="0" smtClean="0">
              <a:ln>
                <a:noFill/>
              </a:ln>
              <a:solidFill>
                <a:schemeClr val="accent1"/>
              </a:solidFill>
              <a:effectLst/>
              <a:uLnTx/>
              <a:uFillTx/>
              <a:latin typeface="宋体" panose="02010600030101010101" pitchFamily="2" charset="-122"/>
              <a:ea typeface="+mj-ea"/>
              <a:cs typeface="+mj-cs"/>
            </a:endParaRPr>
          </a:p>
        </p:txBody>
      </p:sp>
      <p:sp>
        <p:nvSpPr>
          <p:cNvPr id="373788" name="Rectangle 28"/>
          <p:cNvSpPr>
            <a:spLocks noChangeArrowheads="1"/>
          </p:cNvSpPr>
          <p:nvPr/>
        </p:nvSpPr>
        <p:spPr bwMode="auto">
          <a:xfrm>
            <a:off x="1457325" y="2276475"/>
            <a:ext cx="882650" cy="2736850"/>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3781" name="Text Box 21"/>
          <p:cNvSpPr txBox="1">
            <a:spLocks noChangeArrowheads="1"/>
          </p:cNvSpPr>
          <p:nvPr/>
        </p:nvSpPr>
        <p:spPr bwMode="auto">
          <a:xfrm>
            <a:off x="2339975" y="4627563"/>
            <a:ext cx="3063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3</a:t>
            </a:r>
            <a:endParaRPr lang="en-US" altLang="zh-CN" dirty="0">
              <a:latin typeface="Arial" panose="020B0604020202020204" pitchFamily="34" charset="0"/>
            </a:endParaRPr>
          </a:p>
        </p:txBody>
      </p:sp>
      <p:sp>
        <p:nvSpPr>
          <p:cNvPr id="373782" name="Text Box 22"/>
          <p:cNvSpPr txBox="1">
            <a:spLocks noChangeArrowheads="1"/>
          </p:cNvSpPr>
          <p:nvPr/>
        </p:nvSpPr>
        <p:spPr bwMode="auto">
          <a:xfrm>
            <a:off x="2339975" y="3908425"/>
            <a:ext cx="3063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373783" name="Text Box 23"/>
          <p:cNvSpPr txBox="1">
            <a:spLocks noChangeArrowheads="1"/>
          </p:cNvSpPr>
          <p:nvPr/>
        </p:nvSpPr>
        <p:spPr bwMode="auto">
          <a:xfrm>
            <a:off x="2339975" y="3116263"/>
            <a:ext cx="3063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373784" name="Text Box 24"/>
          <p:cNvSpPr txBox="1">
            <a:spLocks noChangeArrowheads="1"/>
          </p:cNvSpPr>
          <p:nvPr/>
        </p:nvSpPr>
        <p:spPr bwMode="auto">
          <a:xfrm>
            <a:off x="2339975" y="2324100"/>
            <a:ext cx="3063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373785" name="Line 25"/>
          <p:cNvSpPr>
            <a:spLocks noChangeShapeType="1"/>
          </p:cNvSpPr>
          <p:nvPr/>
        </p:nvSpPr>
        <p:spPr bwMode="auto">
          <a:xfrm>
            <a:off x="1476375" y="4567238"/>
            <a:ext cx="847725"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3786" name="Line 26"/>
          <p:cNvSpPr>
            <a:spLocks noChangeShapeType="1"/>
          </p:cNvSpPr>
          <p:nvPr/>
        </p:nvSpPr>
        <p:spPr bwMode="auto">
          <a:xfrm>
            <a:off x="1476375" y="2982913"/>
            <a:ext cx="847725"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3787" name="Line 27"/>
          <p:cNvSpPr>
            <a:spLocks noChangeShapeType="1"/>
          </p:cNvSpPr>
          <p:nvPr/>
        </p:nvSpPr>
        <p:spPr bwMode="auto">
          <a:xfrm>
            <a:off x="1476375" y="3775075"/>
            <a:ext cx="847725"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3789" name="Text Box 29"/>
          <p:cNvSpPr txBox="1">
            <a:spLocks noChangeArrowheads="1"/>
          </p:cNvSpPr>
          <p:nvPr/>
        </p:nvSpPr>
        <p:spPr bwMode="auto">
          <a:xfrm>
            <a:off x="971550" y="5229225"/>
            <a:ext cx="2016125" cy="457200"/>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Main</a:t>
            </a:r>
            <a:r>
              <a:rPr kumimoji="0" lang="zh-CN" altLang="en-US" kern="1200" cap="none" spc="0" normalizeH="0" baseline="0" noProof="0" smtClean="0">
                <a:latin typeface="Arial" panose="020B0604020202020204" pitchFamily="34" charset="0"/>
                <a:ea typeface="宋体" panose="02010600030101010101" pitchFamily="2" charset="-122"/>
                <a:cs typeface="+mn-cs"/>
              </a:rPr>
              <a:t>（</a:t>
            </a:r>
            <a:r>
              <a:rPr kumimoji="0" lang="en-US" altLang="zh-CN" kern="1200" cap="none" spc="0" normalizeH="0" baseline="0" noProof="0" smtClean="0">
                <a:latin typeface="Arial" panose="020B0604020202020204" pitchFamily="34" charset="0"/>
                <a:ea typeface="宋体" panose="02010600030101010101" pitchFamily="2" charset="-122"/>
                <a:cs typeface="+mn-cs"/>
              </a:rPr>
              <a:t>0</a:t>
            </a:r>
            <a:r>
              <a:rPr kumimoji="0" lang="zh-CN" altLang="en-US" kern="1200" cap="none" spc="0" normalizeH="0" baseline="0" noProof="0" smtClean="0">
                <a:latin typeface="Arial" panose="020B0604020202020204" pitchFamily="34" charset="0"/>
                <a:ea typeface="宋体" panose="02010600030101010101" pitchFamily="2" charset="-122"/>
                <a:cs typeface="+mn-cs"/>
              </a:rPr>
              <a:t>段）</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sp>
        <p:nvSpPr>
          <p:cNvPr id="373790" name="Rectangle 30"/>
          <p:cNvSpPr>
            <a:spLocks noChangeArrowheads="1"/>
          </p:cNvSpPr>
          <p:nvPr/>
        </p:nvSpPr>
        <p:spPr bwMode="auto">
          <a:xfrm>
            <a:off x="1122363" y="2111375"/>
            <a:ext cx="354013"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wrap="none">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0</a:t>
            </a: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3791" name="Rectangle 31"/>
          <p:cNvSpPr>
            <a:spLocks noChangeArrowheads="1"/>
          </p:cNvSpPr>
          <p:nvPr/>
        </p:nvSpPr>
        <p:spPr bwMode="auto">
          <a:xfrm>
            <a:off x="755650" y="4703763"/>
            <a:ext cx="74453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wrap="none">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15K</a:t>
            </a: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3792" name="Rectangle 32"/>
          <p:cNvSpPr>
            <a:spLocks noChangeArrowheads="1"/>
          </p:cNvSpPr>
          <p:nvPr/>
        </p:nvSpPr>
        <p:spPr bwMode="auto">
          <a:xfrm>
            <a:off x="1466850" y="4005263"/>
            <a:ext cx="873125" cy="71438"/>
          </a:xfrm>
          <a:prstGeom prst="rect">
            <a:avLst/>
          </a:prstGeom>
          <a:solidFill>
            <a:schemeClr val="tx2"/>
          </a:solidFill>
          <a:ln w="9525">
            <a:noFill/>
            <a:miter lim="800000"/>
          </a:ln>
          <a:effectLst>
            <a:outerShdw dist="17961" dir="2700000" algn="ctr" rotWithShape="0">
              <a:schemeClr val="tx2">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3793" name="Text Box 33"/>
          <p:cNvSpPr txBox="1">
            <a:spLocks noChangeArrowheads="1"/>
          </p:cNvSpPr>
          <p:nvPr/>
        </p:nvSpPr>
        <p:spPr bwMode="auto">
          <a:xfrm>
            <a:off x="466725" y="3789363"/>
            <a:ext cx="11525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solidFill>
                  <a:schemeClr val="tx2"/>
                </a:solidFill>
                <a:latin typeface="Arial" panose="020B0604020202020204" pitchFamily="34" charset="0"/>
                <a:ea typeface="宋体" panose="02010600030101010101" pitchFamily="2" charset="-122"/>
                <a:cs typeface="+mn-cs"/>
              </a:rPr>
              <a:t>10000</a:t>
            </a:r>
            <a:endParaRPr kumimoji="0" lang="en-US" altLang="zh-CN" kern="1200" cap="none" spc="0" normalizeH="0" baseline="0" noProof="0" smtClean="0">
              <a:solidFill>
                <a:schemeClr val="tx2"/>
              </a:solidFill>
              <a:latin typeface="Arial" panose="020B0604020202020204" pitchFamily="34" charset="0"/>
              <a:ea typeface="宋体" panose="02010600030101010101" pitchFamily="2" charset="-122"/>
              <a:cs typeface="+mn-cs"/>
            </a:endParaRPr>
          </a:p>
        </p:txBody>
      </p:sp>
      <p:sp>
        <p:nvSpPr>
          <p:cNvPr id="373765" name="Rectangle 5"/>
          <p:cNvSpPr>
            <a:spLocks noChangeArrowheads="1"/>
          </p:cNvSpPr>
          <p:nvPr/>
        </p:nvSpPr>
        <p:spPr bwMode="auto">
          <a:xfrm>
            <a:off x="4273550" y="2300288"/>
            <a:ext cx="1376363" cy="3400425"/>
          </a:xfrm>
          <a:prstGeom prst="rect">
            <a:avLst/>
          </a:prstGeom>
          <a:solidFill>
            <a:schemeClr val="hlink"/>
          </a:solidFill>
          <a:ln w="1587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3766" name="Rectangle 6"/>
          <p:cNvSpPr>
            <a:spLocks noChangeArrowheads="1"/>
          </p:cNvSpPr>
          <p:nvPr/>
        </p:nvSpPr>
        <p:spPr bwMode="auto">
          <a:xfrm>
            <a:off x="3635375" y="2020888"/>
            <a:ext cx="639763" cy="5191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wrap="none">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8K</a:t>
            </a:r>
            <a:endPar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3767" name="Text Box 7"/>
          <p:cNvSpPr txBox="1">
            <a:spLocks noChangeArrowheads="1"/>
          </p:cNvSpPr>
          <p:nvPr/>
        </p:nvSpPr>
        <p:spPr bwMode="auto">
          <a:xfrm>
            <a:off x="3119438" y="5327650"/>
            <a:ext cx="1381125" cy="5191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2800" kern="1200" cap="none" spc="0" normalizeH="0" baseline="0" noProof="0" smtClean="0">
                <a:latin typeface="Arial" panose="020B0604020202020204" pitchFamily="34" charset="0"/>
                <a:ea typeface="宋体" panose="02010600030101010101" pitchFamily="2" charset="-122"/>
                <a:cs typeface="+mn-cs"/>
              </a:rPr>
              <a:t>12K-1</a:t>
            </a:r>
            <a:endParaRPr kumimoji="0" lang="en-US" altLang="zh-CN" sz="2800" kern="1200" cap="none" spc="0" normalizeH="0" baseline="0" noProof="0" smtClean="0">
              <a:latin typeface="Arial" panose="020B0604020202020204" pitchFamily="34" charset="0"/>
              <a:ea typeface="宋体" panose="02010600030101010101" pitchFamily="2" charset="-122"/>
              <a:cs typeface="+mn-cs"/>
            </a:endParaRPr>
          </a:p>
        </p:txBody>
      </p:sp>
      <p:sp>
        <p:nvSpPr>
          <p:cNvPr id="373768" name="Text Box 8"/>
          <p:cNvSpPr txBox="1">
            <a:spLocks noChangeArrowheads="1"/>
          </p:cNvSpPr>
          <p:nvPr/>
        </p:nvSpPr>
        <p:spPr bwMode="auto">
          <a:xfrm>
            <a:off x="3108325" y="3557588"/>
            <a:ext cx="1535113" cy="5191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2800" kern="1200" cap="none" spc="0" normalizeH="0" baseline="0" noProof="0" smtClean="0">
                <a:solidFill>
                  <a:schemeClr val="tx2"/>
                </a:solidFill>
                <a:latin typeface="Arial" panose="020B0604020202020204" pitchFamily="34" charset="0"/>
                <a:ea typeface="宋体" panose="02010600030101010101" pitchFamily="2" charset="-122"/>
                <a:cs typeface="+mn-cs"/>
              </a:rPr>
              <a:t>10000</a:t>
            </a:r>
            <a:endParaRPr kumimoji="0" lang="en-US" altLang="zh-CN" sz="2800" kern="1200" cap="none" spc="0" normalizeH="0" baseline="0" noProof="0" smtClean="0">
              <a:solidFill>
                <a:schemeClr val="tx2"/>
              </a:solidFill>
              <a:latin typeface="Arial" panose="020B0604020202020204" pitchFamily="34" charset="0"/>
              <a:ea typeface="宋体" panose="02010600030101010101" pitchFamily="2" charset="-122"/>
              <a:cs typeface="+mn-cs"/>
            </a:endParaRPr>
          </a:p>
        </p:txBody>
      </p:sp>
      <p:sp>
        <p:nvSpPr>
          <p:cNvPr id="373769" name="Rectangle 9"/>
          <p:cNvSpPr>
            <a:spLocks noChangeArrowheads="1"/>
          </p:cNvSpPr>
          <p:nvPr/>
        </p:nvSpPr>
        <p:spPr bwMode="auto">
          <a:xfrm>
            <a:off x="4273550" y="3751263"/>
            <a:ext cx="1376363" cy="204788"/>
          </a:xfrm>
          <a:prstGeom prst="rect">
            <a:avLst/>
          </a:prstGeom>
          <a:solidFill>
            <a:schemeClr val="tx2"/>
          </a:solidFill>
          <a:ln w="9525">
            <a:noFill/>
            <a:miter lim="800000"/>
          </a:ln>
          <a:effectLst>
            <a:outerShdw dist="17961" dir="2700000" algn="ctr" rotWithShape="0">
              <a:schemeClr val="tx2">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3770" name="Line 10"/>
          <p:cNvSpPr>
            <a:spLocks noChangeShapeType="1"/>
          </p:cNvSpPr>
          <p:nvPr/>
        </p:nvSpPr>
        <p:spPr bwMode="auto">
          <a:xfrm>
            <a:off x="4273550" y="2513013"/>
            <a:ext cx="1376363" cy="3175"/>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3771" name="Line 11"/>
          <p:cNvSpPr>
            <a:spLocks noChangeShapeType="1"/>
          </p:cNvSpPr>
          <p:nvPr/>
        </p:nvSpPr>
        <p:spPr bwMode="auto">
          <a:xfrm>
            <a:off x="4273550" y="2725738"/>
            <a:ext cx="1376363" cy="3175"/>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3772" name="Line 12"/>
          <p:cNvSpPr>
            <a:spLocks noChangeShapeType="1"/>
          </p:cNvSpPr>
          <p:nvPr/>
        </p:nvSpPr>
        <p:spPr bwMode="auto">
          <a:xfrm>
            <a:off x="4273550" y="5489575"/>
            <a:ext cx="1376363" cy="3175"/>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3773" name="Rectangle 13"/>
          <p:cNvSpPr>
            <a:spLocks noChangeArrowheads="1"/>
          </p:cNvSpPr>
          <p:nvPr/>
        </p:nvSpPr>
        <p:spPr bwMode="auto">
          <a:xfrm>
            <a:off x="5745163" y="2087563"/>
            <a:ext cx="387350" cy="5191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0</a:t>
            </a:r>
            <a:endPar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3774" name="Rectangle 14"/>
          <p:cNvSpPr>
            <a:spLocks noChangeArrowheads="1"/>
          </p:cNvSpPr>
          <p:nvPr/>
        </p:nvSpPr>
        <p:spPr bwMode="auto">
          <a:xfrm>
            <a:off x="5745163" y="2459038"/>
            <a:ext cx="387350" cy="5191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1</a:t>
            </a:r>
            <a:endPar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3775" name="Rectangle 15"/>
          <p:cNvSpPr>
            <a:spLocks noChangeArrowheads="1"/>
          </p:cNvSpPr>
          <p:nvPr/>
        </p:nvSpPr>
        <p:spPr bwMode="auto">
          <a:xfrm>
            <a:off x="5607050" y="3557588"/>
            <a:ext cx="1558925" cy="5191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1808</a:t>
            </a:r>
            <a:endPar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3776" name="Rectangle 16"/>
          <p:cNvSpPr>
            <a:spLocks noChangeArrowheads="1"/>
          </p:cNvSpPr>
          <p:nvPr/>
        </p:nvSpPr>
        <p:spPr bwMode="auto">
          <a:xfrm>
            <a:off x="5645150" y="5384800"/>
            <a:ext cx="1303338" cy="5191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4095</a:t>
            </a:r>
            <a:endPar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3777" name="Rectangle 17"/>
          <p:cNvSpPr>
            <a:spLocks noChangeArrowheads="1"/>
          </p:cNvSpPr>
          <p:nvPr/>
        </p:nvSpPr>
        <p:spPr bwMode="auto">
          <a:xfrm>
            <a:off x="4305300" y="1773238"/>
            <a:ext cx="1851025" cy="5191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0</a:t>
            </a:r>
            <a:r>
              <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段</a:t>
            </a:r>
            <a:r>
              <a:rPr kumimoji="0" lang="en-US" altLang="zh-CN"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a:t>
            </a:r>
            <a:r>
              <a:rPr kumimoji="0" lang="en-US" altLang="zh-CN" sz="2800" b="1" i="0" u="none" strike="noStrike" kern="1200" cap="none" spc="0" normalizeH="0" baseline="30000" noProof="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页</a:t>
            </a:r>
            <a:endPar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3794" name="Line 34"/>
          <p:cNvSpPr>
            <a:spLocks noChangeShapeType="1"/>
          </p:cNvSpPr>
          <p:nvPr/>
        </p:nvSpPr>
        <p:spPr bwMode="auto">
          <a:xfrm flipV="1">
            <a:off x="2339975" y="2349500"/>
            <a:ext cx="1871663" cy="1439863"/>
          </a:xfrm>
          <a:prstGeom prst="line">
            <a:avLst/>
          </a:prstGeom>
          <a:noFill/>
          <a:ln w="15875">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3795" name="Line 35"/>
          <p:cNvSpPr>
            <a:spLocks noChangeShapeType="1"/>
          </p:cNvSpPr>
          <p:nvPr/>
        </p:nvSpPr>
        <p:spPr bwMode="auto">
          <a:xfrm>
            <a:off x="2339975" y="4581525"/>
            <a:ext cx="1871663" cy="1079500"/>
          </a:xfrm>
          <a:prstGeom prst="line">
            <a:avLst/>
          </a:prstGeom>
          <a:noFill/>
          <a:ln w="15875">
            <a:solidFill>
              <a:schemeClr val="tx1"/>
            </a:solidFill>
            <a:round/>
            <a:tailEnd type="triangle" w="med" len="med"/>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3797" name="Text Box 37"/>
          <p:cNvSpPr txBox="1">
            <a:spLocks noChangeArrowheads="1"/>
          </p:cNvSpPr>
          <p:nvPr/>
        </p:nvSpPr>
        <p:spPr bwMode="auto">
          <a:xfrm>
            <a:off x="395288" y="836613"/>
            <a:ext cx="3600450" cy="57943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3200" kern="1200" cap="none" spc="0" normalizeH="0" baseline="0" noProof="0" smtClean="0">
                <a:solidFill>
                  <a:srgbClr val="3333FF"/>
                </a:solidFill>
                <a:latin typeface="Arial" panose="020B0604020202020204" pitchFamily="34" charset="0"/>
                <a:ea typeface="宋体" panose="02010600030101010101" pitchFamily="2" charset="-122"/>
                <a:cs typeface="+mn-cs"/>
              </a:rPr>
              <a:t>3. </a:t>
            </a:r>
            <a:r>
              <a:rPr kumimoji="0" lang="zh-CN" altLang="en-US" sz="3200" kern="1200" cap="none" spc="0" normalizeH="0" baseline="0" noProof="0" smtClean="0">
                <a:solidFill>
                  <a:srgbClr val="3333FF"/>
                </a:solidFill>
                <a:latin typeface="Arial" panose="020B0604020202020204" pitchFamily="34" charset="0"/>
                <a:ea typeface="宋体" panose="02010600030101010101" pitchFamily="2" charset="-122"/>
                <a:cs typeface="+mn-cs"/>
              </a:rPr>
              <a:t>地址结构</a:t>
            </a:r>
            <a:r>
              <a:rPr kumimoji="0" lang="zh-CN" altLang="en-US" sz="3200" b="0" kern="1200" cap="none" spc="0" normalizeH="0" baseline="0" noProof="0" smtClean="0">
                <a:solidFill>
                  <a:srgbClr val="3333FF"/>
                </a:solidFill>
                <a:latin typeface="Arial" panose="020B0604020202020204" pitchFamily="34" charset="0"/>
                <a:ea typeface="宋体" panose="02010600030101010101" pitchFamily="2" charset="-122"/>
                <a:cs typeface="+mn-cs"/>
              </a:rPr>
              <a:t>：</a:t>
            </a:r>
            <a:endParaRPr kumimoji="0" lang="zh-CN" altLang="en-US" sz="3200" b="0" kern="1200" cap="none" spc="0" normalizeH="0" baseline="0" noProof="0" smtClean="0">
              <a:solidFill>
                <a:srgbClr val="3333FF"/>
              </a:solidFill>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73781"/>
                                        </p:tgtEl>
                                        <p:attrNameLst>
                                          <p:attrName>style.visibility</p:attrName>
                                        </p:attrNameLst>
                                      </p:cBhvr>
                                      <p:to>
                                        <p:strVal val="visible"/>
                                      </p:to>
                                    </p:set>
                                    <p:anim calcmode="lin" valueType="num">
                                      <p:cBhvr additive="base">
                                        <p:cTn id="7" dur="500" fill="hold"/>
                                        <p:tgtEl>
                                          <p:spTgt spid="373781"/>
                                        </p:tgtEl>
                                        <p:attrNameLst>
                                          <p:attrName>ppt_x</p:attrName>
                                        </p:attrNameLst>
                                      </p:cBhvr>
                                      <p:tavLst>
                                        <p:tav tm="0">
                                          <p:val>
                                            <p:strVal val="#ppt_x"/>
                                          </p:val>
                                        </p:tav>
                                        <p:tav tm="100000">
                                          <p:val>
                                            <p:strVal val="#ppt_x"/>
                                          </p:val>
                                        </p:tav>
                                      </p:tavLst>
                                    </p:anim>
                                    <p:anim calcmode="lin" valueType="num">
                                      <p:cBhvr additive="base">
                                        <p:cTn id="8" dur="500" fill="hold"/>
                                        <p:tgtEl>
                                          <p:spTgt spid="37378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73782"/>
                                        </p:tgtEl>
                                        <p:attrNameLst>
                                          <p:attrName>style.visibility</p:attrName>
                                        </p:attrNameLst>
                                      </p:cBhvr>
                                      <p:to>
                                        <p:strVal val="visible"/>
                                      </p:to>
                                    </p:set>
                                    <p:anim calcmode="lin" valueType="num">
                                      <p:cBhvr additive="base">
                                        <p:cTn id="11" dur="500" fill="hold"/>
                                        <p:tgtEl>
                                          <p:spTgt spid="373782"/>
                                        </p:tgtEl>
                                        <p:attrNameLst>
                                          <p:attrName>ppt_x</p:attrName>
                                        </p:attrNameLst>
                                      </p:cBhvr>
                                      <p:tavLst>
                                        <p:tav tm="0">
                                          <p:val>
                                            <p:strVal val="#ppt_x"/>
                                          </p:val>
                                        </p:tav>
                                        <p:tav tm="100000">
                                          <p:val>
                                            <p:strVal val="#ppt_x"/>
                                          </p:val>
                                        </p:tav>
                                      </p:tavLst>
                                    </p:anim>
                                    <p:anim calcmode="lin" valueType="num">
                                      <p:cBhvr additive="base">
                                        <p:cTn id="12" dur="500" fill="hold"/>
                                        <p:tgtEl>
                                          <p:spTgt spid="37378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73783"/>
                                        </p:tgtEl>
                                        <p:attrNameLst>
                                          <p:attrName>style.visibility</p:attrName>
                                        </p:attrNameLst>
                                      </p:cBhvr>
                                      <p:to>
                                        <p:strVal val="visible"/>
                                      </p:to>
                                    </p:set>
                                    <p:anim calcmode="lin" valueType="num">
                                      <p:cBhvr additive="base">
                                        <p:cTn id="15" dur="500" fill="hold"/>
                                        <p:tgtEl>
                                          <p:spTgt spid="373783"/>
                                        </p:tgtEl>
                                        <p:attrNameLst>
                                          <p:attrName>ppt_x</p:attrName>
                                        </p:attrNameLst>
                                      </p:cBhvr>
                                      <p:tavLst>
                                        <p:tav tm="0">
                                          <p:val>
                                            <p:strVal val="#ppt_x"/>
                                          </p:val>
                                        </p:tav>
                                        <p:tav tm="100000">
                                          <p:val>
                                            <p:strVal val="#ppt_x"/>
                                          </p:val>
                                        </p:tav>
                                      </p:tavLst>
                                    </p:anim>
                                    <p:anim calcmode="lin" valueType="num">
                                      <p:cBhvr additive="base">
                                        <p:cTn id="16" dur="500" fill="hold"/>
                                        <p:tgtEl>
                                          <p:spTgt spid="37378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73784"/>
                                        </p:tgtEl>
                                        <p:attrNameLst>
                                          <p:attrName>style.visibility</p:attrName>
                                        </p:attrNameLst>
                                      </p:cBhvr>
                                      <p:to>
                                        <p:strVal val="visible"/>
                                      </p:to>
                                    </p:set>
                                    <p:anim calcmode="lin" valueType="num">
                                      <p:cBhvr additive="base">
                                        <p:cTn id="19" dur="500" fill="hold"/>
                                        <p:tgtEl>
                                          <p:spTgt spid="373784"/>
                                        </p:tgtEl>
                                        <p:attrNameLst>
                                          <p:attrName>ppt_x</p:attrName>
                                        </p:attrNameLst>
                                      </p:cBhvr>
                                      <p:tavLst>
                                        <p:tav tm="0">
                                          <p:val>
                                            <p:strVal val="#ppt_x"/>
                                          </p:val>
                                        </p:tav>
                                        <p:tav tm="100000">
                                          <p:val>
                                            <p:strVal val="#ppt_x"/>
                                          </p:val>
                                        </p:tav>
                                      </p:tavLst>
                                    </p:anim>
                                    <p:anim calcmode="lin" valueType="num">
                                      <p:cBhvr additive="base">
                                        <p:cTn id="20" dur="500" fill="hold"/>
                                        <p:tgtEl>
                                          <p:spTgt spid="37378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73785"/>
                                        </p:tgtEl>
                                        <p:attrNameLst>
                                          <p:attrName>style.visibility</p:attrName>
                                        </p:attrNameLst>
                                      </p:cBhvr>
                                      <p:to>
                                        <p:strVal val="visible"/>
                                      </p:to>
                                    </p:set>
                                    <p:anim calcmode="lin" valueType="num">
                                      <p:cBhvr additive="base">
                                        <p:cTn id="23" dur="500" fill="hold"/>
                                        <p:tgtEl>
                                          <p:spTgt spid="373785"/>
                                        </p:tgtEl>
                                        <p:attrNameLst>
                                          <p:attrName>ppt_x</p:attrName>
                                        </p:attrNameLst>
                                      </p:cBhvr>
                                      <p:tavLst>
                                        <p:tav tm="0">
                                          <p:val>
                                            <p:strVal val="#ppt_x"/>
                                          </p:val>
                                        </p:tav>
                                        <p:tav tm="100000">
                                          <p:val>
                                            <p:strVal val="#ppt_x"/>
                                          </p:val>
                                        </p:tav>
                                      </p:tavLst>
                                    </p:anim>
                                    <p:anim calcmode="lin" valueType="num">
                                      <p:cBhvr additive="base">
                                        <p:cTn id="24" dur="500" fill="hold"/>
                                        <p:tgtEl>
                                          <p:spTgt spid="37378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73786"/>
                                        </p:tgtEl>
                                        <p:attrNameLst>
                                          <p:attrName>style.visibility</p:attrName>
                                        </p:attrNameLst>
                                      </p:cBhvr>
                                      <p:to>
                                        <p:strVal val="visible"/>
                                      </p:to>
                                    </p:set>
                                    <p:anim calcmode="lin" valueType="num">
                                      <p:cBhvr additive="base">
                                        <p:cTn id="27" dur="500" fill="hold"/>
                                        <p:tgtEl>
                                          <p:spTgt spid="373786"/>
                                        </p:tgtEl>
                                        <p:attrNameLst>
                                          <p:attrName>ppt_x</p:attrName>
                                        </p:attrNameLst>
                                      </p:cBhvr>
                                      <p:tavLst>
                                        <p:tav tm="0">
                                          <p:val>
                                            <p:strVal val="#ppt_x"/>
                                          </p:val>
                                        </p:tav>
                                        <p:tav tm="100000">
                                          <p:val>
                                            <p:strVal val="#ppt_x"/>
                                          </p:val>
                                        </p:tav>
                                      </p:tavLst>
                                    </p:anim>
                                    <p:anim calcmode="lin" valueType="num">
                                      <p:cBhvr additive="base">
                                        <p:cTn id="28" dur="500" fill="hold"/>
                                        <p:tgtEl>
                                          <p:spTgt spid="37378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73787"/>
                                        </p:tgtEl>
                                        <p:attrNameLst>
                                          <p:attrName>style.visibility</p:attrName>
                                        </p:attrNameLst>
                                      </p:cBhvr>
                                      <p:to>
                                        <p:strVal val="visible"/>
                                      </p:to>
                                    </p:set>
                                    <p:anim calcmode="lin" valueType="num">
                                      <p:cBhvr additive="base">
                                        <p:cTn id="31" dur="500" fill="hold"/>
                                        <p:tgtEl>
                                          <p:spTgt spid="373787"/>
                                        </p:tgtEl>
                                        <p:attrNameLst>
                                          <p:attrName>ppt_x</p:attrName>
                                        </p:attrNameLst>
                                      </p:cBhvr>
                                      <p:tavLst>
                                        <p:tav tm="0">
                                          <p:val>
                                            <p:strVal val="#ppt_x"/>
                                          </p:val>
                                        </p:tav>
                                        <p:tav tm="100000">
                                          <p:val>
                                            <p:strVal val="#ppt_x"/>
                                          </p:val>
                                        </p:tav>
                                      </p:tavLst>
                                    </p:anim>
                                    <p:anim calcmode="lin" valueType="num">
                                      <p:cBhvr additive="base">
                                        <p:cTn id="32" dur="500" fill="hold"/>
                                        <p:tgtEl>
                                          <p:spTgt spid="37378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73765"/>
                                        </p:tgtEl>
                                        <p:attrNameLst>
                                          <p:attrName>style.visibility</p:attrName>
                                        </p:attrNameLst>
                                      </p:cBhvr>
                                      <p:to>
                                        <p:strVal val="visible"/>
                                      </p:to>
                                    </p:set>
                                    <p:animEffect transition="in" filter="box(in)">
                                      <p:cBhvr>
                                        <p:cTn id="37" dur="500"/>
                                        <p:tgtEl>
                                          <p:spTgt spid="373765"/>
                                        </p:tgtEl>
                                      </p:cBhvr>
                                    </p:animEffect>
                                  </p:childTnLst>
                                </p:cTn>
                              </p:par>
                              <p:par>
                                <p:cTn id="38" presetID="4" presetClass="entr" presetSubtype="16" fill="hold" grpId="0" nodeType="withEffect">
                                  <p:stCondLst>
                                    <p:cond delay="0"/>
                                  </p:stCondLst>
                                  <p:childTnLst>
                                    <p:set>
                                      <p:cBhvr>
                                        <p:cTn id="39" dur="1" fill="hold">
                                          <p:stCondLst>
                                            <p:cond delay="0"/>
                                          </p:stCondLst>
                                        </p:cTn>
                                        <p:tgtEl>
                                          <p:spTgt spid="373766"/>
                                        </p:tgtEl>
                                        <p:attrNameLst>
                                          <p:attrName>style.visibility</p:attrName>
                                        </p:attrNameLst>
                                      </p:cBhvr>
                                      <p:to>
                                        <p:strVal val="visible"/>
                                      </p:to>
                                    </p:set>
                                    <p:animEffect transition="in" filter="box(in)">
                                      <p:cBhvr>
                                        <p:cTn id="40" dur="500"/>
                                        <p:tgtEl>
                                          <p:spTgt spid="373766"/>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373767"/>
                                        </p:tgtEl>
                                        <p:attrNameLst>
                                          <p:attrName>style.visibility</p:attrName>
                                        </p:attrNameLst>
                                      </p:cBhvr>
                                      <p:to>
                                        <p:strVal val="visible"/>
                                      </p:to>
                                    </p:set>
                                    <p:animEffect transition="in" filter="box(in)">
                                      <p:cBhvr>
                                        <p:cTn id="43" dur="500"/>
                                        <p:tgtEl>
                                          <p:spTgt spid="373767"/>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373768"/>
                                        </p:tgtEl>
                                        <p:attrNameLst>
                                          <p:attrName>style.visibility</p:attrName>
                                        </p:attrNameLst>
                                      </p:cBhvr>
                                      <p:to>
                                        <p:strVal val="visible"/>
                                      </p:to>
                                    </p:set>
                                    <p:animEffect transition="in" filter="box(in)">
                                      <p:cBhvr>
                                        <p:cTn id="46" dur="500"/>
                                        <p:tgtEl>
                                          <p:spTgt spid="373768"/>
                                        </p:tgtEl>
                                      </p:cBhvr>
                                    </p:animEffect>
                                  </p:childTnLst>
                                </p:cTn>
                              </p:par>
                              <p:par>
                                <p:cTn id="47" presetID="4" presetClass="entr" presetSubtype="16" fill="hold" grpId="0" nodeType="withEffect">
                                  <p:stCondLst>
                                    <p:cond delay="0"/>
                                  </p:stCondLst>
                                  <p:childTnLst>
                                    <p:set>
                                      <p:cBhvr>
                                        <p:cTn id="48" dur="1" fill="hold">
                                          <p:stCondLst>
                                            <p:cond delay="0"/>
                                          </p:stCondLst>
                                        </p:cTn>
                                        <p:tgtEl>
                                          <p:spTgt spid="373769"/>
                                        </p:tgtEl>
                                        <p:attrNameLst>
                                          <p:attrName>style.visibility</p:attrName>
                                        </p:attrNameLst>
                                      </p:cBhvr>
                                      <p:to>
                                        <p:strVal val="visible"/>
                                      </p:to>
                                    </p:set>
                                    <p:animEffect transition="in" filter="box(in)">
                                      <p:cBhvr>
                                        <p:cTn id="49" dur="500"/>
                                        <p:tgtEl>
                                          <p:spTgt spid="373769"/>
                                        </p:tgtEl>
                                      </p:cBhvr>
                                    </p:animEffect>
                                  </p:childTnLst>
                                </p:cTn>
                              </p:par>
                              <p:par>
                                <p:cTn id="50" presetID="4" presetClass="entr" presetSubtype="16" fill="hold" nodeType="withEffect">
                                  <p:stCondLst>
                                    <p:cond delay="0"/>
                                  </p:stCondLst>
                                  <p:childTnLst>
                                    <p:set>
                                      <p:cBhvr>
                                        <p:cTn id="51" dur="1" fill="hold">
                                          <p:stCondLst>
                                            <p:cond delay="0"/>
                                          </p:stCondLst>
                                        </p:cTn>
                                        <p:tgtEl>
                                          <p:spTgt spid="373770"/>
                                        </p:tgtEl>
                                        <p:attrNameLst>
                                          <p:attrName>style.visibility</p:attrName>
                                        </p:attrNameLst>
                                      </p:cBhvr>
                                      <p:to>
                                        <p:strVal val="visible"/>
                                      </p:to>
                                    </p:set>
                                    <p:animEffect transition="in" filter="box(in)">
                                      <p:cBhvr>
                                        <p:cTn id="52" dur="500"/>
                                        <p:tgtEl>
                                          <p:spTgt spid="373770"/>
                                        </p:tgtEl>
                                      </p:cBhvr>
                                    </p:animEffect>
                                  </p:childTnLst>
                                </p:cTn>
                              </p:par>
                              <p:par>
                                <p:cTn id="53" presetID="4" presetClass="entr" presetSubtype="16" fill="hold" nodeType="withEffect">
                                  <p:stCondLst>
                                    <p:cond delay="0"/>
                                  </p:stCondLst>
                                  <p:childTnLst>
                                    <p:set>
                                      <p:cBhvr>
                                        <p:cTn id="54" dur="1" fill="hold">
                                          <p:stCondLst>
                                            <p:cond delay="0"/>
                                          </p:stCondLst>
                                        </p:cTn>
                                        <p:tgtEl>
                                          <p:spTgt spid="373771"/>
                                        </p:tgtEl>
                                        <p:attrNameLst>
                                          <p:attrName>style.visibility</p:attrName>
                                        </p:attrNameLst>
                                      </p:cBhvr>
                                      <p:to>
                                        <p:strVal val="visible"/>
                                      </p:to>
                                    </p:set>
                                    <p:animEffect transition="in" filter="box(in)">
                                      <p:cBhvr>
                                        <p:cTn id="55" dur="500"/>
                                        <p:tgtEl>
                                          <p:spTgt spid="373771"/>
                                        </p:tgtEl>
                                      </p:cBhvr>
                                    </p:animEffect>
                                  </p:childTnLst>
                                </p:cTn>
                              </p:par>
                              <p:par>
                                <p:cTn id="56" presetID="4" presetClass="entr" presetSubtype="16" fill="hold" nodeType="withEffect">
                                  <p:stCondLst>
                                    <p:cond delay="0"/>
                                  </p:stCondLst>
                                  <p:childTnLst>
                                    <p:set>
                                      <p:cBhvr>
                                        <p:cTn id="57" dur="1" fill="hold">
                                          <p:stCondLst>
                                            <p:cond delay="0"/>
                                          </p:stCondLst>
                                        </p:cTn>
                                        <p:tgtEl>
                                          <p:spTgt spid="373772"/>
                                        </p:tgtEl>
                                        <p:attrNameLst>
                                          <p:attrName>style.visibility</p:attrName>
                                        </p:attrNameLst>
                                      </p:cBhvr>
                                      <p:to>
                                        <p:strVal val="visible"/>
                                      </p:to>
                                    </p:set>
                                    <p:animEffect transition="in" filter="box(in)">
                                      <p:cBhvr>
                                        <p:cTn id="58" dur="500"/>
                                        <p:tgtEl>
                                          <p:spTgt spid="373772"/>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373773"/>
                                        </p:tgtEl>
                                        <p:attrNameLst>
                                          <p:attrName>style.visibility</p:attrName>
                                        </p:attrNameLst>
                                      </p:cBhvr>
                                      <p:to>
                                        <p:strVal val="visible"/>
                                      </p:to>
                                    </p:set>
                                    <p:animEffect transition="in" filter="box(in)">
                                      <p:cBhvr>
                                        <p:cTn id="61" dur="500"/>
                                        <p:tgtEl>
                                          <p:spTgt spid="373773"/>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373774"/>
                                        </p:tgtEl>
                                        <p:attrNameLst>
                                          <p:attrName>style.visibility</p:attrName>
                                        </p:attrNameLst>
                                      </p:cBhvr>
                                      <p:to>
                                        <p:strVal val="visible"/>
                                      </p:to>
                                    </p:set>
                                    <p:animEffect transition="in" filter="box(in)">
                                      <p:cBhvr>
                                        <p:cTn id="64" dur="500"/>
                                        <p:tgtEl>
                                          <p:spTgt spid="373774"/>
                                        </p:tgtEl>
                                      </p:cBhvr>
                                    </p:animEffect>
                                  </p:childTnLst>
                                </p:cTn>
                              </p:par>
                              <p:par>
                                <p:cTn id="65" presetID="4" presetClass="entr" presetSubtype="16" fill="hold" grpId="0" nodeType="withEffect">
                                  <p:stCondLst>
                                    <p:cond delay="0"/>
                                  </p:stCondLst>
                                  <p:childTnLst>
                                    <p:set>
                                      <p:cBhvr>
                                        <p:cTn id="66" dur="1" fill="hold">
                                          <p:stCondLst>
                                            <p:cond delay="0"/>
                                          </p:stCondLst>
                                        </p:cTn>
                                        <p:tgtEl>
                                          <p:spTgt spid="373775"/>
                                        </p:tgtEl>
                                        <p:attrNameLst>
                                          <p:attrName>style.visibility</p:attrName>
                                        </p:attrNameLst>
                                      </p:cBhvr>
                                      <p:to>
                                        <p:strVal val="visible"/>
                                      </p:to>
                                    </p:set>
                                    <p:animEffect transition="in" filter="box(in)">
                                      <p:cBhvr>
                                        <p:cTn id="67" dur="500"/>
                                        <p:tgtEl>
                                          <p:spTgt spid="373775"/>
                                        </p:tgtEl>
                                      </p:cBhvr>
                                    </p:animEffect>
                                  </p:childTnLst>
                                </p:cTn>
                              </p:par>
                              <p:par>
                                <p:cTn id="68" presetID="4" presetClass="entr" presetSubtype="16" fill="hold" grpId="0" nodeType="withEffect">
                                  <p:stCondLst>
                                    <p:cond delay="0"/>
                                  </p:stCondLst>
                                  <p:childTnLst>
                                    <p:set>
                                      <p:cBhvr>
                                        <p:cTn id="69" dur="1" fill="hold">
                                          <p:stCondLst>
                                            <p:cond delay="0"/>
                                          </p:stCondLst>
                                        </p:cTn>
                                        <p:tgtEl>
                                          <p:spTgt spid="373776"/>
                                        </p:tgtEl>
                                        <p:attrNameLst>
                                          <p:attrName>style.visibility</p:attrName>
                                        </p:attrNameLst>
                                      </p:cBhvr>
                                      <p:to>
                                        <p:strVal val="visible"/>
                                      </p:to>
                                    </p:set>
                                    <p:animEffect transition="in" filter="box(in)">
                                      <p:cBhvr>
                                        <p:cTn id="70" dur="500"/>
                                        <p:tgtEl>
                                          <p:spTgt spid="373776"/>
                                        </p:tgtEl>
                                      </p:cBhvr>
                                    </p:animEffect>
                                  </p:childTnLst>
                                </p:cTn>
                              </p:par>
                              <p:par>
                                <p:cTn id="71" presetID="4" presetClass="entr" presetSubtype="16" fill="hold" grpId="0" nodeType="withEffect">
                                  <p:stCondLst>
                                    <p:cond delay="0"/>
                                  </p:stCondLst>
                                  <p:childTnLst>
                                    <p:set>
                                      <p:cBhvr>
                                        <p:cTn id="72" dur="1" fill="hold">
                                          <p:stCondLst>
                                            <p:cond delay="0"/>
                                          </p:stCondLst>
                                        </p:cTn>
                                        <p:tgtEl>
                                          <p:spTgt spid="373777"/>
                                        </p:tgtEl>
                                        <p:attrNameLst>
                                          <p:attrName>style.visibility</p:attrName>
                                        </p:attrNameLst>
                                      </p:cBhvr>
                                      <p:to>
                                        <p:strVal val="visible"/>
                                      </p:to>
                                    </p:set>
                                    <p:animEffect transition="in" filter="box(in)">
                                      <p:cBhvr>
                                        <p:cTn id="73" dur="500"/>
                                        <p:tgtEl>
                                          <p:spTgt spid="373777"/>
                                        </p:tgtEl>
                                      </p:cBhvr>
                                    </p:animEffect>
                                  </p:childTnLst>
                                </p:cTn>
                              </p:par>
                              <p:par>
                                <p:cTn id="74" presetID="4" presetClass="entr" presetSubtype="16" fill="hold" nodeType="withEffect">
                                  <p:stCondLst>
                                    <p:cond delay="0"/>
                                  </p:stCondLst>
                                  <p:childTnLst>
                                    <p:set>
                                      <p:cBhvr>
                                        <p:cTn id="75" dur="1" fill="hold">
                                          <p:stCondLst>
                                            <p:cond delay="0"/>
                                          </p:stCondLst>
                                        </p:cTn>
                                        <p:tgtEl>
                                          <p:spTgt spid="373794"/>
                                        </p:tgtEl>
                                        <p:attrNameLst>
                                          <p:attrName>style.visibility</p:attrName>
                                        </p:attrNameLst>
                                      </p:cBhvr>
                                      <p:to>
                                        <p:strVal val="visible"/>
                                      </p:to>
                                    </p:set>
                                    <p:animEffect transition="in" filter="box(in)">
                                      <p:cBhvr>
                                        <p:cTn id="76" dur="500"/>
                                        <p:tgtEl>
                                          <p:spTgt spid="373794"/>
                                        </p:tgtEl>
                                      </p:cBhvr>
                                    </p:animEffect>
                                  </p:childTnLst>
                                </p:cTn>
                              </p:par>
                              <p:par>
                                <p:cTn id="77" presetID="4" presetClass="entr" presetSubtype="16" fill="hold" nodeType="withEffect">
                                  <p:stCondLst>
                                    <p:cond delay="0"/>
                                  </p:stCondLst>
                                  <p:childTnLst>
                                    <p:set>
                                      <p:cBhvr>
                                        <p:cTn id="78" dur="1" fill="hold">
                                          <p:stCondLst>
                                            <p:cond delay="0"/>
                                          </p:stCondLst>
                                        </p:cTn>
                                        <p:tgtEl>
                                          <p:spTgt spid="373795"/>
                                        </p:tgtEl>
                                        <p:attrNameLst>
                                          <p:attrName>style.visibility</p:attrName>
                                        </p:attrNameLst>
                                      </p:cBhvr>
                                      <p:to>
                                        <p:strVal val="visible"/>
                                      </p:to>
                                    </p:set>
                                    <p:animEffect transition="in" filter="box(in)">
                                      <p:cBhvr>
                                        <p:cTn id="79" dur="500"/>
                                        <p:tgtEl>
                                          <p:spTgt spid="373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81" grpId="0"/>
      <p:bldP spid="373782" grpId="0"/>
      <p:bldP spid="373783" grpId="0"/>
      <p:bldP spid="373784" grpId="0"/>
      <p:bldP spid="373765" grpId="0" animBg="1"/>
      <p:bldP spid="373766" grpId="0"/>
      <p:bldP spid="373767" grpId="0"/>
      <p:bldP spid="373768" grpId="0"/>
      <p:bldP spid="373769" grpId="0" animBg="1"/>
      <p:bldP spid="373773" grpId="0"/>
      <p:bldP spid="373774" grpId="0"/>
      <p:bldP spid="373775" grpId="0"/>
      <p:bldP spid="373776" grpId="0"/>
      <p:bldP spid="373777"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4370" name="Rectangle 2"/>
          <p:cNvSpPr>
            <a:spLocks noGrp="1" noChangeArrowheads="1"/>
          </p:cNvSpPr>
          <p:nvPr>
            <p:ph type="title"/>
          </p:nvPr>
        </p:nvSpPr>
        <p:spPr>
          <a:xfrm>
            <a:off x="468313" y="188913"/>
            <a:ext cx="8229600"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4.5 </a:t>
            </a:r>
            <a:r>
              <a:rPr kumimoji="0" lang="zh-CN" altLang="en-US"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基本分段存储管理方式</a:t>
            </a:r>
            <a:endParaRPr kumimoji="0" lang="zh-CN" altLang="en-US"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108547" name="Rectangle 3"/>
          <p:cNvSpPr>
            <a:spLocks noGrp="1"/>
          </p:cNvSpPr>
          <p:nvPr>
            <p:ph idx="1"/>
          </p:nvPr>
        </p:nvSpPr>
        <p:spPr>
          <a:xfrm>
            <a:off x="250825" y="765175"/>
            <a:ext cx="8229600" cy="719138"/>
          </a:xfrm>
          <a:ln/>
        </p:spPr>
        <p:txBody>
          <a:bodyPr vert="horz" wrap="square" lIns="91440" tIns="45720" rIns="91440" bIns="45720" anchor="t"/>
          <a:p>
            <a:pPr>
              <a:buNone/>
            </a:pPr>
            <a:r>
              <a:rPr lang="zh-CN" altLang="en-US" b="1" dirty="0">
                <a:solidFill>
                  <a:schemeClr val="accent1"/>
                </a:solidFill>
                <a:latin typeface="宋体" panose="02010600030101010101" pitchFamily="2" charset="-122"/>
              </a:rPr>
              <a:t>五</a:t>
            </a:r>
            <a:r>
              <a:rPr lang="en-US" altLang="zh-CN" b="1" dirty="0">
                <a:solidFill>
                  <a:schemeClr val="accent1"/>
                </a:solidFill>
                <a:latin typeface="宋体" panose="02010600030101010101" pitchFamily="2" charset="-122"/>
              </a:rPr>
              <a:t>.</a:t>
            </a:r>
            <a:r>
              <a:rPr lang="zh-CN" altLang="en-US" b="1" dirty="0">
                <a:solidFill>
                  <a:schemeClr val="accent1"/>
                </a:solidFill>
                <a:latin typeface="宋体" panose="02010600030101010101" pitchFamily="2" charset="-122"/>
              </a:rPr>
              <a:t>段页式存储管理方式</a:t>
            </a:r>
            <a:r>
              <a:rPr lang="zh-CN" altLang="en-US" b="1" dirty="0">
                <a:solidFill>
                  <a:srgbClr val="3333FF"/>
                </a:solidFill>
                <a:latin typeface="宋体" panose="02010600030101010101" pitchFamily="2" charset="-122"/>
              </a:rPr>
              <a:t> </a:t>
            </a:r>
            <a:endParaRPr lang="zh-CN" altLang="en-US" sz="2400" dirty="0"/>
          </a:p>
        </p:txBody>
      </p:sp>
      <p:sp>
        <p:nvSpPr>
          <p:cNvPr id="314373" name="Text Box 5"/>
          <p:cNvSpPr txBox="1">
            <a:spLocks noChangeArrowheads="1"/>
          </p:cNvSpPr>
          <p:nvPr/>
        </p:nvSpPr>
        <p:spPr bwMode="auto">
          <a:xfrm>
            <a:off x="3276600" y="5734050"/>
            <a:ext cx="2592388" cy="5191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sz="2800" kern="1200" cap="none" spc="0" normalizeH="0" baseline="0" noProof="0" smtClean="0">
                <a:latin typeface="Arial" panose="020B0604020202020204" pitchFamily="34" charset="0"/>
                <a:ea typeface="宋体" panose="02010600030101010101" pitchFamily="2" charset="-122"/>
                <a:cs typeface="+mn-cs"/>
              </a:rPr>
              <a:t>二维地址结构</a:t>
            </a:r>
            <a:endParaRPr kumimoji="0" lang="zh-CN" altLang="en-US" sz="2800" kern="1200" cap="none" spc="0" normalizeH="0" baseline="0" noProof="0" smtClean="0">
              <a:latin typeface="Arial" panose="020B0604020202020204" pitchFamily="34" charset="0"/>
              <a:ea typeface="宋体" panose="02010600030101010101" pitchFamily="2" charset="-122"/>
              <a:cs typeface="+mn-cs"/>
            </a:endParaRPr>
          </a:p>
        </p:txBody>
      </p:sp>
      <p:sp>
        <p:nvSpPr>
          <p:cNvPr id="314409" name="Text Box 41"/>
          <p:cNvSpPr txBox="1">
            <a:spLocks noChangeArrowheads="1"/>
          </p:cNvSpPr>
          <p:nvPr/>
        </p:nvSpPr>
        <p:spPr bwMode="auto">
          <a:xfrm>
            <a:off x="755650" y="1484313"/>
            <a:ext cx="2447925" cy="5191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2800" kern="1200" cap="none" spc="0" normalizeH="0" baseline="0" noProof="0" smtClean="0">
                <a:solidFill>
                  <a:srgbClr val="3333FF"/>
                </a:solidFill>
                <a:latin typeface="Arial" panose="020B0604020202020204" pitchFamily="34" charset="0"/>
                <a:ea typeface="宋体" panose="02010600030101010101" pitchFamily="2" charset="-122"/>
                <a:cs typeface="+mn-cs"/>
              </a:rPr>
              <a:t>3. </a:t>
            </a:r>
            <a:r>
              <a:rPr kumimoji="0" lang="zh-CN" altLang="en-US" sz="2800" kern="1200" cap="none" spc="0" normalizeH="0" baseline="0" noProof="0" smtClean="0">
                <a:solidFill>
                  <a:srgbClr val="3333FF"/>
                </a:solidFill>
                <a:latin typeface="Arial" panose="020B0604020202020204" pitchFamily="34" charset="0"/>
                <a:ea typeface="宋体" panose="02010600030101010101" pitchFamily="2" charset="-122"/>
                <a:cs typeface="+mn-cs"/>
              </a:rPr>
              <a:t>地址结构</a:t>
            </a:r>
            <a:r>
              <a:rPr kumimoji="0" lang="zh-CN" altLang="en-US" sz="2800" b="0" kern="1200" cap="none" spc="0" normalizeH="0" baseline="0" noProof="0" smtClean="0">
                <a:solidFill>
                  <a:srgbClr val="3333FF"/>
                </a:solidFill>
                <a:latin typeface="Arial" panose="020B0604020202020204" pitchFamily="34" charset="0"/>
                <a:ea typeface="宋体" panose="02010600030101010101" pitchFamily="2" charset="-122"/>
                <a:cs typeface="+mn-cs"/>
              </a:rPr>
              <a:t>：</a:t>
            </a:r>
            <a:endParaRPr kumimoji="0" lang="zh-CN" altLang="en-US" sz="2800" b="0" kern="1200" cap="none" spc="0" normalizeH="0" baseline="0" noProof="0" smtClean="0">
              <a:solidFill>
                <a:srgbClr val="3333FF"/>
              </a:solidFill>
              <a:latin typeface="Arial" panose="020B0604020202020204" pitchFamily="34" charset="0"/>
              <a:ea typeface="宋体" panose="02010600030101010101" pitchFamily="2" charset="-122"/>
              <a:cs typeface="+mn-cs"/>
            </a:endParaRPr>
          </a:p>
        </p:txBody>
      </p:sp>
      <p:grpSp>
        <p:nvGrpSpPr>
          <p:cNvPr id="2" name="Group 42"/>
          <p:cNvGrpSpPr/>
          <p:nvPr/>
        </p:nvGrpSpPr>
        <p:grpSpPr>
          <a:xfrm>
            <a:off x="539750" y="4076700"/>
            <a:ext cx="8280400" cy="1150938"/>
            <a:chOff x="703" y="3339"/>
            <a:chExt cx="2994" cy="500"/>
          </a:xfrm>
        </p:grpSpPr>
        <p:sp>
          <p:nvSpPr>
            <p:cNvPr id="314411" name="Rectangle 43"/>
            <p:cNvSpPr>
              <a:spLocks noChangeArrowheads="1"/>
            </p:cNvSpPr>
            <p:nvPr/>
          </p:nvSpPr>
          <p:spPr bwMode="auto">
            <a:xfrm>
              <a:off x="748" y="3521"/>
              <a:ext cx="1225" cy="318"/>
            </a:xfrm>
            <a:prstGeom prst="rect">
              <a:avLst/>
            </a:prstGeom>
            <a:solidFill>
              <a:srgbClr val="99CC00"/>
            </a:solid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4412" name="Rectangle 44"/>
            <p:cNvSpPr>
              <a:spLocks noChangeArrowheads="1"/>
            </p:cNvSpPr>
            <p:nvPr/>
          </p:nvSpPr>
          <p:spPr bwMode="auto">
            <a:xfrm>
              <a:off x="1973" y="3521"/>
              <a:ext cx="1497" cy="318"/>
            </a:xfrm>
            <a:prstGeom prst="rect">
              <a:avLst/>
            </a:prstGeom>
            <a:solidFill>
              <a:schemeClr val="accent1"/>
            </a:solidFill>
            <a:ln w="952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4413" name="Text Box 45"/>
            <p:cNvSpPr txBox="1">
              <a:spLocks noChangeArrowheads="1"/>
            </p:cNvSpPr>
            <p:nvPr/>
          </p:nvSpPr>
          <p:spPr bwMode="auto">
            <a:xfrm>
              <a:off x="1111" y="3575"/>
              <a:ext cx="1043" cy="19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kern="1200" cap="none" spc="0" normalizeH="0" baseline="0" noProof="0" smtClean="0">
                  <a:latin typeface="Arial" panose="020B0604020202020204" pitchFamily="34" charset="0"/>
                  <a:ea typeface="宋体" panose="02010600030101010101" pitchFamily="2" charset="-122"/>
                  <a:cs typeface="+mn-cs"/>
                </a:rPr>
                <a:t>段号</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sp>
          <p:nvSpPr>
            <p:cNvPr id="314414" name="Text Box 46"/>
            <p:cNvSpPr txBox="1">
              <a:spLocks noChangeArrowheads="1"/>
            </p:cNvSpPr>
            <p:nvPr/>
          </p:nvSpPr>
          <p:spPr bwMode="auto">
            <a:xfrm>
              <a:off x="2699" y="3566"/>
              <a:ext cx="635" cy="199"/>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kern="1200" cap="none" spc="0" normalizeH="0" baseline="0" noProof="0" smtClean="0">
                  <a:latin typeface="Arial" panose="020B0604020202020204" pitchFamily="34" charset="0"/>
                  <a:ea typeface="宋体" panose="02010600030101010101" pitchFamily="2" charset="-122"/>
                  <a:cs typeface="+mn-cs"/>
                </a:rPr>
                <a:t>页内地址</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sp>
          <p:nvSpPr>
            <p:cNvPr id="314415" name="Text Box 47"/>
            <p:cNvSpPr txBox="1">
              <a:spLocks noChangeArrowheads="1"/>
            </p:cNvSpPr>
            <p:nvPr/>
          </p:nvSpPr>
          <p:spPr bwMode="auto">
            <a:xfrm>
              <a:off x="3380" y="3339"/>
              <a:ext cx="317" cy="199"/>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314416" name="Text Box 48"/>
            <p:cNvSpPr txBox="1">
              <a:spLocks noChangeArrowheads="1"/>
            </p:cNvSpPr>
            <p:nvPr/>
          </p:nvSpPr>
          <p:spPr bwMode="auto">
            <a:xfrm>
              <a:off x="1927" y="3339"/>
              <a:ext cx="317" cy="199"/>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15</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314417" name="Text Box 49"/>
            <p:cNvSpPr txBox="1">
              <a:spLocks noChangeArrowheads="1"/>
            </p:cNvSpPr>
            <p:nvPr/>
          </p:nvSpPr>
          <p:spPr bwMode="auto">
            <a:xfrm>
              <a:off x="1746" y="3339"/>
              <a:ext cx="317" cy="199"/>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16</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314418" name="Text Box 50"/>
            <p:cNvSpPr txBox="1">
              <a:spLocks noChangeArrowheads="1"/>
            </p:cNvSpPr>
            <p:nvPr/>
          </p:nvSpPr>
          <p:spPr bwMode="auto">
            <a:xfrm>
              <a:off x="703" y="3349"/>
              <a:ext cx="317" cy="199"/>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31</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314419" name="Text Box 51"/>
            <p:cNvSpPr txBox="1">
              <a:spLocks noChangeArrowheads="1"/>
            </p:cNvSpPr>
            <p:nvPr/>
          </p:nvSpPr>
          <p:spPr bwMode="auto">
            <a:xfrm>
              <a:off x="1973" y="3566"/>
              <a:ext cx="544" cy="199"/>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kern="1200" cap="none" spc="0" normalizeH="0" baseline="0" noProof="0" smtClean="0">
                  <a:latin typeface="Arial" panose="020B0604020202020204" pitchFamily="34" charset="0"/>
                  <a:ea typeface="宋体" panose="02010600030101010101" pitchFamily="2" charset="-122"/>
                  <a:cs typeface="+mn-cs"/>
                </a:rPr>
                <a:t>段内页号</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sp>
          <p:nvSpPr>
            <p:cNvPr id="314420" name="Text Box 52"/>
            <p:cNvSpPr txBox="1">
              <a:spLocks noChangeArrowheads="1"/>
            </p:cNvSpPr>
            <p:nvPr/>
          </p:nvSpPr>
          <p:spPr bwMode="auto">
            <a:xfrm>
              <a:off x="2290" y="3339"/>
              <a:ext cx="272" cy="199"/>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12</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314421" name="Text Box 53"/>
            <p:cNvSpPr txBox="1">
              <a:spLocks noChangeArrowheads="1"/>
            </p:cNvSpPr>
            <p:nvPr/>
          </p:nvSpPr>
          <p:spPr bwMode="auto">
            <a:xfrm>
              <a:off x="2472" y="3339"/>
              <a:ext cx="317" cy="199"/>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11</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314422" name="Line 54"/>
            <p:cNvSpPr>
              <a:spLocks noChangeShapeType="1"/>
            </p:cNvSpPr>
            <p:nvPr/>
          </p:nvSpPr>
          <p:spPr bwMode="auto">
            <a:xfrm>
              <a:off x="2472" y="3521"/>
              <a:ext cx="0" cy="317"/>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3" name="Group 68"/>
          <p:cNvGrpSpPr/>
          <p:nvPr/>
        </p:nvGrpSpPr>
        <p:grpSpPr>
          <a:xfrm>
            <a:off x="539750" y="1989138"/>
            <a:ext cx="8280400" cy="1152525"/>
            <a:chOff x="703" y="1253"/>
            <a:chExt cx="4490" cy="726"/>
          </a:xfrm>
        </p:grpSpPr>
        <p:sp>
          <p:nvSpPr>
            <p:cNvPr id="314424" name="Rectangle 56"/>
            <p:cNvSpPr>
              <a:spLocks noChangeArrowheads="1"/>
            </p:cNvSpPr>
            <p:nvPr/>
          </p:nvSpPr>
          <p:spPr bwMode="auto">
            <a:xfrm>
              <a:off x="770" y="1517"/>
              <a:ext cx="1838" cy="462"/>
            </a:xfrm>
            <a:prstGeom prst="rect">
              <a:avLst/>
            </a:prstGeom>
            <a:solidFill>
              <a:srgbClr val="99CC00"/>
            </a:solidFill>
            <a:ln w="952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4425" name="Rectangle 57"/>
            <p:cNvSpPr>
              <a:spLocks noChangeArrowheads="1"/>
            </p:cNvSpPr>
            <p:nvPr/>
          </p:nvSpPr>
          <p:spPr bwMode="auto">
            <a:xfrm>
              <a:off x="2608" y="1517"/>
              <a:ext cx="2245" cy="462"/>
            </a:xfrm>
            <a:prstGeom prst="rect">
              <a:avLst/>
            </a:prstGeom>
            <a:solidFill>
              <a:schemeClr val="accent1"/>
            </a:solidFill>
            <a:ln w="952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4426" name="Text Box 58"/>
            <p:cNvSpPr txBox="1">
              <a:spLocks noChangeArrowheads="1"/>
            </p:cNvSpPr>
            <p:nvPr/>
          </p:nvSpPr>
          <p:spPr bwMode="auto">
            <a:xfrm>
              <a:off x="1315" y="1596"/>
              <a:ext cx="1564" cy="3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sz="2800" kern="1200" cap="none" spc="0" normalizeH="0" baseline="0" noProof="0" smtClean="0">
                  <a:latin typeface="Arial" panose="020B0604020202020204" pitchFamily="34" charset="0"/>
                  <a:ea typeface="宋体" panose="02010600030101010101" pitchFamily="2" charset="-122"/>
                  <a:cs typeface="+mn-cs"/>
                </a:rPr>
                <a:t>段号</a:t>
              </a:r>
              <a:endParaRPr kumimoji="0" lang="zh-CN" altLang="en-US" sz="2800" kern="1200" cap="none" spc="0" normalizeH="0" baseline="0" noProof="0" smtClean="0">
                <a:latin typeface="Arial" panose="020B0604020202020204" pitchFamily="34" charset="0"/>
                <a:ea typeface="宋体" panose="02010600030101010101" pitchFamily="2" charset="-122"/>
                <a:cs typeface="+mn-cs"/>
              </a:endParaRPr>
            </a:p>
          </p:txBody>
        </p:sp>
        <p:sp>
          <p:nvSpPr>
            <p:cNvPr id="314427" name="Text Box 59"/>
            <p:cNvSpPr txBox="1">
              <a:spLocks noChangeArrowheads="1"/>
            </p:cNvSpPr>
            <p:nvPr/>
          </p:nvSpPr>
          <p:spPr bwMode="auto">
            <a:xfrm>
              <a:off x="3016" y="1616"/>
              <a:ext cx="1361" cy="3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sz="2800" kern="1200" cap="none" spc="0" normalizeH="0" baseline="0" noProof="0" smtClean="0">
                  <a:latin typeface="Arial" panose="020B0604020202020204" pitchFamily="34" charset="0"/>
                  <a:ea typeface="宋体" panose="02010600030101010101" pitchFamily="2" charset="-122"/>
                  <a:cs typeface="+mn-cs"/>
                </a:rPr>
                <a:t>段内地址</a:t>
              </a:r>
              <a:endParaRPr kumimoji="0" lang="zh-CN" altLang="en-US" sz="2800" kern="1200" cap="none" spc="0" normalizeH="0" baseline="0" noProof="0" smtClean="0">
                <a:latin typeface="Arial" panose="020B0604020202020204" pitchFamily="34" charset="0"/>
                <a:ea typeface="宋体" panose="02010600030101010101" pitchFamily="2" charset="-122"/>
                <a:cs typeface="+mn-cs"/>
              </a:endParaRPr>
            </a:p>
          </p:txBody>
        </p:sp>
        <p:sp>
          <p:nvSpPr>
            <p:cNvPr id="314428" name="Text Box 60"/>
            <p:cNvSpPr txBox="1">
              <a:spLocks noChangeArrowheads="1"/>
            </p:cNvSpPr>
            <p:nvPr/>
          </p:nvSpPr>
          <p:spPr bwMode="auto">
            <a:xfrm>
              <a:off x="4718" y="1253"/>
              <a:ext cx="475" cy="28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314429" name="Text Box 61"/>
            <p:cNvSpPr txBox="1">
              <a:spLocks noChangeArrowheads="1"/>
            </p:cNvSpPr>
            <p:nvPr/>
          </p:nvSpPr>
          <p:spPr bwMode="auto">
            <a:xfrm>
              <a:off x="2539" y="1253"/>
              <a:ext cx="475" cy="28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15</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314430" name="Text Box 62"/>
            <p:cNvSpPr txBox="1">
              <a:spLocks noChangeArrowheads="1"/>
            </p:cNvSpPr>
            <p:nvPr/>
          </p:nvSpPr>
          <p:spPr bwMode="auto">
            <a:xfrm>
              <a:off x="2267" y="1253"/>
              <a:ext cx="476" cy="28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16</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314431" name="Text Box 63"/>
            <p:cNvSpPr txBox="1">
              <a:spLocks noChangeArrowheads="1"/>
            </p:cNvSpPr>
            <p:nvPr/>
          </p:nvSpPr>
          <p:spPr bwMode="auto">
            <a:xfrm>
              <a:off x="703" y="1268"/>
              <a:ext cx="475"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31</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grpSp>
      <p:sp>
        <p:nvSpPr>
          <p:cNvPr id="314437" name="Line 69"/>
          <p:cNvSpPr>
            <a:spLocks noChangeShapeType="1"/>
          </p:cNvSpPr>
          <p:nvPr/>
        </p:nvSpPr>
        <p:spPr bwMode="auto">
          <a:xfrm>
            <a:off x="3995738" y="3213100"/>
            <a:ext cx="0" cy="720725"/>
          </a:xfrm>
          <a:prstGeom prst="line">
            <a:avLst/>
          </a:prstGeom>
          <a:noFill/>
          <a:ln w="28575">
            <a:solidFill>
              <a:schemeClr val="tx1"/>
            </a:solidFill>
            <a:round/>
            <a:tailEnd type="triangle" w="med" len="med"/>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4438" name="Text Box 70"/>
          <p:cNvSpPr txBox="1">
            <a:spLocks noChangeArrowheads="1"/>
          </p:cNvSpPr>
          <p:nvPr/>
        </p:nvSpPr>
        <p:spPr bwMode="auto">
          <a:xfrm>
            <a:off x="3851275" y="3357563"/>
            <a:ext cx="1800225" cy="457200"/>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smtClean="0">
                <a:latin typeface="Arial" panose="020B0604020202020204" pitchFamily="34" charset="0"/>
                <a:ea typeface="宋体" panose="02010600030101010101" pitchFamily="2" charset="-122"/>
                <a:cs typeface="+mn-cs"/>
              </a:rPr>
              <a:t>段内分页</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14437"/>
                                        </p:tgtEl>
                                        <p:attrNameLst>
                                          <p:attrName>style.visibility</p:attrName>
                                        </p:attrNameLst>
                                      </p:cBhvr>
                                      <p:to>
                                        <p:strVal val="visible"/>
                                      </p:to>
                                    </p:set>
                                    <p:animEffect transition="in" filter="box(in)">
                                      <p:cBhvr>
                                        <p:cTn id="12" dur="500"/>
                                        <p:tgtEl>
                                          <p:spTgt spid="314437"/>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14438"/>
                                        </p:tgtEl>
                                        <p:attrNameLst>
                                          <p:attrName>style.visibility</p:attrName>
                                        </p:attrNameLst>
                                      </p:cBhvr>
                                      <p:to>
                                        <p:strVal val="visible"/>
                                      </p:to>
                                    </p:set>
                                    <p:animEffect transition="in" filter="box(in)">
                                      <p:cBhvr>
                                        <p:cTn id="15" dur="500"/>
                                        <p:tgtEl>
                                          <p:spTgt spid="314438"/>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ox(in)">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314373"/>
                                        </p:tgtEl>
                                        <p:attrNameLst>
                                          <p:attrName>style.visibility</p:attrName>
                                        </p:attrNameLst>
                                      </p:cBhvr>
                                      <p:to>
                                        <p:strVal val="visible"/>
                                      </p:to>
                                    </p:set>
                                    <p:animEffect transition="in" filter="box(in)">
                                      <p:cBhvr>
                                        <p:cTn id="25" dur="500"/>
                                        <p:tgtEl>
                                          <p:spTgt spid="314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3" grpId="0"/>
      <p:bldP spid="314438"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8055" name="Rectangle 52"/>
          <p:cNvSpPr>
            <a:spLocks noGrp="1" noChangeArrowheads="1"/>
          </p:cNvSpPr>
          <p:nvPr>
            <p:ph type="title" idx="4294967295"/>
          </p:nvPr>
        </p:nvSpPr>
        <p:spPr>
          <a:xfrm>
            <a:off x="250825" y="0"/>
            <a:ext cx="8137525" cy="981075"/>
          </a:xfrm>
        </p:spPr>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五</a:t>
            </a:r>
            <a:r>
              <a:rPr kumimoji="0" lang="en-US" altLang="zh-CN" sz="28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 </a:t>
            </a:r>
            <a:r>
              <a:rPr kumimoji="0" lang="zh-CN" altLang="en-US" sz="28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段页式存储管理方式：</a:t>
            </a:r>
            <a:br>
              <a:rPr kumimoji="0" lang="zh-CN" altLang="en-US" sz="28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br>
            <a:r>
              <a:rPr kumimoji="0" lang="en-US" altLang="zh-CN" sz="28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4.</a:t>
            </a:r>
            <a:r>
              <a:rPr kumimoji="0" lang="zh-CN" altLang="en-US" sz="28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段表及页表</a:t>
            </a:r>
            <a:r>
              <a:rPr kumimoji="0" lang="zh-CN" altLang="en-US" sz="2800" b="1" i="0" u="none" strike="noStrike" kern="0" cap="none" spc="0" normalizeH="0" baseline="0" noProof="0" smtClean="0">
                <a:ln>
                  <a:noFill/>
                </a:ln>
                <a:solidFill>
                  <a:srgbClr val="3333FF"/>
                </a:solidFill>
                <a:effectLst/>
                <a:uLnTx/>
                <a:uFillTx/>
                <a:latin typeface="+mj-lt"/>
                <a:ea typeface="宋体" panose="02010600030101010101" pitchFamily="2" charset="-122"/>
                <a:cs typeface="+mj-cs"/>
              </a:rPr>
              <a:t>：</a:t>
            </a:r>
            <a:endParaRPr kumimoji="0" lang="zh-CN" altLang="en-US" sz="2800" b="1" i="0" u="none" strike="noStrike" kern="0" cap="none" spc="0" normalizeH="0" baseline="0" noProof="0" smtClean="0">
              <a:ln>
                <a:noFill/>
              </a:ln>
              <a:solidFill>
                <a:srgbClr val="3333FF"/>
              </a:solidFill>
              <a:effectLst/>
              <a:uLnTx/>
              <a:uFillTx/>
              <a:latin typeface="+mj-lt"/>
              <a:ea typeface="宋体" panose="02010600030101010101" pitchFamily="2" charset="-122"/>
              <a:cs typeface="+mj-cs"/>
            </a:endParaRPr>
          </a:p>
        </p:txBody>
      </p:sp>
      <p:sp>
        <p:nvSpPr>
          <p:cNvPr id="258073" name="Line 25"/>
          <p:cNvSpPr>
            <a:spLocks noChangeShapeType="1"/>
          </p:cNvSpPr>
          <p:nvPr/>
        </p:nvSpPr>
        <p:spPr bwMode="auto">
          <a:xfrm>
            <a:off x="2916238" y="3141663"/>
            <a:ext cx="647700" cy="0"/>
          </a:xfrm>
          <a:prstGeom prst="line">
            <a:avLst/>
          </a:prstGeom>
          <a:noFill/>
          <a:ln w="2857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9572" name="Text Box 39"/>
          <p:cNvSpPr txBox="1"/>
          <p:nvPr/>
        </p:nvSpPr>
        <p:spPr>
          <a:xfrm>
            <a:off x="1476375" y="4076700"/>
            <a:ext cx="317500" cy="304800"/>
          </a:xfrm>
          <a:prstGeom prst="rect">
            <a:avLst/>
          </a:prstGeom>
          <a:noFill/>
          <a:ln w="9525">
            <a:noFill/>
          </a:ln>
        </p:spPr>
        <p:txBody>
          <a:bodyPr wrap="none">
            <a:spAutoFit/>
          </a:bodyPr>
          <a:p>
            <a:pPr eaLnBrk="0" hangingPunct="0">
              <a:spcBef>
                <a:spcPct val="0"/>
              </a:spcBef>
            </a:pPr>
            <a:r>
              <a:rPr lang="en-US" altLang="zh-CN" sz="1400" b="0" dirty="0">
                <a:latin typeface="Times New Roman" panose="02020603050405020304" pitchFamily="18" charset="0"/>
              </a:rPr>
              <a:t>1 </a:t>
            </a:r>
            <a:endParaRPr lang="en-US" altLang="zh-CN" sz="1400" b="0" dirty="0">
              <a:latin typeface="Times New Roman" panose="02020603050405020304" pitchFamily="18" charset="0"/>
            </a:endParaRPr>
          </a:p>
        </p:txBody>
      </p:sp>
      <p:grpSp>
        <p:nvGrpSpPr>
          <p:cNvPr id="2" name="Group 192"/>
          <p:cNvGrpSpPr/>
          <p:nvPr/>
        </p:nvGrpSpPr>
        <p:grpSpPr>
          <a:xfrm>
            <a:off x="250825" y="981075"/>
            <a:ext cx="2663825" cy="5697538"/>
            <a:chOff x="204" y="618"/>
            <a:chExt cx="1043" cy="3120"/>
          </a:xfrm>
        </p:grpSpPr>
        <p:sp>
          <p:nvSpPr>
            <p:cNvPr id="109688" name="Text Box 39"/>
            <p:cNvSpPr txBox="1"/>
            <p:nvPr/>
          </p:nvSpPr>
          <p:spPr>
            <a:xfrm>
              <a:off x="964" y="2659"/>
              <a:ext cx="121" cy="218"/>
            </a:xfrm>
            <a:prstGeom prst="rect">
              <a:avLst/>
            </a:prstGeom>
            <a:noFill/>
            <a:ln w="9525">
              <a:noFill/>
            </a:ln>
          </p:spPr>
          <p:txBody>
            <a:bodyPr wrap="none">
              <a:spAutoFit/>
            </a:bodyPr>
            <a:p>
              <a:pPr eaLnBrk="0" hangingPunct="0">
                <a:spcBef>
                  <a:spcPct val="0"/>
                </a:spcBef>
              </a:pP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p:txBody>
        </p:sp>
        <p:sp>
          <p:nvSpPr>
            <p:cNvPr id="109689" name="Text Box 43"/>
            <p:cNvSpPr txBox="1"/>
            <p:nvPr/>
          </p:nvSpPr>
          <p:spPr>
            <a:xfrm>
              <a:off x="204" y="3521"/>
              <a:ext cx="884" cy="217"/>
            </a:xfrm>
            <a:prstGeom prst="rect">
              <a:avLst/>
            </a:prstGeom>
            <a:noFill/>
            <a:ln w="9525">
              <a:noFill/>
            </a:ln>
          </p:spPr>
          <p:txBody>
            <a:bodyPr>
              <a:spAutoFit/>
            </a:bodyPr>
            <a:p>
              <a:pPr algn="l"/>
              <a:r>
                <a:rPr lang="zh-CN" altLang="en-US" sz="2000" dirty="0">
                  <a:latin typeface="Times New Roman" panose="02020603050405020304" pitchFamily="18" charset="0"/>
                </a:rPr>
                <a:t>进程地址空间</a:t>
              </a:r>
              <a:endParaRPr lang="zh-CN" altLang="en-US" sz="2000" dirty="0">
                <a:latin typeface="Times New Roman" panose="02020603050405020304" pitchFamily="18" charset="0"/>
              </a:endParaRPr>
            </a:p>
          </p:txBody>
        </p:sp>
        <p:sp>
          <p:nvSpPr>
            <p:cNvPr id="109690" name="Text Box 43"/>
            <p:cNvSpPr txBox="1"/>
            <p:nvPr/>
          </p:nvSpPr>
          <p:spPr>
            <a:xfrm>
              <a:off x="839" y="618"/>
              <a:ext cx="408" cy="217"/>
            </a:xfrm>
            <a:prstGeom prst="rect">
              <a:avLst/>
            </a:prstGeom>
            <a:noFill/>
            <a:ln w="9525">
              <a:noFill/>
            </a:ln>
          </p:spPr>
          <p:txBody>
            <a:bodyPr>
              <a:spAutoFit/>
            </a:bodyPr>
            <a:p>
              <a:pPr algn="l"/>
              <a:r>
                <a:rPr lang="zh-CN" altLang="en-US" sz="2000" dirty="0">
                  <a:latin typeface="Times New Roman" panose="02020603050405020304" pitchFamily="18" charset="0"/>
                </a:rPr>
                <a:t>页号</a:t>
              </a:r>
              <a:endParaRPr lang="zh-CN" altLang="en-US" sz="2000" dirty="0">
                <a:latin typeface="Times New Roman" panose="02020603050405020304" pitchFamily="18" charset="0"/>
              </a:endParaRPr>
            </a:p>
          </p:txBody>
        </p:sp>
        <p:sp>
          <p:nvSpPr>
            <p:cNvPr id="109691" name="Text Box 39"/>
            <p:cNvSpPr txBox="1"/>
            <p:nvPr/>
          </p:nvSpPr>
          <p:spPr>
            <a:xfrm>
              <a:off x="955" y="880"/>
              <a:ext cx="122" cy="217"/>
            </a:xfrm>
            <a:prstGeom prst="rect">
              <a:avLst/>
            </a:prstGeom>
            <a:noFill/>
            <a:ln w="9525">
              <a:noFill/>
            </a:ln>
          </p:spPr>
          <p:txBody>
            <a:bodyPr wrap="none">
              <a:spAutoFit/>
            </a:bodyPr>
            <a:p>
              <a:pPr eaLnBrk="0" hangingPunct="0">
                <a:spcBef>
                  <a:spcPct val="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p:txBody>
        </p:sp>
        <p:sp>
          <p:nvSpPr>
            <p:cNvPr id="109692" name="Text Box 39"/>
            <p:cNvSpPr txBox="1"/>
            <p:nvPr/>
          </p:nvSpPr>
          <p:spPr>
            <a:xfrm>
              <a:off x="957" y="1026"/>
              <a:ext cx="146" cy="217"/>
            </a:xfrm>
            <a:prstGeom prst="rect">
              <a:avLst/>
            </a:prstGeom>
            <a:noFill/>
            <a:ln w="9525">
              <a:noFill/>
            </a:ln>
          </p:spPr>
          <p:txBody>
            <a:bodyPr wrap="none">
              <a:spAutoFit/>
            </a:bodyPr>
            <a:p>
              <a:pPr eaLnBrk="0" hangingPunct="0">
                <a:spcBef>
                  <a:spcPct val="0"/>
                </a:spcBef>
              </a:pPr>
              <a:r>
                <a:rPr lang="en-US" altLang="zh-CN" sz="2000" dirty="0">
                  <a:latin typeface="Times New Roman" panose="02020603050405020304" pitchFamily="18" charset="0"/>
                </a:rPr>
                <a:t>1 </a:t>
              </a:r>
              <a:endParaRPr lang="en-US" altLang="zh-CN" sz="2000" dirty="0">
                <a:latin typeface="Times New Roman" panose="02020603050405020304" pitchFamily="18" charset="0"/>
              </a:endParaRPr>
            </a:p>
          </p:txBody>
        </p:sp>
        <p:sp>
          <p:nvSpPr>
            <p:cNvPr id="109693" name="Text Box 39"/>
            <p:cNvSpPr txBox="1"/>
            <p:nvPr/>
          </p:nvSpPr>
          <p:spPr>
            <a:xfrm>
              <a:off x="955" y="1253"/>
              <a:ext cx="122" cy="217"/>
            </a:xfrm>
            <a:prstGeom prst="rect">
              <a:avLst/>
            </a:prstGeom>
            <a:noFill/>
            <a:ln w="9525">
              <a:noFill/>
            </a:ln>
          </p:spPr>
          <p:txBody>
            <a:bodyPr wrap="none">
              <a:spAutoFit/>
            </a:bodyPr>
            <a:p>
              <a:pPr eaLnBrk="0" hangingPunct="0">
                <a:spcBef>
                  <a:spcPct val="0"/>
                </a:spcBef>
              </a:pP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p:txBody>
        </p:sp>
        <p:sp>
          <p:nvSpPr>
            <p:cNvPr id="109694" name="Text Box 39"/>
            <p:cNvSpPr txBox="1"/>
            <p:nvPr/>
          </p:nvSpPr>
          <p:spPr>
            <a:xfrm>
              <a:off x="955" y="1389"/>
              <a:ext cx="122" cy="217"/>
            </a:xfrm>
            <a:prstGeom prst="rect">
              <a:avLst/>
            </a:prstGeom>
            <a:noFill/>
            <a:ln w="9525">
              <a:noFill/>
            </a:ln>
          </p:spPr>
          <p:txBody>
            <a:bodyPr wrap="none">
              <a:spAutoFit/>
            </a:bodyPr>
            <a:p>
              <a:pPr eaLnBrk="0" hangingPunct="0">
                <a:spcBef>
                  <a:spcPct val="0"/>
                </a:spcBef>
              </a:pPr>
              <a:r>
                <a:rPr lang="en-US" altLang="zh-CN" sz="2000" dirty="0">
                  <a:latin typeface="Times New Roman" panose="02020603050405020304" pitchFamily="18" charset="0"/>
                </a:rPr>
                <a:t>3</a:t>
              </a:r>
              <a:endParaRPr lang="en-US" altLang="zh-CN" sz="2000" dirty="0">
                <a:latin typeface="Times New Roman" panose="02020603050405020304" pitchFamily="18" charset="0"/>
              </a:endParaRPr>
            </a:p>
          </p:txBody>
        </p:sp>
        <p:sp>
          <p:nvSpPr>
            <p:cNvPr id="258178" name="Text Box 130"/>
            <p:cNvSpPr txBox="1">
              <a:spLocks noChangeArrowheads="1"/>
            </p:cNvSpPr>
            <p:nvPr/>
          </p:nvSpPr>
          <p:spPr bwMode="auto">
            <a:xfrm>
              <a:off x="249" y="3068"/>
              <a:ext cx="273" cy="21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2000" kern="1200" cap="none" spc="0" normalizeH="0" baseline="0" noProof="0" smtClean="0">
                  <a:latin typeface="Arial" panose="020B0604020202020204" pitchFamily="34" charset="0"/>
                  <a:ea typeface="宋体" panose="02010600030101010101" pitchFamily="2" charset="-122"/>
                  <a:cs typeface="+mn-cs"/>
                </a:rPr>
                <a:t>3k</a:t>
              </a:r>
              <a:endParaRPr kumimoji="0" lang="en-US" altLang="zh-CN" sz="2000" kern="1200" cap="none" spc="0" normalizeH="0" baseline="0" noProof="0" smtClean="0">
                <a:latin typeface="Arial" panose="020B0604020202020204" pitchFamily="34" charset="0"/>
                <a:ea typeface="宋体" panose="02010600030101010101" pitchFamily="2" charset="-122"/>
                <a:cs typeface="+mn-cs"/>
              </a:endParaRPr>
            </a:p>
          </p:txBody>
        </p:sp>
        <p:sp>
          <p:nvSpPr>
            <p:cNvPr id="258179" name="Text Box 131"/>
            <p:cNvSpPr txBox="1">
              <a:spLocks noChangeArrowheads="1"/>
            </p:cNvSpPr>
            <p:nvPr/>
          </p:nvSpPr>
          <p:spPr bwMode="auto">
            <a:xfrm>
              <a:off x="295" y="2931"/>
              <a:ext cx="136" cy="21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sz="2000" dirty="0">
                  <a:latin typeface="Arial" panose="020B0604020202020204" pitchFamily="34" charset="0"/>
                </a:rPr>
                <a:t>0</a:t>
              </a:r>
              <a:endParaRPr lang="en-US" altLang="zh-CN" sz="2000" dirty="0">
                <a:latin typeface="Arial" panose="020B0604020202020204" pitchFamily="34" charset="0"/>
              </a:endParaRPr>
            </a:p>
          </p:txBody>
        </p:sp>
        <p:sp>
          <p:nvSpPr>
            <p:cNvPr id="258180" name="Text Box 132"/>
            <p:cNvSpPr txBox="1">
              <a:spLocks noChangeArrowheads="1"/>
            </p:cNvSpPr>
            <p:nvPr/>
          </p:nvSpPr>
          <p:spPr bwMode="auto">
            <a:xfrm>
              <a:off x="204" y="2659"/>
              <a:ext cx="272" cy="21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2000" kern="1200" cap="none" spc="0" normalizeH="0" baseline="0" noProof="0" smtClean="0">
                  <a:latin typeface="Arial" panose="020B0604020202020204" pitchFamily="34" charset="0"/>
                  <a:ea typeface="宋体" panose="02010600030101010101" pitchFamily="2" charset="-122"/>
                  <a:cs typeface="+mn-cs"/>
                </a:rPr>
                <a:t>8k</a:t>
              </a:r>
              <a:endParaRPr kumimoji="0" lang="en-US" altLang="zh-CN" sz="2000" kern="1200" cap="none" spc="0" normalizeH="0" baseline="0" noProof="0" smtClean="0">
                <a:latin typeface="Arial" panose="020B0604020202020204" pitchFamily="34" charset="0"/>
                <a:ea typeface="宋体" panose="02010600030101010101" pitchFamily="2" charset="-122"/>
                <a:cs typeface="+mn-cs"/>
              </a:endParaRPr>
            </a:p>
          </p:txBody>
        </p:sp>
        <p:sp>
          <p:nvSpPr>
            <p:cNvPr id="258181" name="Text Box 133"/>
            <p:cNvSpPr txBox="1">
              <a:spLocks noChangeArrowheads="1"/>
            </p:cNvSpPr>
            <p:nvPr/>
          </p:nvSpPr>
          <p:spPr bwMode="auto">
            <a:xfrm>
              <a:off x="295" y="2387"/>
              <a:ext cx="181" cy="21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sz="2000" dirty="0">
                  <a:latin typeface="Arial" panose="020B0604020202020204" pitchFamily="34" charset="0"/>
                </a:rPr>
                <a:t>0</a:t>
              </a:r>
              <a:endParaRPr lang="en-US" altLang="zh-CN" sz="2000" dirty="0">
                <a:latin typeface="Arial" panose="020B0604020202020204" pitchFamily="34" charset="0"/>
              </a:endParaRPr>
            </a:p>
          </p:txBody>
        </p:sp>
        <p:sp>
          <p:nvSpPr>
            <p:cNvPr id="258182" name="Text Box 134"/>
            <p:cNvSpPr txBox="1">
              <a:spLocks noChangeArrowheads="1"/>
            </p:cNvSpPr>
            <p:nvPr/>
          </p:nvSpPr>
          <p:spPr bwMode="auto">
            <a:xfrm>
              <a:off x="204" y="1978"/>
              <a:ext cx="272" cy="21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2000" kern="1200" cap="none" spc="0" normalizeH="0" baseline="0" noProof="0" smtClean="0">
                  <a:latin typeface="Arial" panose="020B0604020202020204" pitchFamily="34" charset="0"/>
                  <a:ea typeface="宋体" panose="02010600030101010101" pitchFamily="2" charset="-122"/>
                  <a:cs typeface="+mn-cs"/>
                </a:rPr>
                <a:t>7k</a:t>
              </a:r>
              <a:endParaRPr kumimoji="0" lang="en-US" altLang="zh-CN" sz="2000" kern="1200" cap="none" spc="0" normalizeH="0" baseline="0" noProof="0" smtClean="0">
                <a:latin typeface="Arial" panose="020B0604020202020204" pitchFamily="34" charset="0"/>
                <a:ea typeface="宋体" panose="02010600030101010101" pitchFamily="2" charset="-122"/>
                <a:cs typeface="+mn-cs"/>
              </a:endParaRPr>
            </a:p>
          </p:txBody>
        </p:sp>
        <p:sp>
          <p:nvSpPr>
            <p:cNvPr id="258183" name="Text Box 135"/>
            <p:cNvSpPr txBox="1">
              <a:spLocks noChangeArrowheads="1"/>
            </p:cNvSpPr>
            <p:nvPr/>
          </p:nvSpPr>
          <p:spPr bwMode="auto">
            <a:xfrm>
              <a:off x="250" y="1797"/>
              <a:ext cx="136" cy="21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sz="2000" dirty="0">
                  <a:latin typeface="Arial" panose="020B0604020202020204" pitchFamily="34" charset="0"/>
                </a:rPr>
                <a:t>0</a:t>
              </a:r>
              <a:endParaRPr lang="en-US" altLang="zh-CN" sz="2000" dirty="0">
                <a:latin typeface="Arial" panose="020B0604020202020204" pitchFamily="34" charset="0"/>
              </a:endParaRPr>
            </a:p>
          </p:txBody>
        </p:sp>
        <p:sp>
          <p:nvSpPr>
            <p:cNvPr id="258187" name="Text Box 139"/>
            <p:cNvSpPr txBox="1">
              <a:spLocks noChangeArrowheads="1"/>
            </p:cNvSpPr>
            <p:nvPr/>
          </p:nvSpPr>
          <p:spPr bwMode="auto">
            <a:xfrm>
              <a:off x="431" y="3204"/>
              <a:ext cx="589" cy="21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2000" kern="1200" cap="none" spc="0" normalizeH="0" baseline="0" noProof="0" smtClean="0">
                  <a:latin typeface="Arial" panose="020B0604020202020204" pitchFamily="34" charset="0"/>
                  <a:ea typeface="宋体" panose="02010600030101010101" pitchFamily="2" charset="-122"/>
                  <a:cs typeface="+mn-cs"/>
                </a:rPr>
                <a:t>stack (3)</a:t>
              </a:r>
              <a:endParaRPr kumimoji="0" lang="en-US" altLang="zh-CN" sz="2000" kern="1200" cap="none" spc="0" normalizeH="0" baseline="0" noProof="0" smtClean="0">
                <a:latin typeface="Arial" panose="020B0604020202020204" pitchFamily="34" charset="0"/>
                <a:ea typeface="宋体" panose="02010600030101010101" pitchFamily="2" charset="-122"/>
                <a:cs typeface="+mn-cs"/>
              </a:endParaRPr>
            </a:p>
          </p:txBody>
        </p:sp>
        <p:sp>
          <p:nvSpPr>
            <p:cNvPr id="258188" name="Text Box 140"/>
            <p:cNvSpPr txBox="1">
              <a:spLocks noChangeArrowheads="1"/>
            </p:cNvSpPr>
            <p:nvPr/>
          </p:nvSpPr>
          <p:spPr bwMode="auto">
            <a:xfrm>
              <a:off x="431" y="1616"/>
              <a:ext cx="545" cy="21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2000" kern="1200" cap="none" spc="0" normalizeH="0" baseline="0" noProof="0" smtClean="0">
                  <a:latin typeface="Arial" panose="020B0604020202020204" pitchFamily="34" charset="0"/>
                  <a:ea typeface="宋体" panose="02010600030101010101" pitchFamily="2" charset="-122"/>
                  <a:cs typeface="+mn-cs"/>
                </a:rPr>
                <a:t>Main(0)</a:t>
              </a:r>
              <a:endParaRPr kumimoji="0" lang="en-US" altLang="zh-CN" sz="2000" kern="1200" cap="none" spc="0" normalizeH="0" baseline="0" noProof="0" smtClean="0">
                <a:latin typeface="Arial" panose="020B0604020202020204" pitchFamily="34" charset="0"/>
                <a:ea typeface="宋体" panose="02010600030101010101" pitchFamily="2" charset="-122"/>
                <a:cs typeface="+mn-cs"/>
              </a:endParaRPr>
            </a:p>
          </p:txBody>
        </p:sp>
        <p:sp>
          <p:nvSpPr>
            <p:cNvPr id="258189" name="Text Box 141"/>
            <p:cNvSpPr txBox="1">
              <a:spLocks noChangeArrowheads="1"/>
            </p:cNvSpPr>
            <p:nvPr/>
          </p:nvSpPr>
          <p:spPr bwMode="auto">
            <a:xfrm>
              <a:off x="477" y="2160"/>
              <a:ext cx="408" cy="21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2000" kern="1200" cap="none" spc="0" normalizeH="0" baseline="0" noProof="0" smtClean="0">
                  <a:latin typeface="Arial" panose="020B0604020202020204" pitchFamily="34" charset="0"/>
                  <a:ea typeface="宋体" panose="02010600030101010101" pitchFamily="2" charset="-122"/>
                  <a:cs typeface="+mn-cs"/>
                </a:rPr>
                <a:t>f1 (1)</a:t>
              </a:r>
              <a:endParaRPr kumimoji="0" lang="en-US" altLang="zh-CN" sz="2000" kern="1200" cap="none" spc="0" normalizeH="0" baseline="0" noProof="0" smtClean="0">
                <a:latin typeface="Arial" panose="020B0604020202020204" pitchFamily="34" charset="0"/>
                <a:ea typeface="宋体" panose="02010600030101010101" pitchFamily="2" charset="-122"/>
                <a:cs typeface="+mn-cs"/>
              </a:endParaRPr>
            </a:p>
          </p:txBody>
        </p:sp>
        <p:sp>
          <p:nvSpPr>
            <p:cNvPr id="258190" name="Text Box 142"/>
            <p:cNvSpPr txBox="1">
              <a:spLocks noChangeArrowheads="1"/>
            </p:cNvSpPr>
            <p:nvPr/>
          </p:nvSpPr>
          <p:spPr bwMode="auto">
            <a:xfrm>
              <a:off x="431" y="2795"/>
              <a:ext cx="499" cy="21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2000" kern="1200" cap="none" spc="0" normalizeH="0" baseline="0" noProof="0" smtClean="0">
                  <a:latin typeface="Arial" panose="020B0604020202020204" pitchFamily="34" charset="0"/>
                  <a:ea typeface="宋体" panose="02010600030101010101" pitchFamily="2" charset="-122"/>
                  <a:cs typeface="+mn-cs"/>
                </a:rPr>
                <a:t>data (2)</a:t>
              </a:r>
              <a:endParaRPr kumimoji="0" lang="en-US" altLang="zh-CN" sz="2000" kern="1200" cap="none" spc="0" normalizeH="0" baseline="0" noProof="0" smtClean="0">
                <a:latin typeface="Arial" panose="020B0604020202020204" pitchFamily="34" charset="0"/>
                <a:ea typeface="宋体" panose="02010600030101010101" pitchFamily="2" charset="-122"/>
                <a:cs typeface="+mn-cs"/>
              </a:endParaRPr>
            </a:p>
          </p:txBody>
        </p:sp>
        <p:sp>
          <p:nvSpPr>
            <p:cNvPr id="258191" name="Rectangle 143"/>
            <p:cNvSpPr>
              <a:spLocks noChangeArrowheads="1"/>
            </p:cNvSpPr>
            <p:nvPr/>
          </p:nvSpPr>
          <p:spPr bwMode="auto">
            <a:xfrm>
              <a:off x="431" y="3022"/>
              <a:ext cx="499" cy="136"/>
            </a:xfrm>
            <a:prstGeom prst="rect">
              <a:avLst/>
            </a:prstGeom>
            <a:solidFill>
              <a:srgbClr val="FFCC00"/>
            </a:solidFill>
            <a:ln w="9525">
              <a:noFill/>
              <a:miter lim="800000"/>
            </a:ln>
            <a:effectLst>
              <a:outerShdw dist="17961" dir="2700000" algn="ctr" rotWithShape="0">
                <a:srgbClr val="FFCC00">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8192" name="Rectangle 144"/>
            <p:cNvSpPr>
              <a:spLocks noChangeArrowheads="1"/>
            </p:cNvSpPr>
            <p:nvPr/>
          </p:nvSpPr>
          <p:spPr bwMode="auto">
            <a:xfrm>
              <a:off x="431" y="2387"/>
              <a:ext cx="499" cy="408"/>
            </a:xfrm>
            <a:prstGeom prst="rect">
              <a:avLst/>
            </a:prstGeom>
            <a:solidFill>
              <a:schemeClr val="folHlink"/>
            </a:solidFill>
            <a:ln w="9525">
              <a:noFill/>
              <a:miter lim="800000"/>
            </a:ln>
            <a:effectLst>
              <a:outerShdw dist="17961" dir="2700000" algn="ctr" rotWithShape="0">
                <a:schemeClr val="folHlink">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8184" name="Text Box 136"/>
            <p:cNvSpPr txBox="1">
              <a:spLocks noChangeArrowheads="1"/>
            </p:cNvSpPr>
            <p:nvPr/>
          </p:nvSpPr>
          <p:spPr bwMode="auto">
            <a:xfrm>
              <a:off x="250" y="834"/>
              <a:ext cx="272" cy="21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sz="2000" dirty="0">
                  <a:latin typeface="Arial" panose="020B0604020202020204" pitchFamily="34" charset="0"/>
                </a:rPr>
                <a:t>0</a:t>
              </a:r>
              <a:endParaRPr lang="en-US" altLang="zh-CN" sz="2000" dirty="0">
                <a:latin typeface="Arial" panose="020B0604020202020204" pitchFamily="34" charset="0"/>
              </a:endParaRPr>
            </a:p>
          </p:txBody>
        </p:sp>
        <p:sp>
          <p:nvSpPr>
            <p:cNvPr id="258185" name="Text Box 137"/>
            <p:cNvSpPr txBox="1">
              <a:spLocks noChangeArrowheads="1"/>
            </p:cNvSpPr>
            <p:nvPr/>
          </p:nvSpPr>
          <p:spPr bwMode="auto">
            <a:xfrm>
              <a:off x="204" y="1435"/>
              <a:ext cx="318" cy="21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2000" kern="1200" cap="none" spc="0" normalizeH="0" baseline="0" noProof="0" smtClean="0">
                  <a:latin typeface="Arial" panose="020B0604020202020204" pitchFamily="34" charset="0"/>
                  <a:ea typeface="宋体" panose="02010600030101010101" pitchFamily="2" charset="-122"/>
                  <a:cs typeface="+mn-cs"/>
                </a:rPr>
                <a:t>15k</a:t>
              </a:r>
              <a:endParaRPr kumimoji="0" lang="en-US" altLang="zh-CN" sz="2000" kern="1200" cap="none" spc="0" normalizeH="0" baseline="0" noProof="0" smtClean="0">
                <a:latin typeface="Arial" panose="020B0604020202020204" pitchFamily="34" charset="0"/>
                <a:ea typeface="宋体" panose="02010600030101010101" pitchFamily="2" charset="-122"/>
                <a:cs typeface="+mn-cs"/>
              </a:endParaRPr>
            </a:p>
          </p:txBody>
        </p:sp>
        <p:sp>
          <p:nvSpPr>
            <p:cNvPr id="258193" name="Rectangle 145"/>
            <p:cNvSpPr>
              <a:spLocks noChangeArrowheads="1"/>
            </p:cNvSpPr>
            <p:nvPr/>
          </p:nvSpPr>
          <p:spPr bwMode="auto">
            <a:xfrm>
              <a:off x="431" y="890"/>
              <a:ext cx="499" cy="681"/>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8194" name="Rectangle 146"/>
            <p:cNvSpPr>
              <a:spLocks noChangeArrowheads="1"/>
            </p:cNvSpPr>
            <p:nvPr/>
          </p:nvSpPr>
          <p:spPr bwMode="auto">
            <a:xfrm>
              <a:off x="431" y="1843"/>
              <a:ext cx="499" cy="272"/>
            </a:xfrm>
            <a:prstGeom prst="rect">
              <a:avLst/>
            </a:prstGeom>
            <a:solidFill>
              <a:schemeClr val="accent1"/>
            </a:solidFill>
            <a:ln w="9525">
              <a:noFill/>
              <a:miter lim="800000"/>
            </a:ln>
            <a:effectLst>
              <a:outerShdw dist="17961" dir="2700000" algn="ctr" rotWithShape="0">
                <a:schemeClr val="accent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8196" name="Line 148"/>
            <p:cNvSpPr>
              <a:spLocks noChangeShapeType="1"/>
            </p:cNvSpPr>
            <p:nvPr/>
          </p:nvSpPr>
          <p:spPr bwMode="auto">
            <a:xfrm>
              <a:off x="431" y="1072"/>
              <a:ext cx="499"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8197" name="Line 149"/>
            <p:cNvSpPr>
              <a:spLocks noChangeShapeType="1"/>
            </p:cNvSpPr>
            <p:nvPr/>
          </p:nvSpPr>
          <p:spPr bwMode="auto">
            <a:xfrm>
              <a:off x="431" y="1253"/>
              <a:ext cx="499"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8198" name="Line 150"/>
            <p:cNvSpPr>
              <a:spLocks noChangeShapeType="1"/>
            </p:cNvSpPr>
            <p:nvPr/>
          </p:nvSpPr>
          <p:spPr bwMode="auto">
            <a:xfrm>
              <a:off x="431" y="1435"/>
              <a:ext cx="499"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8199" name="Line 151"/>
            <p:cNvSpPr>
              <a:spLocks noChangeShapeType="1"/>
            </p:cNvSpPr>
            <p:nvPr/>
          </p:nvSpPr>
          <p:spPr bwMode="auto">
            <a:xfrm>
              <a:off x="431" y="2024"/>
              <a:ext cx="499"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8200" name="Line 152"/>
            <p:cNvSpPr>
              <a:spLocks noChangeShapeType="1"/>
            </p:cNvSpPr>
            <p:nvPr/>
          </p:nvSpPr>
          <p:spPr bwMode="auto">
            <a:xfrm>
              <a:off x="431" y="2569"/>
              <a:ext cx="499"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8201" name="Line 153"/>
            <p:cNvSpPr>
              <a:spLocks noChangeShapeType="1"/>
            </p:cNvSpPr>
            <p:nvPr/>
          </p:nvSpPr>
          <p:spPr bwMode="auto">
            <a:xfrm>
              <a:off x="431" y="2750"/>
              <a:ext cx="499"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9717" name="Text Box 39"/>
            <p:cNvSpPr txBox="1"/>
            <p:nvPr/>
          </p:nvSpPr>
          <p:spPr>
            <a:xfrm>
              <a:off x="955" y="1843"/>
              <a:ext cx="122" cy="217"/>
            </a:xfrm>
            <a:prstGeom prst="rect">
              <a:avLst/>
            </a:prstGeom>
            <a:noFill/>
            <a:ln w="9525">
              <a:noFill/>
            </a:ln>
          </p:spPr>
          <p:txBody>
            <a:bodyPr wrap="none">
              <a:spAutoFit/>
            </a:bodyPr>
            <a:p>
              <a:pPr eaLnBrk="0" hangingPunct="0">
                <a:spcBef>
                  <a:spcPct val="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p:txBody>
        </p:sp>
        <p:sp>
          <p:nvSpPr>
            <p:cNvPr id="109718" name="Text Box 39"/>
            <p:cNvSpPr txBox="1"/>
            <p:nvPr/>
          </p:nvSpPr>
          <p:spPr>
            <a:xfrm>
              <a:off x="957" y="1989"/>
              <a:ext cx="146" cy="217"/>
            </a:xfrm>
            <a:prstGeom prst="rect">
              <a:avLst/>
            </a:prstGeom>
            <a:noFill/>
            <a:ln w="9525">
              <a:noFill/>
            </a:ln>
          </p:spPr>
          <p:txBody>
            <a:bodyPr wrap="none">
              <a:spAutoFit/>
            </a:bodyPr>
            <a:p>
              <a:pPr eaLnBrk="0" hangingPunct="0">
                <a:spcBef>
                  <a:spcPct val="0"/>
                </a:spcBef>
              </a:pPr>
              <a:r>
                <a:rPr lang="en-US" altLang="zh-CN" sz="2000" dirty="0">
                  <a:latin typeface="Times New Roman" panose="02020603050405020304" pitchFamily="18" charset="0"/>
                </a:rPr>
                <a:t>1 </a:t>
              </a:r>
              <a:endParaRPr lang="en-US" altLang="zh-CN" sz="2000" dirty="0">
                <a:latin typeface="Times New Roman" panose="02020603050405020304" pitchFamily="18" charset="0"/>
              </a:endParaRPr>
            </a:p>
          </p:txBody>
        </p:sp>
        <p:sp>
          <p:nvSpPr>
            <p:cNvPr id="109719" name="Text Box 39"/>
            <p:cNvSpPr txBox="1"/>
            <p:nvPr/>
          </p:nvSpPr>
          <p:spPr>
            <a:xfrm>
              <a:off x="955" y="2332"/>
              <a:ext cx="122" cy="218"/>
            </a:xfrm>
            <a:prstGeom prst="rect">
              <a:avLst/>
            </a:prstGeom>
            <a:noFill/>
            <a:ln w="9525">
              <a:noFill/>
            </a:ln>
          </p:spPr>
          <p:txBody>
            <a:bodyPr wrap="none">
              <a:spAutoFit/>
            </a:bodyPr>
            <a:p>
              <a:pPr eaLnBrk="0" hangingPunct="0">
                <a:spcBef>
                  <a:spcPct val="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p:txBody>
        </p:sp>
        <p:sp>
          <p:nvSpPr>
            <p:cNvPr id="109720" name="Text Box 39"/>
            <p:cNvSpPr txBox="1"/>
            <p:nvPr/>
          </p:nvSpPr>
          <p:spPr>
            <a:xfrm>
              <a:off x="955" y="3022"/>
              <a:ext cx="122" cy="217"/>
            </a:xfrm>
            <a:prstGeom prst="rect">
              <a:avLst/>
            </a:prstGeom>
            <a:noFill/>
            <a:ln w="9525">
              <a:noFill/>
            </a:ln>
          </p:spPr>
          <p:txBody>
            <a:bodyPr wrap="none">
              <a:spAutoFit/>
            </a:bodyPr>
            <a:p>
              <a:pPr eaLnBrk="0" hangingPunct="0">
                <a:spcBef>
                  <a:spcPct val="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p:txBody>
        </p:sp>
      </p:grpSp>
      <p:sp>
        <p:nvSpPr>
          <p:cNvPr id="109574" name="Text Box 43"/>
          <p:cNvSpPr txBox="1"/>
          <p:nvPr/>
        </p:nvSpPr>
        <p:spPr>
          <a:xfrm>
            <a:off x="4067175" y="6237288"/>
            <a:ext cx="1800225" cy="457200"/>
          </a:xfrm>
          <a:prstGeom prst="rect">
            <a:avLst/>
          </a:prstGeom>
          <a:noFill/>
          <a:ln w="9525">
            <a:noFill/>
          </a:ln>
        </p:spPr>
        <p:txBody>
          <a:bodyPr>
            <a:spAutoFit/>
          </a:bodyPr>
          <a:p>
            <a:pPr algn="l"/>
            <a:r>
              <a:rPr lang="zh-CN" altLang="en-US" dirty="0">
                <a:latin typeface="Times New Roman" panose="02020603050405020304" pitchFamily="18" charset="0"/>
              </a:rPr>
              <a:t>内存空间</a:t>
            </a:r>
            <a:endParaRPr lang="zh-CN" altLang="en-US" dirty="0">
              <a:latin typeface="Times New Roman" panose="02020603050405020304" pitchFamily="18" charset="0"/>
            </a:endParaRPr>
          </a:p>
        </p:txBody>
      </p:sp>
      <p:grpSp>
        <p:nvGrpSpPr>
          <p:cNvPr id="3" name="Group 311"/>
          <p:cNvGrpSpPr/>
          <p:nvPr/>
        </p:nvGrpSpPr>
        <p:grpSpPr>
          <a:xfrm>
            <a:off x="3276600" y="260350"/>
            <a:ext cx="3167063" cy="6073775"/>
            <a:chOff x="1111" y="662"/>
            <a:chExt cx="1278" cy="2719"/>
          </a:xfrm>
        </p:grpSpPr>
        <p:sp>
          <p:nvSpPr>
            <p:cNvPr id="109642" name="Text Box 39"/>
            <p:cNvSpPr txBox="1"/>
            <p:nvPr/>
          </p:nvSpPr>
          <p:spPr>
            <a:xfrm>
              <a:off x="1927" y="3203"/>
              <a:ext cx="408" cy="178"/>
            </a:xfrm>
            <a:prstGeom prst="rect">
              <a:avLst/>
            </a:prstGeom>
            <a:noFill/>
            <a:ln w="9525">
              <a:noFill/>
            </a:ln>
          </p:spPr>
          <p:txBody>
            <a:bodyPr>
              <a:spAutoFit/>
            </a:bodyPr>
            <a:p>
              <a:pPr eaLnBrk="0" hangingPunct="0">
                <a:spcBef>
                  <a:spcPct val="0"/>
                </a:spcBef>
              </a:pPr>
              <a:r>
                <a:rPr lang="en-US" altLang="zh-CN" sz="2000" dirty="0">
                  <a:latin typeface="Times New Roman" panose="02020603050405020304" pitchFamily="18" charset="0"/>
                </a:rPr>
                <a:t>8192</a:t>
              </a:r>
              <a:endParaRPr lang="en-US" altLang="zh-CN" sz="2000" dirty="0">
                <a:latin typeface="Times New Roman" panose="02020603050405020304" pitchFamily="18" charset="0"/>
              </a:endParaRPr>
            </a:p>
          </p:txBody>
        </p:sp>
        <p:sp>
          <p:nvSpPr>
            <p:cNvPr id="109643" name="Text Box 43"/>
            <p:cNvSpPr txBox="1"/>
            <p:nvPr/>
          </p:nvSpPr>
          <p:spPr>
            <a:xfrm>
              <a:off x="1973" y="662"/>
              <a:ext cx="416" cy="178"/>
            </a:xfrm>
            <a:prstGeom prst="rect">
              <a:avLst/>
            </a:prstGeom>
            <a:noFill/>
            <a:ln w="9525">
              <a:noFill/>
            </a:ln>
          </p:spPr>
          <p:txBody>
            <a:bodyPr>
              <a:spAutoFit/>
            </a:bodyPr>
            <a:p>
              <a:pPr algn="l"/>
              <a:r>
                <a:rPr lang="zh-CN" altLang="en-US" sz="2000" dirty="0">
                  <a:latin typeface="Times New Roman" panose="02020603050405020304" pitchFamily="18" charset="0"/>
                </a:rPr>
                <a:t>块号</a:t>
              </a:r>
              <a:endParaRPr lang="zh-CN" altLang="en-US" sz="2000" dirty="0">
                <a:latin typeface="Times New Roman" panose="02020603050405020304" pitchFamily="18" charset="0"/>
              </a:endParaRPr>
            </a:p>
          </p:txBody>
        </p:sp>
        <p:sp>
          <p:nvSpPr>
            <p:cNvPr id="109644" name="Line 35"/>
            <p:cNvSpPr/>
            <p:nvPr/>
          </p:nvSpPr>
          <p:spPr>
            <a:xfrm flipV="1">
              <a:off x="1429" y="3113"/>
              <a:ext cx="588" cy="0"/>
            </a:xfrm>
            <a:prstGeom prst="line">
              <a:avLst/>
            </a:prstGeom>
            <a:ln w="19050" cap="flat" cmpd="sng">
              <a:solidFill>
                <a:schemeClr val="hlink"/>
              </a:solidFill>
              <a:prstDash val="solid"/>
              <a:headEnd type="none" w="med" len="med"/>
              <a:tailEnd type="none" w="med" len="med"/>
            </a:ln>
          </p:spPr>
        </p:sp>
        <p:sp>
          <p:nvSpPr>
            <p:cNvPr id="109645" name="Rectangle 36"/>
            <p:cNvSpPr/>
            <p:nvPr/>
          </p:nvSpPr>
          <p:spPr>
            <a:xfrm>
              <a:off x="1429" y="936"/>
              <a:ext cx="587" cy="2404"/>
            </a:xfrm>
            <a:prstGeom prst="rect">
              <a:avLst/>
            </a:prstGeom>
            <a:solidFill>
              <a:srgbClr val="FFCC99"/>
            </a:solidFill>
            <a:ln w="38100" cap="flat" cmpd="sng">
              <a:solidFill>
                <a:schemeClr val="hlink"/>
              </a:solidFill>
              <a:prstDash val="solid"/>
              <a:miter/>
              <a:headEnd type="none" w="med" len="med"/>
              <a:tailEnd type="none" w="med" len="med"/>
            </a:ln>
          </p:spPr>
          <p:txBody>
            <a:bodyPr wrap="none" anchor="ctr"/>
            <a:p>
              <a:pPr algn="l">
                <a:spcBef>
                  <a:spcPct val="0"/>
                </a:spcBef>
              </a:pPr>
              <a:endParaRPr lang="zh-CN" altLang="en-US" sz="2000" dirty="0">
                <a:latin typeface="Tahoma" panose="020B0604030504040204" pitchFamily="34" charset="0"/>
              </a:endParaRPr>
            </a:p>
          </p:txBody>
        </p:sp>
        <p:sp>
          <p:nvSpPr>
            <p:cNvPr id="109646" name="Text Box 39"/>
            <p:cNvSpPr txBox="1"/>
            <p:nvPr/>
          </p:nvSpPr>
          <p:spPr>
            <a:xfrm>
              <a:off x="1280" y="845"/>
              <a:ext cx="126" cy="177"/>
            </a:xfrm>
            <a:prstGeom prst="rect">
              <a:avLst/>
            </a:prstGeom>
            <a:noFill/>
            <a:ln w="9525">
              <a:noFill/>
            </a:ln>
          </p:spPr>
          <p:txBody>
            <a:bodyPr wrap="none">
              <a:spAutoFit/>
            </a:bodyPr>
            <a:p>
              <a:pPr eaLnBrk="0" hangingPunct="0">
                <a:spcBef>
                  <a:spcPct val="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p:txBody>
        </p:sp>
        <p:sp>
          <p:nvSpPr>
            <p:cNvPr id="109647" name="Text Box 41"/>
            <p:cNvSpPr txBox="1"/>
            <p:nvPr/>
          </p:nvSpPr>
          <p:spPr>
            <a:xfrm>
              <a:off x="1111" y="3199"/>
              <a:ext cx="416" cy="178"/>
            </a:xfrm>
            <a:prstGeom prst="rect">
              <a:avLst/>
            </a:prstGeom>
            <a:noFill/>
            <a:ln w="9525">
              <a:noFill/>
            </a:ln>
          </p:spPr>
          <p:txBody>
            <a:bodyPr>
              <a:spAutoFit/>
            </a:bodyPr>
            <a:p>
              <a:pPr algn="l" eaLnBrk="0" hangingPunct="0">
                <a:spcBef>
                  <a:spcPct val="0"/>
                </a:spcBef>
              </a:pPr>
              <a:r>
                <a:rPr lang="en-US" altLang="zh-CN" sz="2000" dirty="0">
                  <a:latin typeface="Times New Roman" panose="02020603050405020304" pitchFamily="18" charset="0"/>
                </a:rPr>
                <a:t>32M</a:t>
              </a:r>
              <a:endParaRPr lang="en-US" altLang="zh-CN" sz="2000" dirty="0">
                <a:latin typeface="Times New Roman" panose="02020603050405020304" pitchFamily="18" charset="0"/>
              </a:endParaRPr>
            </a:p>
          </p:txBody>
        </p:sp>
        <p:sp>
          <p:nvSpPr>
            <p:cNvPr id="109648" name="Line 35"/>
            <p:cNvSpPr/>
            <p:nvPr/>
          </p:nvSpPr>
          <p:spPr>
            <a:xfrm flipV="1">
              <a:off x="1429" y="1072"/>
              <a:ext cx="588" cy="0"/>
            </a:xfrm>
            <a:prstGeom prst="line">
              <a:avLst/>
            </a:prstGeom>
            <a:ln w="19050" cap="flat" cmpd="sng">
              <a:solidFill>
                <a:schemeClr val="hlink"/>
              </a:solidFill>
              <a:prstDash val="solid"/>
              <a:headEnd type="none" w="med" len="med"/>
              <a:tailEnd type="none" w="med" len="med"/>
            </a:ln>
          </p:spPr>
        </p:sp>
        <p:sp>
          <p:nvSpPr>
            <p:cNvPr id="109649" name="Line 35"/>
            <p:cNvSpPr/>
            <p:nvPr/>
          </p:nvSpPr>
          <p:spPr>
            <a:xfrm flipV="1">
              <a:off x="1429" y="1208"/>
              <a:ext cx="588" cy="0"/>
            </a:xfrm>
            <a:prstGeom prst="line">
              <a:avLst/>
            </a:prstGeom>
            <a:ln w="19050" cap="flat" cmpd="sng">
              <a:solidFill>
                <a:schemeClr val="hlink"/>
              </a:solidFill>
              <a:prstDash val="solid"/>
              <a:headEnd type="none" w="med" len="med"/>
              <a:tailEnd type="none" w="med" len="med"/>
            </a:ln>
          </p:spPr>
        </p:sp>
        <p:sp>
          <p:nvSpPr>
            <p:cNvPr id="109650" name="Line 35"/>
            <p:cNvSpPr/>
            <p:nvPr/>
          </p:nvSpPr>
          <p:spPr>
            <a:xfrm flipV="1">
              <a:off x="1429" y="1344"/>
              <a:ext cx="588" cy="0"/>
            </a:xfrm>
            <a:prstGeom prst="line">
              <a:avLst/>
            </a:prstGeom>
            <a:ln w="19050" cap="flat" cmpd="sng">
              <a:solidFill>
                <a:schemeClr val="hlink"/>
              </a:solidFill>
              <a:prstDash val="solid"/>
              <a:headEnd type="none" w="med" len="med"/>
              <a:tailEnd type="none" w="med" len="med"/>
            </a:ln>
          </p:spPr>
        </p:sp>
        <p:sp>
          <p:nvSpPr>
            <p:cNvPr id="109651" name="Line 35"/>
            <p:cNvSpPr/>
            <p:nvPr/>
          </p:nvSpPr>
          <p:spPr>
            <a:xfrm flipV="1">
              <a:off x="1429" y="1480"/>
              <a:ext cx="588" cy="0"/>
            </a:xfrm>
            <a:prstGeom prst="line">
              <a:avLst/>
            </a:prstGeom>
            <a:ln w="19050" cap="flat" cmpd="sng">
              <a:solidFill>
                <a:schemeClr val="hlink"/>
              </a:solidFill>
              <a:prstDash val="solid"/>
              <a:headEnd type="none" w="med" len="med"/>
              <a:tailEnd type="none" w="med" len="med"/>
            </a:ln>
          </p:spPr>
        </p:sp>
        <p:sp>
          <p:nvSpPr>
            <p:cNvPr id="109652" name="Line 35"/>
            <p:cNvSpPr/>
            <p:nvPr/>
          </p:nvSpPr>
          <p:spPr>
            <a:xfrm flipV="1">
              <a:off x="1429" y="1616"/>
              <a:ext cx="588" cy="0"/>
            </a:xfrm>
            <a:prstGeom prst="line">
              <a:avLst/>
            </a:prstGeom>
            <a:ln w="19050" cap="flat" cmpd="sng">
              <a:solidFill>
                <a:schemeClr val="hlink"/>
              </a:solidFill>
              <a:prstDash val="solid"/>
              <a:headEnd type="none" w="med" len="med"/>
              <a:tailEnd type="none" w="med" len="med"/>
            </a:ln>
          </p:spPr>
        </p:sp>
        <p:sp>
          <p:nvSpPr>
            <p:cNvPr id="109653" name="Line 35"/>
            <p:cNvSpPr/>
            <p:nvPr/>
          </p:nvSpPr>
          <p:spPr>
            <a:xfrm flipV="1">
              <a:off x="1429" y="1752"/>
              <a:ext cx="588" cy="0"/>
            </a:xfrm>
            <a:prstGeom prst="line">
              <a:avLst/>
            </a:prstGeom>
            <a:ln w="19050" cap="flat" cmpd="sng">
              <a:solidFill>
                <a:schemeClr val="hlink"/>
              </a:solidFill>
              <a:prstDash val="solid"/>
              <a:headEnd type="none" w="med" len="med"/>
              <a:tailEnd type="none" w="med" len="med"/>
            </a:ln>
          </p:spPr>
        </p:sp>
        <p:sp>
          <p:nvSpPr>
            <p:cNvPr id="258224" name="Text Box 176"/>
            <p:cNvSpPr txBox="1">
              <a:spLocks noChangeArrowheads="1"/>
            </p:cNvSpPr>
            <p:nvPr/>
          </p:nvSpPr>
          <p:spPr bwMode="auto">
            <a:xfrm>
              <a:off x="1668" y="2887"/>
              <a:ext cx="197" cy="31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algn="l" defTabSz="914400">
                <a:buClr>
                  <a:schemeClr val="tx1"/>
                </a:buClr>
                <a:buSzTx/>
                <a:buFontTx/>
                <a:buNone/>
                <a:defRPr/>
              </a:pPr>
              <a:r>
                <a:rPr kumimoji="0" lang="en-US" altLang="zh-CN" sz="2000" kern="1200" cap="none" spc="0" normalizeH="0" baseline="0" noProof="0" smtClean="0">
                  <a:latin typeface="Arial" panose="020B0604020202020204" pitchFamily="34" charset="0"/>
                  <a:ea typeface="宋体" panose="02010600030101010101" pitchFamily="2" charset="-122"/>
                  <a:cs typeface="+mn-cs"/>
                </a:rPr>
                <a:t>…</a:t>
              </a:r>
              <a:endParaRPr kumimoji="0" lang="en-US" altLang="zh-CN" sz="2000" kern="1200" cap="none" spc="0" normalizeH="0" baseline="0" noProof="0" smtClean="0">
                <a:latin typeface="Arial" panose="020B0604020202020204" pitchFamily="34" charset="0"/>
                <a:ea typeface="宋体" panose="02010600030101010101" pitchFamily="2" charset="-122"/>
                <a:cs typeface="+mn-cs"/>
              </a:endParaRPr>
            </a:p>
          </p:txBody>
        </p:sp>
        <p:sp>
          <p:nvSpPr>
            <p:cNvPr id="109655" name="Line 35"/>
            <p:cNvSpPr/>
            <p:nvPr/>
          </p:nvSpPr>
          <p:spPr>
            <a:xfrm flipV="1">
              <a:off x="1429" y="3249"/>
              <a:ext cx="588" cy="0"/>
            </a:xfrm>
            <a:prstGeom prst="line">
              <a:avLst/>
            </a:prstGeom>
            <a:ln w="19050" cap="flat" cmpd="sng">
              <a:solidFill>
                <a:schemeClr val="hlink"/>
              </a:solidFill>
              <a:prstDash val="solid"/>
              <a:headEnd type="none" w="med" len="med"/>
              <a:tailEnd type="none" w="med" len="med"/>
            </a:ln>
          </p:spPr>
        </p:sp>
        <p:sp>
          <p:nvSpPr>
            <p:cNvPr id="109656" name="Text Box 39"/>
            <p:cNvSpPr txBox="1"/>
            <p:nvPr/>
          </p:nvSpPr>
          <p:spPr>
            <a:xfrm>
              <a:off x="2087" y="890"/>
              <a:ext cx="125" cy="178"/>
            </a:xfrm>
            <a:prstGeom prst="rect">
              <a:avLst/>
            </a:prstGeom>
            <a:noFill/>
            <a:ln w="9525">
              <a:noFill/>
            </a:ln>
          </p:spPr>
          <p:txBody>
            <a:bodyPr wrap="none">
              <a:spAutoFit/>
            </a:bodyPr>
            <a:p>
              <a:pPr eaLnBrk="0" hangingPunct="0">
                <a:spcBef>
                  <a:spcPct val="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p:txBody>
        </p:sp>
        <p:sp>
          <p:nvSpPr>
            <p:cNvPr id="109657" name="Text Box 39"/>
            <p:cNvSpPr txBox="1"/>
            <p:nvPr/>
          </p:nvSpPr>
          <p:spPr>
            <a:xfrm>
              <a:off x="2088" y="1027"/>
              <a:ext cx="151" cy="178"/>
            </a:xfrm>
            <a:prstGeom prst="rect">
              <a:avLst/>
            </a:prstGeom>
            <a:noFill/>
            <a:ln w="9525">
              <a:noFill/>
            </a:ln>
          </p:spPr>
          <p:txBody>
            <a:bodyPr wrap="none">
              <a:spAutoFit/>
            </a:bodyPr>
            <a:p>
              <a:pPr eaLnBrk="0" hangingPunct="0">
                <a:spcBef>
                  <a:spcPct val="0"/>
                </a:spcBef>
              </a:pPr>
              <a:r>
                <a:rPr lang="en-US" altLang="zh-CN" sz="2000" dirty="0">
                  <a:latin typeface="Times New Roman" panose="02020603050405020304" pitchFamily="18" charset="0"/>
                </a:rPr>
                <a:t>1 </a:t>
              </a:r>
              <a:endParaRPr lang="en-US" altLang="zh-CN" sz="2000" dirty="0">
                <a:latin typeface="Times New Roman" panose="02020603050405020304" pitchFamily="18" charset="0"/>
              </a:endParaRPr>
            </a:p>
          </p:txBody>
        </p:sp>
        <p:sp>
          <p:nvSpPr>
            <p:cNvPr id="109658" name="Text Box 39"/>
            <p:cNvSpPr txBox="1"/>
            <p:nvPr/>
          </p:nvSpPr>
          <p:spPr>
            <a:xfrm>
              <a:off x="2097" y="1162"/>
              <a:ext cx="125" cy="178"/>
            </a:xfrm>
            <a:prstGeom prst="rect">
              <a:avLst/>
            </a:prstGeom>
            <a:noFill/>
            <a:ln w="9525">
              <a:noFill/>
            </a:ln>
          </p:spPr>
          <p:txBody>
            <a:bodyPr wrap="none">
              <a:spAutoFit/>
            </a:bodyPr>
            <a:p>
              <a:pPr eaLnBrk="0" hangingPunct="0">
                <a:spcBef>
                  <a:spcPct val="0"/>
                </a:spcBef>
              </a:pP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p:txBody>
        </p:sp>
        <p:sp>
          <p:nvSpPr>
            <p:cNvPr id="109659" name="Text Box 39"/>
            <p:cNvSpPr txBox="1"/>
            <p:nvPr/>
          </p:nvSpPr>
          <p:spPr>
            <a:xfrm>
              <a:off x="2087" y="1344"/>
              <a:ext cx="125" cy="178"/>
            </a:xfrm>
            <a:prstGeom prst="rect">
              <a:avLst/>
            </a:prstGeom>
            <a:noFill/>
            <a:ln w="9525">
              <a:noFill/>
            </a:ln>
          </p:spPr>
          <p:txBody>
            <a:bodyPr wrap="none">
              <a:spAutoFit/>
            </a:bodyPr>
            <a:p>
              <a:pPr eaLnBrk="0" hangingPunct="0">
                <a:spcBef>
                  <a:spcPct val="0"/>
                </a:spcBef>
              </a:pPr>
              <a:r>
                <a:rPr lang="en-US" altLang="zh-CN" sz="2000" dirty="0">
                  <a:latin typeface="Times New Roman" panose="02020603050405020304" pitchFamily="18" charset="0"/>
                </a:rPr>
                <a:t>3</a:t>
              </a:r>
              <a:endParaRPr lang="en-US" altLang="zh-CN" sz="2000" dirty="0">
                <a:latin typeface="Times New Roman" panose="02020603050405020304" pitchFamily="18" charset="0"/>
              </a:endParaRPr>
            </a:p>
          </p:txBody>
        </p:sp>
        <p:sp>
          <p:nvSpPr>
            <p:cNvPr id="109660" name="Text Box 39"/>
            <p:cNvSpPr txBox="1"/>
            <p:nvPr/>
          </p:nvSpPr>
          <p:spPr>
            <a:xfrm>
              <a:off x="2087" y="1480"/>
              <a:ext cx="125" cy="178"/>
            </a:xfrm>
            <a:prstGeom prst="rect">
              <a:avLst/>
            </a:prstGeom>
            <a:noFill/>
            <a:ln w="9525">
              <a:noFill/>
            </a:ln>
          </p:spPr>
          <p:txBody>
            <a:bodyPr wrap="none">
              <a:spAutoFit/>
            </a:bodyPr>
            <a:p>
              <a:pPr eaLnBrk="0" hangingPunct="0">
                <a:spcBef>
                  <a:spcPct val="0"/>
                </a:spcBef>
              </a:pPr>
              <a:r>
                <a:rPr lang="en-US" altLang="zh-CN" sz="2000" dirty="0">
                  <a:latin typeface="Times New Roman" panose="02020603050405020304" pitchFamily="18" charset="0"/>
                </a:rPr>
                <a:t>4</a:t>
              </a:r>
              <a:endParaRPr lang="en-US" altLang="zh-CN" sz="2000" dirty="0">
                <a:latin typeface="Times New Roman" panose="02020603050405020304" pitchFamily="18" charset="0"/>
              </a:endParaRPr>
            </a:p>
          </p:txBody>
        </p:sp>
        <p:sp>
          <p:nvSpPr>
            <p:cNvPr id="109661" name="Text Box 39"/>
            <p:cNvSpPr txBox="1"/>
            <p:nvPr/>
          </p:nvSpPr>
          <p:spPr>
            <a:xfrm>
              <a:off x="2087" y="1616"/>
              <a:ext cx="125" cy="177"/>
            </a:xfrm>
            <a:prstGeom prst="rect">
              <a:avLst/>
            </a:prstGeom>
            <a:noFill/>
            <a:ln w="9525">
              <a:noFill/>
            </a:ln>
          </p:spPr>
          <p:txBody>
            <a:bodyPr wrap="none">
              <a:spAutoFit/>
            </a:bodyPr>
            <a:p>
              <a:pPr eaLnBrk="0" hangingPunct="0">
                <a:spcBef>
                  <a:spcPct val="0"/>
                </a:spcBef>
              </a:pPr>
              <a:r>
                <a:rPr lang="en-US" altLang="zh-CN" sz="2000" dirty="0">
                  <a:latin typeface="Times New Roman" panose="02020603050405020304" pitchFamily="18" charset="0"/>
                </a:rPr>
                <a:t>5</a:t>
              </a:r>
              <a:endParaRPr lang="en-US" altLang="zh-CN" sz="2000" dirty="0">
                <a:latin typeface="Times New Roman" panose="02020603050405020304" pitchFamily="18" charset="0"/>
              </a:endParaRPr>
            </a:p>
          </p:txBody>
        </p:sp>
        <p:sp>
          <p:nvSpPr>
            <p:cNvPr id="258234" name="Rectangle 186"/>
            <p:cNvSpPr>
              <a:spLocks noChangeArrowheads="1"/>
            </p:cNvSpPr>
            <p:nvPr/>
          </p:nvSpPr>
          <p:spPr bwMode="auto">
            <a:xfrm>
              <a:off x="1429" y="1072"/>
              <a:ext cx="496" cy="17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0</a:t>
              </a:r>
              <a:r>
                <a:rPr kumimoji="0" lang="zh-CN" altLang="en-US"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段</a:t>
              </a:r>
              <a:r>
                <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0</a:t>
              </a:r>
              <a:r>
                <a:rPr kumimoji="0" lang="zh-CN" altLang="en-US"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页</a:t>
              </a:r>
              <a:endParaRPr kumimoji="0" lang="zh-CN" altLang="en-US"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8235" name="Rectangle 187"/>
            <p:cNvSpPr>
              <a:spLocks noChangeArrowheads="1"/>
            </p:cNvSpPr>
            <p:nvPr/>
          </p:nvSpPr>
          <p:spPr bwMode="auto">
            <a:xfrm>
              <a:off x="1429" y="1208"/>
              <a:ext cx="496" cy="17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0</a:t>
              </a:r>
              <a:r>
                <a:rPr kumimoji="0" lang="zh-CN" altLang="en-US"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段</a:t>
              </a:r>
              <a:r>
                <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1</a:t>
              </a:r>
              <a:r>
                <a:rPr kumimoji="0" lang="zh-CN" altLang="en-US"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页</a:t>
              </a:r>
              <a:endParaRPr kumimoji="0" lang="zh-CN" altLang="en-US"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8236" name="Rectangle 188"/>
            <p:cNvSpPr>
              <a:spLocks noChangeArrowheads="1"/>
            </p:cNvSpPr>
            <p:nvPr/>
          </p:nvSpPr>
          <p:spPr bwMode="auto">
            <a:xfrm>
              <a:off x="1474" y="2297"/>
              <a:ext cx="496" cy="17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a:t>
              </a:r>
              <a:r>
                <a:rPr kumimoji="0" lang="zh-CN" altLang="en-US"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段</a:t>
              </a:r>
              <a:r>
                <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1</a:t>
              </a:r>
              <a:r>
                <a:rPr kumimoji="0" lang="zh-CN" altLang="en-US"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页</a:t>
              </a:r>
              <a:endParaRPr kumimoji="0" lang="zh-CN" altLang="en-US"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8237" name="Rectangle 189"/>
            <p:cNvSpPr>
              <a:spLocks noChangeArrowheads="1"/>
            </p:cNvSpPr>
            <p:nvPr/>
          </p:nvSpPr>
          <p:spPr bwMode="auto">
            <a:xfrm>
              <a:off x="1429" y="1617"/>
              <a:ext cx="496" cy="17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1</a:t>
              </a:r>
              <a:r>
                <a:rPr kumimoji="0" lang="zh-CN" altLang="en-US"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段</a:t>
              </a:r>
              <a:r>
                <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1</a:t>
              </a:r>
              <a:r>
                <a:rPr kumimoji="0" lang="zh-CN" altLang="en-US"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页</a:t>
              </a:r>
              <a:endParaRPr kumimoji="0" lang="zh-CN" altLang="en-US"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666" name="Line 35"/>
            <p:cNvSpPr/>
            <p:nvPr/>
          </p:nvSpPr>
          <p:spPr>
            <a:xfrm flipV="1">
              <a:off x="1429" y="1889"/>
              <a:ext cx="588" cy="0"/>
            </a:xfrm>
            <a:prstGeom prst="line">
              <a:avLst/>
            </a:prstGeom>
            <a:ln w="19050" cap="flat" cmpd="sng">
              <a:solidFill>
                <a:schemeClr val="hlink"/>
              </a:solidFill>
              <a:prstDash val="solid"/>
              <a:headEnd type="none" w="med" len="med"/>
              <a:tailEnd type="none" w="med" len="med"/>
            </a:ln>
          </p:spPr>
        </p:sp>
        <p:sp>
          <p:nvSpPr>
            <p:cNvPr id="109667" name="Line 35"/>
            <p:cNvSpPr/>
            <p:nvPr/>
          </p:nvSpPr>
          <p:spPr>
            <a:xfrm flipV="1">
              <a:off x="1429" y="2025"/>
              <a:ext cx="588" cy="0"/>
            </a:xfrm>
            <a:prstGeom prst="line">
              <a:avLst/>
            </a:prstGeom>
            <a:ln w="19050" cap="flat" cmpd="sng">
              <a:solidFill>
                <a:schemeClr val="hlink"/>
              </a:solidFill>
              <a:prstDash val="solid"/>
              <a:headEnd type="none" w="med" len="med"/>
              <a:tailEnd type="none" w="med" len="med"/>
            </a:ln>
          </p:spPr>
        </p:sp>
        <p:sp>
          <p:nvSpPr>
            <p:cNvPr id="109668" name="Line 35"/>
            <p:cNvSpPr/>
            <p:nvPr/>
          </p:nvSpPr>
          <p:spPr>
            <a:xfrm flipV="1">
              <a:off x="1429" y="2161"/>
              <a:ext cx="588" cy="0"/>
            </a:xfrm>
            <a:prstGeom prst="line">
              <a:avLst/>
            </a:prstGeom>
            <a:ln w="19050" cap="flat" cmpd="sng">
              <a:solidFill>
                <a:schemeClr val="hlink"/>
              </a:solidFill>
              <a:prstDash val="solid"/>
              <a:headEnd type="none" w="med" len="med"/>
              <a:tailEnd type="none" w="med" len="med"/>
            </a:ln>
          </p:spPr>
        </p:sp>
        <p:sp>
          <p:nvSpPr>
            <p:cNvPr id="109669" name="Line 35"/>
            <p:cNvSpPr/>
            <p:nvPr/>
          </p:nvSpPr>
          <p:spPr>
            <a:xfrm flipV="1">
              <a:off x="1429" y="2297"/>
              <a:ext cx="588" cy="0"/>
            </a:xfrm>
            <a:prstGeom prst="line">
              <a:avLst/>
            </a:prstGeom>
            <a:ln w="19050" cap="flat" cmpd="sng">
              <a:solidFill>
                <a:schemeClr val="hlink"/>
              </a:solidFill>
              <a:prstDash val="solid"/>
              <a:headEnd type="none" w="med" len="med"/>
              <a:tailEnd type="none" w="med" len="med"/>
            </a:ln>
          </p:spPr>
        </p:sp>
        <p:sp>
          <p:nvSpPr>
            <p:cNvPr id="109670" name="Line 35"/>
            <p:cNvSpPr/>
            <p:nvPr/>
          </p:nvSpPr>
          <p:spPr>
            <a:xfrm flipV="1">
              <a:off x="1429" y="2433"/>
              <a:ext cx="588" cy="0"/>
            </a:xfrm>
            <a:prstGeom prst="line">
              <a:avLst/>
            </a:prstGeom>
            <a:ln w="19050" cap="flat" cmpd="sng">
              <a:solidFill>
                <a:schemeClr val="hlink"/>
              </a:solidFill>
              <a:prstDash val="solid"/>
              <a:headEnd type="none" w="med" len="med"/>
              <a:tailEnd type="none" w="med" len="med"/>
            </a:ln>
          </p:spPr>
        </p:sp>
        <p:sp>
          <p:nvSpPr>
            <p:cNvPr id="109671" name="Line 35"/>
            <p:cNvSpPr/>
            <p:nvPr/>
          </p:nvSpPr>
          <p:spPr>
            <a:xfrm flipV="1">
              <a:off x="1429" y="2569"/>
              <a:ext cx="588" cy="0"/>
            </a:xfrm>
            <a:prstGeom prst="line">
              <a:avLst/>
            </a:prstGeom>
            <a:ln w="19050" cap="flat" cmpd="sng">
              <a:solidFill>
                <a:schemeClr val="hlink"/>
              </a:solidFill>
              <a:prstDash val="solid"/>
              <a:headEnd type="none" w="med" len="med"/>
              <a:tailEnd type="none" w="med" len="med"/>
            </a:ln>
          </p:spPr>
        </p:sp>
        <p:sp>
          <p:nvSpPr>
            <p:cNvPr id="109672" name="Line 35"/>
            <p:cNvSpPr/>
            <p:nvPr/>
          </p:nvSpPr>
          <p:spPr>
            <a:xfrm flipV="1">
              <a:off x="1429" y="2705"/>
              <a:ext cx="588" cy="0"/>
            </a:xfrm>
            <a:prstGeom prst="line">
              <a:avLst/>
            </a:prstGeom>
            <a:ln w="19050" cap="flat" cmpd="sng">
              <a:solidFill>
                <a:schemeClr val="hlink"/>
              </a:solidFill>
              <a:prstDash val="solid"/>
              <a:headEnd type="none" w="med" len="med"/>
              <a:tailEnd type="none" w="med" len="med"/>
            </a:ln>
          </p:spPr>
        </p:sp>
        <p:sp>
          <p:nvSpPr>
            <p:cNvPr id="109673" name="Line 35"/>
            <p:cNvSpPr/>
            <p:nvPr/>
          </p:nvSpPr>
          <p:spPr>
            <a:xfrm flipV="1">
              <a:off x="1429" y="2841"/>
              <a:ext cx="588" cy="0"/>
            </a:xfrm>
            <a:prstGeom prst="line">
              <a:avLst/>
            </a:prstGeom>
            <a:ln w="19050" cap="flat" cmpd="sng">
              <a:solidFill>
                <a:schemeClr val="hlink"/>
              </a:solidFill>
              <a:prstDash val="solid"/>
              <a:headEnd type="none" w="med" len="med"/>
              <a:tailEnd type="none" w="med" len="med"/>
            </a:ln>
          </p:spPr>
        </p:sp>
        <p:sp>
          <p:nvSpPr>
            <p:cNvPr id="109674" name="Text Box 39"/>
            <p:cNvSpPr txBox="1"/>
            <p:nvPr/>
          </p:nvSpPr>
          <p:spPr>
            <a:xfrm>
              <a:off x="2064" y="1707"/>
              <a:ext cx="172" cy="177"/>
            </a:xfrm>
            <a:prstGeom prst="rect">
              <a:avLst/>
            </a:prstGeom>
            <a:noFill/>
            <a:ln w="9525">
              <a:noFill/>
            </a:ln>
          </p:spPr>
          <p:txBody>
            <a:bodyPr>
              <a:spAutoFit/>
            </a:bodyPr>
            <a:p>
              <a:pPr eaLnBrk="0" hangingPunct="0">
                <a:spcBef>
                  <a:spcPct val="0"/>
                </a:spcBef>
              </a:pPr>
              <a:r>
                <a:rPr lang="en-US" altLang="zh-CN" sz="2000" dirty="0">
                  <a:latin typeface="Times New Roman" panose="02020603050405020304" pitchFamily="18" charset="0"/>
                </a:rPr>
                <a:t>6</a:t>
              </a:r>
              <a:endParaRPr lang="en-US" altLang="zh-CN" sz="2000" dirty="0">
                <a:latin typeface="Times New Roman" panose="02020603050405020304" pitchFamily="18" charset="0"/>
              </a:endParaRPr>
            </a:p>
          </p:txBody>
        </p:sp>
        <p:sp>
          <p:nvSpPr>
            <p:cNvPr id="109675" name="Text Box 39"/>
            <p:cNvSpPr txBox="1"/>
            <p:nvPr/>
          </p:nvSpPr>
          <p:spPr>
            <a:xfrm>
              <a:off x="2101" y="1843"/>
              <a:ext cx="126" cy="178"/>
            </a:xfrm>
            <a:prstGeom prst="rect">
              <a:avLst/>
            </a:prstGeom>
            <a:noFill/>
            <a:ln w="9525">
              <a:noFill/>
            </a:ln>
          </p:spPr>
          <p:txBody>
            <a:bodyPr wrap="none">
              <a:spAutoFit/>
            </a:bodyPr>
            <a:p>
              <a:pPr eaLnBrk="0" hangingPunct="0">
                <a:spcBef>
                  <a:spcPct val="0"/>
                </a:spcBef>
              </a:pPr>
              <a:r>
                <a:rPr lang="en-US" altLang="zh-CN" sz="2000" dirty="0">
                  <a:latin typeface="Times New Roman" panose="02020603050405020304" pitchFamily="18" charset="0"/>
                </a:rPr>
                <a:t>7</a:t>
              </a:r>
              <a:endParaRPr lang="en-US" altLang="zh-CN" sz="2000" dirty="0">
                <a:latin typeface="Times New Roman" panose="02020603050405020304" pitchFamily="18" charset="0"/>
              </a:endParaRPr>
            </a:p>
          </p:txBody>
        </p:sp>
        <p:sp>
          <p:nvSpPr>
            <p:cNvPr id="109676" name="Text Box 39"/>
            <p:cNvSpPr txBox="1"/>
            <p:nvPr/>
          </p:nvSpPr>
          <p:spPr>
            <a:xfrm>
              <a:off x="2096" y="1980"/>
              <a:ext cx="125" cy="177"/>
            </a:xfrm>
            <a:prstGeom prst="rect">
              <a:avLst/>
            </a:prstGeom>
            <a:noFill/>
            <a:ln w="9525">
              <a:noFill/>
            </a:ln>
          </p:spPr>
          <p:txBody>
            <a:bodyPr wrap="none">
              <a:spAutoFit/>
            </a:bodyPr>
            <a:p>
              <a:pPr eaLnBrk="0" hangingPunct="0">
                <a:spcBef>
                  <a:spcPct val="0"/>
                </a:spcBef>
              </a:pPr>
              <a:r>
                <a:rPr lang="en-US" altLang="zh-CN" sz="2000" dirty="0">
                  <a:latin typeface="Times New Roman" panose="02020603050405020304" pitchFamily="18" charset="0"/>
                </a:rPr>
                <a:t>8</a:t>
              </a:r>
              <a:endParaRPr lang="en-US" altLang="zh-CN" sz="2000" dirty="0">
                <a:latin typeface="Times New Roman" panose="02020603050405020304" pitchFamily="18" charset="0"/>
              </a:endParaRPr>
            </a:p>
          </p:txBody>
        </p:sp>
        <p:sp>
          <p:nvSpPr>
            <p:cNvPr id="109677" name="Text Box 39"/>
            <p:cNvSpPr txBox="1"/>
            <p:nvPr/>
          </p:nvSpPr>
          <p:spPr>
            <a:xfrm>
              <a:off x="2087" y="2116"/>
              <a:ext cx="125" cy="178"/>
            </a:xfrm>
            <a:prstGeom prst="rect">
              <a:avLst/>
            </a:prstGeom>
            <a:noFill/>
            <a:ln w="9525">
              <a:noFill/>
            </a:ln>
          </p:spPr>
          <p:txBody>
            <a:bodyPr wrap="none">
              <a:spAutoFit/>
            </a:bodyPr>
            <a:p>
              <a:pPr eaLnBrk="0" hangingPunct="0">
                <a:spcBef>
                  <a:spcPct val="0"/>
                </a:spcBef>
              </a:pPr>
              <a:r>
                <a:rPr lang="en-US" altLang="zh-CN" sz="2000" dirty="0">
                  <a:latin typeface="Times New Roman" panose="02020603050405020304" pitchFamily="18" charset="0"/>
                </a:rPr>
                <a:t>9</a:t>
              </a:r>
              <a:endParaRPr lang="en-US" altLang="zh-CN" sz="2000" dirty="0">
                <a:latin typeface="Times New Roman" panose="02020603050405020304" pitchFamily="18" charset="0"/>
              </a:endParaRPr>
            </a:p>
          </p:txBody>
        </p:sp>
        <p:sp>
          <p:nvSpPr>
            <p:cNvPr id="109678" name="Text Box 39"/>
            <p:cNvSpPr txBox="1"/>
            <p:nvPr/>
          </p:nvSpPr>
          <p:spPr>
            <a:xfrm>
              <a:off x="2042" y="2252"/>
              <a:ext cx="177" cy="177"/>
            </a:xfrm>
            <a:prstGeom prst="rect">
              <a:avLst/>
            </a:prstGeom>
            <a:noFill/>
            <a:ln w="9525">
              <a:noFill/>
            </a:ln>
          </p:spPr>
          <p:txBody>
            <a:bodyPr wrap="none">
              <a:spAutoFit/>
            </a:bodyPr>
            <a:p>
              <a:pPr eaLnBrk="0" hangingPunct="0">
                <a:spcBef>
                  <a:spcPct val="0"/>
                </a:spcBef>
              </a:pPr>
              <a:r>
                <a:rPr lang="en-US" altLang="zh-CN" sz="2000" dirty="0">
                  <a:latin typeface="Times New Roman" panose="02020603050405020304" pitchFamily="18" charset="0"/>
                </a:rPr>
                <a:t>10</a:t>
              </a:r>
              <a:endParaRPr lang="en-US" altLang="zh-CN" sz="2000" dirty="0">
                <a:latin typeface="Times New Roman" panose="02020603050405020304" pitchFamily="18" charset="0"/>
              </a:endParaRPr>
            </a:p>
          </p:txBody>
        </p:sp>
        <p:sp>
          <p:nvSpPr>
            <p:cNvPr id="258254" name="Rectangle 206"/>
            <p:cNvSpPr>
              <a:spLocks noChangeArrowheads="1"/>
            </p:cNvSpPr>
            <p:nvPr/>
          </p:nvSpPr>
          <p:spPr bwMode="auto">
            <a:xfrm>
              <a:off x="1474" y="1988"/>
              <a:ext cx="496" cy="17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0</a:t>
              </a:r>
              <a:r>
                <a:rPr kumimoji="0" lang="zh-CN" altLang="en-US"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段</a:t>
              </a:r>
              <a:r>
                <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a:t>
              </a:r>
              <a:r>
                <a:rPr kumimoji="0" lang="zh-CN" altLang="en-US"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页</a:t>
              </a:r>
              <a:endParaRPr kumimoji="0" lang="zh-CN" altLang="en-US"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8255" name="Rectangle 207"/>
            <p:cNvSpPr>
              <a:spLocks noChangeArrowheads="1"/>
            </p:cNvSpPr>
            <p:nvPr/>
          </p:nvSpPr>
          <p:spPr bwMode="auto">
            <a:xfrm>
              <a:off x="1474" y="1753"/>
              <a:ext cx="496" cy="17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0</a:t>
              </a:r>
              <a:r>
                <a:rPr kumimoji="0" lang="zh-CN" altLang="en-US"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段</a:t>
              </a:r>
              <a:r>
                <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3</a:t>
              </a:r>
              <a:r>
                <a:rPr kumimoji="0" lang="zh-CN" altLang="en-US"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页</a:t>
              </a:r>
              <a:endParaRPr kumimoji="0" lang="zh-CN" altLang="en-US"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8256" name="Rectangle 208"/>
            <p:cNvSpPr>
              <a:spLocks noChangeArrowheads="1"/>
            </p:cNvSpPr>
            <p:nvPr/>
          </p:nvSpPr>
          <p:spPr bwMode="auto">
            <a:xfrm>
              <a:off x="1429" y="1481"/>
              <a:ext cx="496" cy="17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1</a:t>
              </a:r>
              <a:r>
                <a:rPr kumimoji="0" lang="zh-CN" altLang="en-US"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段</a:t>
              </a:r>
              <a:r>
                <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0</a:t>
              </a:r>
              <a:r>
                <a:rPr kumimoji="0" lang="zh-CN" altLang="en-US"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页</a:t>
              </a:r>
              <a:endParaRPr kumimoji="0" lang="zh-CN" altLang="en-US"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8257" name="Rectangle 209"/>
            <p:cNvSpPr>
              <a:spLocks noChangeArrowheads="1"/>
            </p:cNvSpPr>
            <p:nvPr/>
          </p:nvSpPr>
          <p:spPr bwMode="auto">
            <a:xfrm>
              <a:off x="1474" y="1345"/>
              <a:ext cx="496" cy="17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a:t>
              </a:r>
              <a:r>
                <a:rPr kumimoji="0" lang="zh-CN" altLang="en-US"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段</a:t>
              </a:r>
              <a:r>
                <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0</a:t>
              </a:r>
              <a:r>
                <a:rPr kumimoji="0" lang="zh-CN" altLang="en-US"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页</a:t>
              </a:r>
              <a:endParaRPr kumimoji="0" lang="zh-CN" altLang="en-US"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8258" name="Rectangle 210"/>
            <p:cNvSpPr>
              <a:spLocks noChangeArrowheads="1"/>
            </p:cNvSpPr>
            <p:nvPr/>
          </p:nvSpPr>
          <p:spPr bwMode="auto">
            <a:xfrm>
              <a:off x="1474" y="2442"/>
              <a:ext cx="496" cy="17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a:t>
              </a:r>
              <a:r>
                <a:rPr kumimoji="0" lang="zh-CN" altLang="en-US"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段</a:t>
              </a:r>
              <a:r>
                <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a:t>
              </a:r>
              <a:r>
                <a:rPr kumimoji="0" lang="zh-CN" altLang="en-US"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页</a:t>
              </a:r>
              <a:endParaRPr kumimoji="0" lang="zh-CN" altLang="en-US"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8259" name="Rectangle 211"/>
            <p:cNvSpPr>
              <a:spLocks noChangeArrowheads="1"/>
            </p:cNvSpPr>
            <p:nvPr/>
          </p:nvSpPr>
          <p:spPr bwMode="auto">
            <a:xfrm>
              <a:off x="1474" y="2705"/>
              <a:ext cx="496" cy="17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3</a:t>
              </a:r>
              <a:r>
                <a:rPr kumimoji="0" lang="zh-CN" altLang="en-US"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段</a:t>
              </a:r>
              <a:r>
                <a:rPr kumimoji="0" lang="en-US" altLang="zh-CN"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0</a:t>
              </a:r>
              <a:r>
                <a:rPr kumimoji="0" lang="zh-CN" altLang="en-US"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页</a:t>
              </a:r>
              <a:endParaRPr kumimoji="0" lang="zh-CN" altLang="en-US"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9685" name="Text Box 39"/>
            <p:cNvSpPr txBox="1"/>
            <p:nvPr/>
          </p:nvSpPr>
          <p:spPr>
            <a:xfrm>
              <a:off x="2044" y="2388"/>
              <a:ext cx="177" cy="178"/>
            </a:xfrm>
            <a:prstGeom prst="rect">
              <a:avLst/>
            </a:prstGeom>
            <a:noFill/>
            <a:ln w="9525">
              <a:noFill/>
            </a:ln>
          </p:spPr>
          <p:txBody>
            <a:bodyPr wrap="none">
              <a:spAutoFit/>
            </a:bodyPr>
            <a:p>
              <a:pPr eaLnBrk="0" hangingPunct="0">
                <a:spcBef>
                  <a:spcPct val="0"/>
                </a:spcBef>
              </a:pPr>
              <a:r>
                <a:rPr lang="en-US" altLang="zh-CN" sz="2000" dirty="0">
                  <a:latin typeface="Times New Roman" panose="02020603050405020304" pitchFamily="18" charset="0"/>
                </a:rPr>
                <a:t>11</a:t>
              </a:r>
              <a:endParaRPr lang="en-US" altLang="zh-CN" sz="2000" dirty="0">
                <a:latin typeface="Times New Roman" panose="02020603050405020304" pitchFamily="18" charset="0"/>
              </a:endParaRPr>
            </a:p>
          </p:txBody>
        </p:sp>
        <p:sp>
          <p:nvSpPr>
            <p:cNvPr id="109686" name="Text Box 39"/>
            <p:cNvSpPr txBox="1"/>
            <p:nvPr/>
          </p:nvSpPr>
          <p:spPr>
            <a:xfrm>
              <a:off x="2044" y="2524"/>
              <a:ext cx="177" cy="178"/>
            </a:xfrm>
            <a:prstGeom prst="rect">
              <a:avLst/>
            </a:prstGeom>
            <a:noFill/>
            <a:ln w="9525">
              <a:noFill/>
            </a:ln>
          </p:spPr>
          <p:txBody>
            <a:bodyPr wrap="none">
              <a:spAutoFit/>
            </a:bodyPr>
            <a:p>
              <a:pPr eaLnBrk="0" hangingPunct="0">
                <a:spcBef>
                  <a:spcPct val="0"/>
                </a:spcBef>
              </a:pPr>
              <a:r>
                <a:rPr lang="en-US" altLang="zh-CN" sz="2000" dirty="0">
                  <a:latin typeface="Times New Roman" panose="02020603050405020304" pitchFamily="18" charset="0"/>
                </a:rPr>
                <a:t>12</a:t>
              </a:r>
              <a:endParaRPr lang="en-US" altLang="zh-CN" sz="2000" dirty="0">
                <a:latin typeface="Times New Roman" panose="02020603050405020304" pitchFamily="18" charset="0"/>
              </a:endParaRPr>
            </a:p>
          </p:txBody>
        </p:sp>
        <p:sp>
          <p:nvSpPr>
            <p:cNvPr id="109687" name="Text Box 39"/>
            <p:cNvSpPr txBox="1"/>
            <p:nvPr/>
          </p:nvSpPr>
          <p:spPr>
            <a:xfrm>
              <a:off x="2044" y="2660"/>
              <a:ext cx="177" cy="177"/>
            </a:xfrm>
            <a:prstGeom prst="rect">
              <a:avLst/>
            </a:prstGeom>
            <a:noFill/>
            <a:ln w="9525">
              <a:noFill/>
            </a:ln>
          </p:spPr>
          <p:txBody>
            <a:bodyPr wrap="none">
              <a:spAutoFit/>
            </a:bodyPr>
            <a:p>
              <a:pPr eaLnBrk="0" hangingPunct="0">
                <a:spcBef>
                  <a:spcPct val="0"/>
                </a:spcBef>
              </a:pPr>
              <a:r>
                <a:rPr lang="en-US" altLang="zh-CN" sz="2000" dirty="0">
                  <a:latin typeface="Times New Roman" panose="02020603050405020304" pitchFamily="18" charset="0"/>
                </a:rPr>
                <a:t>13</a:t>
              </a:r>
              <a:endParaRPr lang="en-US" altLang="zh-CN" sz="2000" dirty="0">
                <a:latin typeface="Times New Roman" panose="02020603050405020304" pitchFamily="18" charset="0"/>
              </a:endParaRPr>
            </a:p>
          </p:txBody>
        </p:sp>
      </p:grpSp>
      <p:sp>
        <p:nvSpPr>
          <p:cNvPr id="258265" name="Line 217"/>
          <p:cNvSpPr>
            <a:spLocks noChangeShapeType="1"/>
          </p:cNvSpPr>
          <p:nvPr/>
        </p:nvSpPr>
        <p:spPr bwMode="auto">
          <a:xfrm>
            <a:off x="6227763" y="3141663"/>
            <a:ext cx="431800" cy="0"/>
          </a:xfrm>
          <a:prstGeom prst="line">
            <a:avLst/>
          </a:prstGeom>
          <a:noFill/>
          <a:ln w="2857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4" name="Group 239"/>
          <p:cNvGrpSpPr/>
          <p:nvPr/>
        </p:nvGrpSpPr>
        <p:grpSpPr>
          <a:xfrm>
            <a:off x="6948488" y="476250"/>
            <a:ext cx="1800225" cy="1962150"/>
            <a:chOff x="2562" y="426"/>
            <a:chExt cx="817" cy="1190"/>
          </a:xfrm>
        </p:grpSpPr>
        <p:grpSp>
          <p:nvGrpSpPr>
            <p:cNvPr id="109620" name="Group 235"/>
            <p:cNvGrpSpPr/>
            <p:nvPr/>
          </p:nvGrpSpPr>
          <p:grpSpPr>
            <a:xfrm>
              <a:off x="2562" y="426"/>
              <a:ext cx="817" cy="992"/>
              <a:chOff x="2562" y="426"/>
              <a:chExt cx="817" cy="992"/>
            </a:xfrm>
          </p:grpSpPr>
          <p:sp>
            <p:nvSpPr>
              <p:cNvPr id="109628" name="Text Box 43"/>
              <p:cNvSpPr txBox="1"/>
              <p:nvPr/>
            </p:nvSpPr>
            <p:spPr>
              <a:xfrm>
                <a:off x="2653" y="426"/>
                <a:ext cx="726" cy="241"/>
              </a:xfrm>
              <a:prstGeom prst="rect">
                <a:avLst/>
              </a:prstGeom>
              <a:noFill/>
              <a:ln w="9525">
                <a:noFill/>
              </a:ln>
            </p:spPr>
            <p:txBody>
              <a:bodyPr>
                <a:spAutoFit/>
              </a:bodyPr>
              <a:p>
                <a:pPr algn="l"/>
                <a:r>
                  <a:rPr lang="en-US" altLang="zh-CN" sz="2000" dirty="0">
                    <a:latin typeface="Times New Roman" panose="02020603050405020304" pitchFamily="18" charset="0"/>
                  </a:rPr>
                  <a:t>0</a:t>
                </a:r>
                <a:r>
                  <a:rPr lang="zh-CN" altLang="en-US" sz="2000" dirty="0">
                    <a:latin typeface="Times New Roman" panose="02020603050405020304" pitchFamily="18" charset="0"/>
                  </a:rPr>
                  <a:t>段页表</a:t>
                </a:r>
                <a:endParaRPr lang="zh-CN" altLang="en-US" sz="2000" dirty="0">
                  <a:latin typeface="Times New Roman" panose="02020603050405020304" pitchFamily="18" charset="0"/>
                </a:endParaRPr>
              </a:p>
            </p:txBody>
          </p:sp>
          <p:sp>
            <p:nvSpPr>
              <p:cNvPr id="109629" name="Rectangle 42"/>
              <p:cNvSpPr/>
              <p:nvPr/>
            </p:nvSpPr>
            <p:spPr>
              <a:xfrm>
                <a:off x="2925" y="1227"/>
                <a:ext cx="362" cy="191"/>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8</a:t>
                </a:r>
                <a:endParaRPr lang="en-US" altLang="zh-CN" sz="2000" dirty="0">
                  <a:latin typeface="Arial" panose="020B0604020202020204" pitchFamily="34" charset="0"/>
                </a:endParaRPr>
              </a:p>
            </p:txBody>
          </p:sp>
          <p:sp>
            <p:nvSpPr>
              <p:cNvPr id="109630" name="Rectangle 43"/>
              <p:cNvSpPr/>
              <p:nvPr/>
            </p:nvSpPr>
            <p:spPr>
              <a:xfrm>
                <a:off x="2562" y="1227"/>
                <a:ext cx="363" cy="191"/>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2</a:t>
                </a:r>
                <a:endParaRPr lang="en-US" altLang="zh-CN" sz="2000" dirty="0">
                  <a:latin typeface="Arial" panose="020B0604020202020204" pitchFamily="34" charset="0"/>
                </a:endParaRPr>
              </a:p>
            </p:txBody>
          </p:sp>
          <p:sp>
            <p:nvSpPr>
              <p:cNvPr id="109631" name="Rectangle 44"/>
              <p:cNvSpPr/>
              <p:nvPr/>
            </p:nvSpPr>
            <p:spPr>
              <a:xfrm>
                <a:off x="2925" y="1036"/>
                <a:ext cx="362" cy="191"/>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2</a:t>
                </a:r>
                <a:endParaRPr lang="en-US" altLang="zh-CN" sz="2000" dirty="0">
                  <a:latin typeface="Arial" panose="020B0604020202020204" pitchFamily="34" charset="0"/>
                </a:endParaRPr>
              </a:p>
            </p:txBody>
          </p:sp>
          <p:sp>
            <p:nvSpPr>
              <p:cNvPr id="109632" name="Rectangle 45"/>
              <p:cNvSpPr/>
              <p:nvPr/>
            </p:nvSpPr>
            <p:spPr>
              <a:xfrm>
                <a:off x="2562" y="1036"/>
                <a:ext cx="363" cy="191"/>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1</a:t>
                </a:r>
                <a:endParaRPr lang="en-US" altLang="zh-CN" sz="2000" dirty="0">
                  <a:latin typeface="Arial" panose="020B0604020202020204" pitchFamily="34" charset="0"/>
                </a:endParaRPr>
              </a:p>
            </p:txBody>
          </p:sp>
          <p:sp>
            <p:nvSpPr>
              <p:cNvPr id="109633" name="Rectangle 46"/>
              <p:cNvSpPr/>
              <p:nvPr/>
            </p:nvSpPr>
            <p:spPr>
              <a:xfrm>
                <a:off x="2925" y="845"/>
                <a:ext cx="362" cy="191"/>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1</a:t>
                </a:r>
                <a:endParaRPr lang="en-US" altLang="zh-CN" sz="2000" dirty="0">
                  <a:latin typeface="Arial" panose="020B0604020202020204" pitchFamily="34" charset="0"/>
                </a:endParaRPr>
              </a:p>
            </p:txBody>
          </p:sp>
          <p:sp>
            <p:nvSpPr>
              <p:cNvPr id="109634" name="Rectangle 47"/>
              <p:cNvSpPr/>
              <p:nvPr/>
            </p:nvSpPr>
            <p:spPr>
              <a:xfrm>
                <a:off x="2562" y="845"/>
                <a:ext cx="363" cy="191"/>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0</a:t>
                </a:r>
                <a:endParaRPr lang="en-US" altLang="zh-CN" sz="2000" dirty="0">
                  <a:latin typeface="Arial" panose="020B0604020202020204" pitchFamily="34" charset="0"/>
                </a:endParaRPr>
              </a:p>
            </p:txBody>
          </p:sp>
          <p:sp>
            <p:nvSpPr>
              <p:cNvPr id="109635" name="Rectangle 48"/>
              <p:cNvSpPr/>
              <p:nvPr/>
            </p:nvSpPr>
            <p:spPr>
              <a:xfrm>
                <a:off x="2925" y="618"/>
                <a:ext cx="362" cy="227"/>
              </a:xfrm>
              <a:prstGeom prst="rect">
                <a:avLst/>
              </a:prstGeom>
              <a:noFill/>
              <a:ln w="9525">
                <a:noFill/>
              </a:ln>
            </p:spPr>
            <p:txBody>
              <a:bodyPr/>
              <a:p>
                <a:pPr algn="l" eaLnBrk="0" hangingPunct="0">
                  <a:spcBef>
                    <a:spcPct val="20000"/>
                  </a:spcBef>
                </a:pPr>
                <a:r>
                  <a:rPr lang="zh-CN" altLang="en-US" sz="2000" dirty="0">
                    <a:latin typeface="Arial" panose="020B0604020202020204" pitchFamily="34" charset="0"/>
                  </a:rPr>
                  <a:t>块号</a:t>
                </a:r>
                <a:endParaRPr lang="zh-CN" altLang="en-US" sz="2000" dirty="0">
                  <a:latin typeface="Arial" panose="020B0604020202020204" pitchFamily="34" charset="0"/>
                </a:endParaRPr>
              </a:p>
            </p:txBody>
          </p:sp>
          <p:sp>
            <p:nvSpPr>
              <p:cNvPr id="109636" name="Rectangle 49"/>
              <p:cNvSpPr/>
              <p:nvPr/>
            </p:nvSpPr>
            <p:spPr>
              <a:xfrm>
                <a:off x="2562" y="618"/>
                <a:ext cx="363" cy="227"/>
              </a:xfrm>
              <a:prstGeom prst="rect">
                <a:avLst/>
              </a:prstGeom>
              <a:noFill/>
              <a:ln w="9525">
                <a:noFill/>
              </a:ln>
            </p:spPr>
            <p:txBody>
              <a:bodyPr/>
              <a:p>
                <a:pPr algn="l" eaLnBrk="0" hangingPunct="0">
                  <a:spcBef>
                    <a:spcPct val="20000"/>
                  </a:spcBef>
                </a:pPr>
                <a:r>
                  <a:rPr lang="zh-CN" altLang="en-US" sz="2000" dirty="0">
                    <a:latin typeface="Arial" panose="020B0604020202020204" pitchFamily="34" charset="0"/>
                  </a:rPr>
                  <a:t>页号</a:t>
                </a:r>
                <a:endParaRPr lang="zh-CN" altLang="en-US" sz="2000" dirty="0">
                  <a:latin typeface="Arial" panose="020B0604020202020204" pitchFamily="34" charset="0"/>
                </a:endParaRPr>
              </a:p>
            </p:txBody>
          </p:sp>
          <p:sp>
            <p:nvSpPr>
              <p:cNvPr id="109637" name="Line 50"/>
              <p:cNvSpPr/>
              <p:nvPr/>
            </p:nvSpPr>
            <p:spPr>
              <a:xfrm>
                <a:off x="2562" y="618"/>
                <a:ext cx="725" cy="0"/>
              </a:xfrm>
              <a:prstGeom prst="line">
                <a:avLst/>
              </a:prstGeom>
              <a:ln w="28575" cap="sq" cmpd="sng">
                <a:solidFill>
                  <a:schemeClr val="tx1"/>
                </a:solidFill>
                <a:prstDash val="solid"/>
                <a:headEnd type="none" w="med" len="med"/>
                <a:tailEnd type="none" w="med" len="med"/>
              </a:ln>
            </p:spPr>
          </p:sp>
          <p:sp>
            <p:nvSpPr>
              <p:cNvPr id="109638" name="Line 51"/>
              <p:cNvSpPr/>
              <p:nvPr/>
            </p:nvSpPr>
            <p:spPr>
              <a:xfrm>
                <a:off x="2562" y="845"/>
                <a:ext cx="725" cy="0"/>
              </a:xfrm>
              <a:prstGeom prst="line">
                <a:avLst/>
              </a:prstGeom>
              <a:ln w="12700" cap="flat" cmpd="sng">
                <a:solidFill>
                  <a:schemeClr val="tx1"/>
                </a:solidFill>
                <a:prstDash val="solid"/>
                <a:headEnd type="none" w="med" len="med"/>
                <a:tailEnd type="none" w="med" len="med"/>
              </a:ln>
            </p:spPr>
          </p:sp>
          <p:sp>
            <p:nvSpPr>
              <p:cNvPr id="109639" name="Line 52"/>
              <p:cNvSpPr/>
              <p:nvPr/>
            </p:nvSpPr>
            <p:spPr>
              <a:xfrm>
                <a:off x="2562" y="1036"/>
                <a:ext cx="725" cy="0"/>
              </a:xfrm>
              <a:prstGeom prst="line">
                <a:avLst/>
              </a:prstGeom>
              <a:ln w="12700" cap="flat" cmpd="sng">
                <a:solidFill>
                  <a:schemeClr val="tx1"/>
                </a:solidFill>
                <a:prstDash val="solid"/>
                <a:headEnd type="none" w="med" len="med"/>
                <a:tailEnd type="none" w="med" len="med"/>
              </a:ln>
            </p:spPr>
          </p:sp>
          <p:sp>
            <p:nvSpPr>
              <p:cNvPr id="109640" name="Line 53"/>
              <p:cNvSpPr/>
              <p:nvPr/>
            </p:nvSpPr>
            <p:spPr>
              <a:xfrm>
                <a:off x="2562" y="1227"/>
                <a:ext cx="725" cy="0"/>
              </a:xfrm>
              <a:prstGeom prst="line">
                <a:avLst/>
              </a:prstGeom>
              <a:ln w="12700" cap="flat" cmpd="sng">
                <a:solidFill>
                  <a:schemeClr val="tx1"/>
                </a:solidFill>
                <a:prstDash val="solid"/>
                <a:headEnd type="none" w="med" len="med"/>
                <a:tailEnd type="none" w="med" len="med"/>
              </a:ln>
            </p:spPr>
          </p:sp>
          <p:sp>
            <p:nvSpPr>
              <p:cNvPr id="109641" name="Line 54"/>
              <p:cNvSpPr/>
              <p:nvPr/>
            </p:nvSpPr>
            <p:spPr>
              <a:xfrm>
                <a:off x="2562" y="1418"/>
                <a:ext cx="725" cy="0"/>
              </a:xfrm>
              <a:prstGeom prst="line">
                <a:avLst/>
              </a:prstGeom>
              <a:ln w="12700" cap="flat" cmpd="sng">
                <a:solidFill>
                  <a:schemeClr val="tx1"/>
                </a:solidFill>
                <a:prstDash val="solid"/>
                <a:headEnd type="none" w="med" len="med"/>
                <a:tailEnd type="none" w="med" len="med"/>
              </a:ln>
            </p:spPr>
          </p:sp>
        </p:grpSp>
        <p:grpSp>
          <p:nvGrpSpPr>
            <p:cNvPr id="109621" name="Group 238"/>
            <p:cNvGrpSpPr/>
            <p:nvPr/>
          </p:nvGrpSpPr>
          <p:grpSpPr>
            <a:xfrm>
              <a:off x="2562" y="618"/>
              <a:ext cx="725" cy="998"/>
              <a:chOff x="2562" y="618"/>
              <a:chExt cx="725" cy="998"/>
            </a:xfrm>
          </p:grpSpPr>
          <p:sp>
            <p:nvSpPr>
              <p:cNvPr id="109623" name="Rectangle 40"/>
              <p:cNvSpPr/>
              <p:nvPr/>
            </p:nvSpPr>
            <p:spPr>
              <a:xfrm>
                <a:off x="2925" y="1418"/>
                <a:ext cx="362" cy="198"/>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6</a:t>
                </a:r>
                <a:endParaRPr lang="en-US" altLang="zh-CN" sz="2000" dirty="0">
                  <a:latin typeface="Arial" panose="020B0604020202020204" pitchFamily="34" charset="0"/>
                </a:endParaRPr>
              </a:p>
            </p:txBody>
          </p:sp>
          <p:sp>
            <p:nvSpPr>
              <p:cNvPr id="109624" name="Rectangle 41"/>
              <p:cNvSpPr/>
              <p:nvPr/>
            </p:nvSpPr>
            <p:spPr>
              <a:xfrm>
                <a:off x="2562" y="1418"/>
                <a:ext cx="363" cy="198"/>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3</a:t>
                </a:r>
                <a:endParaRPr lang="en-US" altLang="zh-CN" sz="2000" dirty="0">
                  <a:latin typeface="Arial" panose="020B0604020202020204" pitchFamily="34" charset="0"/>
                </a:endParaRPr>
              </a:p>
            </p:txBody>
          </p:sp>
          <p:sp>
            <p:nvSpPr>
              <p:cNvPr id="109625" name="Line 56"/>
              <p:cNvSpPr/>
              <p:nvPr/>
            </p:nvSpPr>
            <p:spPr>
              <a:xfrm>
                <a:off x="2562" y="618"/>
                <a:ext cx="0" cy="998"/>
              </a:xfrm>
              <a:prstGeom prst="line">
                <a:avLst/>
              </a:prstGeom>
              <a:ln w="28575" cap="sq" cmpd="sng">
                <a:solidFill>
                  <a:schemeClr val="tx1"/>
                </a:solidFill>
                <a:prstDash val="solid"/>
                <a:headEnd type="none" w="med" len="med"/>
                <a:tailEnd type="none" w="med" len="med"/>
              </a:ln>
            </p:spPr>
          </p:sp>
          <p:sp>
            <p:nvSpPr>
              <p:cNvPr id="109626" name="Line 57"/>
              <p:cNvSpPr/>
              <p:nvPr/>
            </p:nvSpPr>
            <p:spPr>
              <a:xfrm>
                <a:off x="2925" y="618"/>
                <a:ext cx="0" cy="998"/>
              </a:xfrm>
              <a:prstGeom prst="line">
                <a:avLst/>
              </a:prstGeom>
              <a:ln w="12700" cap="flat" cmpd="sng">
                <a:solidFill>
                  <a:schemeClr val="tx1"/>
                </a:solidFill>
                <a:prstDash val="solid"/>
                <a:headEnd type="none" w="med" len="med"/>
                <a:tailEnd type="none" w="med" len="med"/>
              </a:ln>
            </p:spPr>
          </p:sp>
          <p:sp>
            <p:nvSpPr>
              <p:cNvPr id="109627" name="Line 58"/>
              <p:cNvSpPr/>
              <p:nvPr/>
            </p:nvSpPr>
            <p:spPr>
              <a:xfrm>
                <a:off x="3287" y="618"/>
                <a:ext cx="0" cy="998"/>
              </a:xfrm>
              <a:prstGeom prst="line">
                <a:avLst/>
              </a:prstGeom>
              <a:ln w="28575" cap="sq" cmpd="sng">
                <a:solidFill>
                  <a:schemeClr val="tx1"/>
                </a:solidFill>
                <a:prstDash val="solid"/>
                <a:headEnd type="none" w="med" len="med"/>
                <a:tailEnd type="none" w="med" len="med"/>
              </a:ln>
            </p:spPr>
          </p:sp>
        </p:grpSp>
        <p:sp>
          <p:nvSpPr>
            <p:cNvPr id="109622" name="Line 55"/>
            <p:cNvSpPr/>
            <p:nvPr/>
          </p:nvSpPr>
          <p:spPr>
            <a:xfrm>
              <a:off x="2562" y="1616"/>
              <a:ext cx="725" cy="0"/>
            </a:xfrm>
            <a:prstGeom prst="line">
              <a:avLst/>
            </a:prstGeom>
            <a:ln w="28575" cap="sq" cmpd="sng">
              <a:solidFill>
                <a:schemeClr val="tx1"/>
              </a:solidFill>
              <a:prstDash val="solid"/>
              <a:headEnd type="none" w="med" len="med"/>
              <a:tailEnd type="none" w="med" len="med"/>
            </a:ln>
          </p:spPr>
        </p:sp>
      </p:grpSp>
      <p:grpSp>
        <p:nvGrpSpPr>
          <p:cNvPr id="7" name="Group 240"/>
          <p:cNvGrpSpPr/>
          <p:nvPr/>
        </p:nvGrpSpPr>
        <p:grpSpPr>
          <a:xfrm>
            <a:off x="6948488" y="2620963"/>
            <a:ext cx="1655762" cy="952500"/>
            <a:chOff x="2562" y="2069"/>
            <a:chExt cx="726" cy="600"/>
          </a:xfrm>
        </p:grpSpPr>
        <p:sp>
          <p:nvSpPr>
            <p:cNvPr id="109609" name="Rectangle 69"/>
            <p:cNvSpPr/>
            <p:nvPr/>
          </p:nvSpPr>
          <p:spPr>
            <a:xfrm>
              <a:off x="2926" y="2478"/>
              <a:ext cx="362" cy="191"/>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5</a:t>
              </a:r>
              <a:endParaRPr lang="en-US" altLang="zh-CN" sz="2000" dirty="0">
                <a:latin typeface="Arial" panose="020B0604020202020204" pitchFamily="34" charset="0"/>
              </a:endParaRPr>
            </a:p>
          </p:txBody>
        </p:sp>
        <p:sp>
          <p:nvSpPr>
            <p:cNvPr id="109610" name="Rectangle 70"/>
            <p:cNvSpPr/>
            <p:nvPr/>
          </p:nvSpPr>
          <p:spPr>
            <a:xfrm>
              <a:off x="2563" y="2478"/>
              <a:ext cx="363" cy="191"/>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1</a:t>
              </a:r>
              <a:endParaRPr lang="en-US" altLang="zh-CN" sz="2000" dirty="0">
                <a:latin typeface="Arial" panose="020B0604020202020204" pitchFamily="34" charset="0"/>
              </a:endParaRPr>
            </a:p>
          </p:txBody>
        </p:sp>
        <p:sp>
          <p:nvSpPr>
            <p:cNvPr id="109611" name="Rectangle 71"/>
            <p:cNvSpPr/>
            <p:nvPr/>
          </p:nvSpPr>
          <p:spPr>
            <a:xfrm>
              <a:off x="2926" y="2287"/>
              <a:ext cx="362" cy="191"/>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4</a:t>
              </a:r>
              <a:endParaRPr lang="en-US" altLang="zh-CN" sz="2000" dirty="0">
                <a:latin typeface="Arial" panose="020B0604020202020204" pitchFamily="34" charset="0"/>
              </a:endParaRPr>
            </a:p>
          </p:txBody>
        </p:sp>
        <p:sp>
          <p:nvSpPr>
            <p:cNvPr id="109612" name="Rectangle 72"/>
            <p:cNvSpPr/>
            <p:nvPr/>
          </p:nvSpPr>
          <p:spPr>
            <a:xfrm>
              <a:off x="2563" y="2287"/>
              <a:ext cx="363" cy="191"/>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0</a:t>
              </a:r>
              <a:endParaRPr lang="en-US" altLang="zh-CN" sz="2000" dirty="0">
                <a:latin typeface="Arial" panose="020B0604020202020204" pitchFamily="34" charset="0"/>
              </a:endParaRPr>
            </a:p>
          </p:txBody>
        </p:sp>
        <p:sp>
          <p:nvSpPr>
            <p:cNvPr id="109613" name="Line 73"/>
            <p:cNvSpPr/>
            <p:nvPr/>
          </p:nvSpPr>
          <p:spPr>
            <a:xfrm>
              <a:off x="2563" y="2287"/>
              <a:ext cx="725" cy="0"/>
            </a:xfrm>
            <a:prstGeom prst="line">
              <a:avLst/>
            </a:prstGeom>
            <a:ln w="28575" cap="sq" cmpd="sng">
              <a:solidFill>
                <a:schemeClr val="tx1"/>
              </a:solidFill>
              <a:prstDash val="solid"/>
              <a:headEnd type="none" w="med" len="med"/>
              <a:tailEnd type="none" w="med" len="med"/>
            </a:ln>
          </p:spPr>
        </p:sp>
        <p:sp>
          <p:nvSpPr>
            <p:cNvPr id="109614" name="Line 74"/>
            <p:cNvSpPr/>
            <p:nvPr/>
          </p:nvSpPr>
          <p:spPr>
            <a:xfrm>
              <a:off x="2563" y="2478"/>
              <a:ext cx="725" cy="0"/>
            </a:xfrm>
            <a:prstGeom prst="line">
              <a:avLst/>
            </a:prstGeom>
            <a:ln w="12700" cap="flat" cmpd="sng">
              <a:solidFill>
                <a:schemeClr val="tx1"/>
              </a:solidFill>
              <a:prstDash val="solid"/>
              <a:headEnd type="none" w="med" len="med"/>
              <a:tailEnd type="none" w="med" len="med"/>
            </a:ln>
          </p:spPr>
        </p:sp>
        <p:sp>
          <p:nvSpPr>
            <p:cNvPr id="109615" name="Line 78"/>
            <p:cNvSpPr/>
            <p:nvPr/>
          </p:nvSpPr>
          <p:spPr>
            <a:xfrm>
              <a:off x="2563" y="2669"/>
              <a:ext cx="725" cy="0"/>
            </a:xfrm>
            <a:prstGeom prst="line">
              <a:avLst/>
            </a:prstGeom>
            <a:ln w="28575" cap="sq" cmpd="sng">
              <a:solidFill>
                <a:schemeClr val="tx1"/>
              </a:solidFill>
              <a:prstDash val="solid"/>
              <a:headEnd type="none" w="med" len="med"/>
              <a:tailEnd type="none" w="med" len="med"/>
            </a:ln>
          </p:spPr>
        </p:sp>
        <p:sp>
          <p:nvSpPr>
            <p:cNvPr id="109616" name="Line 79"/>
            <p:cNvSpPr/>
            <p:nvPr/>
          </p:nvSpPr>
          <p:spPr>
            <a:xfrm>
              <a:off x="2563" y="2287"/>
              <a:ext cx="0" cy="382"/>
            </a:xfrm>
            <a:prstGeom prst="line">
              <a:avLst/>
            </a:prstGeom>
            <a:ln w="28575" cap="sq" cmpd="sng">
              <a:solidFill>
                <a:schemeClr val="tx1"/>
              </a:solidFill>
              <a:prstDash val="solid"/>
              <a:headEnd type="none" w="med" len="med"/>
              <a:tailEnd type="none" w="med" len="med"/>
            </a:ln>
          </p:spPr>
        </p:sp>
        <p:sp>
          <p:nvSpPr>
            <p:cNvPr id="109617" name="Line 80"/>
            <p:cNvSpPr/>
            <p:nvPr/>
          </p:nvSpPr>
          <p:spPr>
            <a:xfrm>
              <a:off x="2926" y="2287"/>
              <a:ext cx="0" cy="382"/>
            </a:xfrm>
            <a:prstGeom prst="line">
              <a:avLst/>
            </a:prstGeom>
            <a:ln w="12700" cap="flat" cmpd="sng">
              <a:solidFill>
                <a:schemeClr val="tx1"/>
              </a:solidFill>
              <a:prstDash val="solid"/>
              <a:headEnd type="none" w="med" len="med"/>
              <a:tailEnd type="none" w="med" len="med"/>
            </a:ln>
          </p:spPr>
        </p:sp>
        <p:sp>
          <p:nvSpPr>
            <p:cNvPr id="109618" name="Line 81"/>
            <p:cNvSpPr/>
            <p:nvPr/>
          </p:nvSpPr>
          <p:spPr>
            <a:xfrm>
              <a:off x="3288" y="2287"/>
              <a:ext cx="0" cy="382"/>
            </a:xfrm>
            <a:prstGeom prst="line">
              <a:avLst/>
            </a:prstGeom>
            <a:ln w="28575" cap="sq" cmpd="sng">
              <a:solidFill>
                <a:schemeClr val="tx1"/>
              </a:solidFill>
              <a:prstDash val="solid"/>
              <a:headEnd type="none" w="med" len="med"/>
              <a:tailEnd type="none" w="med" len="med"/>
            </a:ln>
          </p:spPr>
        </p:sp>
        <p:sp>
          <p:nvSpPr>
            <p:cNvPr id="109619" name="Text Box 43"/>
            <p:cNvSpPr txBox="1"/>
            <p:nvPr/>
          </p:nvSpPr>
          <p:spPr>
            <a:xfrm>
              <a:off x="2562" y="2069"/>
              <a:ext cx="726" cy="250"/>
            </a:xfrm>
            <a:prstGeom prst="rect">
              <a:avLst/>
            </a:prstGeom>
            <a:noFill/>
            <a:ln w="9525">
              <a:noFill/>
            </a:ln>
          </p:spPr>
          <p:txBody>
            <a:bodyPr>
              <a:spAutoFit/>
            </a:bodyPr>
            <a:p>
              <a:pPr algn="l"/>
              <a:r>
                <a:rPr lang="en-US" altLang="zh-CN" sz="2000" dirty="0">
                  <a:latin typeface="Times New Roman" panose="02020603050405020304" pitchFamily="18" charset="0"/>
                </a:rPr>
                <a:t>1</a:t>
              </a:r>
              <a:r>
                <a:rPr lang="zh-CN" altLang="en-US" sz="2000" dirty="0">
                  <a:latin typeface="Times New Roman" panose="02020603050405020304" pitchFamily="18" charset="0"/>
                </a:rPr>
                <a:t>段页表</a:t>
              </a:r>
              <a:endParaRPr lang="zh-CN" altLang="en-US" sz="2000" dirty="0">
                <a:latin typeface="Times New Roman" panose="02020603050405020304" pitchFamily="18" charset="0"/>
              </a:endParaRPr>
            </a:p>
          </p:txBody>
        </p:sp>
      </p:grpSp>
      <p:grpSp>
        <p:nvGrpSpPr>
          <p:cNvPr id="8" name="Group 306"/>
          <p:cNvGrpSpPr/>
          <p:nvPr/>
        </p:nvGrpSpPr>
        <p:grpSpPr>
          <a:xfrm>
            <a:off x="6948488" y="3716338"/>
            <a:ext cx="1655762" cy="1285875"/>
            <a:chOff x="2608" y="2341"/>
            <a:chExt cx="726" cy="810"/>
          </a:xfrm>
        </p:grpSpPr>
        <p:sp>
          <p:nvSpPr>
            <p:cNvPr id="109589" name="Rectangle 114"/>
            <p:cNvSpPr/>
            <p:nvPr/>
          </p:nvSpPr>
          <p:spPr>
            <a:xfrm>
              <a:off x="2971" y="2960"/>
              <a:ext cx="362" cy="191"/>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11</a:t>
              </a:r>
              <a:endParaRPr lang="en-US" altLang="zh-CN" sz="2000" dirty="0">
                <a:latin typeface="Arial" panose="020B0604020202020204" pitchFamily="34" charset="0"/>
              </a:endParaRPr>
            </a:p>
          </p:txBody>
        </p:sp>
        <p:sp>
          <p:nvSpPr>
            <p:cNvPr id="109590" name="Rectangle 115"/>
            <p:cNvSpPr/>
            <p:nvPr/>
          </p:nvSpPr>
          <p:spPr>
            <a:xfrm>
              <a:off x="2608" y="2960"/>
              <a:ext cx="363" cy="191"/>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2</a:t>
              </a:r>
              <a:endParaRPr lang="en-US" altLang="zh-CN" sz="2000" dirty="0">
                <a:latin typeface="Arial" panose="020B0604020202020204" pitchFamily="34" charset="0"/>
              </a:endParaRPr>
            </a:p>
          </p:txBody>
        </p:sp>
        <p:sp>
          <p:nvSpPr>
            <p:cNvPr id="109591" name="Rectangle 116"/>
            <p:cNvSpPr/>
            <p:nvPr/>
          </p:nvSpPr>
          <p:spPr>
            <a:xfrm>
              <a:off x="2971" y="2769"/>
              <a:ext cx="362" cy="191"/>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10</a:t>
              </a:r>
              <a:endParaRPr lang="en-US" altLang="zh-CN" sz="2000" dirty="0">
                <a:latin typeface="Arial" panose="020B0604020202020204" pitchFamily="34" charset="0"/>
              </a:endParaRPr>
            </a:p>
          </p:txBody>
        </p:sp>
        <p:sp>
          <p:nvSpPr>
            <p:cNvPr id="109592" name="Rectangle 117"/>
            <p:cNvSpPr/>
            <p:nvPr/>
          </p:nvSpPr>
          <p:spPr>
            <a:xfrm>
              <a:off x="2608" y="2769"/>
              <a:ext cx="363" cy="191"/>
            </a:xfrm>
            <a:prstGeom prst="rect">
              <a:avLst/>
            </a:prstGeom>
            <a:noFill/>
            <a:ln w="9525">
              <a:noFill/>
            </a:ln>
          </p:spPr>
          <p:txBody>
            <a:bodyPr/>
            <a:p>
              <a:pPr algn="l" eaLnBrk="0" hangingPunct="0">
                <a:spcBef>
                  <a:spcPct val="20000"/>
                </a:spcBef>
              </a:pPr>
              <a:r>
                <a:rPr lang="en-US" altLang="zh-CN" sz="2000" b="0" dirty="0">
                  <a:latin typeface="Arial" panose="020B0604020202020204" pitchFamily="34" charset="0"/>
                </a:rPr>
                <a:t>1</a:t>
              </a:r>
              <a:endParaRPr lang="en-US" altLang="zh-CN" sz="2000" b="0" dirty="0">
                <a:latin typeface="Arial" panose="020B0604020202020204" pitchFamily="34" charset="0"/>
              </a:endParaRPr>
            </a:p>
          </p:txBody>
        </p:sp>
        <p:sp>
          <p:nvSpPr>
            <p:cNvPr id="109593" name="Rectangle 118"/>
            <p:cNvSpPr/>
            <p:nvPr/>
          </p:nvSpPr>
          <p:spPr>
            <a:xfrm>
              <a:off x="2971" y="2542"/>
              <a:ext cx="362" cy="227"/>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3</a:t>
              </a:r>
              <a:endParaRPr lang="en-US" altLang="zh-CN" sz="2000" dirty="0">
                <a:latin typeface="Arial" panose="020B0604020202020204" pitchFamily="34" charset="0"/>
              </a:endParaRPr>
            </a:p>
          </p:txBody>
        </p:sp>
        <p:sp>
          <p:nvSpPr>
            <p:cNvPr id="109594" name="Rectangle 119"/>
            <p:cNvSpPr/>
            <p:nvPr/>
          </p:nvSpPr>
          <p:spPr>
            <a:xfrm>
              <a:off x="2608" y="2542"/>
              <a:ext cx="363" cy="227"/>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0</a:t>
              </a:r>
              <a:endParaRPr lang="en-US" altLang="zh-CN" sz="2000" dirty="0">
                <a:latin typeface="Arial" panose="020B0604020202020204" pitchFamily="34" charset="0"/>
              </a:endParaRPr>
            </a:p>
          </p:txBody>
        </p:sp>
        <p:sp>
          <p:nvSpPr>
            <p:cNvPr id="109595" name="Line 120"/>
            <p:cNvSpPr/>
            <p:nvPr/>
          </p:nvSpPr>
          <p:spPr>
            <a:xfrm>
              <a:off x="2608" y="2542"/>
              <a:ext cx="363" cy="0"/>
            </a:xfrm>
            <a:prstGeom prst="line">
              <a:avLst/>
            </a:prstGeom>
            <a:ln w="12700" cap="rnd" cmpd="sng">
              <a:solidFill>
                <a:schemeClr val="tx1"/>
              </a:solidFill>
              <a:prstDash val="solid"/>
              <a:headEnd type="none" w="med" len="med"/>
              <a:tailEnd type="none" w="med" len="med"/>
            </a:ln>
          </p:spPr>
        </p:sp>
        <p:sp>
          <p:nvSpPr>
            <p:cNvPr id="109596" name="Line 121"/>
            <p:cNvSpPr/>
            <p:nvPr/>
          </p:nvSpPr>
          <p:spPr>
            <a:xfrm>
              <a:off x="2608" y="2769"/>
              <a:ext cx="363" cy="0"/>
            </a:xfrm>
            <a:prstGeom prst="line">
              <a:avLst/>
            </a:prstGeom>
            <a:ln w="12700" cap="rnd" cmpd="sng">
              <a:solidFill>
                <a:schemeClr val="tx1"/>
              </a:solidFill>
              <a:prstDash val="solid"/>
              <a:headEnd type="none" w="med" len="med"/>
              <a:tailEnd type="none" w="med" len="med"/>
            </a:ln>
          </p:spPr>
        </p:sp>
        <p:sp>
          <p:nvSpPr>
            <p:cNvPr id="109597" name="Line 122"/>
            <p:cNvSpPr/>
            <p:nvPr/>
          </p:nvSpPr>
          <p:spPr>
            <a:xfrm>
              <a:off x="2608" y="2960"/>
              <a:ext cx="363" cy="0"/>
            </a:xfrm>
            <a:prstGeom prst="line">
              <a:avLst/>
            </a:prstGeom>
            <a:ln w="12700" cap="rnd" cmpd="sng">
              <a:solidFill>
                <a:schemeClr val="tx1"/>
              </a:solidFill>
              <a:prstDash val="solid"/>
              <a:headEnd type="none" w="med" len="med"/>
              <a:tailEnd type="none" w="med" len="med"/>
            </a:ln>
          </p:spPr>
        </p:sp>
        <p:sp>
          <p:nvSpPr>
            <p:cNvPr id="109598" name="Line 125"/>
            <p:cNvSpPr/>
            <p:nvPr/>
          </p:nvSpPr>
          <p:spPr>
            <a:xfrm>
              <a:off x="2608" y="3151"/>
              <a:ext cx="725" cy="0"/>
            </a:xfrm>
            <a:prstGeom prst="line">
              <a:avLst/>
            </a:prstGeom>
            <a:ln w="28575" cap="sq" cmpd="sng">
              <a:solidFill>
                <a:schemeClr val="tx1"/>
              </a:solidFill>
              <a:prstDash val="solid"/>
              <a:headEnd type="none" w="med" len="med"/>
              <a:tailEnd type="none" w="med" len="med"/>
            </a:ln>
          </p:spPr>
        </p:sp>
        <p:sp>
          <p:nvSpPr>
            <p:cNvPr id="109599" name="Line 126"/>
            <p:cNvSpPr/>
            <p:nvPr/>
          </p:nvSpPr>
          <p:spPr>
            <a:xfrm>
              <a:off x="2608" y="2542"/>
              <a:ext cx="0" cy="609"/>
            </a:xfrm>
            <a:prstGeom prst="line">
              <a:avLst/>
            </a:prstGeom>
            <a:ln w="28575" cap="rnd" cmpd="sng">
              <a:solidFill>
                <a:schemeClr val="tx1"/>
              </a:solidFill>
              <a:prstDash val="solid"/>
              <a:headEnd type="none" w="med" len="med"/>
              <a:tailEnd type="none" w="med" len="med"/>
            </a:ln>
          </p:spPr>
        </p:sp>
        <p:sp>
          <p:nvSpPr>
            <p:cNvPr id="109600" name="Line 127"/>
            <p:cNvSpPr/>
            <p:nvPr/>
          </p:nvSpPr>
          <p:spPr>
            <a:xfrm>
              <a:off x="2971" y="2542"/>
              <a:ext cx="0" cy="227"/>
            </a:xfrm>
            <a:prstGeom prst="line">
              <a:avLst/>
            </a:prstGeom>
            <a:ln w="12700" cap="rnd" cmpd="sng">
              <a:solidFill>
                <a:schemeClr val="tx1"/>
              </a:solidFill>
              <a:prstDash val="solid"/>
              <a:headEnd type="none" w="med" len="med"/>
              <a:tailEnd type="none" w="med" len="med"/>
            </a:ln>
          </p:spPr>
        </p:sp>
        <p:sp>
          <p:nvSpPr>
            <p:cNvPr id="109601" name="Line 128"/>
            <p:cNvSpPr/>
            <p:nvPr/>
          </p:nvSpPr>
          <p:spPr>
            <a:xfrm>
              <a:off x="3333" y="2542"/>
              <a:ext cx="0" cy="609"/>
            </a:xfrm>
            <a:prstGeom prst="line">
              <a:avLst/>
            </a:prstGeom>
            <a:ln w="28575" cap="sq" cmpd="sng">
              <a:solidFill>
                <a:schemeClr val="tx1"/>
              </a:solidFill>
              <a:prstDash val="solid"/>
              <a:headEnd type="none" w="med" len="med"/>
              <a:tailEnd type="none" w="med" len="med"/>
            </a:ln>
          </p:spPr>
        </p:sp>
        <p:sp>
          <p:nvSpPr>
            <p:cNvPr id="109602" name="Line 245"/>
            <p:cNvSpPr/>
            <p:nvPr/>
          </p:nvSpPr>
          <p:spPr>
            <a:xfrm>
              <a:off x="2971" y="2542"/>
              <a:ext cx="362" cy="0"/>
            </a:xfrm>
            <a:prstGeom prst="line">
              <a:avLst/>
            </a:prstGeom>
            <a:ln w="28575" cap="sq" cmpd="sng">
              <a:solidFill>
                <a:schemeClr val="tx1"/>
              </a:solidFill>
              <a:prstDash val="solid"/>
              <a:headEnd type="none" w="med" len="med"/>
              <a:tailEnd type="none" w="med" len="med"/>
            </a:ln>
          </p:spPr>
        </p:sp>
        <p:sp>
          <p:nvSpPr>
            <p:cNvPr id="109603" name="Line 246"/>
            <p:cNvSpPr/>
            <p:nvPr/>
          </p:nvSpPr>
          <p:spPr>
            <a:xfrm>
              <a:off x="2971" y="2769"/>
              <a:ext cx="362" cy="0"/>
            </a:xfrm>
            <a:prstGeom prst="line">
              <a:avLst/>
            </a:prstGeom>
            <a:ln w="12700" cap="flat" cmpd="sng">
              <a:solidFill>
                <a:schemeClr val="tx1"/>
              </a:solidFill>
              <a:prstDash val="solid"/>
              <a:headEnd type="none" w="med" len="med"/>
              <a:tailEnd type="none" w="med" len="med"/>
            </a:ln>
          </p:spPr>
        </p:sp>
        <p:sp>
          <p:nvSpPr>
            <p:cNvPr id="109604" name="Line 248"/>
            <p:cNvSpPr/>
            <p:nvPr/>
          </p:nvSpPr>
          <p:spPr>
            <a:xfrm>
              <a:off x="2971" y="2769"/>
              <a:ext cx="0" cy="191"/>
            </a:xfrm>
            <a:prstGeom prst="line">
              <a:avLst/>
            </a:prstGeom>
            <a:ln w="28575" cap="rnd" cmpd="sng">
              <a:solidFill>
                <a:schemeClr val="tx1"/>
              </a:solidFill>
              <a:prstDash val="solid"/>
              <a:headEnd type="none" w="med" len="med"/>
              <a:tailEnd type="none" w="med" len="med"/>
            </a:ln>
          </p:spPr>
        </p:sp>
        <p:sp>
          <p:nvSpPr>
            <p:cNvPr id="109605" name="Line 249"/>
            <p:cNvSpPr/>
            <p:nvPr/>
          </p:nvSpPr>
          <p:spPr>
            <a:xfrm>
              <a:off x="2971" y="2960"/>
              <a:ext cx="362" cy="0"/>
            </a:xfrm>
            <a:prstGeom prst="line">
              <a:avLst/>
            </a:prstGeom>
            <a:ln w="12700" cap="flat" cmpd="sng">
              <a:solidFill>
                <a:schemeClr val="tx1"/>
              </a:solidFill>
              <a:prstDash val="solid"/>
              <a:headEnd type="none" w="med" len="med"/>
              <a:tailEnd type="none" w="med" len="med"/>
            </a:ln>
          </p:spPr>
        </p:sp>
        <p:sp>
          <p:nvSpPr>
            <p:cNvPr id="109606" name="Line 251"/>
            <p:cNvSpPr/>
            <p:nvPr/>
          </p:nvSpPr>
          <p:spPr>
            <a:xfrm>
              <a:off x="2971" y="2960"/>
              <a:ext cx="0" cy="191"/>
            </a:xfrm>
            <a:prstGeom prst="line">
              <a:avLst/>
            </a:prstGeom>
            <a:ln w="12700" cap="rnd" cmpd="sng">
              <a:solidFill>
                <a:schemeClr val="tx1"/>
              </a:solidFill>
              <a:prstDash val="solid"/>
              <a:headEnd type="none" w="med" len="med"/>
              <a:tailEnd type="none" w="med" len="med"/>
            </a:ln>
          </p:spPr>
        </p:sp>
        <p:sp>
          <p:nvSpPr>
            <p:cNvPr id="109607" name="Text Box 43"/>
            <p:cNvSpPr txBox="1"/>
            <p:nvPr/>
          </p:nvSpPr>
          <p:spPr>
            <a:xfrm>
              <a:off x="2608" y="2341"/>
              <a:ext cx="726" cy="250"/>
            </a:xfrm>
            <a:prstGeom prst="rect">
              <a:avLst/>
            </a:prstGeom>
            <a:noFill/>
            <a:ln w="9525">
              <a:noFill/>
            </a:ln>
          </p:spPr>
          <p:txBody>
            <a:bodyPr>
              <a:spAutoFit/>
            </a:bodyPr>
            <a:p>
              <a:pPr algn="l"/>
              <a:r>
                <a:rPr lang="en-US" altLang="zh-CN" sz="2000" dirty="0">
                  <a:latin typeface="Times New Roman" panose="02020603050405020304" pitchFamily="18" charset="0"/>
                </a:rPr>
                <a:t>2</a:t>
              </a:r>
              <a:r>
                <a:rPr lang="zh-CN" altLang="en-US" sz="2000" dirty="0">
                  <a:latin typeface="Times New Roman" panose="02020603050405020304" pitchFamily="18" charset="0"/>
                </a:rPr>
                <a:t>段页表</a:t>
              </a:r>
              <a:endParaRPr lang="zh-CN" altLang="en-US" sz="2000" dirty="0">
                <a:latin typeface="Times New Roman" panose="02020603050405020304" pitchFamily="18" charset="0"/>
              </a:endParaRPr>
            </a:p>
          </p:txBody>
        </p:sp>
        <p:sp>
          <p:nvSpPr>
            <p:cNvPr id="109608" name="Rectangle 258"/>
            <p:cNvSpPr/>
            <p:nvPr/>
          </p:nvSpPr>
          <p:spPr>
            <a:xfrm>
              <a:off x="2608" y="2759"/>
              <a:ext cx="363" cy="191"/>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1</a:t>
              </a:r>
              <a:endParaRPr lang="en-US" altLang="zh-CN" sz="2000" dirty="0">
                <a:latin typeface="Arial" panose="020B0604020202020204" pitchFamily="34" charset="0"/>
              </a:endParaRPr>
            </a:p>
          </p:txBody>
        </p:sp>
      </p:grpSp>
      <p:grpSp>
        <p:nvGrpSpPr>
          <p:cNvPr id="9" name="Group 310"/>
          <p:cNvGrpSpPr/>
          <p:nvPr/>
        </p:nvGrpSpPr>
        <p:grpSpPr>
          <a:xfrm>
            <a:off x="6946900" y="5229225"/>
            <a:ext cx="1657350" cy="663575"/>
            <a:chOff x="2562" y="3294"/>
            <a:chExt cx="772" cy="418"/>
          </a:xfrm>
        </p:grpSpPr>
        <p:sp>
          <p:nvSpPr>
            <p:cNvPr id="109581" name="Text Box 43"/>
            <p:cNvSpPr txBox="1"/>
            <p:nvPr/>
          </p:nvSpPr>
          <p:spPr>
            <a:xfrm>
              <a:off x="2608" y="3294"/>
              <a:ext cx="726" cy="250"/>
            </a:xfrm>
            <a:prstGeom prst="rect">
              <a:avLst/>
            </a:prstGeom>
            <a:noFill/>
            <a:ln w="9525">
              <a:noFill/>
            </a:ln>
          </p:spPr>
          <p:txBody>
            <a:bodyPr>
              <a:spAutoFit/>
            </a:bodyPr>
            <a:p>
              <a:pPr algn="l"/>
              <a:r>
                <a:rPr lang="en-US" altLang="zh-CN" sz="2000" dirty="0">
                  <a:latin typeface="Times New Roman" panose="02020603050405020304" pitchFamily="18" charset="0"/>
                </a:rPr>
                <a:t>3</a:t>
              </a:r>
              <a:r>
                <a:rPr lang="zh-CN" altLang="en-US" sz="2000" dirty="0">
                  <a:latin typeface="Times New Roman" panose="02020603050405020304" pitchFamily="18" charset="0"/>
                </a:rPr>
                <a:t>段页表</a:t>
              </a:r>
              <a:endParaRPr lang="zh-CN" altLang="en-US" sz="2000" dirty="0">
                <a:latin typeface="Times New Roman" panose="02020603050405020304" pitchFamily="18" charset="0"/>
              </a:endParaRPr>
            </a:p>
          </p:txBody>
        </p:sp>
        <p:sp>
          <p:nvSpPr>
            <p:cNvPr id="109582" name="Rectangle 294"/>
            <p:cNvSpPr/>
            <p:nvPr/>
          </p:nvSpPr>
          <p:spPr>
            <a:xfrm>
              <a:off x="2924" y="3521"/>
              <a:ext cx="364" cy="191"/>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13</a:t>
              </a:r>
              <a:endParaRPr lang="en-US" altLang="zh-CN" sz="2000" dirty="0">
                <a:latin typeface="Arial" panose="020B0604020202020204" pitchFamily="34" charset="0"/>
              </a:endParaRPr>
            </a:p>
          </p:txBody>
        </p:sp>
        <p:sp>
          <p:nvSpPr>
            <p:cNvPr id="109583" name="Rectangle 293"/>
            <p:cNvSpPr/>
            <p:nvPr/>
          </p:nvSpPr>
          <p:spPr>
            <a:xfrm>
              <a:off x="2562" y="3521"/>
              <a:ext cx="362" cy="191"/>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0</a:t>
              </a:r>
              <a:endParaRPr lang="en-US" altLang="zh-CN" sz="2000" dirty="0">
                <a:latin typeface="Arial" panose="020B0604020202020204" pitchFamily="34" charset="0"/>
              </a:endParaRPr>
            </a:p>
          </p:txBody>
        </p:sp>
        <p:sp>
          <p:nvSpPr>
            <p:cNvPr id="109584" name="Line 295"/>
            <p:cNvSpPr/>
            <p:nvPr/>
          </p:nvSpPr>
          <p:spPr>
            <a:xfrm>
              <a:off x="2562" y="3521"/>
              <a:ext cx="726" cy="0"/>
            </a:xfrm>
            <a:prstGeom prst="line">
              <a:avLst/>
            </a:prstGeom>
            <a:ln w="28575" cap="sq" cmpd="sng">
              <a:solidFill>
                <a:schemeClr val="tx1"/>
              </a:solidFill>
              <a:prstDash val="solid"/>
              <a:headEnd type="none" w="med" len="med"/>
              <a:tailEnd type="none" w="med" len="med"/>
            </a:ln>
          </p:spPr>
        </p:sp>
        <p:sp>
          <p:nvSpPr>
            <p:cNvPr id="109585" name="Line 296"/>
            <p:cNvSpPr/>
            <p:nvPr/>
          </p:nvSpPr>
          <p:spPr>
            <a:xfrm>
              <a:off x="2562" y="3712"/>
              <a:ext cx="726" cy="0"/>
            </a:xfrm>
            <a:prstGeom prst="line">
              <a:avLst/>
            </a:prstGeom>
            <a:ln w="28575" cap="sq" cmpd="sng">
              <a:solidFill>
                <a:schemeClr val="tx1"/>
              </a:solidFill>
              <a:prstDash val="solid"/>
              <a:headEnd type="none" w="med" len="med"/>
              <a:tailEnd type="none" w="med" len="med"/>
            </a:ln>
          </p:spPr>
        </p:sp>
        <p:sp>
          <p:nvSpPr>
            <p:cNvPr id="109586" name="Line 297"/>
            <p:cNvSpPr/>
            <p:nvPr/>
          </p:nvSpPr>
          <p:spPr>
            <a:xfrm>
              <a:off x="2562" y="3521"/>
              <a:ext cx="0" cy="191"/>
            </a:xfrm>
            <a:prstGeom prst="line">
              <a:avLst/>
            </a:prstGeom>
            <a:ln w="28575" cap="sq" cmpd="sng">
              <a:solidFill>
                <a:schemeClr val="tx1"/>
              </a:solidFill>
              <a:prstDash val="solid"/>
              <a:headEnd type="none" w="med" len="med"/>
              <a:tailEnd type="none" w="med" len="med"/>
            </a:ln>
          </p:spPr>
        </p:sp>
        <p:sp>
          <p:nvSpPr>
            <p:cNvPr id="109587" name="Line 298"/>
            <p:cNvSpPr/>
            <p:nvPr/>
          </p:nvSpPr>
          <p:spPr>
            <a:xfrm>
              <a:off x="2924" y="3521"/>
              <a:ext cx="0" cy="191"/>
            </a:xfrm>
            <a:prstGeom prst="line">
              <a:avLst/>
            </a:prstGeom>
            <a:ln w="12700" cap="flat" cmpd="sng">
              <a:solidFill>
                <a:schemeClr val="tx1"/>
              </a:solidFill>
              <a:prstDash val="solid"/>
              <a:headEnd type="none" w="med" len="med"/>
              <a:tailEnd type="none" w="med" len="med"/>
            </a:ln>
          </p:spPr>
        </p:sp>
        <p:sp>
          <p:nvSpPr>
            <p:cNvPr id="109588" name="Line 299"/>
            <p:cNvSpPr/>
            <p:nvPr/>
          </p:nvSpPr>
          <p:spPr>
            <a:xfrm>
              <a:off x="3288" y="3521"/>
              <a:ext cx="0" cy="191"/>
            </a:xfrm>
            <a:prstGeom prst="line">
              <a:avLst/>
            </a:prstGeom>
            <a:ln w="28575" cap="sq" cmpd="sng">
              <a:solidFill>
                <a:schemeClr val="tx1"/>
              </a:solidFill>
              <a:prstDash val="solid"/>
              <a:headEnd type="none" w="med" len="med"/>
              <a:tailEnd type="none" w="med" len="med"/>
            </a:ln>
          </p:spPr>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fill="hold">
                                          <p:stCondLst>
                                            <p:cond delay="0"/>
                                          </p:stCondLst>
                                        </p:cTn>
                                        <p:tgtEl>
                                          <p:spTgt spid="258055"/>
                                        </p:tgtEl>
                                        <p:attrNameLst>
                                          <p:attrName>style.visibility</p:attrName>
                                        </p:attrNameLst>
                                      </p:cBhvr>
                                      <p:to>
                                        <p:strVal val="visible"/>
                                      </p:to>
                                    </p:set>
                                    <p:animEffect transition="in" filter="fade">
                                      <p:cBhvr>
                                        <p:cTn id="7" dur="1000"/>
                                        <p:tgtEl>
                                          <p:spTgt spid="258055"/>
                                        </p:tgtEl>
                                      </p:cBhvr>
                                    </p:animEffect>
                                    <p:anim calcmode="lin" valueType="num">
                                      <p:cBhvr>
                                        <p:cTn id="8" dur="1000" fill="hold"/>
                                        <p:tgtEl>
                                          <p:spTgt spid="258055"/>
                                        </p:tgtEl>
                                        <p:attrNameLst>
                                          <p:attrName>ppt_x</p:attrName>
                                        </p:attrNameLst>
                                      </p:cBhvr>
                                      <p:tavLst>
                                        <p:tav tm="0">
                                          <p:val>
                                            <p:strVal val="#ppt_x"/>
                                          </p:val>
                                        </p:tav>
                                        <p:tav tm="100000">
                                          <p:val>
                                            <p:strVal val="#ppt_x"/>
                                          </p:val>
                                        </p:tav>
                                      </p:tavLst>
                                    </p:anim>
                                    <p:anim calcmode="lin" valueType="num">
                                      <p:cBhvr>
                                        <p:cTn id="9" dur="1000" fill="hold"/>
                                        <p:tgtEl>
                                          <p:spTgt spid="25805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0-#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258073"/>
                                        </p:tgtEl>
                                        <p:attrNameLst>
                                          <p:attrName>style.visibility</p:attrName>
                                        </p:attrNameLst>
                                      </p:cBhvr>
                                      <p:to>
                                        <p:strVal val="visible"/>
                                      </p:to>
                                    </p:set>
                                    <p:anim calcmode="lin" valueType="num">
                                      <p:cBhvr additive="base">
                                        <p:cTn id="20" dur="500" fill="hold"/>
                                        <p:tgtEl>
                                          <p:spTgt spid="258073"/>
                                        </p:tgtEl>
                                        <p:attrNameLst>
                                          <p:attrName>ppt_x</p:attrName>
                                        </p:attrNameLst>
                                      </p:cBhvr>
                                      <p:tavLst>
                                        <p:tav tm="0">
                                          <p:val>
                                            <p:strVal val="0-#ppt_w/2"/>
                                          </p:val>
                                        </p:tav>
                                        <p:tav tm="100000">
                                          <p:val>
                                            <p:strVal val="#ppt_x"/>
                                          </p:val>
                                        </p:tav>
                                      </p:tavLst>
                                    </p:anim>
                                    <p:anim calcmode="lin" valueType="num">
                                      <p:cBhvr additive="base">
                                        <p:cTn id="21" dur="500" fill="hold"/>
                                        <p:tgtEl>
                                          <p:spTgt spid="258073"/>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258265"/>
                                        </p:tgtEl>
                                        <p:attrNameLst>
                                          <p:attrName>style.visibility</p:attrName>
                                        </p:attrNameLst>
                                      </p:cBhvr>
                                      <p:to>
                                        <p:strVal val="visible"/>
                                      </p:to>
                                    </p:set>
                                    <p:anim calcmode="lin" valueType="num">
                                      <p:cBhvr additive="base">
                                        <p:cTn id="32" dur="500" fill="hold"/>
                                        <p:tgtEl>
                                          <p:spTgt spid="258265"/>
                                        </p:tgtEl>
                                        <p:attrNameLst>
                                          <p:attrName>ppt_x</p:attrName>
                                        </p:attrNameLst>
                                      </p:cBhvr>
                                      <p:tavLst>
                                        <p:tav tm="0">
                                          <p:val>
                                            <p:strVal val="0-#ppt_w/2"/>
                                          </p:val>
                                        </p:tav>
                                        <p:tav tm="100000">
                                          <p:val>
                                            <p:strVal val="#ppt_x"/>
                                          </p:val>
                                        </p:tav>
                                      </p:tavLst>
                                    </p:anim>
                                    <p:anim calcmode="lin" valueType="num">
                                      <p:cBhvr additive="base">
                                        <p:cTn id="33" dur="500" fill="hold"/>
                                        <p:tgtEl>
                                          <p:spTgt spid="258265"/>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additive="base">
                                        <p:cTn id="38" dur="500" fill="hold"/>
                                        <p:tgtEl>
                                          <p:spTgt spid="4"/>
                                        </p:tgtEl>
                                        <p:attrNameLst>
                                          <p:attrName>ppt_x</p:attrName>
                                        </p:attrNameLst>
                                      </p:cBhvr>
                                      <p:tavLst>
                                        <p:tav tm="0">
                                          <p:val>
                                            <p:strVal val="#ppt_x"/>
                                          </p:val>
                                        </p:tav>
                                        <p:tav tm="100000">
                                          <p:val>
                                            <p:strVal val="#ppt_x"/>
                                          </p:val>
                                        </p:tav>
                                      </p:tavLst>
                                    </p:anim>
                                    <p:anim calcmode="lin" valueType="num">
                                      <p:cBhvr additive="base">
                                        <p:cTn id="3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additive="base">
                                        <p:cTn id="44" dur="500" fill="hold"/>
                                        <p:tgtEl>
                                          <p:spTgt spid="7"/>
                                        </p:tgtEl>
                                        <p:attrNameLst>
                                          <p:attrName>ppt_x</p:attrName>
                                        </p:attrNameLst>
                                      </p:cBhvr>
                                      <p:tavLst>
                                        <p:tav tm="0">
                                          <p:val>
                                            <p:strVal val="#ppt_x"/>
                                          </p:val>
                                        </p:tav>
                                        <p:tav tm="100000">
                                          <p:val>
                                            <p:strVal val="#ppt_x"/>
                                          </p:val>
                                        </p:tav>
                                      </p:tavLst>
                                    </p:anim>
                                    <p:anim calcmode="lin" valueType="num">
                                      <p:cBhvr additive="base">
                                        <p:cTn id="4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8"/>
                                        </p:tgtEl>
                                        <p:attrNameLst>
                                          <p:attrName>style.visibility</p:attrName>
                                        </p:attrNameLst>
                                      </p:cBhvr>
                                      <p:to>
                                        <p:strVal val="visible"/>
                                      </p:to>
                                    </p:set>
                                    <p:anim calcmode="lin" valueType="num">
                                      <p:cBhvr additive="base">
                                        <p:cTn id="50" dur="500" fill="hold"/>
                                        <p:tgtEl>
                                          <p:spTgt spid="8"/>
                                        </p:tgtEl>
                                        <p:attrNameLst>
                                          <p:attrName>ppt_x</p:attrName>
                                        </p:attrNameLst>
                                      </p:cBhvr>
                                      <p:tavLst>
                                        <p:tav tm="0">
                                          <p:val>
                                            <p:strVal val="#ppt_x"/>
                                          </p:val>
                                        </p:tav>
                                        <p:tav tm="100000">
                                          <p:val>
                                            <p:strVal val="#ppt_x"/>
                                          </p:val>
                                        </p:tav>
                                      </p:tavLst>
                                    </p:anim>
                                    <p:anim calcmode="lin" valueType="num">
                                      <p:cBhvr additive="base">
                                        <p:cTn id="5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9"/>
                                        </p:tgtEl>
                                        <p:attrNameLst>
                                          <p:attrName>style.visibility</p:attrName>
                                        </p:attrNameLst>
                                      </p:cBhvr>
                                      <p:to>
                                        <p:strVal val="visible"/>
                                      </p:to>
                                    </p:set>
                                    <p:anim calcmode="lin" valueType="num">
                                      <p:cBhvr additive="base">
                                        <p:cTn id="56" dur="500" fill="hold"/>
                                        <p:tgtEl>
                                          <p:spTgt spid="9"/>
                                        </p:tgtEl>
                                        <p:attrNameLst>
                                          <p:attrName>ppt_x</p:attrName>
                                        </p:attrNameLst>
                                      </p:cBhvr>
                                      <p:tavLst>
                                        <p:tav tm="0">
                                          <p:val>
                                            <p:strVal val="#ppt_x"/>
                                          </p:val>
                                        </p:tav>
                                        <p:tav tm="100000">
                                          <p:val>
                                            <p:strVal val="#ppt_x"/>
                                          </p:val>
                                        </p:tav>
                                      </p:tavLst>
                                    </p:anim>
                                    <p:anim calcmode="lin" valueType="num">
                                      <p:cBhvr additive="base">
                                        <p:cTn id="5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5"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9490" name="Rectangle 52"/>
          <p:cNvSpPr>
            <a:spLocks noGrp="1" noChangeArrowheads="1"/>
          </p:cNvSpPr>
          <p:nvPr>
            <p:ph type="title" idx="4294967295"/>
          </p:nvPr>
        </p:nvSpPr>
        <p:spPr>
          <a:xfrm>
            <a:off x="250825" y="0"/>
            <a:ext cx="8137525" cy="981075"/>
          </a:xfrm>
        </p:spPr>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五</a:t>
            </a:r>
            <a:r>
              <a:rPr kumimoji="0" lang="en-US" altLang="zh-CN" sz="28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 </a:t>
            </a:r>
            <a:r>
              <a:rPr kumimoji="0" lang="zh-CN" altLang="en-US" sz="28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段页式存储管理方式：</a:t>
            </a:r>
            <a:br>
              <a:rPr kumimoji="0" lang="zh-CN" altLang="en-US" sz="28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br>
            <a:r>
              <a:rPr kumimoji="0" lang="en-US" altLang="zh-CN" sz="28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4.</a:t>
            </a:r>
            <a:r>
              <a:rPr kumimoji="0" lang="zh-CN" altLang="en-US" sz="28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段表及页表</a:t>
            </a:r>
            <a:r>
              <a:rPr kumimoji="0" lang="zh-CN" altLang="en-US" sz="2800" b="1" i="0" u="none" strike="noStrike" kern="0" cap="none" spc="0" normalizeH="0" baseline="0" noProof="0" smtClean="0">
                <a:ln>
                  <a:noFill/>
                </a:ln>
                <a:solidFill>
                  <a:srgbClr val="3333FF"/>
                </a:solidFill>
                <a:effectLst/>
                <a:uLnTx/>
                <a:uFillTx/>
                <a:latin typeface="+mj-lt"/>
                <a:ea typeface="宋体" panose="02010600030101010101" pitchFamily="2" charset="-122"/>
                <a:cs typeface="+mj-cs"/>
              </a:rPr>
              <a:t>：</a:t>
            </a:r>
            <a:endParaRPr kumimoji="0" lang="zh-CN" altLang="en-US" sz="2800" b="1" i="0" u="none" strike="noStrike" kern="0" cap="none" spc="0" normalizeH="0" baseline="0" noProof="0" smtClean="0">
              <a:ln>
                <a:noFill/>
              </a:ln>
              <a:solidFill>
                <a:srgbClr val="3333FF"/>
              </a:solidFill>
              <a:effectLst/>
              <a:uLnTx/>
              <a:uFillTx/>
              <a:latin typeface="+mj-lt"/>
              <a:ea typeface="宋体" panose="02010600030101010101" pitchFamily="2" charset="-122"/>
              <a:cs typeface="+mj-cs"/>
            </a:endParaRPr>
          </a:p>
        </p:txBody>
      </p:sp>
      <p:sp>
        <p:nvSpPr>
          <p:cNvPr id="319492" name="Line 4"/>
          <p:cNvSpPr>
            <a:spLocks noChangeShapeType="1"/>
          </p:cNvSpPr>
          <p:nvPr/>
        </p:nvSpPr>
        <p:spPr bwMode="auto">
          <a:xfrm>
            <a:off x="5148263" y="3284538"/>
            <a:ext cx="431800" cy="0"/>
          </a:xfrm>
          <a:prstGeom prst="line">
            <a:avLst/>
          </a:prstGeom>
          <a:noFill/>
          <a:ln w="2857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110596" name="Group 89"/>
          <p:cNvGrpSpPr/>
          <p:nvPr/>
        </p:nvGrpSpPr>
        <p:grpSpPr>
          <a:xfrm>
            <a:off x="684213" y="1123950"/>
            <a:ext cx="2233612" cy="2305050"/>
            <a:chOff x="2562" y="426"/>
            <a:chExt cx="817" cy="1190"/>
          </a:xfrm>
        </p:grpSpPr>
        <p:grpSp>
          <p:nvGrpSpPr>
            <p:cNvPr id="110674" name="Group 90"/>
            <p:cNvGrpSpPr/>
            <p:nvPr/>
          </p:nvGrpSpPr>
          <p:grpSpPr>
            <a:xfrm>
              <a:off x="2562" y="426"/>
              <a:ext cx="817" cy="992"/>
              <a:chOff x="2562" y="426"/>
              <a:chExt cx="817" cy="992"/>
            </a:xfrm>
          </p:grpSpPr>
          <p:sp>
            <p:nvSpPr>
              <p:cNvPr id="110682" name="Text Box 43"/>
              <p:cNvSpPr txBox="1"/>
              <p:nvPr/>
            </p:nvSpPr>
            <p:spPr>
              <a:xfrm>
                <a:off x="2653" y="426"/>
                <a:ext cx="726" cy="236"/>
              </a:xfrm>
              <a:prstGeom prst="rect">
                <a:avLst/>
              </a:prstGeom>
              <a:noFill/>
              <a:ln w="9525">
                <a:noFill/>
              </a:ln>
            </p:spPr>
            <p:txBody>
              <a:bodyPr>
                <a:spAutoFit/>
              </a:bodyPr>
              <a:p>
                <a:pPr algn="l"/>
                <a:r>
                  <a:rPr lang="en-US" altLang="zh-CN" dirty="0">
                    <a:latin typeface="Times New Roman" panose="02020603050405020304" pitchFamily="18" charset="0"/>
                  </a:rPr>
                  <a:t>0</a:t>
                </a:r>
                <a:r>
                  <a:rPr lang="zh-CN" altLang="en-US" dirty="0">
                    <a:latin typeface="Times New Roman" panose="02020603050405020304" pitchFamily="18" charset="0"/>
                  </a:rPr>
                  <a:t>段页表</a:t>
                </a:r>
                <a:endParaRPr lang="zh-CN" altLang="en-US" dirty="0">
                  <a:latin typeface="Times New Roman" panose="02020603050405020304" pitchFamily="18" charset="0"/>
                </a:endParaRPr>
              </a:p>
            </p:txBody>
          </p:sp>
          <p:sp>
            <p:nvSpPr>
              <p:cNvPr id="110683" name="Rectangle 92"/>
              <p:cNvSpPr/>
              <p:nvPr/>
            </p:nvSpPr>
            <p:spPr>
              <a:xfrm>
                <a:off x="2925" y="1227"/>
                <a:ext cx="362" cy="191"/>
              </a:xfrm>
              <a:prstGeom prst="rect">
                <a:avLst/>
              </a:prstGeom>
              <a:noFill/>
              <a:ln w="9525">
                <a:noFill/>
              </a:ln>
            </p:spPr>
            <p:txBody>
              <a:bodyPr/>
              <a:p>
                <a:pPr algn="l" eaLnBrk="0" hangingPunct="0">
                  <a:spcBef>
                    <a:spcPct val="20000"/>
                  </a:spcBef>
                </a:pPr>
                <a:r>
                  <a:rPr lang="en-US" altLang="zh-CN" dirty="0">
                    <a:latin typeface="Arial" panose="020B0604020202020204" pitchFamily="34" charset="0"/>
                  </a:rPr>
                  <a:t>8</a:t>
                </a:r>
                <a:endParaRPr lang="en-US" altLang="zh-CN" dirty="0">
                  <a:latin typeface="Arial" panose="020B0604020202020204" pitchFamily="34" charset="0"/>
                </a:endParaRPr>
              </a:p>
            </p:txBody>
          </p:sp>
          <p:sp>
            <p:nvSpPr>
              <p:cNvPr id="110684" name="Rectangle 93"/>
              <p:cNvSpPr/>
              <p:nvPr/>
            </p:nvSpPr>
            <p:spPr>
              <a:xfrm>
                <a:off x="2562" y="1227"/>
                <a:ext cx="363" cy="191"/>
              </a:xfrm>
              <a:prstGeom prst="rect">
                <a:avLst/>
              </a:prstGeom>
              <a:noFill/>
              <a:ln w="9525">
                <a:noFill/>
              </a:ln>
            </p:spPr>
            <p:txBody>
              <a:bodyPr/>
              <a:p>
                <a:pPr algn="l" eaLnBrk="0" hangingPunct="0">
                  <a:spcBef>
                    <a:spcPct val="20000"/>
                  </a:spcBef>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110685" name="Rectangle 94"/>
              <p:cNvSpPr/>
              <p:nvPr/>
            </p:nvSpPr>
            <p:spPr>
              <a:xfrm>
                <a:off x="2925" y="1036"/>
                <a:ext cx="362" cy="191"/>
              </a:xfrm>
              <a:prstGeom prst="rect">
                <a:avLst/>
              </a:prstGeom>
              <a:noFill/>
              <a:ln w="9525">
                <a:noFill/>
              </a:ln>
            </p:spPr>
            <p:txBody>
              <a:bodyPr/>
              <a:p>
                <a:pPr algn="l" eaLnBrk="0" hangingPunct="0">
                  <a:spcBef>
                    <a:spcPct val="20000"/>
                  </a:spcBef>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110686" name="Rectangle 95"/>
              <p:cNvSpPr/>
              <p:nvPr/>
            </p:nvSpPr>
            <p:spPr>
              <a:xfrm>
                <a:off x="2562" y="1036"/>
                <a:ext cx="363" cy="191"/>
              </a:xfrm>
              <a:prstGeom prst="rect">
                <a:avLst/>
              </a:prstGeom>
              <a:noFill/>
              <a:ln w="9525">
                <a:noFill/>
              </a:ln>
            </p:spPr>
            <p:txBody>
              <a:bodyPr/>
              <a:p>
                <a:pPr algn="l" eaLnBrk="0" hangingPunct="0">
                  <a:spcBef>
                    <a:spcPct val="20000"/>
                  </a:spcBef>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110687" name="Rectangle 96"/>
              <p:cNvSpPr/>
              <p:nvPr/>
            </p:nvSpPr>
            <p:spPr>
              <a:xfrm>
                <a:off x="2925" y="845"/>
                <a:ext cx="362" cy="191"/>
              </a:xfrm>
              <a:prstGeom prst="rect">
                <a:avLst/>
              </a:prstGeom>
              <a:noFill/>
              <a:ln w="9525">
                <a:noFill/>
              </a:ln>
            </p:spPr>
            <p:txBody>
              <a:bodyPr/>
              <a:p>
                <a:pPr algn="l" eaLnBrk="0" hangingPunct="0">
                  <a:spcBef>
                    <a:spcPct val="20000"/>
                  </a:spcBef>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110688" name="Rectangle 97"/>
              <p:cNvSpPr/>
              <p:nvPr/>
            </p:nvSpPr>
            <p:spPr>
              <a:xfrm>
                <a:off x="2562" y="845"/>
                <a:ext cx="363" cy="191"/>
              </a:xfrm>
              <a:prstGeom prst="rect">
                <a:avLst/>
              </a:prstGeom>
              <a:noFill/>
              <a:ln w="9525">
                <a:noFill/>
              </a:ln>
            </p:spPr>
            <p:txBody>
              <a:bodyPr/>
              <a:p>
                <a:pPr algn="l"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10689" name="Rectangle 98"/>
              <p:cNvSpPr/>
              <p:nvPr/>
            </p:nvSpPr>
            <p:spPr>
              <a:xfrm>
                <a:off x="2925" y="618"/>
                <a:ext cx="362" cy="227"/>
              </a:xfrm>
              <a:prstGeom prst="rect">
                <a:avLst/>
              </a:prstGeom>
              <a:noFill/>
              <a:ln w="9525">
                <a:noFill/>
              </a:ln>
            </p:spPr>
            <p:txBody>
              <a:bodyPr/>
              <a:p>
                <a:pPr algn="l" eaLnBrk="0" hangingPunct="0">
                  <a:spcBef>
                    <a:spcPct val="20000"/>
                  </a:spcBef>
                </a:pPr>
                <a:r>
                  <a:rPr lang="zh-CN" altLang="en-US" dirty="0">
                    <a:latin typeface="Arial" panose="020B0604020202020204" pitchFamily="34" charset="0"/>
                  </a:rPr>
                  <a:t>块号</a:t>
                </a:r>
                <a:endParaRPr lang="zh-CN" altLang="en-US" dirty="0">
                  <a:latin typeface="Arial" panose="020B0604020202020204" pitchFamily="34" charset="0"/>
                </a:endParaRPr>
              </a:p>
            </p:txBody>
          </p:sp>
          <p:sp>
            <p:nvSpPr>
              <p:cNvPr id="110690" name="Rectangle 99"/>
              <p:cNvSpPr/>
              <p:nvPr/>
            </p:nvSpPr>
            <p:spPr>
              <a:xfrm>
                <a:off x="2562" y="618"/>
                <a:ext cx="363" cy="227"/>
              </a:xfrm>
              <a:prstGeom prst="rect">
                <a:avLst/>
              </a:prstGeom>
              <a:noFill/>
              <a:ln w="9525">
                <a:noFill/>
              </a:ln>
            </p:spPr>
            <p:txBody>
              <a:bodyPr/>
              <a:p>
                <a:pPr algn="l" eaLnBrk="0" hangingPunct="0">
                  <a:spcBef>
                    <a:spcPct val="20000"/>
                  </a:spcBef>
                </a:pPr>
                <a:r>
                  <a:rPr lang="zh-CN" altLang="en-US" dirty="0">
                    <a:latin typeface="Arial" panose="020B0604020202020204" pitchFamily="34" charset="0"/>
                  </a:rPr>
                  <a:t>页号</a:t>
                </a:r>
                <a:endParaRPr lang="zh-CN" altLang="en-US" dirty="0">
                  <a:latin typeface="Arial" panose="020B0604020202020204" pitchFamily="34" charset="0"/>
                </a:endParaRPr>
              </a:p>
            </p:txBody>
          </p:sp>
          <p:sp>
            <p:nvSpPr>
              <p:cNvPr id="110691" name="Line 100"/>
              <p:cNvSpPr/>
              <p:nvPr/>
            </p:nvSpPr>
            <p:spPr>
              <a:xfrm>
                <a:off x="2562" y="618"/>
                <a:ext cx="725" cy="0"/>
              </a:xfrm>
              <a:prstGeom prst="line">
                <a:avLst/>
              </a:prstGeom>
              <a:ln w="28575" cap="sq" cmpd="sng">
                <a:solidFill>
                  <a:schemeClr val="tx1"/>
                </a:solidFill>
                <a:prstDash val="solid"/>
                <a:headEnd type="none" w="med" len="med"/>
                <a:tailEnd type="none" w="med" len="med"/>
              </a:ln>
            </p:spPr>
          </p:sp>
          <p:sp>
            <p:nvSpPr>
              <p:cNvPr id="110692" name="Line 101"/>
              <p:cNvSpPr/>
              <p:nvPr/>
            </p:nvSpPr>
            <p:spPr>
              <a:xfrm>
                <a:off x="2562" y="845"/>
                <a:ext cx="725" cy="0"/>
              </a:xfrm>
              <a:prstGeom prst="line">
                <a:avLst/>
              </a:prstGeom>
              <a:ln w="12700" cap="flat" cmpd="sng">
                <a:solidFill>
                  <a:schemeClr val="tx1"/>
                </a:solidFill>
                <a:prstDash val="solid"/>
                <a:headEnd type="none" w="med" len="med"/>
                <a:tailEnd type="none" w="med" len="med"/>
              </a:ln>
            </p:spPr>
          </p:sp>
          <p:sp>
            <p:nvSpPr>
              <p:cNvPr id="110693" name="Line 102"/>
              <p:cNvSpPr/>
              <p:nvPr/>
            </p:nvSpPr>
            <p:spPr>
              <a:xfrm>
                <a:off x="2562" y="1036"/>
                <a:ext cx="725" cy="0"/>
              </a:xfrm>
              <a:prstGeom prst="line">
                <a:avLst/>
              </a:prstGeom>
              <a:ln w="12700" cap="flat" cmpd="sng">
                <a:solidFill>
                  <a:schemeClr val="tx1"/>
                </a:solidFill>
                <a:prstDash val="solid"/>
                <a:headEnd type="none" w="med" len="med"/>
                <a:tailEnd type="none" w="med" len="med"/>
              </a:ln>
            </p:spPr>
          </p:sp>
          <p:sp>
            <p:nvSpPr>
              <p:cNvPr id="110694" name="Line 103"/>
              <p:cNvSpPr/>
              <p:nvPr/>
            </p:nvSpPr>
            <p:spPr>
              <a:xfrm>
                <a:off x="2562" y="1227"/>
                <a:ext cx="725" cy="0"/>
              </a:xfrm>
              <a:prstGeom prst="line">
                <a:avLst/>
              </a:prstGeom>
              <a:ln w="12700" cap="flat" cmpd="sng">
                <a:solidFill>
                  <a:schemeClr val="tx1"/>
                </a:solidFill>
                <a:prstDash val="solid"/>
                <a:headEnd type="none" w="med" len="med"/>
                <a:tailEnd type="none" w="med" len="med"/>
              </a:ln>
            </p:spPr>
          </p:sp>
          <p:sp>
            <p:nvSpPr>
              <p:cNvPr id="110695" name="Line 104"/>
              <p:cNvSpPr/>
              <p:nvPr/>
            </p:nvSpPr>
            <p:spPr>
              <a:xfrm>
                <a:off x="2562" y="1418"/>
                <a:ext cx="725" cy="0"/>
              </a:xfrm>
              <a:prstGeom prst="line">
                <a:avLst/>
              </a:prstGeom>
              <a:ln w="12700" cap="flat" cmpd="sng">
                <a:solidFill>
                  <a:schemeClr val="tx1"/>
                </a:solidFill>
                <a:prstDash val="solid"/>
                <a:headEnd type="none" w="med" len="med"/>
                <a:tailEnd type="none" w="med" len="med"/>
              </a:ln>
            </p:spPr>
          </p:sp>
        </p:grpSp>
        <p:grpSp>
          <p:nvGrpSpPr>
            <p:cNvPr id="110675" name="Group 105"/>
            <p:cNvGrpSpPr/>
            <p:nvPr/>
          </p:nvGrpSpPr>
          <p:grpSpPr>
            <a:xfrm>
              <a:off x="2562" y="618"/>
              <a:ext cx="725" cy="998"/>
              <a:chOff x="2562" y="618"/>
              <a:chExt cx="725" cy="998"/>
            </a:xfrm>
          </p:grpSpPr>
          <p:sp>
            <p:nvSpPr>
              <p:cNvPr id="110677" name="Rectangle 106"/>
              <p:cNvSpPr/>
              <p:nvPr/>
            </p:nvSpPr>
            <p:spPr>
              <a:xfrm>
                <a:off x="2925" y="1418"/>
                <a:ext cx="362" cy="198"/>
              </a:xfrm>
              <a:prstGeom prst="rect">
                <a:avLst/>
              </a:prstGeom>
              <a:noFill/>
              <a:ln w="9525">
                <a:noFill/>
              </a:ln>
            </p:spPr>
            <p:txBody>
              <a:bodyPr/>
              <a:p>
                <a:pPr algn="l" eaLnBrk="0" hangingPunct="0">
                  <a:spcBef>
                    <a:spcPct val="20000"/>
                  </a:spcBef>
                </a:pPr>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110678" name="Rectangle 107"/>
              <p:cNvSpPr/>
              <p:nvPr/>
            </p:nvSpPr>
            <p:spPr>
              <a:xfrm>
                <a:off x="2562" y="1418"/>
                <a:ext cx="363" cy="198"/>
              </a:xfrm>
              <a:prstGeom prst="rect">
                <a:avLst/>
              </a:prstGeom>
              <a:noFill/>
              <a:ln w="9525">
                <a:noFill/>
              </a:ln>
            </p:spPr>
            <p:txBody>
              <a:bodyPr/>
              <a:p>
                <a:pPr algn="l" eaLnBrk="0" hangingPunct="0">
                  <a:spcBef>
                    <a:spcPct val="20000"/>
                  </a:spcBef>
                </a:pPr>
                <a:r>
                  <a:rPr lang="en-US" altLang="zh-CN" dirty="0">
                    <a:latin typeface="Arial" panose="020B0604020202020204" pitchFamily="34" charset="0"/>
                  </a:rPr>
                  <a:t>3</a:t>
                </a:r>
                <a:endParaRPr lang="en-US" altLang="zh-CN" dirty="0">
                  <a:latin typeface="Arial" panose="020B0604020202020204" pitchFamily="34" charset="0"/>
                </a:endParaRPr>
              </a:p>
            </p:txBody>
          </p:sp>
          <p:sp>
            <p:nvSpPr>
              <p:cNvPr id="110679" name="Line 108"/>
              <p:cNvSpPr/>
              <p:nvPr/>
            </p:nvSpPr>
            <p:spPr>
              <a:xfrm>
                <a:off x="2562" y="618"/>
                <a:ext cx="0" cy="998"/>
              </a:xfrm>
              <a:prstGeom prst="line">
                <a:avLst/>
              </a:prstGeom>
              <a:ln w="28575" cap="sq" cmpd="sng">
                <a:solidFill>
                  <a:schemeClr val="tx1"/>
                </a:solidFill>
                <a:prstDash val="solid"/>
                <a:headEnd type="none" w="med" len="med"/>
                <a:tailEnd type="none" w="med" len="med"/>
              </a:ln>
            </p:spPr>
          </p:sp>
          <p:sp>
            <p:nvSpPr>
              <p:cNvPr id="110680" name="Line 109"/>
              <p:cNvSpPr/>
              <p:nvPr/>
            </p:nvSpPr>
            <p:spPr>
              <a:xfrm>
                <a:off x="2925" y="618"/>
                <a:ext cx="0" cy="998"/>
              </a:xfrm>
              <a:prstGeom prst="line">
                <a:avLst/>
              </a:prstGeom>
              <a:ln w="12700" cap="flat" cmpd="sng">
                <a:solidFill>
                  <a:schemeClr val="tx1"/>
                </a:solidFill>
                <a:prstDash val="solid"/>
                <a:headEnd type="none" w="med" len="med"/>
                <a:tailEnd type="none" w="med" len="med"/>
              </a:ln>
            </p:spPr>
          </p:sp>
          <p:sp>
            <p:nvSpPr>
              <p:cNvPr id="110681" name="Line 110"/>
              <p:cNvSpPr/>
              <p:nvPr/>
            </p:nvSpPr>
            <p:spPr>
              <a:xfrm>
                <a:off x="3287" y="618"/>
                <a:ext cx="0" cy="998"/>
              </a:xfrm>
              <a:prstGeom prst="line">
                <a:avLst/>
              </a:prstGeom>
              <a:ln w="28575" cap="sq" cmpd="sng">
                <a:solidFill>
                  <a:schemeClr val="tx1"/>
                </a:solidFill>
                <a:prstDash val="solid"/>
                <a:headEnd type="none" w="med" len="med"/>
                <a:tailEnd type="none" w="med" len="med"/>
              </a:ln>
            </p:spPr>
          </p:sp>
        </p:grpSp>
        <p:sp>
          <p:nvSpPr>
            <p:cNvPr id="110676" name="Line 111"/>
            <p:cNvSpPr/>
            <p:nvPr/>
          </p:nvSpPr>
          <p:spPr>
            <a:xfrm>
              <a:off x="2562" y="1616"/>
              <a:ext cx="725" cy="0"/>
            </a:xfrm>
            <a:prstGeom prst="line">
              <a:avLst/>
            </a:prstGeom>
            <a:ln w="28575" cap="sq" cmpd="sng">
              <a:solidFill>
                <a:schemeClr val="tx1"/>
              </a:solidFill>
              <a:prstDash val="solid"/>
              <a:headEnd type="none" w="med" len="med"/>
              <a:tailEnd type="none" w="med" len="med"/>
            </a:ln>
          </p:spPr>
        </p:sp>
      </p:grpSp>
      <p:grpSp>
        <p:nvGrpSpPr>
          <p:cNvPr id="110597" name="Group 112"/>
          <p:cNvGrpSpPr/>
          <p:nvPr/>
        </p:nvGrpSpPr>
        <p:grpSpPr>
          <a:xfrm>
            <a:off x="684213" y="3789363"/>
            <a:ext cx="1943100" cy="1295400"/>
            <a:chOff x="2562" y="2069"/>
            <a:chExt cx="726" cy="600"/>
          </a:xfrm>
        </p:grpSpPr>
        <p:sp>
          <p:nvSpPr>
            <p:cNvPr id="110663" name="Rectangle 113"/>
            <p:cNvSpPr/>
            <p:nvPr/>
          </p:nvSpPr>
          <p:spPr>
            <a:xfrm>
              <a:off x="2926" y="2478"/>
              <a:ext cx="362" cy="191"/>
            </a:xfrm>
            <a:prstGeom prst="rect">
              <a:avLst/>
            </a:prstGeom>
            <a:noFill/>
            <a:ln w="9525">
              <a:noFill/>
            </a:ln>
          </p:spPr>
          <p:txBody>
            <a:bodyPr/>
            <a:p>
              <a:pPr algn="l" eaLnBrk="0" hangingPunct="0">
                <a:spcBef>
                  <a:spcPct val="20000"/>
                </a:spcBef>
              </a:pPr>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110664" name="Rectangle 114"/>
            <p:cNvSpPr/>
            <p:nvPr/>
          </p:nvSpPr>
          <p:spPr>
            <a:xfrm>
              <a:off x="2563" y="2478"/>
              <a:ext cx="363" cy="191"/>
            </a:xfrm>
            <a:prstGeom prst="rect">
              <a:avLst/>
            </a:prstGeom>
            <a:noFill/>
            <a:ln w="9525">
              <a:noFill/>
            </a:ln>
          </p:spPr>
          <p:txBody>
            <a:bodyPr/>
            <a:p>
              <a:pPr algn="l" eaLnBrk="0" hangingPunct="0">
                <a:spcBef>
                  <a:spcPct val="20000"/>
                </a:spcBef>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110665" name="Rectangle 115"/>
            <p:cNvSpPr/>
            <p:nvPr/>
          </p:nvSpPr>
          <p:spPr>
            <a:xfrm>
              <a:off x="2926" y="2287"/>
              <a:ext cx="362" cy="191"/>
            </a:xfrm>
            <a:prstGeom prst="rect">
              <a:avLst/>
            </a:prstGeom>
            <a:noFill/>
            <a:ln w="9525">
              <a:noFill/>
            </a:ln>
          </p:spPr>
          <p:txBody>
            <a:bodyPr/>
            <a:p>
              <a:pPr algn="l" eaLnBrk="0" hangingPunct="0">
                <a:spcBef>
                  <a:spcPct val="20000"/>
                </a:spcBef>
              </a:pPr>
              <a:r>
                <a:rPr lang="en-US" altLang="zh-CN" dirty="0">
                  <a:latin typeface="Arial" panose="020B0604020202020204" pitchFamily="34" charset="0"/>
                </a:rPr>
                <a:t>4</a:t>
              </a:r>
              <a:endParaRPr lang="en-US" altLang="zh-CN" dirty="0">
                <a:latin typeface="Arial" panose="020B0604020202020204" pitchFamily="34" charset="0"/>
              </a:endParaRPr>
            </a:p>
          </p:txBody>
        </p:sp>
        <p:sp>
          <p:nvSpPr>
            <p:cNvPr id="110666" name="Rectangle 116"/>
            <p:cNvSpPr/>
            <p:nvPr/>
          </p:nvSpPr>
          <p:spPr>
            <a:xfrm>
              <a:off x="2563" y="2287"/>
              <a:ext cx="363" cy="191"/>
            </a:xfrm>
            <a:prstGeom prst="rect">
              <a:avLst/>
            </a:prstGeom>
            <a:noFill/>
            <a:ln w="9525">
              <a:noFill/>
            </a:ln>
          </p:spPr>
          <p:txBody>
            <a:bodyPr/>
            <a:p>
              <a:pPr algn="l"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10667" name="Line 117"/>
            <p:cNvSpPr/>
            <p:nvPr/>
          </p:nvSpPr>
          <p:spPr>
            <a:xfrm>
              <a:off x="2563" y="2287"/>
              <a:ext cx="725" cy="0"/>
            </a:xfrm>
            <a:prstGeom prst="line">
              <a:avLst/>
            </a:prstGeom>
            <a:ln w="28575" cap="sq" cmpd="sng">
              <a:solidFill>
                <a:schemeClr val="tx1"/>
              </a:solidFill>
              <a:prstDash val="solid"/>
              <a:headEnd type="none" w="med" len="med"/>
              <a:tailEnd type="none" w="med" len="med"/>
            </a:ln>
          </p:spPr>
        </p:sp>
        <p:sp>
          <p:nvSpPr>
            <p:cNvPr id="110668" name="Line 118"/>
            <p:cNvSpPr/>
            <p:nvPr/>
          </p:nvSpPr>
          <p:spPr>
            <a:xfrm>
              <a:off x="2563" y="2478"/>
              <a:ext cx="725" cy="0"/>
            </a:xfrm>
            <a:prstGeom prst="line">
              <a:avLst/>
            </a:prstGeom>
            <a:ln w="12700" cap="flat" cmpd="sng">
              <a:solidFill>
                <a:schemeClr val="tx1"/>
              </a:solidFill>
              <a:prstDash val="solid"/>
              <a:headEnd type="none" w="med" len="med"/>
              <a:tailEnd type="none" w="med" len="med"/>
            </a:ln>
          </p:spPr>
        </p:sp>
        <p:sp>
          <p:nvSpPr>
            <p:cNvPr id="110669" name="Line 119"/>
            <p:cNvSpPr/>
            <p:nvPr/>
          </p:nvSpPr>
          <p:spPr>
            <a:xfrm>
              <a:off x="2563" y="2669"/>
              <a:ext cx="725" cy="0"/>
            </a:xfrm>
            <a:prstGeom prst="line">
              <a:avLst/>
            </a:prstGeom>
            <a:ln w="28575" cap="sq" cmpd="sng">
              <a:solidFill>
                <a:schemeClr val="tx1"/>
              </a:solidFill>
              <a:prstDash val="solid"/>
              <a:headEnd type="none" w="med" len="med"/>
              <a:tailEnd type="none" w="med" len="med"/>
            </a:ln>
          </p:spPr>
        </p:sp>
        <p:sp>
          <p:nvSpPr>
            <p:cNvPr id="110670" name="Line 120"/>
            <p:cNvSpPr/>
            <p:nvPr/>
          </p:nvSpPr>
          <p:spPr>
            <a:xfrm>
              <a:off x="2563" y="2287"/>
              <a:ext cx="0" cy="382"/>
            </a:xfrm>
            <a:prstGeom prst="line">
              <a:avLst/>
            </a:prstGeom>
            <a:ln w="28575" cap="sq" cmpd="sng">
              <a:solidFill>
                <a:schemeClr val="tx1"/>
              </a:solidFill>
              <a:prstDash val="solid"/>
              <a:headEnd type="none" w="med" len="med"/>
              <a:tailEnd type="none" w="med" len="med"/>
            </a:ln>
          </p:spPr>
        </p:sp>
        <p:sp>
          <p:nvSpPr>
            <p:cNvPr id="110671" name="Line 121"/>
            <p:cNvSpPr/>
            <p:nvPr/>
          </p:nvSpPr>
          <p:spPr>
            <a:xfrm>
              <a:off x="2926" y="2287"/>
              <a:ext cx="0" cy="382"/>
            </a:xfrm>
            <a:prstGeom prst="line">
              <a:avLst/>
            </a:prstGeom>
            <a:ln w="12700" cap="flat" cmpd="sng">
              <a:solidFill>
                <a:schemeClr val="tx1"/>
              </a:solidFill>
              <a:prstDash val="solid"/>
              <a:headEnd type="none" w="med" len="med"/>
              <a:tailEnd type="none" w="med" len="med"/>
            </a:ln>
          </p:spPr>
        </p:sp>
        <p:sp>
          <p:nvSpPr>
            <p:cNvPr id="110672" name="Line 122"/>
            <p:cNvSpPr/>
            <p:nvPr/>
          </p:nvSpPr>
          <p:spPr>
            <a:xfrm>
              <a:off x="3288" y="2287"/>
              <a:ext cx="0" cy="382"/>
            </a:xfrm>
            <a:prstGeom prst="line">
              <a:avLst/>
            </a:prstGeom>
            <a:ln w="28575" cap="sq" cmpd="sng">
              <a:solidFill>
                <a:schemeClr val="tx1"/>
              </a:solidFill>
              <a:prstDash val="solid"/>
              <a:headEnd type="none" w="med" len="med"/>
              <a:tailEnd type="none" w="med" len="med"/>
            </a:ln>
          </p:spPr>
        </p:sp>
        <p:sp>
          <p:nvSpPr>
            <p:cNvPr id="110673" name="Text Box 43"/>
            <p:cNvSpPr txBox="1"/>
            <p:nvPr/>
          </p:nvSpPr>
          <p:spPr>
            <a:xfrm>
              <a:off x="2562" y="2069"/>
              <a:ext cx="726" cy="212"/>
            </a:xfrm>
            <a:prstGeom prst="rect">
              <a:avLst/>
            </a:prstGeom>
            <a:noFill/>
            <a:ln w="9525">
              <a:noFill/>
            </a:ln>
          </p:spPr>
          <p:txBody>
            <a:bodyPr>
              <a:spAutoFit/>
            </a:bodyPr>
            <a:p>
              <a:pPr algn="l"/>
              <a:r>
                <a:rPr lang="en-US" altLang="zh-CN" dirty="0">
                  <a:latin typeface="Times New Roman" panose="02020603050405020304" pitchFamily="18" charset="0"/>
                </a:rPr>
                <a:t>1</a:t>
              </a:r>
              <a:r>
                <a:rPr lang="zh-CN" altLang="en-US" dirty="0">
                  <a:latin typeface="Times New Roman" panose="02020603050405020304" pitchFamily="18" charset="0"/>
                </a:rPr>
                <a:t>段页表</a:t>
              </a:r>
              <a:endParaRPr lang="zh-CN" altLang="en-US" dirty="0">
                <a:latin typeface="Times New Roman" panose="02020603050405020304" pitchFamily="18" charset="0"/>
              </a:endParaRPr>
            </a:p>
          </p:txBody>
        </p:sp>
      </p:grpSp>
      <p:grpSp>
        <p:nvGrpSpPr>
          <p:cNvPr id="110598" name="Group 124"/>
          <p:cNvGrpSpPr/>
          <p:nvPr/>
        </p:nvGrpSpPr>
        <p:grpSpPr>
          <a:xfrm>
            <a:off x="3275013" y="1196975"/>
            <a:ext cx="1728787" cy="1800225"/>
            <a:chOff x="2608" y="2341"/>
            <a:chExt cx="726" cy="810"/>
          </a:xfrm>
        </p:grpSpPr>
        <p:sp>
          <p:nvSpPr>
            <p:cNvPr id="110643" name="Rectangle 125"/>
            <p:cNvSpPr/>
            <p:nvPr/>
          </p:nvSpPr>
          <p:spPr>
            <a:xfrm>
              <a:off x="2971" y="2960"/>
              <a:ext cx="362" cy="191"/>
            </a:xfrm>
            <a:prstGeom prst="rect">
              <a:avLst/>
            </a:prstGeom>
            <a:noFill/>
            <a:ln w="9525">
              <a:noFill/>
            </a:ln>
          </p:spPr>
          <p:txBody>
            <a:bodyPr/>
            <a:p>
              <a:pPr algn="l" eaLnBrk="0" hangingPunct="0">
                <a:spcBef>
                  <a:spcPct val="20000"/>
                </a:spcBef>
              </a:pPr>
              <a:r>
                <a:rPr lang="en-US" altLang="zh-CN" dirty="0">
                  <a:latin typeface="Arial" panose="020B0604020202020204" pitchFamily="34" charset="0"/>
                </a:rPr>
                <a:t>11</a:t>
              </a:r>
              <a:endParaRPr lang="en-US" altLang="zh-CN" dirty="0">
                <a:latin typeface="Arial" panose="020B0604020202020204" pitchFamily="34" charset="0"/>
              </a:endParaRPr>
            </a:p>
          </p:txBody>
        </p:sp>
        <p:sp>
          <p:nvSpPr>
            <p:cNvPr id="110644" name="Rectangle 126"/>
            <p:cNvSpPr/>
            <p:nvPr/>
          </p:nvSpPr>
          <p:spPr>
            <a:xfrm>
              <a:off x="2608" y="2960"/>
              <a:ext cx="363" cy="191"/>
            </a:xfrm>
            <a:prstGeom prst="rect">
              <a:avLst/>
            </a:prstGeom>
            <a:noFill/>
            <a:ln w="9525">
              <a:noFill/>
            </a:ln>
          </p:spPr>
          <p:txBody>
            <a:bodyPr/>
            <a:p>
              <a:pPr algn="l" eaLnBrk="0" hangingPunct="0">
                <a:spcBef>
                  <a:spcPct val="20000"/>
                </a:spcBef>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110645" name="Rectangle 127"/>
            <p:cNvSpPr/>
            <p:nvPr/>
          </p:nvSpPr>
          <p:spPr>
            <a:xfrm>
              <a:off x="2971" y="2769"/>
              <a:ext cx="362" cy="191"/>
            </a:xfrm>
            <a:prstGeom prst="rect">
              <a:avLst/>
            </a:prstGeom>
            <a:noFill/>
            <a:ln w="9525">
              <a:noFill/>
            </a:ln>
          </p:spPr>
          <p:txBody>
            <a:bodyPr/>
            <a:p>
              <a:pPr algn="l" eaLnBrk="0" hangingPunct="0">
                <a:spcBef>
                  <a:spcPct val="20000"/>
                </a:spcBef>
              </a:pPr>
              <a:r>
                <a:rPr lang="en-US" altLang="zh-CN" dirty="0">
                  <a:latin typeface="Arial" panose="020B0604020202020204" pitchFamily="34" charset="0"/>
                </a:rPr>
                <a:t>10</a:t>
              </a:r>
              <a:endParaRPr lang="en-US" altLang="zh-CN" dirty="0">
                <a:latin typeface="Arial" panose="020B0604020202020204" pitchFamily="34" charset="0"/>
              </a:endParaRPr>
            </a:p>
          </p:txBody>
        </p:sp>
        <p:sp>
          <p:nvSpPr>
            <p:cNvPr id="110646" name="Rectangle 128"/>
            <p:cNvSpPr/>
            <p:nvPr/>
          </p:nvSpPr>
          <p:spPr>
            <a:xfrm>
              <a:off x="2608" y="2769"/>
              <a:ext cx="363" cy="191"/>
            </a:xfrm>
            <a:prstGeom prst="rect">
              <a:avLst/>
            </a:prstGeom>
            <a:noFill/>
            <a:ln w="9525">
              <a:noFill/>
            </a:ln>
          </p:spPr>
          <p:txBody>
            <a:bodyPr/>
            <a:p>
              <a:pPr algn="l" eaLnBrk="0" hangingPunct="0">
                <a:spcBef>
                  <a:spcPct val="20000"/>
                </a:spcBef>
              </a:pPr>
              <a:r>
                <a:rPr lang="en-US" altLang="zh-CN" sz="1200" b="0" dirty="0">
                  <a:latin typeface="Arial" panose="020B0604020202020204" pitchFamily="34" charset="0"/>
                </a:rPr>
                <a:t>1</a:t>
              </a:r>
              <a:endParaRPr lang="en-US" altLang="zh-CN" sz="1200" b="0" dirty="0">
                <a:latin typeface="Arial" panose="020B0604020202020204" pitchFamily="34" charset="0"/>
              </a:endParaRPr>
            </a:p>
          </p:txBody>
        </p:sp>
        <p:sp>
          <p:nvSpPr>
            <p:cNvPr id="110647" name="Rectangle 129"/>
            <p:cNvSpPr/>
            <p:nvPr/>
          </p:nvSpPr>
          <p:spPr>
            <a:xfrm>
              <a:off x="2971" y="2542"/>
              <a:ext cx="362" cy="227"/>
            </a:xfrm>
            <a:prstGeom prst="rect">
              <a:avLst/>
            </a:prstGeom>
            <a:noFill/>
            <a:ln w="9525">
              <a:noFill/>
            </a:ln>
          </p:spPr>
          <p:txBody>
            <a:bodyPr/>
            <a:p>
              <a:pPr algn="l" eaLnBrk="0" hangingPunct="0">
                <a:spcBef>
                  <a:spcPct val="20000"/>
                </a:spcBef>
              </a:pPr>
              <a:r>
                <a:rPr lang="en-US" altLang="zh-CN" dirty="0">
                  <a:latin typeface="Arial" panose="020B0604020202020204" pitchFamily="34" charset="0"/>
                </a:rPr>
                <a:t>3</a:t>
              </a:r>
              <a:endParaRPr lang="en-US" altLang="zh-CN" dirty="0">
                <a:latin typeface="Arial" panose="020B0604020202020204" pitchFamily="34" charset="0"/>
              </a:endParaRPr>
            </a:p>
          </p:txBody>
        </p:sp>
        <p:sp>
          <p:nvSpPr>
            <p:cNvPr id="110648" name="Rectangle 130"/>
            <p:cNvSpPr/>
            <p:nvPr/>
          </p:nvSpPr>
          <p:spPr>
            <a:xfrm>
              <a:off x="2608" y="2542"/>
              <a:ext cx="363" cy="227"/>
            </a:xfrm>
            <a:prstGeom prst="rect">
              <a:avLst/>
            </a:prstGeom>
            <a:noFill/>
            <a:ln w="9525">
              <a:noFill/>
            </a:ln>
          </p:spPr>
          <p:txBody>
            <a:bodyPr/>
            <a:p>
              <a:pPr algn="l"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10649" name="Line 131"/>
            <p:cNvSpPr/>
            <p:nvPr/>
          </p:nvSpPr>
          <p:spPr>
            <a:xfrm>
              <a:off x="2608" y="2542"/>
              <a:ext cx="363" cy="0"/>
            </a:xfrm>
            <a:prstGeom prst="line">
              <a:avLst/>
            </a:prstGeom>
            <a:ln w="12700" cap="rnd" cmpd="sng">
              <a:solidFill>
                <a:schemeClr val="tx1"/>
              </a:solidFill>
              <a:prstDash val="solid"/>
              <a:headEnd type="none" w="med" len="med"/>
              <a:tailEnd type="none" w="med" len="med"/>
            </a:ln>
          </p:spPr>
        </p:sp>
        <p:sp>
          <p:nvSpPr>
            <p:cNvPr id="110650" name="Line 132"/>
            <p:cNvSpPr/>
            <p:nvPr/>
          </p:nvSpPr>
          <p:spPr>
            <a:xfrm>
              <a:off x="2608" y="2769"/>
              <a:ext cx="363" cy="0"/>
            </a:xfrm>
            <a:prstGeom prst="line">
              <a:avLst/>
            </a:prstGeom>
            <a:ln w="12700" cap="rnd" cmpd="sng">
              <a:solidFill>
                <a:schemeClr val="tx1"/>
              </a:solidFill>
              <a:prstDash val="solid"/>
              <a:headEnd type="none" w="med" len="med"/>
              <a:tailEnd type="none" w="med" len="med"/>
            </a:ln>
          </p:spPr>
        </p:sp>
        <p:sp>
          <p:nvSpPr>
            <p:cNvPr id="110651" name="Line 133"/>
            <p:cNvSpPr/>
            <p:nvPr/>
          </p:nvSpPr>
          <p:spPr>
            <a:xfrm>
              <a:off x="2608" y="2960"/>
              <a:ext cx="363" cy="0"/>
            </a:xfrm>
            <a:prstGeom prst="line">
              <a:avLst/>
            </a:prstGeom>
            <a:ln w="12700" cap="rnd" cmpd="sng">
              <a:solidFill>
                <a:schemeClr val="tx1"/>
              </a:solidFill>
              <a:prstDash val="solid"/>
              <a:headEnd type="none" w="med" len="med"/>
              <a:tailEnd type="none" w="med" len="med"/>
            </a:ln>
          </p:spPr>
        </p:sp>
        <p:sp>
          <p:nvSpPr>
            <p:cNvPr id="110652" name="Line 134"/>
            <p:cNvSpPr/>
            <p:nvPr/>
          </p:nvSpPr>
          <p:spPr>
            <a:xfrm>
              <a:off x="2608" y="3151"/>
              <a:ext cx="725" cy="0"/>
            </a:xfrm>
            <a:prstGeom prst="line">
              <a:avLst/>
            </a:prstGeom>
            <a:ln w="28575" cap="sq" cmpd="sng">
              <a:solidFill>
                <a:schemeClr val="tx1"/>
              </a:solidFill>
              <a:prstDash val="solid"/>
              <a:headEnd type="none" w="med" len="med"/>
              <a:tailEnd type="none" w="med" len="med"/>
            </a:ln>
          </p:spPr>
        </p:sp>
        <p:sp>
          <p:nvSpPr>
            <p:cNvPr id="110653" name="Line 135"/>
            <p:cNvSpPr/>
            <p:nvPr/>
          </p:nvSpPr>
          <p:spPr>
            <a:xfrm>
              <a:off x="2608" y="2542"/>
              <a:ext cx="0" cy="609"/>
            </a:xfrm>
            <a:prstGeom prst="line">
              <a:avLst/>
            </a:prstGeom>
            <a:ln w="28575" cap="rnd" cmpd="sng">
              <a:solidFill>
                <a:schemeClr val="tx1"/>
              </a:solidFill>
              <a:prstDash val="solid"/>
              <a:headEnd type="none" w="med" len="med"/>
              <a:tailEnd type="none" w="med" len="med"/>
            </a:ln>
          </p:spPr>
        </p:sp>
        <p:sp>
          <p:nvSpPr>
            <p:cNvPr id="110654" name="Line 136"/>
            <p:cNvSpPr/>
            <p:nvPr/>
          </p:nvSpPr>
          <p:spPr>
            <a:xfrm>
              <a:off x="2971" y="2542"/>
              <a:ext cx="0" cy="227"/>
            </a:xfrm>
            <a:prstGeom prst="line">
              <a:avLst/>
            </a:prstGeom>
            <a:ln w="12700" cap="rnd" cmpd="sng">
              <a:solidFill>
                <a:schemeClr val="tx1"/>
              </a:solidFill>
              <a:prstDash val="solid"/>
              <a:headEnd type="none" w="med" len="med"/>
              <a:tailEnd type="none" w="med" len="med"/>
            </a:ln>
          </p:spPr>
        </p:sp>
        <p:sp>
          <p:nvSpPr>
            <p:cNvPr id="110655" name="Line 137"/>
            <p:cNvSpPr/>
            <p:nvPr/>
          </p:nvSpPr>
          <p:spPr>
            <a:xfrm>
              <a:off x="3333" y="2542"/>
              <a:ext cx="0" cy="609"/>
            </a:xfrm>
            <a:prstGeom prst="line">
              <a:avLst/>
            </a:prstGeom>
            <a:ln w="28575" cap="sq" cmpd="sng">
              <a:solidFill>
                <a:schemeClr val="tx1"/>
              </a:solidFill>
              <a:prstDash val="solid"/>
              <a:headEnd type="none" w="med" len="med"/>
              <a:tailEnd type="none" w="med" len="med"/>
            </a:ln>
          </p:spPr>
        </p:sp>
        <p:sp>
          <p:nvSpPr>
            <p:cNvPr id="110656" name="Line 138"/>
            <p:cNvSpPr/>
            <p:nvPr/>
          </p:nvSpPr>
          <p:spPr>
            <a:xfrm>
              <a:off x="2971" y="2542"/>
              <a:ext cx="362" cy="0"/>
            </a:xfrm>
            <a:prstGeom prst="line">
              <a:avLst/>
            </a:prstGeom>
            <a:ln w="28575" cap="sq" cmpd="sng">
              <a:solidFill>
                <a:schemeClr val="tx1"/>
              </a:solidFill>
              <a:prstDash val="solid"/>
              <a:headEnd type="none" w="med" len="med"/>
              <a:tailEnd type="none" w="med" len="med"/>
            </a:ln>
          </p:spPr>
        </p:sp>
        <p:sp>
          <p:nvSpPr>
            <p:cNvPr id="110657" name="Line 139"/>
            <p:cNvSpPr/>
            <p:nvPr/>
          </p:nvSpPr>
          <p:spPr>
            <a:xfrm>
              <a:off x="2971" y="2769"/>
              <a:ext cx="362" cy="0"/>
            </a:xfrm>
            <a:prstGeom prst="line">
              <a:avLst/>
            </a:prstGeom>
            <a:ln w="12700" cap="flat" cmpd="sng">
              <a:solidFill>
                <a:schemeClr val="tx1"/>
              </a:solidFill>
              <a:prstDash val="solid"/>
              <a:headEnd type="none" w="med" len="med"/>
              <a:tailEnd type="none" w="med" len="med"/>
            </a:ln>
          </p:spPr>
        </p:sp>
        <p:sp>
          <p:nvSpPr>
            <p:cNvPr id="110658" name="Line 140"/>
            <p:cNvSpPr/>
            <p:nvPr/>
          </p:nvSpPr>
          <p:spPr>
            <a:xfrm>
              <a:off x="2971" y="2769"/>
              <a:ext cx="0" cy="191"/>
            </a:xfrm>
            <a:prstGeom prst="line">
              <a:avLst/>
            </a:prstGeom>
            <a:ln w="28575" cap="rnd" cmpd="sng">
              <a:solidFill>
                <a:schemeClr val="tx1"/>
              </a:solidFill>
              <a:prstDash val="solid"/>
              <a:headEnd type="none" w="med" len="med"/>
              <a:tailEnd type="none" w="med" len="med"/>
            </a:ln>
          </p:spPr>
        </p:sp>
        <p:sp>
          <p:nvSpPr>
            <p:cNvPr id="110659" name="Line 141"/>
            <p:cNvSpPr/>
            <p:nvPr/>
          </p:nvSpPr>
          <p:spPr>
            <a:xfrm>
              <a:off x="2971" y="2960"/>
              <a:ext cx="362" cy="0"/>
            </a:xfrm>
            <a:prstGeom prst="line">
              <a:avLst/>
            </a:prstGeom>
            <a:ln w="12700" cap="flat" cmpd="sng">
              <a:solidFill>
                <a:schemeClr val="tx1"/>
              </a:solidFill>
              <a:prstDash val="solid"/>
              <a:headEnd type="none" w="med" len="med"/>
              <a:tailEnd type="none" w="med" len="med"/>
            </a:ln>
          </p:spPr>
        </p:sp>
        <p:sp>
          <p:nvSpPr>
            <p:cNvPr id="110660" name="Line 142"/>
            <p:cNvSpPr/>
            <p:nvPr/>
          </p:nvSpPr>
          <p:spPr>
            <a:xfrm>
              <a:off x="2971" y="2960"/>
              <a:ext cx="0" cy="191"/>
            </a:xfrm>
            <a:prstGeom prst="line">
              <a:avLst/>
            </a:prstGeom>
            <a:ln w="12700" cap="rnd" cmpd="sng">
              <a:solidFill>
                <a:schemeClr val="tx1"/>
              </a:solidFill>
              <a:prstDash val="solid"/>
              <a:headEnd type="none" w="med" len="med"/>
              <a:tailEnd type="none" w="med" len="med"/>
            </a:ln>
          </p:spPr>
        </p:sp>
        <p:sp>
          <p:nvSpPr>
            <p:cNvPr id="110661" name="Text Box 43"/>
            <p:cNvSpPr txBox="1"/>
            <p:nvPr/>
          </p:nvSpPr>
          <p:spPr>
            <a:xfrm>
              <a:off x="2608" y="2341"/>
              <a:ext cx="726" cy="206"/>
            </a:xfrm>
            <a:prstGeom prst="rect">
              <a:avLst/>
            </a:prstGeom>
            <a:noFill/>
            <a:ln w="9525">
              <a:noFill/>
            </a:ln>
          </p:spPr>
          <p:txBody>
            <a:bodyPr>
              <a:spAutoFit/>
            </a:bodyPr>
            <a:p>
              <a:pPr algn="l"/>
              <a:r>
                <a:rPr lang="en-US" altLang="zh-CN" dirty="0">
                  <a:latin typeface="Times New Roman" panose="02020603050405020304" pitchFamily="18" charset="0"/>
                </a:rPr>
                <a:t>2</a:t>
              </a:r>
              <a:r>
                <a:rPr lang="zh-CN" altLang="en-US" dirty="0">
                  <a:latin typeface="Times New Roman" panose="02020603050405020304" pitchFamily="18" charset="0"/>
                </a:rPr>
                <a:t>段页表</a:t>
              </a:r>
              <a:endParaRPr lang="zh-CN" altLang="en-US" dirty="0">
                <a:latin typeface="Times New Roman" panose="02020603050405020304" pitchFamily="18" charset="0"/>
              </a:endParaRPr>
            </a:p>
          </p:txBody>
        </p:sp>
        <p:sp>
          <p:nvSpPr>
            <p:cNvPr id="110662" name="Rectangle 144"/>
            <p:cNvSpPr/>
            <p:nvPr/>
          </p:nvSpPr>
          <p:spPr>
            <a:xfrm>
              <a:off x="2608" y="2759"/>
              <a:ext cx="363" cy="191"/>
            </a:xfrm>
            <a:prstGeom prst="rect">
              <a:avLst/>
            </a:prstGeom>
            <a:noFill/>
            <a:ln w="9525">
              <a:noFill/>
            </a:ln>
          </p:spPr>
          <p:txBody>
            <a:bodyPr/>
            <a:p>
              <a:pPr algn="l" eaLnBrk="0" hangingPunct="0">
                <a:spcBef>
                  <a:spcPct val="20000"/>
                </a:spcBef>
              </a:pPr>
              <a:r>
                <a:rPr lang="en-US" altLang="zh-CN" dirty="0">
                  <a:latin typeface="Arial" panose="020B0604020202020204" pitchFamily="34" charset="0"/>
                </a:rPr>
                <a:t>1</a:t>
              </a:r>
              <a:endParaRPr lang="en-US" altLang="zh-CN" dirty="0">
                <a:latin typeface="Arial" panose="020B0604020202020204" pitchFamily="34" charset="0"/>
              </a:endParaRPr>
            </a:p>
          </p:txBody>
        </p:sp>
      </p:grpSp>
      <p:grpSp>
        <p:nvGrpSpPr>
          <p:cNvPr id="110599" name="Group 145"/>
          <p:cNvGrpSpPr/>
          <p:nvPr/>
        </p:nvGrpSpPr>
        <p:grpSpPr>
          <a:xfrm>
            <a:off x="3132138" y="4005263"/>
            <a:ext cx="1728787" cy="1023937"/>
            <a:chOff x="2562" y="3294"/>
            <a:chExt cx="772" cy="418"/>
          </a:xfrm>
        </p:grpSpPr>
        <p:sp>
          <p:nvSpPr>
            <p:cNvPr id="110635" name="Text Box 43"/>
            <p:cNvSpPr txBox="1"/>
            <p:nvPr/>
          </p:nvSpPr>
          <p:spPr>
            <a:xfrm>
              <a:off x="2608" y="3294"/>
              <a:ext cx="726" cy="187"/>
            </a:xfrm>
            <a:prstGeom prst="rect">
              <a:avLst/>
            </a:prstGeom>
            <a:noFill/>
            <a:ln w="9525">
              <a:noFill/>
            </a:ln>
          </p:spPr>
          <p:txBody>
            <a:bodyPr>
              <a:spAutoFit/>
            </a:bodyPr>
            <a:p>
              <a:pPr algn="l"/>
              <a:r>
                <a:rPr lang="en-US" altLang="zh-CN" dirty="0">
                  <a:latin typeface="Times New Roman" panose="02020603050405020304" pitchFamily="18" charset="0"/>
                </a:rPr>
                <a:t>3</a:t>
              </a:r>
              <a:r>
                <a:rPr lang="zh-CN" altLang="en-US" dirty="0">
                  <a:latin typeface="Times New Roman" panose="02020603050405020304" pitchFamily="18" charset="0"/>
                </a:rPr>
                <a:t>段页表</a:t>
              </a:r>
              <a:endParaRPr lang="zh-CN" altLang="en-US" dirty="0">
                <a:latin typeface="Times New Roman" panose="02020603050405020304" pitchFamily="18" charset="0"/>
              </a:endParaRPr>
            </a:p>
          </p:txBody>
        </p:sp>
        <p:sp>
          <p:nvSpPr>
            <p:cNvPr id="110636" name="Rectangle 147"/>
            <p:cNvSpPr/>
            <p:nvPr/>
          </p:nvSpPr>
          <p:spPr>
            <a:xfrm>
              <a:off x="2924" y="3521"/>
              <a:ext cx="364" cy="191"/>
            </a:xfrm>
            <a:prstGeom prst="rect">
              <a:avLst/>
            </a:prstGeom>
            <a:noFill/>
            <a:ln w="9525">
              <a:noFill/>
            </a:ln>
          </p:spPr>
          <p:txBody>
            <a:bodyPr/>
            <a:p>
              <a:pPr algn="l" eaLnBrk="0" hangingPunct="0">
                <a:spcBef>
                  <a:spcPct val="20000"/>
                </a:spcBef>
              </a:pPr>
              <a:r>
                <a:rPr lang="en-US" altLang="zh-CN" dirty="0">
                  <a:latin typeface="Arial" panose="020B0604020202020204" pitchFamily="34" charset="0"/>
                </a:rPr>
                <a:t>13</a:t>
              </a:r>
              <a:endParaRPr lang="en-US" altLang="zh-CN" dirty="0">
                <a:latin typeface="Arial" panose="020B0604020202020204" pitchFamily="34" charset="0"/>
              </a:endParaRPr>
            </a:p>
          </p:txBody>
        </p:sp>
        <p:sp>
          <p:nvSpPr>
            <p:cNvPr id="110637" name="Rectangle 148"/>
            <p:cNvSpPr/>
            <p:nvPr/>
          </p:nvSpPr>
          <p:spPr>
            <a:xfrm>
              <a:off x="2562" y="3521"/>
              <a:ext cx="362" cy="191"/>
            </a:xfrm>
            <a:prstGeom prst="rect">
              <a:avLst/>
            </a:prstGeom>
            <a:noFill/>
            <a:ln w="9525">
              <a:noFill/>
            </a:ln>
          </p:spPr>
          <p:txBody>
            <a:bodyPr/>
            <a:p>
              <a:pPr algn="l"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10638" name="Line 149"/>
            <p:cNvSpPr/>
            <p:nvPr/>
          </p:nvSpPr>
          <p:spPr>
            <a:xfrm>
              <a:off x="2562" y="3521"/>
              <a:ext cx="726" cy="0"/>
            </a:xfrm>
            <a:prstGeom prst="line">
              <a:avLst/>
            </a:prstGeom>
            <a:ln w="28575" cap="sq" cmpd="sng">
              <a:solidFill>
                <a:schemeClr val="tx1"/>
              </a:solidFill>
              <a:prstDash val="solid"/>
              <a:headEnd type="none" w="med" len="med"/>
              <a:tailEnd type="none" w="med" len="med"/>
            </a:ln>
          </p:spPr>
        </p:sp>
        <p:sp>
          <p:nvSpPr>
            <p:cNvPr id="110639" name="Line 150"/>
            <p:cNvSpPr/>
            <p:nvPr/>
          </p:nvSpPr>
          <p:spPr>
            <a:xfrm>
              <a:off x="2562" y="3712"/>
              <a:ext cx="726" cy="0"/>
            </a:xfrm>
            <a:prstGeom prst="line">
              <a:avLst/>
            </a:prstGeom>
            <a:ln w="28575" cap="sq" cmpd="sng">
              <a:solidFill>
                <a:schemeClr val="tx1"/>
              </a:solidFill>
              <a:prstDash val="solid"/>
              <a:headEnd type="none" w="med" len="med"/>
              <a:tailEnd type="none" w="med" len="med"/>
            </a:ln>
          </p:spPr>
        </p:sp>
        <p:sp>
          <p:nvSpPr>
            <p:cNvPr id="110640" name="Line 151"/>
            <p:cNvSpPr/>
            <p:nvPr/>
          </p:nvSpPr>
          <p:spPr>
            <a:xfrm>
              <a:off x="2562" y="3521"/>
              <a:ext cx="0" cy="191"/>
            </a:xfrm>
            <a:prstGeom prst="line">
              <a:avLst/>
            </a:prstGeom>
            <a:ln w="28575" cap="sq" cmpd="sng">
              <a:solidFill>
                <a:schemeClr val="tx1"/>
              </a:solidFill>
              <a:prstDash val="solid"/>
              <a:headEnd type="none" w="med" len="med"/>
              <a:tailEnd type="none" w="med" len="med"/>
            </a:ln>
          </p:spPr>
        </p:sp>
        <p:sp>
          <p:nvSpPr>
            <p:cNvPr id="110641" name="Line 152"/>
            <p:cNvSpPr/>
            <p:nvPr/>
          </p:nvSpPr>
          <p:spPr>
            <a:xfrm>
              <a:off x="2924" y="3521"/>
              <a:ext cx="0" cy="191"/>
            </a:xfrm>
            <a:prstGeom prst="line">
              <a:avLst/>
            </a:prstGeom>
            <a:ln w="12700" cap="flat" cmpd="sng">
              <a:solidFill>
                <a:schemeClr val="tx1"/>
              </a:solidFill>
              <a:prstDash val="solid"/>
              <a:headEnd type="none" w="med" len="med"/>
              <a:tailEnd type="none" w="med" len="med"/>
            </a:ln>
          </p:spPr>
        </p:sp>
        <p:sp>
          <p:nvSpPr>
            <p:cNvPr id="110642" name="Line 153"/>
            <p:cNvSpPr/>
            <p:nvPr/>
          </p:nvSpPr>
          <p:spPr>
            <a:xfrm>
              <a:off x="3288" y="3521"/>
              <a:ext cx="0" cy="191"/>
            </a:xfrm>
            <a:prstGeom prst="line">
              <a:avLst/>
            </a:prstGeom>
            <a:ln w="28575" cap="sq" cmpd="sng">
              <a:solidFill>
                <a:schemeClr val="tx1"/>
              </a:solidFill>
              <a:prstDash val="solid"/>
              <a:headEnd type="none" w="med" len="med"/>
              <a:tailEnd type="none" w="med" len="med"/>
            </a:ln>
          </p:spPr>
        </p:sp>
      </p:grpSp>
      <p:grpSp>
        <p:nvGrpSpPr>
          <p:cNvPr id="8" name="Group 185"/>
          <p:cNvGrpSpPr/>
          <p:nvPr/>
        </p:nvGrpSpPr>
        <p:grpSpPr>
          <a:xfrm>
            <a:off x="5651500" y="620713"/>
            <a:ext cx="3384550" cy="4248150"/>
            <a:chOff x="3590" y="808"/>
            <a:chExt cx="1875" cy="1846"/>
          </a:xfrm>
        </p:grpSpPr>
        <p:sp>
          <p:nvSpPr>
            <p:cNvPr id="319643" name="Rectangle 155"/>
            <p:cNvSpPr>
              <a:spLocks noChangeArrowheads="1"/>
            </p:cNvSpPr>
            <p:nvPr/>
          </p:nvSpPr>
          <p:spPr bwMode="auto">
            <a:xfrm>
              <a:off x="4094" y="808"/>
              <a:ext cx="781" cy="199"/>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wrap="none">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进程段表</a:t>
              </a: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608" name="Rectangle 156"/>
            <p:cNvSpPr/>
            <p:nvPr/>
          </p:nvSpPr>
          <p:spPr>
            <a:xfrm>
              <a:off x="4887" y="2383"/>
              <a:ext cx="576" cy="261"/>
            </a:xfrm>
            <a:prstGeom prst="rect">
              <a:avLst/>
            </a:prstGeom>
            <a:noFill/>
            <a:ln w="9525">
              <a:noFill/>
            </a:ln>
          </p:spPr>
          <p:txBody>
            <a:bodyPr/>
            <a:p>
              <a:pPr algn="l" eaLnBrk="0" hangingPunct="0">
                <a:spcBef>
                  <a:spcPct val="20000"/>
                </a:spcBef>
              </a:pPr>
              <a:endParaRPr lang="zh-CN" altLang="en-US" dirty="0">
                <a:latin typeface="Arial" panose="020B0604020202020204" pitchFamily="34" charset="0"/>
              </a:endParaRPr>
            </a:p>
          </p:txBody>
        </p:sp>
        <p:sp>
          <p:nvSpPr>
            <p:cNvPr id="110609" name="Rectangle 157"/>
            <p:cNvSpPr/>
            <p:nvPr/>
          </p:nvSpPr>
          <p:spPr>
            <a:xfrm>
              <a:off x="4231" y="2383"/>
              <a:ext cx="656" cy="261"/>
            </a:xfrm>
            <a:prstGeom prst="rect">
              <a:avLst/>
            </a:prstGeom>
            <a:noFill/>
            <a:ln w="9525">
              <a:noFill/>
            </a:ln>
          </p:spPr>
          <p:txBody>
            <a:bodyPr/>
            <a:p>
              <a:pPr algn="l" eaLnBrk="0" hangingPunct="0">
                <a:spcBef>
                  <a:spcPct val="20000"/>
                </a:spcBef>
              </a:pPr>
              <a:endParaRPr lang="zh-CN" altLang="en-US" dirty="0">
                <a:latin typeface="Arial" panose="020B0604020202020204" pitchFamily="34" charset="0"/>
              </a:endParaRPr>
            </a:p>
          </p:txBody>
        </p:sp>
        <p:sp>
          <p:nvSpPr>
            <p:cNvPr id="110610" name="Rectangle 158"/>
            <p:cNvSpPr/>
            <p:nvPr/>
          </p:nvSpPr>
          <p:spPr>
            <a:xfrm>
              <a:off x="3590" y="2383"/>
              <a:ext cx="641" cy="261"/>
            </a:xfrm>
            <a:prstGeom prst="rect">
              <a:avLst/>
            </a:prstGeom>
            <a:noFill/>
            <a:ln w="9525">
              <a:noFill/>
            </a:ln>
          </p:spPr>
          <p:txBody>
            <a:bodyPr/>
            <a:p>
              <a:pPr algn="l" eaLnBrk="0" hangingPunct="0">
                <a:spcBef>
                  <a:spcPct val="20000"/>
                </a:spcBef>
              </a:pPr>
              <a:r>
                <a:rPr lang="en-US" altLang="zh-CN" dirty="0">
                  <a:latin typeface="Arial" panose="020B0604020202020204" pitchFamily="34" charset="0"/>
                </a:rPr>
                <a:t>3</a:t>
              </a:r>
              <a:endParaRPr lang="en-US" altLang="zh-CN" dirty="0">
                <a:latin typeface="Arial" panose="020B0604020202020204" pitchFamily="34" charset="0"/>
              </a:endParaRPr>
            </a:p>
          </p:txBody>
        </p:sp>
        <p:sp>
          <p:nvSpPr>
            <p:cNvPr id="110611" name="Rectangle 159"/>
            <p:cNvSpPr/>
            <p:nvPr/>
          </p:nvSpPr>
          <p:spPr>
            <a:xfrm>
              <a:off x="4887" y="2121"/>
              <a:ext cx="576" cy="262"/>
            </a:xfrm>
            <a:prstGeom prst="rect">
              <a:avLst/>
            </a:prstGeom>
            <a:noFill/>
            <a:ln w="9525">
              <a:noFill/>
            </a:ln>
          </p:spPr>
          <p:txBody>
            <a:bodyPr/>
            <a:p>
              <a:pPr algn="l" eaLnBrk="0" hangingPunct="0">
                <a:spcBef>
                  <a:spcPct val="20000"/>
                </a:spcBef>
              </a:pPr>
              <a:endParaRPr lang="zh-CN" altLang="en-US" dirty="0">
                <a:latin typeface="Arial" panose="020B0604020202020204" pitchFamily="34" charset="0"/>
              </a:endParaRPr>
            </a:p>
          </p:txBody>
        </p:sp>
        <p:sp>
          <p:nvSpPr>
            <p:cNvPr id="110612" name="Rectangle 160"/>
            <p:cNvSpPr/>
            <p:nvPr/>
          </p:nvSpPr>
          <p:spPr>
            <a:xfrm>
              <a:off x="4231" y="2121"/>
              <a:ext cx="656" cy="262"/>
            </a:xfrm>
            <a:prstGeom prst="rect">
              <a:avLst/>
            </a:prstGeom>
            <a:noFill/>
            <a:ln w="9525">
              <a:noFill/>
            </a:ln>
          </p:spPr>
          <p:txBody>
            <a:bodyPr/>
            <a:p>
              <a:pPr algn="l" eaLnBrk="0" hangingPunct="0">
                <a:spcBef>
                  <a:spcPct val="20000"/>
                </a:spcBef>
              </a:pPr>
              <a:endParaRPr lang="zh-CN" altLang="en-US" dirty="0">
                <a:latin typeface="Arial" panose="020B0604020202020204" pitchFamily="34" charset="0"/>
              </a:endParaRPr>
            </a:p>
          </p:txBody>
        </p:sp>
        <p:sp>
          <p:nvSpPr>
            <p:cNvPr id="110613" name="Rectangle 161"/>
            <p:cNvSpPr/>
            <p:nvPr/>
          </p:nvSpPr>
          <p:spPr>
            <a:xfrm>
              <a:off x="3590" y="2121"/>
              <a:ext cx="641" cy="262"/>
            </a:xfrm>
            <a:prstGeom prst="rect">
              <a:avLst/>
            </a:prstGeom>
            <a:noFill/>
            <a:ln w="9525">
              <a:noFill/>
            </a:ln>
          </p:spPr>
          <p:txBody>
            <a:bodyPr/>
            <a:p>
              <a:pPr algn="l" eaLnBrk="0" hangingPunct="0">
                <a:spcBef>
                  <a:spcPct val="20000"/>
                </a:spcBef>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110614" name="Rectangle 162"/>
            <p:cNvSpPr/>
            <p:nvPr/>
          </p:nvSpPr>
          <p:spPr>
            <a:xfrm>
              <a:off x="4887" y="1861"/>
              <a:ext cx="576" cy="260"/>
            </a:xfrm>
            <a:prstGeom prst="rect">
              <a:avLst/>
            </a:prstGeom>
            <a:noFill/>
            <a:ln w="9525">
              <a:noFill/>
            </a:ln>
          </p:spPr>
          <p:txBody>
            <a:bodyPr/>
            <a:p>
              <a:pPr algn="l" eaLnBrk="0" hangingPunct="0">
                <a:spcBef>
                  <a:spcPct val="20000"/>
                </a:spcBef>
              </a:pPr>
              <a:endParaRPr lang="zh-CN" altLang="en-US" dirty="0">
                <a:latin typeface="Arial" panose="020B0604020202020204" pitchFamily="34" charset="0"/>
              </a:endParaRPr>
            </a:p>
          </p:txBody>
        </p:sp>
        <p:sp>
          <p:nvSpPr>
            <p:cNvPr id="110615" name="Rectangle 163"/>
            <p:cNvSpPr/>
            <p:nvPr/>
          </p:nvSpPr>
          <p:spPr>
            <a:xfrm>
              <a:off x="4231" y="1861"/>
              <a:ext cx="656" cy="260"/>
            </a:xfrm>
            <a:prstGeom prst="rect">
              <a:avLst/>
            </a:prstGeom>
            <a:noFill/>
            <a:ln w="9525">
              <a:noFill/>
            </a:ln>
          </p:spPr>
          <p:txBody>
            <a:bodyPr/>
            <a:p>
              <a:pPr algn="l" eaLnBrk="0" hangingPunct="0">
                <a:spcBef>
                  <a:spcPct val="20000"/>
                </a:spcBef>
              </a:pPr>
              <a:endParaRPr lang="zh-CN" altLang="en-US" dirty="0">
                <a:latin typeface="Arial" panose="020B0604020202020204" pitchFamily="34" charset="0"/>
              </a:endParaRPr>
            </a:p>
          </p:txBody>
        </p:sp>
        <p:sp>
          <p:nvSpPr>
            <p:cNvPr id="110616" name="Rectangle 164"/>
            <p:cNvSpPr/>
            <p:nvPr/>
          </p:nvSpPr>
          <p:spPr>
            <a:xfrm>
              <a:off x="3590" y="1861"/>
              <a:ext cx="641" cy="260"/>
            </a:xfrm>
            <a:prstGeom prst="rect">
              <a:avLst/>
            </a:prstGeom>
            <a:noFill/>
            <a:ln w="9525">
              <a:noFill/>
            </a:ln>
          </p:spPr>
          <p:txBody>
            <a:bodyPr/>
            <a:p>
              <a:pPr algn="l" eaLnBrk="0" hangingPunct="0">
                <a:spcBef>
                  <a:spcPct val="20000"/>
                </a:spcBef>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110617" name="Rectangle 165"/>
            <p:cNvSpPr/>
            <p:nvPr/>
          </p:nvSpPr>
          <p:spPr>
            <a:xfrm>
              <a:off x="4887" y="1599"/>
              <a:ext cx="576" cy="262"/>
            </a:xfrm>
            <a:prstGeom prst="rect">
              <a:avLst/>
            </a:prstGeom>
            <a:noFill/>
            <a:ln w="9525">
              <a:noFill/>
            </a:ln>
          </p:spPr>
          <p:txBody>
            <a:bodyPr/>
            <a:p>
              <a:pPr algn="l" eaLnBrk="0" hangingPunct="0">
                <a:spcBef>
                  <a:spcPct val="20000"/>
                </a:spcBef>
              </a:pPr>
              <a:endParaRPr lang="zh-CN" altLang="en-US" dirty="0">
                <a:latin typeface="Arial" panose="020B0604020202020204" pitchFamily="34" charset="0"/>
              </a:endParaRPr>
            </a:p>
          </p:txBody>
        </p:sp>
        <p:sp>
          <p:nvSpPr>
            <p:cNvPr id="110618" name="Rectangle 166"/>
            <p:cNvSpPr/>
            <p:nvPr/>
          </p:nvSpPr>
          <p:spPr>
            <a:xfrm>
              <a:off x="4231" y="1599"/>
              <a:ext cx="656" cy="262"/>
            </a:xfrm>
            <a:prstGeom prst="rect">
              <a:avLst/>
            </a:prstGeom>
            <a:noFill/>
            <a:ln w="9525">
              <a:noFill/>
            </a:ln>
          </p:spPr>
          <p:txBody>
            <a:bodyPr/>
            <a:p>
              <a:pPr algn="l" eaLnBrk="0" hangingPunct="0">
                <a:spcBef>
                  <a:spcPct val="20000"/>
                </a:spcBef>
              </a:pPr>
              <a:endParaRPr lang="zh-CN" altLang="en-US" dirty="0">
                <a:latin typeface="Arial" panose="020B0604020202020204" pitchFamily="34" charset="0"/>
              </a:endParaRPr>
            </a:p>
          </p:txBody>
        </p:sp>
        <p:sp>
          <p:nvSpPr>
            <p:cNvPr id="110619" name="Rectangle 167"/>
            <p:cNvSpPr/>
            <p:nvPr/>
          </p:nvSpPr>
          <p:spPr>
            <a:xfrm>
              <a:off x="3590" y="1599"/>
              <a:ext cx="641" cy="262"/>
            </a:xfrm>
            <a:prstGeom prst="rect">
              <a:avLst/>
            </a:prstGeom>
            <a:noFill/>
            <a:ln w="9525">
              <a:noFill/>
            </a:ln>
          </p:spPr>
          <p:txBody>
            <a:bodyPr/>
            <a:p>
              <a:pPr algn="l"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10620" name="Rectangle 168"/>
            <p:cNvSpPr/>
            <p:nvPr/>
          </p:nvSpPr>
          <p:spPr>
            <a:xfrm>
              <a:off x="4887" y="1194"/>
              <a:ext cx="576" cy="405"/>
            </a:xfrm>
            <a:prstGeom prst="rect">
              <a:avLst/>
            </a:prstGeom>
            <a:noFill/>
            <a:ln w="9525">
              <a:noFill/>
            </a:ln>
          </p:spPr>
          <p:txBody>
            <a:bodyPr/>
            <a:p>
              <a:pPr algn="l" eaLnBrk="0" hangingPunct="0">
                <a:spcBef>
                  <a:spcPct val="20000"/>
                </a:spcBef>
              </a:pPr>
              <a:r>
                <a:rPr lang="zh-CN" altLang="en-US" dirty="0">
                  <a:latin typeface="Arial" panose="020B0604020202020204" pitchFamily="34" charset="0"/>
                </a:rPr>
                <a:t>页表</a:t>
              </a:r>
              <a:endParaRPr lang="zh-CN" altLang="en-US" dirty="0">
                <a:latin typeface="Arial" panose="020B0604020202020204" pitchFamily="34" charset="0"/>
              </a:endParaRPr>
            </a:p>
            <a:p>
              <a:pPr algn="l" eaLnBrk="0" hangingPunct="0">
                <a:spcBef>
                  <a:spcPct val="20000"/>
                </a:spcBef>
              </a:pPr>
              <a:r>
                <a:rPr lang="zh-CN" altLang="en-US" dirty="0">
                  <a:latin typeface="Arial" panose="020B0604020202020204" pitchFamily="34" charset="0"/>
                </a:rPr>
                <a:t>始址</a:t>
              </a:r>
              <a:endParaRPr lang="zh-CN" altLang="en-US" dirty="0">
                <a:latin typeface="Arial" panose="020B0604020202020204" pitchFamily="34" charset="0"/>
              </a:endParaRPr>
            </a:p>
          </p:txBody>
        </p:sp>
        <p:sp>
          <p:nvSpPr>
            <p:cNvPr id="110621" name="Rectangle 169"/>
            <p:cNvSpPr/>
            <p:nvPr/>
          </p:nvSpPr>
          <p:spPr>
            <a:xfrm>
              <a:off x="4231" y="1194"/>
              <a:ext cx="656" cy="405"/>
            </a:xfrm>
            <a:prstGeom prst="rect">
              <a:avLst/>
            </a:prstGeom>
            <a:noFill/>
            <a:ln w="9525">
              <a:noFill/>
            </a:ln>
          </p:spPr>
          <p:txBody>
            <a:bodyPr/>
            <a:p>
              <a:pPr algn="l" eaLnBrk="0" hangingPunct="0">
                <a:spcBef>
                  <a:spcPct val="20000"/>
                </a:spcBef>
              </a:pPr>
              <a:r>
                <a:rPr lang="zh-CN" altLang="en-US" dirty="0">
                  <a:latin typeface="Arial" panose="020B0604020202020204" pitchFamily="34" charset="0"/>
                </a:rPr>
                <a:t>页表</a:t>
              </a:r>
              <a:endParaRPr lang="zh-CN" altLang="en-US" dirty="0">
                <a:latin typeface="Arial" panose="020B0604020202020204" pitchFamily="34" charset="0"/>
              </a:endParaRPr>
            </a:p>
            <a:p>
              <a:pPr algn="l" eaLnBrk="0" hangingPunct="0">
                <a:spcBef>
                  <a:spcPct val="20000"/>
                </a:spcBef>
              </a:pPr>
              <a:r>
                <a:rPr lang="zh-CN" altLang="en-US" dirty="0">
                  <a:latin typeface="Arial" panose="020B0604020202020204" pitchFamily="34" charset="0"/>
                </a:rPr>
                <a:t>长度</a:t>
              </a:r>
              <a:endParaRPr lang="zh-CN" altLang="en-US" dirty="0">
                <a:latin typeface="Arial" panose="020B0604020202020204" pitchFamily="34" charset="0"/>
              </a:endParaRPr>
            </a:p>
          </p:txBody>
        </p:sp>
        <p:sp>
          <p:nvSpPr>
            <p:cNvPr id="110622" name="Rectangle 170"/>
            <p:cNvSpPr/>
            <p:nvPr/>
          </p:nvSpPr>
          <p:spPr>
            <a:xfrm>
              <a:off x="3590" y="1194"/>
              <a:ext cx="641" cy="405"/>
            </a:xfrm>
            <a:prstGeom prst="rect">
              <a:avLst/>
            </a:prstGeom>
            <a:noFill/>
            <a:ln w="9525">
              <a:noFill/>
            </a:ln>
          </p:spPr>
          <p:txBody>
            <a:bodyPr/>
            <a:p>
              <a:pPr algn="l" eaLnBrk="0" hangingPunct="0">
                <a:spcBef>
                  <a:spcPct val="20000"/>
                </a:spcBef>
              </a:pPr>
              <a:r>
                <a:rPr lang="zh-CN" altLang="en-US" dirty="0">
                  <a:latin typeface="Arial" panose="020B0604020202020204" pitchFamily="34" charset="0"/>
                </a:rPr>
                <a:t>段号</a:t>
              </a:r>
              <a:endParaRPr lang="zh-CN" altLang="en-US" dirty="0">
                <a:latin typeface="Arial" panose="020B0604020202020204" pitchFamily="34" charset="0"/>
              </a:endParaRPr>
            </a:p>
          </p:txBody>
        </p:sp>
        <p:sp>
          <p:nvSpPr>
            <p:cNvPr id="110623" name="Line 171"/>
            <p:cNvSpPr/>
            <p:nvPr/>
          </p:nvSpPr>
          <p:spPr>
            <a:xfrm>
              <a:off x="3590" y="1194"/>
              <a:ext cx="1873" cy="1"/>
            </a:xfrm>
            <a:prstGeom prst="line">
              <a:avLst/>
            </a:prstGeom>
            <a:ln w="28575" cap="sq" cmpd="sng">
              <a:solidFill>
                <a:schemeClr val="tx1"/>
              </a:solidFill>
              <a:prstDash val="solid"/>
              <a:headEnd type="none" w="med" len="med"/>
              <a:tailEnd type="none" w="med" len="med"/>
            </a:ln>
          </p:spPr>
        </p:sp>
        <p:sp>
          <p:nvSpPr>
            <p:cNvPr id="110624" name="Line 172"/>
            <p:cNvSpPr/>
            <p:nvPr/>
          </p:nvSpPr>
          <p:spPr>
            <a:xfrm>
              <a:off x="3590" y="1599"/>
              <a:ext cx="1873" cy="2"/>
            </a:xfrm>
            <a:prstGeom prst="line">
              <a:avLst/>
            </a:prstGeom>
            <a:ln w="12700" cap="flat" cmpd="sng">
              <a:solidFill>
                <a:schemeClr val="tx1"/>
              </a:solidFill>
              <a:prstDash val="solid"/>
              <a:headEnd type="none" w="med" len="med"/>
              <a:tailEnd type="none" w="med" len="med"/>
            </a:ln>
          </p:spPr>
        </p:sp>
        <p:sp>
          <p:nvSpPr>
            <p:cNvPr id="110625" name="Line 173"/>
            <p:cNvSpPr/>
            <p:nvPr/>
          </p:nvSpPr>
          <p:spPr>
            <a:xfrm>
              <a:off x="3590" y="1861"/>
              <a:ext cx="1873" cy="1"/>
            </a:xfrm>
            <a:prstGeom prst="line">
              <a:avLst/>
            </a:prstGeom>
            <a:ln w="12700" cap="flat" cmpd="sng">
              <a:solidFill>
                <a:schemeClr val="tx1"/>
              </a:solidFill>
              <a:prstDash val="solid"/>
              <a:headEnd type="none" w="med" len="med"/>
              <a:tailEnd type="none" w="med" len="med"/>
            </a:ln>
          </p:spPr>
        </p:sp>
        <p:sp>
          <p:nvSpPr>
            <p:cNvPr id="110626" name="Line 174"/>
            <p:cNvSpPr/>
            <p:nvPr/>
          </p:nvSpPr>
          <p:spPr>
            <a:xfrm>
              <a:off x="3590" y="2121"/>
              <a:ext cx="1873" cy="2"/>
            </a:xfrm>
            <a:prstGeom prst="line">
              <a:avLst/>
            </a:prstGeom>
            <a:ln w="12700" cap="flat" cmpd="sng">
              <a:solidFill>
                <a:schemeClr val="tx1"/>
              </a:solidFill>
              <a:prstDash val="solid"/>
              <a:headEnd type="none" w="med" len="med"/>
              <a:tailEnd type="none" w="med" len="med"/>
            </a:ln>
          </p:spPr>
        </p:sp>
        <p:sp>
          <p:nvSpPr>
            <p:cNvPr id="110627" name="Line 175"/>
            <p:cNvSpPr/>
            <p:nvPr/>
          </p:nvSpPr>
          <p:spPr>
            <a:xfrm>
              <a:off x="3590" y="2383"/>
              <a:ext cx="1873" cy="1"/>
            </a:xfrm>
            <a:prstGeom prst="line">
              <a:avLst/>
            </a:prstGeom>
            <a:ln w="12700" cap="flat" cmpd="sng">
              <a:solidFill>
                <a:schemeClr val="tx1"/>
              </a:solidFill>
              <a:prstDash val="solid"/>
              <a:headEnd type="none" w="med" len="med"/>
              <a:tailEnd type="none" w="med" len="med"/>
            </a:ln>
          </p:spPr>
        </p:sp>
        <p:sp>
          <p:nvSpPr>
            <p:cNvPr id="110628" name="Line 176"/>
            <p:cNvSpPr/>
            <p:nvPr/>
          </p:nvSpPr>
          <p:spPr>
            <a:xfrm>
              <a:off x="3590" y="2644"/>
              <a:ext cx="1873" cy="2"/>
            </a:xfrm>
            <a:prstGeom prst="line">
              <a:avLst/>
            </a:prstGeom>
            <a:ln w="28575" cap="sq" cmpd="sng">
              <a:solidFill>
                <a:schemeClr val="tx1"/>
              </a:solidFill>
              <a:prstDash val="solid"/>
              <a:headEnd type="none" w="med" len="med"/>
              <a:tailEnd type="none" w="med" len="med"/>
            </a:ln>
          </p:spPr>
        </p:sp>
        <p:sp>
          <p:nvSpPr>
            <p:cNvPr id="110629" name="Line 177"/>
            <p:cNvSpPr/>
            <p:nvPr/>
          </p:nvSpPr>
          <p:spPr>
            <a:xfrm>
              <a:off x="3590" y="1194"/>
              <a:ext cx="2" cy="1450"/>
            </a:xfrm>
            <a:prstGeom prst="line">
              <a:avLst/>
            </a:prstGeom>
            <a:ln w="28575" cap="sq" cmpd="sng">
              <a:solidFill>
                <a:schemeClr val="tx1"/>
              </a:solidFill>
              <a:prstDash val="solid"/>
              <a:headEnd type="none" w="med" len="med"/>
              <a:tailEnd type="none" w="med" len="med"/>
            </a:ln>
          </p:spPr>
        </p:sp>
        <p:sp>
          <p:nvSpPr>
            <p:cNvPr id="110630" name="Line 178"/>
            <p:cNvSpPr/>
            <p:nvPr/>
          </p:nvSpPr>
          <p:spPr>
            <a:xfrm>
              <a:off x="4231" y="1194"/>
              <a:ext cx="1" cy="1450"/>
            </a:xfrm>
            <a:prstGeom prst="line">
              <a:avLst/>
            </a:prstGeom>
            <a:ln w="12700" cap="flat" cmpd="sng">
              <a:solidFill>
                <a:schemeClr val="tx1"/>
              </a:solidFill>
              <a:prstDash val="solid"/>
              <a:headEnd type="none" w="med" len="med"/>
              <a:tailEnd type="none" w="med" len="med"/>
            </a:ln>
          </p:spPr>
        </p:sp>
        <p:sp>
          <p:nvSpPr>
            <p:cNvPr id="110631" name="Line 179"/>
            <p:cNvSpPr/>
            <p:nvPr/>
          </p:nvSpPr>
          <p:spPr>
            <a:xfrm>
              <a:off x="4887" y="1194"/>
              <a:ext cx="1" cy="1450"/>
            </a:xfrm>
            <a:prstGeom prst="line">
              <a:avLst/>
            </a:prstGeom>
            <a:ln w="12700" cap="flat" cmpd="sng">
              <a:solidFill>
                <a:schemeClr val="tx1"/>
              </a:solidFill>
              <a:prstDash val="solid"/>
              <a:headEnd type="none" w="med" len="med"/>
              <a:tailEnd type="none" w="med" len="med"/>
            </a:ln>
          </p:spPr>
        </p:sp>
        <p:sp>
          <p:nvSpPr>
            <p:cNvPr id="110632" name="Line 180"/>
            <p:cNvSpPr/>
            <p:nvPr/>
          </p:nvSpPr>
          <p:spPr>
            <a:xfrm>
              <a:off x="5463" y="1194"/>
              <a:ext cx="0" cy="1450"/>
            </a:xfrm>
            <a:prstGeom prst="line">
              <a:avLst/>
            </a:prstGeom>
            <a:ln w="28575" cap="sq" cmpd="sng">
              <a:solidFill>
                <a:schemeClr val="tx1"/>
              </a:solidFill>
              <a:prstDash val="solid"/>
              <a:headEnd type="none" w="med" len="med"/>
              <a:tailEnd type="none" w="med" len="med"/>
            </a:ln>
          </p:spPr>
        </p:sp>
        <p:cxnSp>
          <p:nvCxnSpPr>
            <p:cNvPr id="319669" name="AutoShape 181"/>
            <p:cNvCxnSpPr>
              <a:cxnSpLocks noChangeShapeType="1"/>
              <a:stCxn id="110632" idx="0"/>
            </p:cNvCxnSpPr>
            <p:nvPr/>
          </p:nvCxnSpPr>
          <p:spPr bwMode="auto">
            <a:xfrm rot="5400000" flipV="1">
              <a:off x="5464" y="1185"/>
              <a:ext cx="1" cy="2"/>
            </a:xfrm>
            <a:prstGeom prst="bentConnector3">
              <a:avLst>
                <a:gd name="adj1" fmla="val 491300000"/>
              </a:avLst>
            </a:prstGeom>
            <a:noFill/>
            <a:ln w="9525">
              <a:noFill/>
              <a:miter lim="800000"/>
              <a:tailEnd type="triangle" w="med" len="med"/>
            </a:ln>
            <a:effectLst>
              <a:outerShdw dist="17961" dir="2700000" algn="ctr" rotWithShape="0">
                <a:srgbClr val="FFFFFF">
                  <a:gamma/>
                  <a:shade val="60000"/>
                  <a:invGamma/>
                  <a:alpha val="50000"/>
                </a:srgbClr>
              </a:outerShdw>
            </a:effectLst>
          </p:spPr>
        </p:cxnSp>
        <p:cxnSp>
          <p:nvCxnSpPr>
            <p:cNvPr id="319671" name="AutoShape 183"/>
            <p:cNvCxnSpPr>
              <a:cxnSpLocks noChangeShapeType="1"/>
              <a:stCxn id="110632" idx="1"/>
            </p:cNvCxnSpPr>
            <p:nvPr/>
          </p:nvCxnSpPr>
          <p:spPr bwMode="auto">
            <a:xfrm rot="16200000" flipH="1">
              <a:off x="5464" y="2653"/>
              <a:ext cx="1" cy="2"/>
            </a:xfrm>
            <a:prstGeom prst="bentConnector3">
              <a:avLst>
                <a:gd name="adj1" fmla="val -8800000"/>
              </a:avLst>
            </a:prstGeom>
            <a:noFill/>
            <a:ln w="9525">
              <a:noFill/>
              <a:miter lim="800000"/>
              <a:tailEnd type="triangle" w="med" len="med"/>
            </a:ln>
            <a:effectLst>
              <a:outerShdw dist="17961" dir="2700000" algn="ctr" rotWithShape="0">
                <a:srgbClr val="FFFFFF">
                  <a:gamma/>
                  <a:shade val="60000"/>
                  <a:invGamma/>
                  <a:alpha val="50000"/>
                </a:srgbClr>
              </a:outerShdw>
            </a:effectLst>
          </p:spPr>
        </p:cxnSp>
      </p:grpSp>
      <p:sp>
        <p:nvSpPr>
          <p:cNvPr id="319672" name="Line 184"/>
          <p:cNvSpPr>
            <a:spLocks noChangeShapeType="1"/>
          </p:cNvSpPr>
          <p:nvPr/>
        </p:nvSpPr>
        <p:spPr bwMode="auto">
          <a:xfrm flipH="1" flipV="1">
            <a:off x="5003800" y="1628775"/>
            <a:ext cx="3600450" cy="2232025"/>
          </a:xfrm>
          <a:prstGeom prst="line">
            <a:avLst/>
          </a:prstGeom>
          <a:noFill/>
          <a:ln w="12700">
            <a:solidFill>
              <a:srgbClr val="FF0000"/>
            </a:solidFill>
            <a:round/>
            <a:tailEnd type="triangle" w="med" len="med"/>
          </a:ln>
          <a:effectLst>
            <a:outerShdw dist="17961" dir="2700000" algn="ctr" rotWithShape="0">
              <a:srgbClr val="FF0000">
                <a:gamma/>
                <a:shade val="60000"/>
                <a:invGamma/>
                <a:alpha val="50000"/>
              </a:srgb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9674" name="Line 186"/>
          <p:cNvSpPr>
            <a:spLocks noChangeShapeType="1"/>
          </p:cNvSpPr>
          <p:nvPr/>
        </p:nvSpPr>
        <p:spPr bwMode="auto">
          <a:xfrm flipH="1">
            <a:off x="4716463" y="4581525"/>
            <a:ext cx="3887788" cy="0"/>
          </a:xfrm>
          <a:prstGeom prst="line">
            <a:avLst/>
          </a:prstGeom>
          <a:noFill/>
          <a:ln w="15875">
            <a:solidFill>
              <a:srgbClr val="FF0000"/>
            </a:solidFill>
            <a:round/>
            <a:tailEnd type="triangle" w="med" len="med"/>
          </a:ln>
          <a:effectLst>
            <a:outerShdw dist="17961" dir="2700000" algn="ctr" rotWithShape="0">
              <a:srgbClr val="FF0000">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9675" name="Text Box 187"/>
          <p:cNvSpPr txBox="1">
            <a:spLocks noChangeArrowheads="1"/>
          </p:cNvSpPr>
          <p:nvPr/>
        </p:nvSpPr>
        <p:spPr bwMode="auto">
          <a:xfrm>
            <a:off x="6877050" y="2492375"/>
            <a:ext cx="935038" cy="457200"/>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p>
            <a:pPr>
              <a:buClr>
                <a:schemeClr val="tx1"/>
              </a:buClr>
            </a:pPr>
            <a:r>
              <a:rPr lang="en-US" altLang="zh-CN" dirty="0">
                <a:latin typeface="Arial" panose="020B0604020202020204" pitchFamily="34" charset="0"/>
              </a:rPr>
              <a:t>4</a:t>
            </a:r>
            <a:endParaRPr lang="en-US" altLang="zh-CN" dirty="0">
              <a:latin typeface="Arial" panose="020B0604020202020204" pitchFamily="34" charset="0"/>
            </a:endParaRPr>
          </a:p>
        </p:txBody>
      </p:sp>
      <p:sp>
        <p:nvSpPr>
          <p:cNvPr id="319676" name="Text Box 188"/>
          <p:cNvSpPr txBox="1">
            <a:spLocks noChangeArrowheads="1"/>
          </p:cNvSpPr>
          <p:nvPr/>
        </p:nvSpPr>
        <p:spPr bwMode="auto">
          <a:xfrm>
            <a:off x="6877050" y="3187700"/>
            <a:ext cx="935038" cy="457200"/>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p>
            <a:pPr>
              <a:buClr>
                <a:schemeClr val="tx1"/>
              </a:buClr>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319677" name="Text Box 189"/>
          <p:cNvSpPr txBox="1">
            <a:spLocks noChangeArrowheads="1"/>
          </p:cNvSpPr>
          <p:nvPr/>
        </p:nvSpPr>
        <p:spPr bwMode="auto">
          <a:xfrm>
            <a:off x="6877050" y="3692525"/>
            <a:ext cx="935038" cy="457200"/>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p>
            <a:pPr>
              <a:buClr>
                <a:schemeClr val="tx1"/>
              </a:buClr>
            </a:pPr>
            <a:r>
              <a:rPr lang="en-US" altLang="zh-CN" dirty="0">
                <a:latin typeface="Arial" panose="020B0604020202020204" pitchFamily="34" charset="0"/>
              </a:rPr>
              <a:t>3</a:t>
            </a:r>
            <a:endParaRPr lang="en-US" altLang="zh-CN" dirty="0">
              <a:latin typeface="Arial" panose="020B0604020202020204" pitchFamily="34" charset="0"/>
            </a:endParaRPr>
          </a:p>
        </p:txBody>
      </p:sp>
      <p:sp>
        <p:nvSpPr>
          <p:cNvPr id="319678" name="Text Box 190"/>
          <p:cNvSpPr txBox="1">
            <a:spLocks noChangeArrowheads="1"/>
          </p:cNvSpPr>
          <p:nvPr/>
        </p:nvSpPr>
        <p:spPr bwMode="auto">
          <a:xfrm>
            <a:off x="6877050" y="4292600"/>
            <a:ext cx="935038" cy="457200"/>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p>
            <a:pPr>
              <a:buClr>
                <a:schemeClr val="tx1"/>
              </a:buClr>
            </a:pPr>
            <a:r>
              <a:rPr lang="en-US" altLang="zh-CN" dirty="0">
                <a:latin typeface="Arial" panose="020B0604020202020204" pitchFamily="34" charset="0"/>
              </a:rPr>
              <a:t>1</a:t>
            </a:r>
            <a:endParaRPr lang="en-US" altLang="zh-CN" dirty="0">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19492"/>
                                        </p:tgtEl>
                                        <p:attrNameLst>
                                          <p:attrName>style.visibility</p:attrName>
                                        </p:attrNameLst>
                                      </p:cBhvr>
                                      <p:to>
                                        <p:strVal val="visible"/>
                                      </p:to>
                                    </p:set>
                                    <p:animEffect transition="in" filter="box(in)">
                                      <p:cBhvr>
                                        <p:cTn id="7" dur="500"/>
                                        <p:tgtEl>
                                          <p:spTgt spid="319492"/>
                                        </p:tgtEl>
                                      </p:cBhvr>
                                    </p:animEffect>
                                  </p:childTnLst>
                                </p:cTn>
                              </p:par>
                              <p:par>
                                <p:cTn id="8" presetID="4" presetClass="entr" presetSubtype="16"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in)">
                                      <p:cBhvr>
                                        <p:cTn id="10" dur="500"/>
                                        <p:tgtEl>
                                          <p:spTgt spid="8"/>
                                        </p:tgtEl>
                                      </p:cBhvr>
                                    </p:animEffect>
                                  </p:childTnLst>
                                </p:cTn>
                              </p:par>
                              <p:par>
                                <p:cTn id="11" presetID="4" presetClass="entr" presetSubtype="16" fill="hold" nodeType="withEffect">
                                  <p:stCondLst>
                                    <p:cond delay="0"/>
                                  </p:stCondLst>
                                  <p:childTnLst>
                                    <p:set>
                                      <p:cBhvr>
                                        <p:cTn id="12" dur="1" fill="hold">
                                          <p:stCondLst>
                                            <p:cond delay="0"/>
                                          </p:stCondLst>
                                        </p:cTn>
                                        <p:tgtEl>
                                          <p:spTgt spid="319672"/>
                                        </p:tgtEl>
                                        <p:attrNameLst>
                                          <p:attrName>style.visibility</p:attrName>
                                        </p:attrNameLst>
                                      </p:cBhvr>
                                      <p:to>
                                        <p:strVal val="visible"/>
                                      </p:to>
                                    </p:set>
                                    <p:animEffect transition="in" filter="box(in)">
                                      <p:cBhvr>
                                        <p:cTn id="13" dur="500"/>
                                        <p:tgtEl>
                                          <p:spTgt spid="319672"/>
                                        </p:tgtEl>
                                      </p:cBhvr>
                                    </p:animEffect>
                                  </p:childTnLst>
                                </p:cTn>
                              </p:par>
                              <p:par>
                                <p:cTn id="14" presetID="4" presetClass="entr" presetSubtype="16" fill="hold" nodeType="withEffect">
                                  <p:stCondLst>
                                    <p:cond delay="0"/>
                                  </p:stCondLst>
                                  <p:childTnLst>
                                    <p:set>
                                      <p:cBhvr>
                                        <p:cTn id="15" dur="1" fill="hold">
                                          <p:stCondLst>
                                            <p:cond delay="0"/>
                                          </p:stCondLst>
                                        </p:cTn>
                                        <p:tgtEl>
                                          <p:spTgt spid="319674"/>
                                        </p:tgtEl>
                                        <p:attrNameLst>
                                          <p:attrName>style.visibility</p:attrName>
                                        </p:attrNameLst>
                                      </p:cBhvr>
                                      <p:to>
                                        <p:strVal val="visible"/>
                                      </p:to>
                                    </p:set>
                                    <p:animEffect transition="in" filter="box(in)">
                                      <p:cBhvr>
                                        <p:cTn id="16" dur="500"/>
                                        <p:tgtEl>
                                          <p:spTgt spid="319674"/>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319675"/>
                                        </p:tgtEl>
                                        <p:attrNameLst>
                                          <p:attrName>style.visibility</p:attrName>
                                        </p:attrNameLst>
                                      </p:cBhvr>
                                      <p:to>
                                        <p:strVal val="visible"/>
                                      </p:to>
                                    </p:set>
                                    <p:animEffect transition="in" filter="box(in)">
                                      <p:cBhvr>
                                        <p:cTn id="19" dur="500"/>
                                        <p:tgtEl>
                                          <p:spTgt spid="319675"/>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319676"/>
                                        </p:tgtEl>
                                        <p:attrNameLst>
                                          <p:attrName>style.visibility</p:attrName>
                                        </p:attrNameLst>
                                      </p:cBhvr>
                                      <p:to>
                                        <p:strVal val="visible"/>
                                      </p:to>
                                    </p:set>
                                    <p:animEffect transition="in" filter="box(in)">
                                      <p:cBhvr>
                                        <p:cTn id="22" dur="500"/>
                                        <p:tgtEl>
                                          <p:spTgt spid="319676"/>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319677"/>
                                        </p:tgtEl>
                                        <p:attrNameLst>
                                          <p:attrName>style.visibility</p:attrName>
                                        </p:attrNameLst>
                                      </p:cBhvr>
                                      <p:to>
                                        <p:strVal val="visible"/>
                                      </p:to>
                                    </p:set>
                                    <p:animEffect transition="in" filter="box(in)">
                                      <p:cBhvr>
                                        <p:cTn id="25" dur="500"/>
                                        <p:tgtEl>
                                          <p:spTgt spid="319677"/>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319678"/>
                                        </p:tgtEl>
                                        <p:attrNameLst>
                                          <p:attrName>style.visibility</p:attrName>
                                        </p:attrNameLst>
                                      </p:cBhvr>
                                      <p:to>
                                        <p:strVal val="visible"/>
                                      </p:to>
                                    </p:set>
                                    <p:animEffect transition="in" filter="box(in)">
                                      <p:cBhvr>
                                        <p:cTn id="28" dur="500"/>
                                        <p:tgtEl>
                                          <p:spTgt spid="319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675" grpId="0"/>
      <p:bldP spid="319676" grpId="0"/>
      <p:bldP spid="319677" grpId="0"/>
      <p:bldP spid="319678"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42" name="Rectangle 52"/>
          <p:cNvSpPr>
            <a:spLocks noGrp="1" noChangeArrowheads="1"/>
          </p:cNvSpPr>
          <p:nvPr>
            <p:ph type="title" idx="4294967295"/>
          </p:nvPr>
        </p:nvSpPr>
        <p:spPr>
          <a:xfrm>
            <a:off x="250825" y="0"/>
            <a:ext cx="8137525" cy="981075"/>
          </a:xfrm>
        </p:spPr>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五</a:t>
            </a:r>
            <a:r>
              <a:rPr kumimoji="0" lang="en-US" altLang="zh-CN" sz="28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 </a:t>
            </a:r>
            <a:r>
              <a:rPr kumimoji="0" lang="zh-CN" altLang="en-US" sz="28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段页式存储管理方式：</a:t>
            </a:r>
            <a:br>
              <a:rPr kumimoji="0" lang="zh-CN" altLang="en-US" sz="28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br>
            <a:r>
              <a:rPr kumimoji="0" lang="en-US" altLang="zh-CN" sz="28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4.</a:t>
            </a:r>
            <a:r>
              <a:rPr kumimoji="0" lang="zh-CN" altLang="en-US" sz="28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段表及页表</a:t>
            </a:r>
            <a:r>
              <a:rPr kumimoji="0" lang="zh-CN" altLang="en-US" sz="2800" b="1" i="0" u="none" strike="noStrike" kern="0" cap="none" spc="0" normalizeH="0" baseline="0" noProof="0" smtClean="0">
                <a:ln>
                  <a:noFill/>
                </a:ln>
                <a:solidFill>
                  <a:srgbClr val="3333FF"/>
                </a:solidFill>
                <a:effectLst/>
                <a:uLnTx/>
                <a:uFillTx/>
                <a:latin typeface="+mj-lt"/>
                <a:ea typeface="宋体" panose="02010600030101010101" pitchFamily="2" charset="-122"/>
                <a:cs typeface="+mj-cs"/>
              </a:rPr>
              <a:t>：</a:t>
            </a:r>
            <a:endParaRPr kumimoji="0" lang="zh-CN" altLang="en-US" sz="2800" b="1" i="0" u="none" strike="noStrike" kern="0" cap="none" spc="0" normalizeH="0" baseline="0" noProof="0" smtClean="0">
              <a:ln>
                <a:noFill/>
              </a:ln>
              <a:solidFill>
                <a:srgbClr val="3333FF"/>
              </a:solidFill>
              <a:effectLst/>
              <a:uLnTx/>
              <a:uFillTx/>
              <a:latin typeface="+mj-lt"/>
              <a:ea typeface="宋体" panose="02010600030101010101" pitchFamily="2" charset="-122"/>
              <a:cs typeface="+mj-cs"/>
            </a:endParaRPr>
          </a:p>
        </p:txBody>
      </p:sp>
      <p:sp>
        <p:nvSpPr>
          <p:cNvPr id="317443" name="Line 3"/>
          <p:cNvSpPr>
            <a:spLocks noChangeShapeType="1"/>
          </p:cNvSpPr>
          <p:nvPr/>
        </p:nvSpPr>
        <p:spPr bwMode="auto">
          <a:xfrm>
            <a:off x="1692275" y="2708275"/>
            <a:ext cx="431800" cy="0"/>
          </a:xfrm>
          <a:prstGeom prst="line">
            <a:avLst/>
          </a:prstGeom>
          <a:noFill/>
          <a:ln w="2857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7444" name="Line 4"/>
          <p:cNvSpPr>
            <a:spLocks noChangeShapeType="1"/>
          </p:cNvSpPr>
          <p:nvPr/>
        </p:nvSpPr>
        <p:spPr bwMode="auto">
          <a:xfrm>
            <a:off x="5795963" y="3284538"/>
            <a:ext cx="431800" cy="0"/>
          </a:xfrm>
          <a:prstGeom prst="line">
            <a:avLst/>
          </a:prstGeom>
          <a:noFill/>
          <a:ln w="2857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1621" name="Text Box 39"/>
          <p:cNvSpPr txBox="1"/>
          <p:nvPr/>
        </p:nvSpPr>
        <p:spPr>
          <a:xfrm>
            <a:off x="1384300" y="4286250"/>
            <a:ext cx="355600" cy="366713"/>
          </a:xfrm>
          <a:prstGeom prst="rect">
            <a:avLst/>
          </a:prstGeom>
          <a:noFill/>
          <a:ln w="9525">
            <a:noFill/>
          </a:ln>
        </p:spPr>
        <p:txBody>
          <a:bodyPr wrap="none">
            <a:spAutoFit/>
          </a:bodyPr>
          <a:p>
            <a:pPr eaLnBrk="0" hangingPunct="0">
              <a:spcBef>
                <a:spcPct val="0"/>
              </a:spcBef>
            </a:pPr>
            <a:r>
              <a:rPr lang="en-US" altLang="zh-CN" sz="1800" dirty="0">
                <a:latin typeface="Times New Roman" panose="02020603050405020304" pitchFamily="18" charset="0"/>
              </a:rPr>
              <a:t>1 </a:t>
            </a:r>
            <a:endParaRPr lang="en-US" altLang="zh-CN" sz="1800" dirty="0">
              <a:latin typeface="Times New Roman" panose="02020603050405020304" pitchFamily="18" charset="0"/>
            </a:endParaRPr>
          </a:p>
        </p:txBody>
      </p:sp>
      <p:grpSp>
        <p:nvGrpSpPr>
          <p:cNvPr id="2" name="Group 6"/>
          <p:cNvGrpSpPr/>
          <p:nvPr/>
        </p:nvGrpSpPr>
        <p:grpSpPr>
          <a:xfrm>
            <a:off x="0" y="981075"/>
            <a:ext cx="1979613" cy="5399088"/>
            <a:chOff x="204" y="618"/>
            <a:chExt cx="1043" cy="3114"/>
          </a:xfrm>
        </p:grpSpPr>
        <p:sp>
          <p:nvSpPr>
            <p:cNvPr id="111768" name="Text Box 39"/>
            <p:cNvSpPr txBox="1"/>
            <p:nvPr/>
          </p:nvSpPr>
          <p:spPr>
            <a:xfrm>
              <a:off x="946" y="2659"/>
              <a:ext cx="157" cy="212"/>
            </a:xfrm>
            <a:prstGeom prst="rect">
              <a:avLst/>
            </a:prstGeom>
            <a:noFill/>
            <a:ln w="9525">
              <a:noFill/>
            </a:ln>
          </p:spPr>
          <p:txBody>
            <a:bodyPr wrap="none">
              <a:spAutoFit/>
            </a:bodyPr>
            <a:p>
              <a:pPr eaLnBrk="0" hangingPunct="0">
                <a:spcBef>
                  <a:spcPct val="0"/>
                </a:spcBef>
              </a:pPr>
              <a:r>
                <a:rPr lang="en-US" altLang="zh-CN" sz="1800" dirty="0">
                  <a:latin typeface="Times New Roman" panose="02020603050405020304" pitchFamily="18" charset="0"/>
                </a:rPr>
                <a:t>2</a:t>
              </a:r>
              <a:endParaRPr lang="en-US" altLang="zh-CN" sz="1800" dirty="0">
                <a:latin typeface="Times New Roman" panose="02020603050405020304" pitchFamily="18" charset="0"/>
              </a:endParaRPr>
            </a:p>
          </p:txBody>
        </p:sp>
        <p:sp>
          <p:nvSpPr>
            <p:cNvPr id="111769" name="Text Box 43"/>
            <p:cNvSpPr txBox="1"/>
            <p:nvPr/>
          </p:nvSpPr>
          <p:spPr>
            <a:xfrm>
              <a:off x="204" y="3521"/>
              <a:ext cx="884" cy="211"/>
            </a:xfrm>
            <a:prstGeom prst="rect">
              <a:avLst/>
            </a:prstGeom>
            <a:noFill/>
            <a:ln w="9525">
              <a:noFill/>
            </a:ln>
          </p:spPr>
          <p:txBody>
            <a:bodyPr>
              <a:spAutoFit/>
            </a:bodyPr>
            <a:p>
              <a:pPr algn="l"/>
              <a:r>
                <a:rPr lang="zh-CN" altLang="en-US" sz="1800" dirty="0">
                  <a:latin typeface="Times New Roman" panose="02020603050405020304" pitchFamily="18" charset="0"/>
                </a:rPr>
                <a:t>进程地址空间</a:t>
              </a:r>
              <a:endParaRPr lang="zh-CN" altLang="en-US" sz="1800" dirty="0">
                <a:latin typeface="Times New Roman" panose="02020603050405020304" pitchFamily="18" charset="0"/>
              </a:endParaRPr>
            </a:p>
          </p:txBody>
        </p:sp>
        <p:sp>
          <p:nvSpPr>
            <p:cNvPr id="111770" name="Text Box 43"/>
            <p:cNvSpPr txBox="1"/>
            <p:nvPr/>
          </p:nvSpPr>
          <p:spPr>
            <a:xfrm>
              <a:off x="839" y="618"/>
              <a:ext cx="408" cy="212"/>
            </a:xfrm>
            <a:prstGeom prst="rect">
              <a:avLst/>
            </a:prstGeom>
            <a:noFill/>
            <a:ln w="9525">
              <a:noFill/>
            </a:ln>
          </p:spPr>
          <p:txBody>
            <a:bodyPr>
              <a:spAutoFit/>
            </a:bodyPr>
            <a:p>
              <a:pPr algn="l"/>
              <a:r>
                <a:rPr lang="zh-CN" altLang="en-US" sz="1800" dirty="0">
                  <a:latin typeface="Times New Roman" panose="02020603050405020304" pitchFamily="18" charset="0"/>
                </a:rPr>
                <a:t>页号</a:t>
              </a:r>
              <a:endParaRPr lang="zh-CN" altLang="en-US" sz="1800" dirty="0">
                <a:latin typeface="Times New Roman" panose="02020603050405020304" pitchFamily="18" charset="0"/>
              </a:endParaRPr>
            </a:p>
          </p:txBody>
        </p:sp>
        <p:sp>
          <p:nvSpPr>
            <p:cNvPr id="111771" name="Text Box 39"/>
            <p:cNvSpPr txBox="1"/>
            <p:nvPr/>
          </p:nvSpPr>
          <p:spPr>
            <a:xfrm>
              <a:off x="938" y="880"/>
              <a:ext cx="157" cy="211"/>
            </a:xfrm>
            <a:prstGeom prst="rect">
              <a:avLst/>
            </a:prstGeom>
            <a:noFill/>
            <a:ln w="9525">
              <a:noFill/>
            </a:ln>
          </p:spPr>
          <p:txBody>
            <a:bodyPr wrap="none">
              <a:spAutoFit/>
            </a:bodyPr>
            <a:p>
              <a:pPr eaLnBrk="0" hangingPunct="0">
                <a:spcBef>
                  <a:spcPct val="0"/>
                </a:spcBef>
              </a:pPr>
              <a:r>
                <a:rPr lang="en-US" altLang="zh-CN" sz="1800" dirty="0">
                  <a:latin typeface="Times New Roman" panose="02020603050405020304" pitchFamily="18" charset="0"/>
                </a:rPr>
                <a:t>0</a:t>
              </a:r>
              <a:endParaRPr lang="en-US" altLang="zh-CN" sz="1800" dirty="0">
                <a:latin typeface="Times New Roman" panose="02020603050405020304" pitchFamily="18" charset="0"/>
              </a:endParaRPr>
            </a:p>
          </p:txBody>
        </p:sp>
        <p:sp>
          <p:nvSpPr>
            <p:cNvPr id="111772" name="Text Box 39"/>
            <p:cNvSpPr txBox="1"/>
            <p:nvPr/>
          </p:nvSpPr>
          <p:spPr>
            <a:xfrm>
              <a:off x="936" y="1026"/>
              <a:ext cx="187" cy="212"/>
            </a:xfrm>
            <a:prstGeom prst="rect">
              <a:avLst/>
            </a:prstGeom>
            <a:noFill/>
            <a:ln w="9525">
              <a:noFill/>
            </a:ln>
          </p:spPr>
          <p:txBody>
            <a:bodyPr wrap="none">
              <a:spAutoFit/>
            </a:bodyPr>
            <a:p>
              <a:pPr eaLnBrk="0" hangingPunct="0">
                <a:spcBef>
                  <a:spcPct val="0"/>
                </a:spcBef>
              </a:pPr>
              <a:r>
                <a:rPr lang="en-US" altLang="zh-CN" sz="1800" dirty="0">
                  <a:latin typeface="Times New Roman" panose="02020603050405020304" pitchFamily="18" charset="0"/>
                </a:rPr>
                <a:t>1 </a:t>
              </a:r>
              <a:endParaRPr lang="en-US" altLang="zh-CN" sz="1800" dirty="0">
                <a:latin typeface="Times New Roman" panose="02020603050405020304" pitchFamily="18" charset="0"/>
              </a:endParaRPr>
            </a:p>
          </p:txBody>
        </p:sp>
        <p:sp>
          <p:nvSpPr>
            <p:cNvPr id="111773" name="Text Box 39"/>
            <p:cNvSpPr txBox="1"/>
            <p:nvPr/>
          </p:nvSpPr>
          <p:spPr>
            <a:xfrm>
              <a:off x="938" y="1253"/>
              <a:ext cx="157" cy="211"/>
            </a:xfrm>
            <a:prstGeom prst="rect">
              <a:avLst/>
            </a:prstGeom>
            <a:noFill/>
            <a:ln w="9525">
              <a:noFill/>
            </a:ln>
          </p:spPr>
          <p:txBody>
            <a:bodyPr wrap="none">
              <a:spAutoFit/>
            </a:bodyPr>
            <a:p>
              <a:pPr eaLnBrk="0" hangingPunct="0">
                <a:spcBef>
                  <a:spcPct val="0"/>
                </a:spcBef>
              </a:pPr>
              <a:r>
                <a:rPr lang="en-US" altLang="zh-CN" sz="1800" dirty="0">
                  <a:latin typeface="Times New Roman" panose="02020603050405020304" pitchFamily="18" charset="0"/>
                </a:rPr>
                <a:t>2</a:t>
              </a:r>
              <a:endParaRPr lang="en-US" altLang="zh-CN" sz="1800" dirty="0">
                <a:latin typeface="Times New Roman" panose="02020603050405020304" pitchFamily="18" charset="0"/>
              </a:endParaRPr>
            </a:p>
          </p:txBody>
        </p:sp>
        <p:sp>
          <p:nvSpPr>
            <p:cNvPr id="111774" name="Text Box 39"/>
            <p:cNvSpPr txBox="1"/>
            <p:nvPr/>
          </p:nvSpPr>
          <p:spPr>
            <a:xfrm>
              <a:off x="938" y="1389"/>
              <a:ext cx="157" cy="211"/>
            </a:xfrm>
            <a:prstGeom prst="rect">
              <a:avLst/>
            </a:prstGeom>
            <a:noFill/>
            <a:ln w="9525">
              <a:noFill/>
            </a:ln>
          </p:spPr>
          <p:txBody>
            <a:bodyPr wrap="none">
              <a:spAutoFit/>
            </a:bodyPr>
            <a:p>
              <a:pPr eaLnBrk="0" hangingPunct="0">
                <a:spcBef>
                  <a:spcPct val="0"/>
                </a:spcBef>
              </a:pPr>
              <a:r>
                <a:rPr lang="en-US" altLang="zh-CN" sz="1800" dirty="0">
                  <a:latin typeface="Times New Roman" panose="02020603050405020304" pitchFamily="18" charset="0"/>
                </a:rPr>
                <a:t>3</a:t>
              </a:r>
              <a:endParaRPr lang="en-US" altLang="zh-CN" sz="1800" dirty="0">
                <a:latin typeface="Times New Roman" panose="02020603050405020304" pitchFamily="18" charset="0"/>
              </a:endParaRPr>
            </a:p>
          </p:txBody>
        </p:sp>
        <p:sp>
          <p:nvSpPr>
            <p:cNvPr id="317454" name="Text Box 14"/>
            <p:cNvSpPr txBox="1">
              <a:spLocks noChangeArrowheads="1"/>
            </p:cNvSpPr>
            <p:nvPr/>
          </p:nvSpPr>
          <p:spPr bwMode="auto">
            <a:xfrm>
              <a:off x="249" y="3067"/>
              <a:ext cx="273" cy="212"/>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1800" kern="1200" cap="none" spc="0" normalizeH="0" baseline="0" noProof="0" smtClean="0">
                  <a:latin typeface="Arial" panose="020B0604020202020204" pitchFamily="34" charset="0"/>
                  <a:ea typeface="宋体" panose="02010600030101010101" pitchFamily="2" charset="-122"/>
                  <a:cs typeface="+mn-cs"/>
                </a:rPr>
                <a:t>3k</a:t>
              </a:r>
              <a:endParaRPr kumimoji="0" lang="en-US" altLang="zh-CN" sz="1800" kern="1200" cap="none" spc="0" normalizeH="0" baseline="0" noProof="0" smtClean="0">
                <a:latin typeface="Arial" panose="020B0604020202020204" pitchFamily="34" charset="0"/>
                <a:ea typeface="宋体" panose="02010600030101010101" pitchFamily="2" charset="-122"/>
                <a:cs typeface="+mn-cs"/>
              </a:endParaRPr>
            </a:p>
          </p:txBody>
        </p:sp>
        <p:sp>
          <p:nvSpPr>
            <p:cNvPr id="317455" name="Text Box 15"/>
            <p:cNvSpPr txBox="1">
              <a:spLocks noChangeArrowheads="1"/>
            </p:cNvSpPr>
            <p:nvPr/>
          </p:nvSpPr>
          <p:spPr bwMode="auto">
            <a:xfrm>
              <a:off x="295" y="2931"/>
              <a:ext cx="136" cy="21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sz="1800" dirty="0">
                  <a:latin typeface="Arial" panose="020B0604020202020204" pitchFamily="34" charset="0"/>
                </a:rPr>
                <a:t>0</a:t>
              </a:r>
              <a:endParaRPr lang="en-US" altLang="zh-CN" sz="1800" dirty="0">
                <a:latin typeface="Arial" panose="020B0604020202020204" pitchFamily="34" charset="0"/>
              </a:endParaRPr>
            </a:p>
          </p:txBody>
        </p:sp>
        <p:sp>
          <p:nvSpPr>
            <p:cNvPr id="317456" name="Text Box 16"/>
            <p:cNvSpPr txBox="1">
              <a:spLocks noChangeArrowheads="1"/>
            </p:cNvSpPr>
            <p:nvPr/>
          </p:nvSpPr>
          <p:spPr bwMode="auto">
            <a:xfrm>
              <a:off x="204" y="2659"/>
              <a:ext cx="272" cy="21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1800" kern="1200" cap="none" spc="0" normalizeH="0" baseline="0" noProof="0" smtClean="0">
                  <a:latin typeface="Arial" panose="020B0604020202020204" pitchFamily="34" charset="0"/>
                  <a:ea typeface="宋体" panose="02010600030101010101" pitchFamily="2" charset="-122"/>
                  <a:cs typeface="+mn-cs"/>
                </a:rPr>
                <a:t>8k</a:t>
              </a:r>
              <a:endParaRPr kumimoji="0" lang="en-US" altLang="zh-CN" sz="1800" kern="1200" cap="none" spc="0" normalizeH="0" baseline="0" noProof="0" smtClean="0">
                <a:latin typeface="Arial" panose="020B0604020202020204" pitchFamily="34" charset="0"/>
                <a:ea typeface="宋体" panose="02010600030101010101" pitchFamily="2" charset="-122"/>
                <a:cs typeface="+mn-cs"/>
              </a:endParaRPr>
            </a:p>
          </p:txBody>
        </p:sp>
        <p:sp>
          <p:nvSpPr>
            <p:cNvPr id="317457" name="Text Box 17"/>
            <p:cNvSpPr txBox="1">
              <a:spLocks noChangeArrowheads="1"/>
            </p:cNvSpPr>
            <p:nvPr/>
          </p:nvSpPr>
          <p:spPr bwMode="auto">
            <a:xfrm>
              <a:off x="295" y="2387"/>
              <a:ext cx="181" cy="21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sz="1800" dirty="0">
                  <a:latin typeface="Arial" panose="020B0604020202020204" pitchFamily="34" charset="0"/>
                </a:rPr>
                <a:t>0</a:t>
              </a:r>
              <a:endParaRPr lang="en-US" altLang="zh-CN" sz="1800" dirty="0">
                <a:latin typeface="Arial" panose="020B0604020202020204" pitchFamily="34" charset="0"/>
              </a:endParaRPr>
            </a:p>
          </p:txBody>
        </p:sp>
        <p:sp>
          <p:nvSpPr>
            <p:cNvPr id="317458" name="Text Box 18"/>
            <p:cNvSpPr txBox="1">
              <a:spLocks noChangeArrowheads="1"/>
            </p:cNvSpPr>
            <p:nvPr/>
          </p:nvSpPr>
          <p:spPr bwMode="auto">
            <a:xfrm>
              <a:off x="204" y="1979"/>
              <a:ext cx="272" cy="21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1800" kern="1200" cap="none" spc="0" normalizeH="0" baseline="0" noProof="0" smtClean="0">
                  <a:latin typeface="Arial" panose="020B0604020202020204" pitchFamily="34" charset="0"/>
                  <a:ea typeface="宋体" panose="02010600030101010101" pitchFamily="2" charset="-122"/>
                  <a:cs typeface="+mn-cs"/>
                </a:rPr>
                <a:t>7k</a:t>
              </a:r>
              <a:endParaRPr kumimoji="0" lang="en-US" altLang="zh-CN" sz="1800" kern="1200" cap="none" spc="0" normalizeH="0" baseline="0" noProof="0" smtClean="0">
                <a:latin typeface="Arial" panose="020B0604020202020204" pitchFamily="34" charset="0"/>
                <a:ea typeface="宋体" panose="02010600030101010101" pitchFamily="2" charset="-122"/>
                <a:cs typeface="+mn-cs"/>
              </a:endParaRPr>
            </a:p>
          </p:txBody>
        </p:sp>
        <p:sp>
          <p:nvSpPr>
            <p:cNvPr id="317459" name="Text Box 19"/>
            <p:cNvSpPr txBox="1">
              <a:spLocks noChangeArrowheads="1"/>
            </p:cNvSpPr>
            <p:nvPr/>
          </p:nvSpPr>
          <p:spPr bwMode="auto">
            <a:xfrm>
              <a:off x="250" y="1796"/>
              <a:ext cx="136" cy="212"/>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sz="1800" dirty="0">
                  <a:latin typeface="Arial" panose="020B0604020202020204" pitchFamily="34" charset="0"/>
                </a:rPr>
                <a:t>0</a:t>
              </a:r>
              <a:endParaRPr lang="en-US" altLang="zh-CN" sz="1800" dirty="0">
                <a:latin typeface="Arial" panose="020B0604020202020204" pitchFamily="34" charset="0"/>
              </a:endParaRPr>
            </a:p>
          </p:txBody>
        </p:sp>
        <p:sp>
          <p:nvSpPr>
            <p:cNvPr id="317460" name="Text Box 20"/>
            <p:cNvSpPr txBox="1">
              <a:spLocks noChangeArrowheads="1"/>
            </p:cNvSpPr>
            <p:nvPr/>
          </p:nvSpPr>
          <p:spPr bwMode="auto">
            <a:xfrm>
              <a:off x="431" y="3204"/>
              <a:ext cx="589" cy="21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1800" kern="1200" cap="none" spc="0" normalizeH="0" baseline="0" noProof="0" smtClean="0">
                  <a:latin typeface="Arial" panose="020B0604020202020204" pitchFamily="34" charset="0"/>
                  <a:ea typeface="宋体" panose="02010600030101010101" pitchFamily="2" charset="-122"/>
                  <a:cs typeface="+mn-cs"/>
                </a:rPr>
                <a:t>stack (3)</a:t>
              </a:r>
              <a:endParaRPr kumimoji="0" lang="en-US" altLang="zh-CN" sz="1800" kern="1200" cap="none" spc="0" normalizeH="0" baseline="0" noProof="0" smtClean="0">
                <a:latin typeface="Arial" panose="020B0604020202020204" pitchFamily="34" charset="0"/>
                <a:ea typeface="宋体" panose="02010600030101010101" pitchFamily="2" charset="-122"/>
                <a:cs typeface="+mn-cs"/>
              </a:endParaRPr>
            </a:p>
          </p:txBody>
        </p:sp>
        <p:sp>
          <p:nvSpPr>
            <p:cNvPr id="317461" name="Text Box 21"/>
            <p:cNvSpPr txBox="1">
              <a:spLocks noChangeArrowheads="1"/>
            </p:cNvSpPr>
            <p:nvPr/>
          </p:nvSpPr>
          <p:spPr bwMode="auto">
            <a:xfrm>
              <a:off x="431" y="1616"/>
              <a:ext cx="545" cy="212"/>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1800" kern="1200" cap="none" spc="0" normalizeH="0" baseline="0" noProof="0" smtClean="0">
                  <a:latin typeface="Arial" panose="020B0604020202020204" pitchFamily="34" charset="0"/>
                  <a:ea typeface="宋体" panose="02010600030101010101" pitchFamily="2" charset="-122"/>
                  <a:cs typeface="+mn-cs"/>
                </a:rPr>
                <a:t>Main(0)</a:t>
              </a:r>
              <a:endParaRPr kumimoji="0" lang="en-US" altLang="zh-CN" sz="1800" kern="1200" cap="none" spc="0" normalizeH="0" baseline="0" noProof="0" smtClean="0">
                <a:latin typeface="Arial" panose="020B0604020202020204" pitchFamily="34" charset="0"/>
                <a:ea typeface="宋体" panose="02010600030101010101" pitchFamily="2" charset="-122"/>
                <a:cs typeface="+mn-cs"/>
              </a:endParaRPr>
            </a:p>
          </p:txBody>
        </p:sp>
        <p:sp>
          <p:nvSpPr>
            <p:cNvPr id="317462" name="Text Box 22"/>
            <p:cNvSpPr txBox="1">
              <a:spLocks noChangeArrowheads="1"/>
            </p:cNvSpPr>
            <p:nvPr/>
          </p:nvSpPr>
          <p:spPr bwMode="auto">
            <a:xfrm>
              <a:off x="477" y="2160"/>
              <a:ext cx="408" cy="21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1800" kern="1200" cap="none" spc="0" normalizeH="0" baseline="0" noProof="0" smtClean="0">
                  <a:latin typeface="Arial" panose="020B0604020202020204" pitchFamily="34" charset="0"/>
                  <a:ea typeface="宋体" panose="02010600030101010101" pitchFamily="2" charset="-122"/>
                  <a:cs typeface="+mn-cs"/>
                </a:rPr>
                <a:t>f1 (1)</a:t>
              </a:r>
              <a:endParaRPr kumimoji="0" lang="en-US" altLang="zh-CN" sz="1800" kern="1200" cap="none" spc="0" normalizeH="0" baseline="0" noProof="0" smtClean="0">
                <a:latin typeface="Arial" panose="020B0604020202020204" pitchFamily="34" charset="0"/>
                <a:ea typeface="宋体" panose="02010600030101010101" pitchFamily="2" charset="-122"/>
                <a:cs typeface="+mn-cs"/>
              </a:endParaRPr>
            </a:p>
          </p:txBody>
        </p:sp>
        <p:sp>
          <p:nvSpPr>
            <p:cNvPr id="317463" name="Text Box 23"/>
            <p:cNvSpPr txBox="1">
              <a:spLocks noChangeArrowheads="1"/>
            </p:cNvSpPr>
            <p:nvPr/>
          </p:nvSpPr>
          <p:spPr bwMode="auto">
            <a:xfrm>
              <a:off x="431" y="2794"/>
              <a:ext cx="499" cy="212"/>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1800" kern="1200" cap="none" spc="0" normalizeH="0" baseline="0" noProof="0" smtClean="0">
                  <a:latin typeface="Arial" panose="020B0604020202020204" pitchFamily="34" charset="0"/>
                  <a:ea typeface="宋体" panose="02010600030101010101" pitchFamily="2" charset="-122"/>
                  <a:cs typeface="+mn-cs"/>
                </a:rPr>
                <a:t>data (2)</a:t>
              </a:r>
              <a:endParaRPr kumimoji="0" lang="en-US" altLang="zh-CN" sz="1800" kern="1200" cap="none" spc="0" normalizeH="0" baseline="0" noProof="0" smtClean="0">
                <a:latin typeface="Arial" panose="020B0604020202020204" pitchFamily="34" charset="0"/>
                <a:ea typeface="宋体" panose="02010600030101010101" pitchFamily="2" charset="-122"/>
                <a:cs typeface="+mn-cs"/>
              </a:endParaRPr>
            </a:p>
          </p:txBody>
        </p:sp>
        <p:sp>
          <p:nvSpPr>
            <p:cNvPr id="317464" name="Rectangle 24"/>
            <p:cNvSpPr>
              <a:spLocks noChangeArrowheads="1"/>
            </p:cNvSpPr>
            <p:nvPr/>
          </p:nvSpPr>
          <p:spPr bwMode="auto">
            <a:xfrm>
              <a:off x="431" y="3022"/>
              <a:ext cx="499" cy="136"/>
            </a:xfrm>
            <a:prstGeom prst="rect">
              <a:avLst/>
            </a:prstGeom>
            <a:solidFill>
              <a:srgbClr val="FFCC00"/>
            </a:solidFill>
            <a:ln w="9525">
              <a:noFill/>
              <a:miter lim="800000"/>
            </a:ln>
            <a:effectLst>
              <a:outerShdw dist="17961" dir="2700000" algn="ctr" rotWithShape="0">
                <a:srgbClr val="FFCC00">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7465" name="Rectangle 25"/>
            <p:cNvSpPr>
              <a:spLocks noChangeArrowheads="1"/>
            </p:cNvSpPr>
            <p:nvPr/>
          </p:nvSpPr>
          <p:spPr bwMode="auto">
            <a:xfrm>
              <a:off x="431" y="2387"/>
              <a:ext cx="499" cy="408"/>
            </a:xfrm>
            <a:prstGeom prst="rect">
              <a:avLst/>
            </a:prstGeom>
            <a:solidFill>
              <a:schemeClr val="folHlink"/>
            </a:solidFill>
            <a:ln w="9525">
              <a:noFill/>
              <a:miter lim="800000"/>
            </a:ln>
            <a:effectLst>
              <a:outerShdw dist="17961" dir="2700000" algn="ctr" rotWithShape="0">
                <a:schemeClr val="folHlink">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7466" name="Text Box 26"/>
            <p:cNvSpPr txBox="1">
              <a:spLocks noChangeArrowheads="1"/>
            </p:cNvSpPr>
            <p:nvPr/>
          </p:nvSpPr>
          <p:spPr bwMode="auto">
            <a:xfrm>
              <a:off x="250" y="834"/>
              <a:ext cx="272" cy="212"/>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sz="1800" dirty="0">
                  <a:latin typeface="Arial" panose="020B0604020202020204" pitchFamily="34" charset="0"/>
                </a:rPr>
                <a:t>0</a:t>
              </a:r>
              <a:endParaRPr lang="en-US" altLang="zh-CN" sz="1800" dirty="0">
                <a:latin typeface="Arial" panose="020B0604020202020204" pitchFamily="34" charset="0"/>
              </a:endParaRPr>
            </a:p>
          </p:txBody>
        </p:sp>
        <p:sp>
          <p:nvSpPr>
            <p:cNvPr id="317467" name="Text Box 27"/>
            <p:cNvSpPr txBox="1">
              <a:spLocks noChangeArrowheads="1"/>
            </p:cNvSpPr>
            <p:nvPr/>
          </p:nvSpPr>
          <p:spPr bwMode="auto">
            <a:xfrm>
              <a:off x="204" y="1435"/>
              <a:ext cx="318" cy="21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1800" kern="1200" cap="none" spc="0" normalizeH="0" baseline="0" noProof="0" smtClean="0">
                  <a:latin typeface="Arial" panose="020B0604020202020204" pitchFamily="34" charset="0"/>
                  <a:ea typeface="宋体" panose="02010600030101010101" pitchFamily="2" charset="-122"/>
                  <a:cs typeface="+mn-cs"/>
                </a:rPr>
                <a:t>15k</a:t>
              </a:r>
              <a:endParaRPr kumimoji="0" lang="en-US" altLang="zh-CN" sz="1800" kern="1200" cap="none" spc="0" normalizeH="0" baseline="0" noProof="0" smtClean="0">
                <a:latin typeface="Arial" panose="020B0604020202020204" pitchFamily="34" charset="0"/>
                <a:ea typeface="宋体" panose="02010600030101010101" pitchFamily="2" charset="-122"/>
                <a:cs typeface="+mn-cs"/>
              </a:endParaRPr>
            </a:p>
          </p:txBody>
        </p:sp>
        <p:sp>
          <p:nvSpPr>
            <p:cNvPr id="317468" name="Rectangle 28"/>
            <p:cNvSpPr>
              <a:spLocks noChangeArrowheads="1"/>
            </p:cNvSpPr>
            <p:nvPr/>
          </p:nvSpPr>
          <p:spPr bwMode="auto">
            <a:xfrm>
              <a:off x="431" y="890"/>
              <a:ext cx="499" cy="681"/>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7469" name="Rectangle 29"/>
            <p:cNvSpPr>
              <a:spLocks noChangeArrowheads="1"/>
            </p:cNvSpPr>
            <p:nvPr/>
          </p:nvSpPr>
          <p:spPr bwMode="auto">
            <a:xfrm>
              <a:off x="431" y="1843"/>
              <a:ext cx="499" cy="272"/>
            </a:xfrm>
            <a:prstGeom prst="rect">
              <a:avLst/>
            </a:prstGeom>
            <a:solidFill>
              <a:schemeClr val="accent1"/>
            </a:solidFill>
            <a:ln w="9525">
              <a:noFill/>
              <a:miter lim="800000"/>
            </a:ln>
            <a:effectLst>
              <a:outerShdw dist="17961" dir="2700000" algn="ctr" rotWithShape="0">
                <a:schemeClr val="accent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7470" name="Line 30"/>
            <p:cNvSpPr>
              <a:spLocks noChangeShapeType="1"/>
            </p:cNvSpPr>
            <p:nvPr/>
          </p:nvSpPr>
          <p:spPr bwMode="auto">
            <a:xfrm>
              <a:off x="431" y="1072"/>
              <a:ext cx="499"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7471" name="Line 31"/>
            <p:cNvSpPr>
              <a:spLocks noChangeShapeType="1"/>
            </p:cNvSpPr>
            <p:nvPr/>
          </p:nvSpPr>
          <p:spPr bwMode="auto">
            <a:xfrm>
              <a:off x="431" y="1253"/>
              <a:ext cx="499"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7472" name="Line 32"/>
            <p:cNvSpPr>
              <a:spLocks noChangeShapeType="1"/>
            </p:cNvSpPr>
            <p:nvPr/>
          </p:nvSpPr>
          <p:spPr bwMode="auto">
            <a:xfrm>
              <a:off x="431" y="1435"/>
              <a:ext cx="499"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7473" name="Line 33"/>
            <p:cNvSpPr>
              <a:spLocks noChangeShapeType="1"/>
            </p:cNvSpPr>
            <p:nvPr/>
          </p:nvSpPr>
          <p:spPr bwMode="auto">
            <a:xfrm>
              <a:off x="431" y="2024"/>
              <a:ext cx="499"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7474" name="Line 34"/>
            <p:cNvSpPr>
              <a:spLocks noChangeShapeType="1"/>
            </p:cNvSpPr>
            <p:nvPr/>
          </p:nvSpPr>
          <p:spPr bwMode="auto">
            <a:xfrm>
              <a:off x="431" y="2569"/>
              <a:ext cx="499"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7475" name="Line 35"/>
            <p:cNvSpPr>
              <a:spLocks noChangeShapeType="1"/>
            </p:cNvSpPr>
            <p:nvPr/>
          </p:nvSpPr>
          <p:spPr bwMode="auto">
            <a:xfrm>
              <a:off x="431" y="2750"/>
              <a:ext cx="499" cy="0"/>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1797" name="Text Box 39"/>
            <p:cNvSpPr txBox="1"/>
            <p:nvPr/>
          </p:nvSpPr>
          <p:spPr>
            <a:xfrm>
              <a:off x="938" y="1843"/>
              <a:ext cx="157" cy="212"/>
            </a:xfrm>
            <a:prstGeom prst="rect">
              <a:avLst/>
            </a:prstGeom>
            <a:noFill/>
            <a:ln w="9525">
              <a:noFill/>
            </a:ln>
          </p:spPr>
          <p:txBody>
            <a:bodyPr wrap="none">
              <a:spAutoFit/>
            </a:bodyPr>
            <a:p>
              <a:pPr eaLnBrk="0" hangingPunct="0">
                <a:spcBef>
                  <a:spcPct val="0"/>
                </a:spcBef>
              </a:pPr>
              <a:r>
                <a:rPr lang="en-US" altLang="zh-CN" sz="1800" dirty="0">
                  <a:latin typeface="Times New Roman" panose="02020603050405020304" pitchFamily="18" charset="0"/>
                </a:rPr>
                <a:t>0</a:t>
              </a:r>
              <a:endParaRPr lang="en-US" altLang="zh-CN" sz="1800" dirty="0">
                <a:latin typeface="Times New Roman" panose="02020603050405020304" pitchFamily="18" charset="0"/>
              </a:endParaRPr>
            </a:p>
          </p:txBody>
        </p:sp>
        <p:sp>
          <p:nvSpPr>
            <p:cNvPr id="111798" name="Text Box 39"/>
            <p:cNvSpPr txBox="1"/>
            <p:nvPr/>
          </p:nvSpPr>
          <p:spPr>
            <a:xfrm>
              <a:off x="936" y="1989"/>
              <a:ext cx="187" cy="211"/>
            </a:xfrm>
            <a:prstGeom prst="rect">
              <a:avLst/>
            </a:prstGeom>
            <a:noFill/>
            <a:ln w="9525">
              <a:noFill/>
            </a:ln>
          </p:spPr>
          <p:txBody>
            <a:bodyPr wrap="none">
              <a:spAutoFit/>
            </a:bodyPr>
            <a:p>
              <a:pPr eaLnBrk="0" hangingPunct="0">
                <a:spcBef>
                  <a:spcPct val="0"/>
                </a:spcBef>
              </a:pPr>
              <a:r>
                <a:rPr lang="en-US" altLang="zh-CN" sz="1800" dirty="0">
                  <a:latin typeface="Times New Roman" panose="02020603050405020304" pitchFamily="18" charset="0"/>
                </a:rPr>
                <a:t>1 </a:t>
              </a:r>
              <a:endParaRPr lang="en-US" altLang="zh-CN" sz="1800" dirty="0">
                <a:latin typeface="Times New Roman" panose="02020603050405020304" pitchFamily="18" charset="0"/>
              </a:endParaRPr>
            </a:p>
          </p:txBody>
        </p:sp>
        <p:sp>
          <p:nvSpPr>
            <p:cNvPr id="111799" name="Text Box 39"/>
            <p:cNvSpPr txBox="1"/>
            <p:nvPr/>
          </p:nvSpPr>
          <p:spPr>
            <a:xfrm>
              <a:off x="938" y="2332"/>
              <a:ext cx="157" cy="212"/>
            </a:xfrm>
            <a:prstGeom prst="rect">
              <a:avLst/>
            </a:prstGeom>
            <a:noFill/>
            <a:ln w="9525">
              <a:noFill/>
            </a:ln>
          </p:spPr>
          <p:txBody>
            <a:bodyPr wrap="none">
              <a:spAutoFit/>
            </a:bodyPr>
            <a:p>
              <a:pPr eaLnBrk="0" hangingPunct="0">
                <a:spcBef>
                  <a:spcPct val="0"/>
                </a:spcBef>
              </a:pPr>
              <a:r>
                <a:rPr lang="en-US" altLang="zh-CN" sz="1800" dirty="0">
                  <a:latin typeface="Times New Roman" panose="02020603050405020304" pitchFamily="18" charset="0"/>
                </a:rPr>
                <a:t>0</a:t>
              </a:r>
              <a:endParaRPr lang="en-US" altLang="zh-CN" sz="1800" dirty="0">
                <a:latin typeface="Times New Roman" panose="02020603050405020304" pitchFamily="18" charset="0"/>
              </a:endParaRPr>
            </a:p>
          </p:txBody>
        </p:sp>
        <p:sp>
          <p:nvSpPr>
            <p:cNvPr id="111800" name="Text Box 39"/>
            <p:cNvSpPr txBox="1"/>
            <p:nvPr/>
          </p:nvSpPr>
          <p:spPr>
            <a:xfrm>
              <a:off x="938" y="3021"/>
              <a:ext cx="157" cy="212"/>
            </a:xfrm>
            <a:prstGeom prst="rect">
              <a:avLst/>
            </a:prstGeom>
            <a:noFill/>
            <a:ln w="9525">
              <a:noFill/>
            </a:ln>
          </p:spPr>
          <p:txBody>
            <a:bodyPr wrap="none">
              <a:spAutoFit/>
            </a:bodyPr>
            <a:p>
              <a:pPr eaLnBrk="0" hangingPunct="0">
                <a:spcBef>
                  <a:spcPct val="0"/>
                </a:spcBef>
              </a:pPr>
              <a:r>
                <a:rPr lang="en-US" altLang="zh-CN" sz="1800" dirty="0">
                  <a:latin typeface="Times New Roman" panose="02020603050405020304" pitchFamily="18" charset="0"/>
                </a:rPr>
                <a:t>0</a:t>
              </a:r>
              <a:endParaRPr lang="en-US" altLang="zh-CN" sz="1800" dirty="0">
                <a:latin typeface="Times New Roman" panose="02020603050405020304" pitchFamily="18" charset="0"/>
              </a:endParaRPr>
            </a:p>
          </p:txBody>
        </p:sp>
      </p:grpSp>
      <p:sp>
        <p:nvSpPr>
          <p:cNvPr id="111623" name="Text Box 43"/>
          <p:cNvSpPr txBox="1"/>
          <p:nvPr/>
        </p:nvSpPr>
        <p:spPr>
          <a:xfrm>
            <a:off x="2268538" y="6148388"/>
            <a:ext cx="1223962" cy="396875"/>
          </a:xfrm>
          <a:prstGeom prst="rect">
            <a:avLst/>
          </a:prstGeom>
          <a:noFill/>
          <a:ln w="9525">
            <a:noFill/>
          </a:ln>
        </p:spPr>
        <p:txBody>
          <a:bodyPr>
            <a:spAutoFit/>
          </a:bodyPr>
          <a:p>
            <a:pPr algn="l"/>
            <a:r>
              <a:rPr lang="zh-CN" altLang="en-US" sz="2000" dirty="0">
                <a:latin typeface="Times New Roman" panose="02020603050405020304" pitchFamily="18" charset="0"/>
              </a:rPr>
              <a:t>内存空间</a:t>
            </a:r>
            <a:endParaRPr lang="zh-CN" altLang="en-US" sz="2000" dirty="0">
              <a:latin typeface="Times New Roman" panose="02020603050405020304" pitchFamily="18" charset="0"/>
            </a:endParaRPr>
          </a:p>
        </p:txBody>
      </p:sp>
      <p:grpSp>
        <p:nvGrpSpPr>
          <p:cNvPr id="3" name="Group 41"/>
          <p:cNvGrpSpPr/>
          <p:nvPr/>
        </p:nvGrpSpPr>
        <p:grpSpPr>
          <a:xfrm>
            <a:off x="1763713" y="836613"/>
            <a:ext cx="2447925" cy="5359400"/>
            <a:chOff x="1111" y="662"/>
            <a:chExt cx="1278" cy="2727"/>
          </a:xfrm>
        </p:grpSpPr>
        <p:sp>
          <p:nvSpPr>
            <p:cNvPr id="111722" name="Text Box 39"/>
            <p:cNvSpPr txBox="1"/>
            <p:nvPr/>
          </p:nvSpPr>
          <p:spPr>
            <a:xfrm>
              <a:off x="1927" y="3203"/>
              <a:ext cx="408" cy="186"/>
            </a:xfrm>
            <a:prstGeom prst="rect">
              <a:avLst/>
            </a:prstGeom>
            <a:noFill/>
            <a:ln w="9525">
              <a:noFill/>
            </a:ln>
          </p:spPr>
          <p:txBody>
            <a:bodyPr>
              <a:spAutoFit/>
            </a:bodyPr>
            <a:p>
              <a:pPr eaLnBrk="0" hangingPunct="0">
                <a:spcBef>
                  <a:spcPct val="0"/>
                </a:spcBef>
              </a:pPr>
              <a:r>
                <a:rPr lang="en-US" altLang="zh-CN" sz="1800" dirty="0">
                  <a:latin typeface="Times New Roman" panose="02020603050405020304" pitchFamily="18" charset="0"/>
                </a:rPr>
                <a:t>8192</a:t>
              </a:r>
              <a:endParaRPr lang="en-US" altLang="zh-CN" sz="1800" dirty="0">
                <a:latin typeface="Times New Roman" panose="02020603050405020304" pitchFamily="18" charset="0"/>
              </a:endParaRPr>
            </a:p>
          </p:txBody>
        </p:sp>
        <p:sp>
          <p:nvSpPr>
            <p:cNvPr id="111723" name="Text Box 43"/>
            <p:cNvSpPr txBox="1"/>
            <p:nvPr/>
          </p:nvSpPr>
          <p:spPr>
            <a:xfrm>
              <a:off x="1973" y="662"/>
              <a:ext cx="416" cy="187"/>
            </a:xfrm>
            <a:prstGeom prst="rect">
              <a:avLst/>
            </a:prstGeom>
            <a:noFill/>
            <a:ln w="9525">
              <a:noFill/>
            </a:ln>
          </p:spPr>
          <p:txBody>
            <a:bodyPr>
              <a:spAutoFit/>
            </a:bodyPr>
            <a:p>
              <a:pPr algn="l"/>
              <a:r>
                <a:rPr lang="zh-CN" altLang="en-US" sz="1800" dirty="0">
                  <a:latin typeface="Times New Roman" panose="02020603050405020304" pitchFamily="18" charset="0"/>
                </a:rPr>
                <a:t>块号</a:t>
              </a:r>
              <a:endParaRPr lang="zh-CN" altLang="en-US" sz="1800" dirty="0">
                <a:latin typeface="Times New Roman" panose="02020603050405020304" pitchFamily="18" charset="0"/>
              </a:endParaRPr>
            </a:p>
          </p:txBody>
        </p:sp>
        <p:sp>
          <p:nvSpPr>
            <p:cNvPr id="111724" name="Line 35"/>
            <p:cNvSpPr/>
            <p:nvPr/>
          </p:nvSpPr>
          <p:spPr>
            <a:xfrm flipV="1">
              <a:off x="1429" y="3113"/>
              <a:ext cx="588" cy="0"/>
            </a:xfrm>
            <a:prstGeom prst="line">
              <a:avLst/>
            </a:prstGeom>
            <a:ln w="19050" cap="flat" cmpd="sng">
              <a:solidFill>
                <a:schemeClr val="hlink"/>
              </a:solidFill>
              <a:prstDash val="solid"/>
              <a:headEnd type="none" w="med" len="med"/>
              <a:tailEnd type="none" w="med" len="med"/>
            </a:ln>
          </p:spPr>
        </p:sp>
        <p:sp>
          <p:nvSpPr>
            <p:cNvPr id="111725" name="Rectangle 36"/>
            <p:cNvSpPr/>
            <p:nvPr/>
          </p:nvSpPr>
          <p:spPr>
            <a:xfrm>
              <a:off x="1429" y="936"/>
              <a:ext cx="587" cy="2404"/>
            </a:xfrm>
            <a:prstGeom prst="rect">
              <a:avLst/>
            </a:prstGeom>
            <a:solidFill>
              <a:srgbClr val="FFCC99"/>
            </a:solidFill>
            <a:ln w="38100" cap="flat" cmpd="sng">
              <a:solidFill>
                <a:schemeClr val="hlink"/>
              </a:solidFill>
              <a:prstDash val="solid"/>
              <a:miter/>
              <a:headEnd type="none" w="med" len="med"/>
              <a:tailEnd type="none" w="med" len="med"/>
            </a:ln>
          </p:spPr>
          <p:txBody>
            <a:bodyPr wrap="none" anchor="ctr"/>
            <a:p>
              <a:pPr algn="l">
                <a:spcBef>
                  <a:spcPct val="0"/>
                </a:spcBef>
              </a:pPr>
              <a:endParaRPr lang="zh-CN" altLang="en-US" sz="1800" dirty="0">
                <a:latin typeface="Tahoma" panose="020B0604030504040204" pitchFamily="34" charset="0"/>
              </a:endParaRPr>
            </a:p>
          </p:txBody>
        </p:sp>
        <p:sp>
          <p:nvSpPr>
            <p:cNvPr id="111726" name="Text Box 39"/>
            <p:cNvSpPr txBox="1"/>
            <p:nvPr/>
          </p:nvSpPr>
          <p:spPr>
            <a:xfrm>
              <a:off x="1265" y="845"/>
              <a:ext cx="156" cy="186"/>
            </a:xfrm>
            <a:prstGeom prst="rect">
              <a:avLst/>
            </a:prstGeom>
            <a:noFill/>
            <a:ln w="9525">
              <a:noFill/>
            </a:ln>
          </p:spPr>
          <p:txBody>
            <a:bodyPr wrap="none">
              <a:spAutoFit/>
            </a:bodyPr>
            <a:p>
              <a:pPr eaLnBrk="0" hangingPunct="0">
                <a:spcBef>
                  <a:spcPct val="0"/>
                </a:spcBef>
              </a:pPr>
              <a:r>
                <a:rPr lang="en-US" altLang="zh-CN" sz="1800" dirty="0">
                  <a:latin typeface="Times New Roman" panose="02020603050405020304" pitchFamily="18" charset="0"/>
                </a:rPr>
                <a:t>0</a:t>
              </a:r>
              <a:endParaRPr lang="en-US" altLang="zh-CN" sz="1800" dirty="0">
                <a:latin typeface="Times New Roman" panose="02020603050405020304" pitchFamily="18" charset="0"/>
              </a:endParaRPr>
            </a:p>
          </p:txBody>
        </p:sp>
        <p:sp>
          <p:nvSpPr>
            <p:cNvPr id="111727" name="Text Box 41"/>
            <p:cNvSpPr txBox="1"/>
            <p:nvPr/>
          </p:nvSpPr>
          <p:spPr>
            <a:xfrm>
              <a:off x="1111" y="3198"/>
              <a:ext cx="416" cy="187"/>
            </a:xfrm>
            <a:prstGeom prst="rect">
              <a:avLst/>
            </a:prstGeom>
            <a:noFill/>
            <a:ln w="9525">
              <a:noFill/>
            </a:ln>
          </p:spPr>
          <p:txBody>
            <a:bodyPr>
              <a:spAutoFit/>
            </a:bodyPr>
            <a:p>
              <a:pPr algn="l" eaLnBrk="0" hangingPunct="0">
                <a:spcBef>
                  <a:spcPct val="0"/>
                </a:spcBef>
              </a:pPr>
              <a:r>
                <a:rPr lang="en-US" altLang="zh-CN" sz="1800" dirty="0">
                  <a:latin typeface="Times New Roman" panose="02020603050405020304" pitchFamily="18" charset="0"/>
                </a:rPr>
                <a:t>32M</a:t>
              </a:r>
              <a:endParaRPr lang="en-US" altLang="zh-CN" sz="1800" dirty="0">
                <a:latin typeface="Times New Roman" panose="02020603050405020304" pitchFamily="18" charset="0"/>
              </a:endParaRPr>
            </a:p>
          </p:txBody>
        </p:sp>
        <p:sp>
          <p:nvSpPr>
            <p:cNvPr id="111728" name="Line 35"/>
            <p:cNvSpPr/>
            <p:nvPr/>
          </p:nvSpPr>
          <p:spPr>
            <a:xfrm flipV="1">
              <a:off x="1429" y="1072"/>
              <a:ext cx="588" cy="0"/>
            </a:xfrm>
            <a:prstGeom prst="line">
              <a:avLst/>
            </a:prstGeom>
            <a:ln w="19050" cap="flat" cmpd="sng">
              <a:solidFill>
                <a:schemeClr val="hlink"/>
              </a:solidFill>
              <a:prstDash val="solid"/>
              <a:headEnd type="none" w="med" len="med"/>
              <a:tailEnd type="none" w="med" len="med"/>
            </a:ln>
          </p:spPr>
        </p:sp>
        <p:sp>
          <p:nvSpPr>
            <p:cNvPr id="111729" name="Line 35"/>
            <p:cNvSpPr/>
            <p:nvPr/>
          </p:nvSpPr>
          <p:spPr>
            <a:xfrm flipV="1">
              <a:off x="1429" y="1208"/>
              <a:ext cx="588" cy="0"/>
            </a:xfrm>
            <a:prstGeom prst="line">
              <a:avLst/>
            </a:prstGeom>
            <a:ln w="19050" cap="flat" cmpd="sng">
              <a:solidFill>
                <a:schemeClr val="hlink"/>
              </a:solidFill>
              <a:prstDash val="solid"/>
              <a:headEnd type="none" w="med" len="med"/>
              <a:tailEnd type="none" w="med" len="med"/>
            </a:ln>
          </p:spPr>
        </p:sp>
        <p:sp>
          <p:nvSpPr>
            <p:cNvPr id="111730" name="Line 35"/>
            <p:cNvSpPr/>
            <p:nvPr/>
          </p:nvSpPr>
          <p:spPr>
            <a:xfrm flipV="1">
              <a:off x="1429" y="1344"/>
              <a:ext cx="588" cy="0"/>
            </a:xfrm>
            <a:prstGeom prst="line">
              <a:avLst/>
            </a:prstGeom>
            <a:ln w="19050" cap="flat" cmpd="sng">
              <a:solidFill>
                <a:schemeClr val="hlink"/>
              </a:solidFill>
              <a:prstDash val="solid"/>
              <a:headEnd type="none" w="med" len="med"/>
              <a:tailEnd type="none" w="med" len="med"/>
            </a:ln>
          </p:spPr>
        </p:sp>
        <p:sp>
          <p:nvSpPr>
            <p:cNvPr id="111731" name="Line 35"/>
            <p:cNvSpPr/>
            <p:nvPr/>
          </p:nvSpPr>
          <p:spPr>
            <a:xfrm flipV="1">
              <a:off x="1429" y="1480"/>
              <a:ext cx="588" cy="0"/>
            </a:xfrm>
            <a:prstGeom prst="line">
              <a:avLst/>
            </a:prstGeom>
            <a:ln w="19050" cap="flat" cmpd="sng">
              <a:solidFill>
                <a:schemeClr val="hlink"/>
              </a:solidFill>
              <a:prstDash val="solid"/>
              <a:headEnd type="none" w="med" len="med"/>
              <a:tailEnd type="none" w="med" len="med"/>
            </a:ln>
          </p:spPr>
        </p:sp>
        <p:sp>
          <p:nvSpPr>
            <p:cNvPr id="111732" name="Line 35"/>
            <p:cNvSpPr/>
            <p:nvPr/>
          </p:nvSpPr>
          <p:spPr>
            <a:xfrm flipV="1">
              <a:off x="1429" y="1616"/>
              <a:ext cx="588" cy="0"/>
            </a:xfrm>
            <a:prstGeom prst="line">
              <a:avLst/>
            </a:prstGeom>
            <a:ln w="19050" cap="flat" cmpd="sng">
              <a:solidFill>
                <a:schemeClr val="hlink"/>
              </a:solidFill>
              <a:prstDash val="solid"/>
              <a:headEnd type="none" w="med" len="med"/>
              <a:tailEnd type="none" w="med" len="med"/>
            </a:ln>
          </p:spPr>
        </p:sp>
        <p:sp>
          <p:nvSpPr>
            <p:cNvPr id="111733" name="Line 35"/>
            <p:cNvSpPr/>
            <p:nvPr/>
          </p:nvSpPr>
          <p:spPr>
            <a:xfrm flipV="1">
              <a:off x="1429" y="1752"/>
              <a:ext cx="588" cy="0"/>
            </a:xfrm>
            <a:prstGeom prst="line">
              <a:avLst/>
            </a:prstGeom>
            <a:ln w="19050" cap="flat" cmpd="sng">
              <a:solidFill>
                <a:schemeClr val="hlink"/>
              </a:solidFill>
              <a:prstDash val="solid"/>
              <a:headEnd type="none" w="med" len="med"/>
              <a:tailEnd type="none" w="med" len="med"/>
            </a:ln>
          </p:spPr>
        </p:sp>
        <p:sp>
          <p:nvSpPr>
            <p:cNvPr id="317494" name="Text Box 54"/>
            <p:cNvSpPr txBox="1">
              <a:spLocks noChangeArrowheads="1"/>
            </p:cNvSpPr>
            <p:nvPr/>
          </p:nvSpPr>
          <p:spPr bwMode="auto">
            <a:xfrm>
              <a:off x="1626" y="2886"/>
              <a:ext cx="239" cy="31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algn="l" defTabSz="914400">
                <a:buClr>
                  <a:schemeClr val="tx1"/>
                </a:buClr>
                <a:buSzTx/>
                <a:buFontTx/>
                <a:buNone/>
                <a:defRPr/>
              </a:pPr>
              <a:r>
                <a:rPr kumimoji="0" lang="en-US" altLang="zh-CN" sz="1800" kern="1200" cap="none" spc="0" normalizeH="0" baseline="0" noProof="0" smtClean="0">
                  <a:latin typeface="Arial" panose="020B0604020202020204" pitchFamily="34" charset="0"/>
                  <a:ea typeface="宋体" panose="02010600030101010101" pitchFamily="2" charset="-122"/>
                  <a:cs typeface="+mn-cs"/>
                </a:rPr>
                <a:t>…</a:t>
              </a:r>
              <a:endParaRPr kumimoji="0" lang="en-US" altLang="zh-CN" sz="1800" kern="1200" cap="none" spc="0" normalizeH="0" baseline="0" noProof="0" smtClean="0">
                <a:latin typeface="Arial" panose="020B0604020202020204" pitchFamily="34" charset="0"/>
                <a:ea typeface="宋体" panose="02010600030101010101" pitchFamily="2" charset="-122"/>
                <a:cs typeface="+mn-cs"/>
              </a:endParaRPr>
            </a:p>
          </p:txBody>
        </p:sp>
        <p:sp>
          <p:nvSpPr>
            <p:cNvPr id="111735" name="Line 35"/>
            <p:cNvSpPr/>
            <p:nvPr/>
          </p:nvSpPr>
          <p:spPr>
            <a:xfrm flipV="1">
              <a:off x="1429" y="3249"/>
              <a:ext cx="588" cy="0"/>
            </a:xfrm>
            <a:prstGeom prst="line">
              <a:avLst/>
            </a:prstGeom>
            <a:ln w="19050" cap="flat" cmpd="sng">
              <a:solidFill>
                <a:schemeClr val="hlink"/>
              </a:solidFill>
              <a:prstDash val="solid"/>
              <a:headEnd type="none" w="med" len="med"/>
              <a:tailEnd type="none" w="med" len="med"/>
            </a:ln>
          </p:spPr>
        </p:sp>
        <p:sp>
          <p:nvSpPr>
            <p:cNvPr id="111736" name="Text Box 39"/>
            <p:cNvSpPr txBox="1"/>
            <p:nvPr/>
          </p:nvSpPr>
          <p:spPr>
            <a:xfrm>
              <a:off x="2072" y="890"/>
              <a:ext cx="155" cy="186"/>
            </a:xfrm>
            <a:prstGeom prst="rect">
              <a:avLst/>
            </a:prstGeom>
            <a:noFill/>
            <a:ln w="9525">
              <a:noFill/>
            </a:ln>
          </p:spPr>
          <p:txBody>
            <a:bodyPr wrap="none">
              <a:spAutoFit/>
            </a:bodyPr>
            <a:p>
              <a:pPr eaLnBrk="0" hangingPunct="0">
                <a:spcBef>
                  <a:spcPct val="0"/>
                </a:spcBef>
              </a:pPr>
              <a:r>
                <a:rPr lang="en-US" altLang="zh-CN" sz="1800" dirty="0">
                  <a:latin typeface="Times New Roman" panose="02020603050405020304" pitchFamily="18" charset="0"/>
                </a:rPr>
                <a:t>0</a:t>
              </a:r>
              <a:endParaRPr lang="en-US" altLang="zh-CN" sz="1800" dirty="0">
                <a:latin typeface="Times New Roman" panose="02020603050405020304" pitchFamily="18" charset="0"/>
              </a:endParaRPr>
            </a:p>
          </p:txBody>
        </p:sp>
        <p:sp>
          <p:nvSpPr>
            <p:cNvPr id="111737" name="Text Box 39"/>
            <p:cNvSpPr txBox="1"/>
            <p:nvPr/>
          </p:nvSpPr>
          <p:spPr>
            <a:xfrm>
              <a:off x="2071" y="1027"/>
              <a:ext cx="185" cy="187"/>
            </a:xfrm>
            <a:prstGeom prst="rect">
              <a:avLst/>
            </a:prstGeom>
            <a:noFill/>
            <a:ln w="9525">
              <a:noFill/>
            </a:ln>
          </p:spPr>
          <p:txBody>
            <a:bodyPr wrap="none">
              <a:spAutoFit/>
            </a:bodyPr>
            <a:p>
              <a:pPr eaLnBrk="0" hangingPunct="0">
                <a:spcBef>
                  <a:spcPct val="0"/>
                </a:spcBef>
              </a:pPr>
              <a:r>
                <a:rPr lang="en-US" altLang="zh-CN" sz="1800" dirty="0">
                  <a:latin typeface="Times New Roman" panose="02020603050405020304" pitchFamily="18" charset="0"/>
                </a:rPr>
                <a:t>1 </a:t>
              </a:r>
              <a:endParaRPr lang="en-US" altLang="zh-CN" sz="1800" dirty="0">
                <a:latin typeface="Times New Roman" panose="02020603050405020304" pitchFamily="18" charset="0"/>
              </a:endParaRPr>
            </a:p>
          </p:txBody>
        </p:sp>
        <p:sp>
          <p:nvSpPr>
            <p:cNvPr id="111738" name="Text Box 39"/>
            <p:cNvSpPr txBox="1"/>
            <p:nvPr/>
          </p:nvSpPr>
          <p:spPr>
            <a:xfrm>
              <a:off x="2082" y="1162"/>
              <a:ext cx="155" cy="187"/>
            </a:xfrm>
            <a:prstGeom prst="rect">
              <a:avLst/>
            </a:prstGeom>
            <a:noFill/>
            <a:ln w="9525">
              <a:noFill/>
            </a:ln>
          </p:spPr>
          <p:txBody>
            <a:bodyPr wrap="none">
              <a:spAutoFit/>
            </a:bodyPr>
            <a:p>
              <a:pPr eaLnBrk="0" hangingPunct="0">
                <a:spcBef>
                  <a:spcPct val="0"/>
                </a:spcBef>
              </a:pPr>
              <a:r>
                <a:rPr lang="en-US" altLang="zh-CN" sz="1800" dirty="0">
                  <a:latin typeface="Times New Roman" panose="02020603050405020304" pitchFamily="18" charset="0"/>
                </a:rPr>
                <a:t>2</a:t>
              </a:r>
              <a:endParaRPr lang="en-US" altLang="zh-CN" sz="1800" dirty="0">
                <a:latin typeface="Times New Roman" panose="02020603050405020304" pitchFamily="18" charset="0"/>
              </a:endParaRPr>
            </a:p>
          </p:txBody>
        </p:sp>
        <p:sp>
          <p:nvSpPr>
            <p:cNvPr id="111739" name="Text Box 39"/>
            <p:cNvSpPr txBox="1"/>
            <p:nvPr/>
          </p:nvSpPr>
          <p:spPr>
            <a:xfrm>
              <a:off x="2072" y="1344"/>
              <a:ext cx="155" cy="186"/>
            </a:xfrm>
            <a:prstGeom prst="rect">
              <a:avLst/>
            </a:prstGeom>
            <a:noFill/>
            <a:ln w="9525">
              <a:noFill/>
            </a:ln>
          </p:spPr>
          <p:txBody>
            <a:bodyPr wrap="none">
              <a:spAutoFit/>
            </a:bodyPr>
            <a:p>
              <a:pPr eaLnBrk="0" hangingPunct="0">
                <a:spcBef>
                  <a:spcPct val="0"/>
                </a:spcBef>
              </a:pPr>
              <a:r>
                <a:rPr lang="en-US" altLang="zh-CN" sz="1800" dirty="0">
                  <a:latin typeface="Times New Roman" panose="02020603050405020304" pitchFamily="18" charset="0"/>
                </a:rPr>
                <a:t>3</a:t>
              </a:r>
              <a:endParaRPr lang="en-US" altLang="zh-CN" sz="1800" dirty="0">
                <a:latin typeface="Times New Roman" panose="02020603050405020304" pitchFamily="18" charset="0"/>
              </a:endParaRPr>
            </a:p>
          </p:txBody>
        </p:sp>
        <p:sp>
          <p:nvSpPr>
            <p:cNvPr id="111740" name="Text Box 39"/>
            <p:cNvSpPr txBox="1"/>
            <p:nvPr/>
          </p:nvSpPr>
          <p:spPr>
            <a:xfrm>
              <a:off x="2072" y="1479"/>
              <a:ext cx="155" cy="187"/>
            </a:xfrm>
            <a:prstGeom prst="rect">
              <a:avLst/>
            </a:prstGeom>
            <a:noFill/>
            <a:ln w="9525">
              <a:noFill/>
            </a:ln>
          </p:spPr>
          <p:txBody>
            <a:bodyPr wrap="none">
              <a:spAutoFit/>
            </a:bodyPr>
            <a:p>
              <a:pPr eaLnBrk="0" hangingPunct="0">
                <a:spcBef>
                  <a:spcPct val="0"/>
                </a:spcBef>
              </a:pPr>
              <a:r>
                <a:rPr lang="en-US" altLang="zh-CN" sz="1800" dirty="0">
                  <a:latin typeface="Times New Roman" panose="02020603050405020304" pitchFamily="18" charset="0"/>
                </a:rPr>
                <a:t>4</a:t>
              </a:r>
              <a:endParaRPr lang="en-US" altLang="zh-CN" sz="1800" dirty="0">
                <a:latin typeface="Times New Roman" panose="02020603050405020304" pitchFamily="18" charset="0"/>
              </a:endParaRPr>
            </a:p>
          </p:txBody>
        </p:sp>
        <p:sp>
          <p:nvSpPr>
            <p:cNvPr id="111741" name="Text Box 39"/>
            <p:cNvSpPr txBox="1"/>
            <p:nvPr/>
          </p:nvSpPr>
          <p:spPr>
            <a:xfrm>
              <a:off x="2072" y="1616"/>
              <a:ext cx="155" cy="187"/>
            </a:xfrm>
            <a:prstGeom prst="rect">
              <a:avLst/>
            </a:prstGeom>
            <a:noFill/>
            <a:ln w="9525">
              <a:noFill/>
            </a:ln>
          </p:spPr>
          <p:txBody>
            <a:bodyPr wrap="none">
              <a:spAutoFit/>
            </a:bodyPr>
            <a:p>
              <a:pPr eaLnBrk="0" hangingPunct="0">
                <a:spcBef>
                  <a:spcPct val="0"/>
                </a:spcBef>
              </a:pPr>
              <a:r>
                <a:rPr lang="en-US" altLang="zh-CN" sz="1800" dirty="0">
                  <a:latin typeface="Times New Roman" panose="02020603050405020304" pitchFamily="18" charset="0"/>
                </a:rPr>
                <a:t>5</a:t>
              </a:r>
              <a:endParaRPr lang="en-US" altLang="zh-CN" sz="1800" dirty="0">
                <a:latin typeface="Times New Roman" panose="02020603050405020304" pitchFamily="18" charset="0"/>
              </a:endParaRPr>
            </a:p>
          </p:txBody>
        </p:sp>
        <p:sp>
          <p:nvSpPr>
            <p:cNvPr id="317502" name="Rectangle 62"/>
            <p:cNvSpPr>
              <a:spLocks noChangeArrowheads="1"/>
            </p:cNvSpPr>
            <p:nvPr/>
          </p:nvSpPr>
          <p:spPr bwMode="auto">
            <a:xfrm>
              <a:off x="1429" y="1072"/>
              <a:ext cx="496" cy="18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0</a:t>
              </a:r>
              <a:r>
                <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段</a:t>
              </a:r>
              <a:r>
                <a:rPr kumimoji="0" lang="en-US" altLang="zh-CN"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0</a:t>
              </a:r>
              <a:r>
                <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页</a:t>
              </a: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503" name="Rectangle 63"/>
            <p:cNvSpPr>
              <a:spLocks noChangeArrowheads="1"/>
            </p:cNvSpPr>
            <p:nvPr/>
          </p:nvSpPr>
          <p:spPr bwMode="auto">
            <a:xfrm>
              <a:off x="1429" y="1208"/>
              <a:ext cx="496" cy="18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0</a:t>
              </a:r>
              <a:r>
                <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段</a:t>
              </a:r>
              <a:r>
                <a:rPr kumimoji="0" lang="en-US" altLang="zh-CN"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1</a:t>
              </a:r>
              <a:r>
                <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页</a:t>
              </a: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504" name="Rectangle 64"/>
            <p:cNvSpPr>
              <a:spLocks noChangeArrowheads="1"/>
            </p:cNvSpPr>
            <p:nvPr/>
          </p:nvSpPr>
          <p:spPr bwMode="auto">
            <a:xfrm>
              <a:off x="1474" y="2296"/>
              <a:ext cx="496" cy="18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a:t>
              </a:r>
              <a:r>
                <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段</a:t>
              </a:r>
              <a:r>
                <a:rPr kumimoji="0" lang="en-US" altLang="zh-CN"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1</a:t>
              </a:r>
              <a:r>
                <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页</a:t>
              </a: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505" name="Rectangle 65"/>
            <p:cNvSpPr>
              <a:spLocks noChangeArrowheads="1"/>
            </p:cNvSpPr>
            <p:nvPr/>
          </p:nvSpPr>
          <p:spPr bwMode="auto">
            <a:xfrm>
              <a:off x="1429" y="1617"/>
              <a:ext cx="496" cy="18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1</a:t>
              </a:r>
              <a:r>
                <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段</a:t>
              </a:r>
              <a:r>
                <a:rPr kumimoji="0" lang="en-US" altLang="zh-CN"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1</a:t>
              </a:r>
              <a:r>
                <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页</a:t>
              </a: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746" name="Line 35"/>
            <p:cNvSpPr/>
            <p:nvPr/>
          </p:nvSpPr>
          <p:spPr>
            <a:xfrm flipV="1">
              <a:off x="1429" y="1889"/>
              <a:ext cx="588" cy="0"/>
            </a:xfrm>
            <a:prstGeom prst="line">
              <a:avLst/>
            </a:prstGeom>
            <a:ln w="19050" cap="flat" cmpd="sng">
              <a:solidFill>
                <a:schemeClr val="hlink"/>
              </a:solidFill>
              <a:prstDash val="solid"/>
              <a:headEnd type="none" w="med" len="med"/>
              <a:tailEnd type="none" w="med" len="med"/>
            </a:ln>
          </p:spPr>
        </p:sp>
        <p:sp>
          <p:nvSpPr>
            <p:cNvPr id="111747" name="Line 35"/>
            <p:cNvSpPr/>
            <p:nvPr/>
          </p:nvSpPr>
          <p:spPr>
            <a:xfrm flipV="1">
              <a:off x="1429" y="2025"/>
              <a:ext cx="588" cy="0"/>
            </a:xfrm>
            <a:prstGeom prst="line">
              <a:avLst/>
            </a:prstGeom>
            <a:ln w="19050" cap="flat" cmpd="sng">
              <a:solidFill>
                <a:schemeClr val="hlink"/>
              </a:solidFill>
              <a:prstDash val="solid"/>
              <a:headEnd type="none" w="med" len="med"/>
              <a:tailEnd type="none" w="med" len="med"/>
            </a:ln>
          </p:spPr>
        </p:sp>
        <p:sp>
          <p:nvSpPr>
            <p:cNvPr id="111748" name="Line 35"/>
            <p:cNvSpPr/>
            <p:nvPr/>
          </p:nvSpPr>
          <p:spPr>
            <a:xfrm flipV="1">
              <a:off x="1429" y="2161"/>
              <a:ext cx="588" cy="0"/>
            </a:xfrm>
            <a:prstGeom prst="line">
              <a:avLst/>
            </a:prstGeom>
            <a:ln w="19050" cap="flat" cmpd="sng">
              <a:solidFill>
                <a:schemeClr val="hlink"/>
              </a:solidFill>
              <a:prstDash val="solid"/>
              <a:headEnd type="none" w="med" len="med"/>
              <a:tailEnd type="none" w="med" len="med"/>
            </a:ln>
          </p:spPr>
        </p:sp>
        <p:sp>
          <p:nvSpPr>
            <p:cNvPr id="111749" name="Line 35"/>
            <p:cNvSpPr/>
            <p:nvPr/>
          </p:nvSpPr>
          <p:spPr>
            <a:xfrm flipV="1">
              <a:off x="1429" y="2297"/>
              <a:ext cx="588" cy="0"/>
            </a:xfrm>
            <a:prstGeom prst="line">
              <a:avLst/>
            </a:prstGeom>
            <a:ln w="19050" cap="flat" cmpd="sng">
              <a:solidFill>
                <a:schemeClr val="hlink"/>
              </a:solidFill>
              <a:prstDash val="solid"/>
              <a:headEnd type="none" w="med" len="med"/>
              <a:tailEnd type="none" w="med" len="med"/>
            </a:ln>
          </p:spPr>
        </p:sp>
        <p:sp>
          <p:nvSpPr>
            <p:cNvPr id="111750" name="Line 35"/>
            <p:cNvSpPr/>
            <p:nvPr/>
          </p:nvSpPr>
          <p:spPr>
            <a:xfrm flipV="1">
              <a:off x="1429" y="2433"/>
              <a:ext cx="588" cy="0"/>
            </a:xfrm>
            <a:prstGeom prst="line">
              <a:avLst/>
            </a:prstGeom>
            <a:ln w="19050" cap="flat" cmpd="sng">
              <a:solidFill>
                <a:schemeClr val="hlink"/>
              </a:solidFill>
              <a:prstDash val="solid"/>
              <a:headEnd type="none" w="med" len="med"/>
              <a:tailEnd type="none" w="med" len="med"/>
            </a:ln>
          </p:spPr>
        </p:sp>
        <p:sp>
          <p:nvSpPr>
            <p:cNvPr id="111751" name="Line 35"/>
            <p:cNvSpPr/>
            <p:nvPr/>
          </p:nvSpPr>
          <p:spPr>
            <a:xfrm flipV="1">
              <a:off x="1429" y="2569"/>
              <a:ext cx="588" cy="0"/>
            </a:xfrm>
            <a:prstGeom prst="line">
              <a:avLst/>
            </a:prstGeom>
            <a:ln w="19050" cap="flat" cmpd="sng">
              <a:solidFill>
                <a:schemeClr val="hlink"/>
              </a:solidFill>
              <a:prstDash val="solid"/>
              <a:headEnd type="none" w="med" len="med"/>
              <a:tailEnd type="none" w="med" len="med"/>
            </a:ln>
          </p:spPr>
        </p:sp>
        <p:sp>
          <p:nvSpPr>
            <p:cNvPr id="111752" name="Line 35"/>
            <p:cNvSpPr/>
            <p:nvPr/>
          </p:nvSpPr>
          <p:spPr>
            <a:xfrm flipV="1">
              <a:off x="1429" y="2705"/>
              <a:ext cx="588" cy="0"/>
            </a:xfrm>
            <a:prstGeom prst="line">
              <a:avLst/>
            </a:prstGeom>
            <a:ln w="19050" cap="flat" cmpd="sng">
              <a:solidFill>
                <a:schemeClr val="hlink"/>
              </a:solidFill>
              <a:prstDash val="solid"/>
              <a:headEnd type="none" w="med" len="med"/>
              <a:tailEnd type="none" w="med" len="med"/>
            </a:ln>
          </p:spPr>
        </p:sp>
        <p:sp>
          <p:nvSpPr>
            <p:cNvPr id="111753" name="Line 35"/>
            <p:cNvSpPr/>
            <p:nvPr/>
          </p:nvSpPr>
          <p:spPr>
            <a:xfrm flipV="1">
              <a:off x="1429" y="2841"/>
              <a:ext cx="588" cy="0"/>
            </a:xfrm>
            <a:prstGeom prst="line">
              <a:avLst/>
            </a:prstGeom>
            <a:ln w="19050" cap="flat" cmpd="sng">
              <a:solidFill>
                <a:schemeClr val="hlink"/>
              </a:solidFill>
              <a:prstDash val="solid"/>
              <a:headEnd type="none" w="med" len="med"/>
              <a:tailEnd type="none" w="med" len="med"/>
            </a:ln>
          </p:spPr>
        </p:sp>
        <p:sp>
          <p:nvSpPr>
            <p:cNvPr id="111754" name="Text Box 39"/>
            <p:cNvSpPr txBox="1"/>
            <p:nvPr/>
          </p:nvSpPr>
          <p:spPr>
            <a:xfrm>
              <a:off x="2064" y="1706"/>
              <a:ext cx="172" cy="187"/>
            </a:xfrm>
            <a:prstGeom prst="rect">
              <a:avLst/>
            </a:prstGeom>
            <a:noFill/>
            <a:ln w="9525">
              <a:noFill/>
            </a:ln>
          </p:spPr>
          <p:txBody>
            <a:bodyPr>
              <a:spAutoFit/>
            </a:bodyPr>
            <a:p>
              <a:pPr eaLnBrk="0" hangingPunct="0">
                <a:spcBef>
                  <a:spcPct val="0"/>
                </a:spcBef>
              </a:pPr>
              <a:r>
                <a:rPr lang="en-US" altLang="zh-CN" sz="1800" dirty="0">
                  <a:latin typeface="Times New Roman" panose="02020603050405020304" pitchFamily="18" charset="0"/>
                </a:rPr>
                <a:t>6</a:t>
              </a:r>
              <a:endParaRPr lang="en-US" altLang="zh-CN" sz="1800" dirty="0">
                <a:latin typeface="Times New Roman" panose="02020603050405020304" pitchFamily="18" charset="0"/>
              </a:endParaRPr>
            </a:p>
          </p:txBody>
        </p:sp>
        <p:sp>
          <p:nvSpPr>
            <p:cNvPr id="111755" name="Text Box 39"/>
            <p:cNvSpPr txBox="1"/>
            <p:nvPr/>
          </p:nvSpPr>
          <p:spPr>
            <a:xfrm>
              <a:off x="2086" y="1843"/>
              <a:ext cx="155" cy="187"/>
            </a:xfrm>
            <a:prstGeom prst="rect">
              <a:avLst/>
            </a:prstGeom>
            <a:noFill/>
            <a:ln w="9525">
              <a:noFill/>
            </a:ln>
          </p:spPr>
          <p:txBody>
            <a:bodyPr wrap="none">
              <a:spAutoFit/>
            </a:bodyPr>
            <a:p>
              <a:pPr eaLnBrk="0" hangingPunct="0">
                <a:spcBef>
                  <a:spcPct val="0"/>
                </a:spcBef>
              </a:pPr>
              <a:r>
                <a:rPr lang="en-US" altLang="zh-CN" sz="1800" dirty="0">
                  <a:latin typeface="Times New Roman" panose="02020603050405020304" pitchFamily="18" charset="0"/>
                </a:rPr>
                <a:t>7</a:t>
              </a:r>
              <a:endParaRPr lang="en-US" altLang="zh-CN" sz="1800" dirty="0">
                <a:latin typeface="Times New Roman" panose="02020603050405020304" pitchFamily="18" charset="0"/>
              </a:endParaRPr>
            </a:p>
          </p:txBody>
        </p:sp>
        <p:sp>
          <p:nvSpPr>
            <p:cNvPr id="111756" name="Text Box 39"/>
            <p:cNvSpPr txBox="1"/>
            <p:nvPr/>
          </p:nvSpPr>
          <p:spPr>
            <a:xfrm>
              <a:off x="2081" y="1979"/>
              <a:ext cx="156" cy="187"/>
            </a:xfrm>
            <a:prstGeom prst="rect">
              <a:avLst/>
            </a:prstGeom>
            <a:noFill/>
            <a:ln w="9525">
              <a:noFill/>
            </a:ln>
          </p:spPr>
          <p:txBody>
            <a:bodyPr wrap="none">
              <a:spAutoFit/>
            </a:bodyPr>
            <a:p>
              <a:pPr eaLnBrk="0" hangingPunct="0">
                <a:spcBef>
                  <a:spcPct val="0"/>
                </a:spcBef>
              </a:pPr>
              <a:r>
                <a:rPr lang="en-US" altLang="zh-CN" sz="1800" dirty="0">
                  <a:latin typeface="Times New Roman" panose="02020603050405020304" pitchFamily="18" charset="0"/>
                </a:rPr>
                <a:t>8</a:t>
              </a:r>
              <a:endParaRPr lang="en-US" altLang="zh-CN" sz="1800" dirty="0">
                <a:latin typeface="Times New Roman" panose="02020603050405020304" pitchFamily="18" charset="0"/>
              </a:endParaRPr>
            </a:p>
          </p:txBody>
        </p:sp>
        <p:sp>
          <p:nvSpPr>
            <p:cNvPr id="111757" name="Text Box 39"/>
            <p:cNvSpPr txBox="1"/>
            <p:nvPr/>
          </p:nvSpPr>
          <p:spPr>
            <a:xfrm>
              <a:off x="2072" y="2115"/>
              <a:ext cx="155" cy="187"/>
            </a:xfrm>
            <a:prstGeom prst="rect">
              <a:avLst/>
            </a:prstGeom>
            <a:noFill/>
            <a:ln w="9525">
              <a:noFill/>
            </a:ln>
          </p:spPr>
          <p:txBody>
            <a:bodyPr wrap="none">
              <a:spAutoFit/>
            </a:bodyPr>
            <a:p>
              <a:pPr eaLnBrk="0" hangingPunct="0">
                <a:spcBef>
                  <a:spcPct val="0"/>
                </a:spcBef>
              </a:pPr>
              <a:r>
                <a:rPr lang="en-US" altLang="zh-CN" sz="1800" dirty="0">
                  <a:latin typeface="Times New Roman" panose="02020603050405020304" pitchFamily="18" charset="0"/>
                </a:rPr>
                <a:t>9</a:t>
              </a:r>
              <a:endParaRPr lang="en-US" altLang="zh-CN" sz="1800" dirty="0">
                <a:latin typeface="Times New Roman" panose="02020603050405020304" pitchFamily="18" charset="0"/>
              </a:endParaRPr>
            </a:p>
          </p:txBody>
        </p:sp>
        <p:sp>
          <p:nvSpPr>
            <p:cNvPr id="111758" name="Text Box 39"/>
            <p:cNvSpPr txBox="1"/>
            <p:nvPr/>
          </p:nvSpPr>
          <p:spPr>
            <a:xfrm>
              <a:off x="2024" y="2252"/>
              <a:ext cx="215" cy="186"/>
            </a:xfrm>
            <a:prstGeom prst="rect">
              <a:avLst/>
            </a:prstGeom>
            <a:noFill/>
            <a:ln w="9525">
              <a:noFill/>
            </a:ln>
          </p:spPr>
          <p:txBody>
            <a:bodyPr wrap="none">
              <a:spAutoFit/>
            </a:bodyPr>
            <a:p>
              <a:pPr eaLnBrk="0" hangingPunct="0">
                <a:spcBef>
                  <a:spcPct val="0"/>
                </a:spcBef>
              </a:pPr>
              <a:r>
                <a:rPr lang="en-US" altLang="zh-CN" sz="1800" dirty="0">
                  <a:latin typeface="Times New Roman" panose="02020603050405020304" pitchFamily="18" charset="0"/>
                </a:rPr>
                <a:t>10</a:t>
              </a:r>
              <a:endParaRPr lang="en-US" altLang="zh-CN" sz="1800" dirty="0">
                <a:latin typeface="Times New Roman" panose="02020603050405020304" pitchFamily="18" charset="0"/>
              </a:endParaRPr>
            </a:p>
          </p:txBody>
        </p:sp>
        <p:sp>
          <p:nvSpPr>
            <p:cNvPr id="317519" name="Rectangle 79"/>
            <p:cNvSpPr>
              <a:spLocks noChangeArrowheads="1"/>
            </p:cNvSpPr>
            <p:nvPr/>
          </p:nvSpPr>
          <p:spPr bwMode="auto">
            <a:xfrm>
              <a:off x="1474" y="1988"/>
              <a:ext cx="496" cy="18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0</a:t>
              </a:r>
              <a:r>
                <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段</a:t>
              </a:r>
              <a:r>
                <a:rPr kumimoji="0" lang="en-US" altLang="zh-CN"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a:t>
              </a:r>
              <a:r>
                <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页</a:t>
              </a: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520" name="Rectangle 80"/>
            <p:cNvSpPr>
              <a:spLocks noChangeArrowheads="1"/>
            </p:cNvSpPr>
            <p:nvPr/>
          </p:nvSpPr>
          <p:spPr bwMode="auto">
            <a:xfrm>
              <a:off x="1474" y="1752"/>
              <a:ext cx="496" cy="18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0</a:t>
              </a:r>
              <a:r>
                <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段</a:t>
              </a:r>
              <a:r>
                <a:rPr kumimoji="0" lang="en-US" altLang="zh-CN"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3</a:t>
              </a:r>
              <a:r>
                <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页</a:t>
              </a: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521" name="Rectangle 81"/>
            <p:cNvSpPr>
              <a:spLocks noChangeArrowheads="1"/>
            </p:cNvSpPr>
            <p:nvPr/>
          </p:nvSpPr>
          <p:spPr bwMode="auto">
            <a:xfrm>
              <a:off x="1429" y="1481"/>
              <a:ext cx="496" cy="18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1</a:t>
              </a:r>
              <a:r>
                <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段</a:t>
              </a:r>
              <a:r>
                <a:rPr kumimoji="0" lang="en-US" altLang="zh-CN"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0</a:t>
              </a:r>
              <a:r>
                <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页</a:t>
              </a: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522" name="Rectangle 82"/>
            <p:cNvSpPr>
              <a:spLocks noChangeArrowheads="1"/>
            </p:cNvSpPr>
            <p:nvPr/>
          </p:nvSpPr>
          <p:spPr bwMode="auto">
            <a:xfrm>
              <a:off x="1474" y="1345"/>
              <a:ext cx="496" cy="18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a:t>
              </a:r>
              <a:r>
                <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段</a:t>
              </a:r>
              <a:r>
                <a:rPr kumimoji="0" lang="en-US" altLang="zh-CN"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0</a:t>
              </a:r>
              <a:r>
                <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页</a:t>
              </a: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523" name="Rectangle 83"/>
            <p:cNvSpPr>
              <a:spLocks noChangeArrowheads="1"/>
            </p:cNvSpPr>
            <p:nvPr/>
          </p:nvSpPr>
          <p:spPr bwMode="auto">
            <a:xfrm>
              <a:off x="1474" y="2441"/>
              <a:ext cx="496" cy="18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a:t>
              </a:r>
              <a:r>
                <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段</a:t>
              </a:r>
              <a:r>
                <a:rPr kumimoji="0" lang="en-US" altLang="zh-CN"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a:t>
              </a:r>
              <a:r>
                <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页</a:t>
              </a: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524" name="Rectangle 84"/>
            <p:cNvSpPr>
              <a:spLocks noChangeArrowheads="1"/>
            </p:cNvSpPr>
            <p:nvPr/>
          </p:nvSpPr>
          <p:spPr bwMode="auto">
            <a:xfrm>
              <a:off x="1474" y="2704"/>
              <a:ext cx="496" cy="18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3</a:t>
              </a:r>
              <a:r>
                <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段</a:t>
              </a:r>
              <a:r>
                <a:rPr kumimoji="0" lang="en-US" altLang="zh-CN"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0</a:t>
              </a:r>
              <a:r>
                <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页</a:t>
              </a: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765" name="Text Box 39"/>
            <p:cNvSpPr txBox="1"/>
            <p:nvPr/>
          </p:nvSpPr>
          <p:spPr>
            <a:xfrm>
              <a:off x="2024" y="2387"/>
              <a:ext cx="216" cy="187"/>
            </a:xfrm>
            <a:prstGeom prst="rect">
              <a:avLst/>
            </a:prstGeom>
            <a:noFill/>
            <a:ln w="9525">
              <a:noFill/>
            </a:ln>
          </p:spPr>
          <p:txBody>
            <a:bodyPr wrap="none">
              <a:spAutoFit/>
            </a:bodyPr>
            <a:p>
              <a:pPr eaLnBrk="0" hangingPunct="0">
                <a:spcBef>
                  <a:spcPct val="0"/>
                </a:spcBef>
              </a:pPr>
              <a:r>
                <a:rPr lang="en-US" altLang="zh-CN" sz="1800" dirty="0">
                  <a:latin typeface="Times New Roman" panose="02020603050405020304" pitchFamily="18" charset="0"/>
                </a:rPr>
                <a:t>11</a:t>
              </a:r>
              <a:endParaRPr lang="en-US" altLang="zh-CN" sz="1800" dirty="0">
                <a:latin typeface="Times New Roman" panose="02020603050405020304" pitchFamily="18" charset="0"/>
              </a:endParaRPr>
            </a:p>
          </p:txBody>
        </p:sp>
        <p:sp>
          <p:nvSpPr>
            <p:cNvPr id="111766" name="Text Box 39"/>
            <p:cNvSpPr txBox="1"/>
            <p:nvPr/>
          </p:nvSpPr>
          <p:spPr>
            <a:xfrm>
              <a:off x="2024" y="2523"/>
              <a:ext cx="216" cy="187"/>
            </a:xfrm>
            <a:prstGeom prst="rect">
              <a:avLst/>
            </a:prstGeom>
            <a:noFill/>
            <a:ln w="9525">
              <a:noFill/>
            </a:ln>
          </p:spPr>
          <p:txBody>
            <a:bodyPr wrap="none">
              <a:spAutoFit/>
            </a:bodyPr>
            <a:p>
              <a:pPr eaLnBrk="0" hangingPunct="0">
                <a:spcBef>
                  <a:spcPct val="0"/>
                </a:spcBef>
              </a:pPr>
              <a:r>
                <a:rPr lang="en-US" altLang="zh-CN" sz="1800" dirty="0">
                  <a:latin typeface="Times New Roman" panose="02020603050405020304" pitchFamily="18" charset="0"/>
                </a:rPr>
                <a:t>12</a:t>
              </a:r>
              <a:endParaRPr lang="en-US" altLang="zh-CN" sz="1800" dirty="0">
                <a:latin typeface="Times New Roman" panose="02020603050405020304" pitchFamily="18" charset="0"/>
              </a:endParaRPr>
            </a:p>
          </p:txBody>
        </p:sp>
        <p:sp>
          <p:nvSpPr>
            <p:cNvPr id="111767" name="Text Box 39"/>
            <p:cNvSpPr txBox="1"/>
            <p:nvPr/>
          </p:nvSpPr>
          <p:spPr>
            <a:xfrm>
              <a:off x="2024" y="2660"/>
              <a:ext cx="216" cy="186"/>
            </a:xfrm>
            <a:prstGeom prst="rect">
              <a:avLst/>
            </a:prstGeom>
            <a:noFill/>
            <a:ln w="9525">
              <a:noFill/>
            </a:ln>
          </p:spPr>
          <p:txBody>
            <a:bodyPr wrap="none">
              <a:spAutoFit/>
            </a:bodyPr>
            <a:p>
              <a:pPr eaLnBrk="0" hangingPunct="0">
                <a:spcBef>
                  <a:spcPct val="0"/>
                </a:spcBef>
              </a:pPr>
              <a:r>
                <a:rPr lang="en-US" altLang="zh-CN" sz="1800" dirty="0">
                  <a:latin typeface="Times New Roman" panose="02020603050405020304" pitchFamily="18" charset="0"/>
                </a:rPr>
                <a:t>13</a:t>
              </a:r>
              <a:endParaRPr lang="en-US" altLang="zh-CN" sz="1800" dirty="0">
                <a:latin typeface="Times New Roman" panose="02020603050405020304" pitchFamily="18" charset="0"/>
              </a:endParaRPr>
            </a:p>
          </p:txBody>
        </p:sp>
      </p:grpSp>
      <p:sp>
        <p:nvSpPr>
          <p:cNvPr id="317528" name="Line 88"/>
          <p:cNvSpPr>
            <a:spLocks noChangeShapeType="1"/>
          </p:cNvSpPr>
          <p:nvPr/>
        </p:nvSpPr>
        <p:spPr bwMode="auto">
          <a:xfrm>
            <a:off x="3924300" y="2708275"/>
            <a:ext cx="431800" cy="0"/>
          </a:xfrm>
          <a:prstGeom prst="line">
            <a:avLst/>
          </a:prstGeom>
          <a:noFill/>
          <a:ln w="2857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4" name="Group 89"/>
          <p:cNvGrpSpPr/>
          <p:nvPr/>
        </p:nvGrpSpPr>
        <p:grpSpPr>
          <a:xfrm>
            <a:off x="4500563" y="549275"/>
            <a:ext cx="1439862" cy="2016125"/>
            <a:chOff x="2562" y="426"/>
            <a:chExt cx="817" cy="1190"/>
          </a:xfrm>
        </p:grpSpPr>
        <p:grpSp>
          <p:nvGrpSpPr>
            <p:cNvPr id="111700" name="Group 90"/>
            <p:cNvGrpSpPr/>
            <p:nvPr/>
          </p:nvGrpSpPr>
          <p:grpSpPr>
            <a:xfrm>
              <a:off x="2562" y="426"/>
              <a:ext cx="817" cy="992"/>
              <a:chOff x="2562" y="426"/>
              <a:chExt cx="817" cy="992"/>
            </a:xfrm>
          </p:grpSpPr>
          <p:sp>
            <p:nvSpPr>
              <p:cNvPr id="111708" name="Text Box 43"/>
              <p:cNvSpPr txBox="1"/>
              <p:nvPr/>
            </p:nvSpPr>
            <p:spPr>
              <a:xfrm>
                <a:off x="2653" y="426"/>
                <a:ext cx="726" cy="199"/>
              </a:xfrm>
              <a:prstGeom prst="rect">
                <a:avLst/>
              </a:prstGeom>
              <a:noFill/>
              <a:ln w="9525">
                <a:noFill/>
              </a:ln>
            </p:spPr>
            <p:txBody>
              <a:bodyPr>
                <a:spAutoFit/>
              </a:bodyPr>
              <a:p>
                <a:pPr algn="l"/>
                <a:r>
                  <a:rPr lang="en-US" altLang="zh-CN" sz="1600" dirty="0">
                    <a:latin typeface="Times New Roman" panose="02020603050405020304" pitchFamily="18" charset="0"/>
                  </a:rPr>
                  <a:t>0</a:t>
                </a:r>
                <a:r>
                  <a:rPr lang="zh-CN" altLang="en-US" sz="1600" dirty="0">
                    <a:latin typeface="Times New Roman" panose="02020603050405020304" pitchFamily="18" charset="0"/>
                  </a:rPr>
                  <a:t>段页表</a:t>
                </a:r>
                <a:endParaRPr lang="zh-CN" altLang="en-US" sz="1600" dirty="0">
                  <a:latin typeface="Times New Roman" panose="02020603050405020304" pitchFamily="18" charset="0"/>
                </a:endParaRPr>
              </a:p>
            </p:txBody>
          </p:sp>
          <p:sp>
            <p:nvSpPr>
              <p:cNvPr id="111709" name="Rectangle 92"/>
              <p:cNvSpPr/>
              <p:nvPr/>
            </p:nvSpPr>
            <p:spPr>
              <a:xfrm>
                <a:off x="2925" y="1227"/>
                <a:ext cx="362" cy="191"/>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8</a:t>
                </a:r>
                <a:endParaRPr lang="en-US" altLang="zh-CN" sz="2000" dirty="0">
                  <a:latin typeface="Arial" panose="020B0604020202020204" pitchFamily="34" charset="0"/>
                </a:endParaRPr>
              </a:p>
            </p:txBody>
          </p:sp>
          <p:sp>
            <p:nvSpPr>
              <p:cNvPr id="111710" name="Rectangle 93"/>
              <p:cNvSpPr/>
              <p:nvPr/>
            </p:nvSpPr>
            <p:spPr>
              <a:xfrm>
                <a:off x="2562" y="1227"/>
                <a:ext cx="363" cy="191"/>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2</a:t>
                </a:r>
                <a:endParaRPr lang="en-US" altLang="zh-CN" sz="2000" dirty="0">
                  <a:latin typeface="Arial" panose="020B0604020202020204" pitchFamily="34" charset="0"/>
                </a:endParaRPr>
              </a:p>
            </p:txBody>
          </p:sp>
          <p:sp>
            <p:nvSpPr>
              <p:cNvPr id="111711" name="Rectangle 94"/>
              <p:cNvSpPr/>
              <p:nvPr/>
            </p:nvSpPr>
            <p:spPr>
              <a:xfrm>
                <a:off x="2925" y="1036"/>
                <a:ext cx="362" cy="191"/>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2</a:t>
                </a:r>
                <a:endParaRPr lang="en-US" altLang="zh-CN" sz="2000" dirty="0">
                  <a:latin typeface="Arial" panose="020B0604020202020204" pitchFamily="34" charset="0"/>
                </a:endParaRPr>
              </a:p>
            </p:txBody>
          </p:sp>
          <p:sp>
            <p:nvSpPr>
              <p:cNvPr id="111712" name="Rectangle 95"/>
              <p:cNvSpPr/>
              <p:nvPr/>
            </p:nvSpPr>
            <p:spPr>
              <a:xfrm>
                <a:off x="2562" y="1036"/>
                <a:ext cx="363" cy="191"/>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1</a:t>
                </a:r>
                <a:endParaRPr lang="en-US" altLang="zh-CN" sz="2000" dirty="0">
                  <a:latin typeface="Arial" panose="020B0604020202020204" pitchFamily="34" charset="0"/>
                </a:endParaRPr>
              </a:p>
            </p:txBody>
          </p:sp>
          <p:sp>
            <p:nvSpPr>
              <p:cNvPr id="111713" name="Rectangle 96"/>
              <p:cNvSpPr/>
              <p:nvPr/>
            </p:nvSpPr>
            <p:spPr>
              <a:xfrm>
                <a:off x="2925" y="845"/>
                <a:ext cx="362" cy="191"/>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1</a:t>
                </a:r>
                <a:endParaRPr lang="en-US" altLang="zh-CN" sz="2000" dirty="0">
                  <a:latin typeface="Arial" panose="020B0604020202020204" pitchFamily="34" charset="0"/>
                </a:endParaRPr>
              </a:p>
            </p:txBody>
          </p:sp>
          <p:sp>
            <p:nvSpPr>
              <p:cNvPr id="111714" name="Rectangle 97"/>
              <p:cNvSpPr/>
              <p:nvPr/>
            </p:nvSpPr>
            <p:spPr>
              <a:xfrm>
                <a:off x="2562" y="845"/>
                <a:ext cx="363" cy="191"/>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0</a:t>
                </a:r>
                <a:endParaRPr lang="en-US" altLang="zh-CN" sz="2000" dirty="0">
                  <a:latin typeface="Arial" panose="020B0604020202020204" pitchFamily="34" charset="0"/>
                </a:endParaRPr>
              </a:p>
            </p:txBody>
          </p:sp>
          <p:sp>
            <p:nvSpPr>
              <p:cNvPr id="111715" name="Rectangle 98"/>
              <p:cNvSpPr/>
              <p:nvPr/>
            </p:nvSpPr>
            <p:spPr>
              <a:xfrm>
                <a:off x="2925" y="618"/>
                <a:ext cx="362" cy="227"/>
              </a:xfrm>
              <a:prstGeom prst="rect">
                <a:avLst/>
              </a:prstGeom>
              <a:noFill/>
              <a:ln w="9525">
                <a:noFill/>
              </a:ln>
            </p:spPr>
            <p:txBody>
              <a:bodyPr/>
              <a:p>
                <a:pPr algn="l" eaLnBrk="0" hangingPunct="0">
                  <a:spcBef>
                    <a:spcPct val="20000"/>
                  </a:spcBef>
                </a:pPr>
                <a:r>
                  <a:rPr lang="zh-CN" altLang="en-US" sz="1600" dirty="0">
                    <a:latin typeface="Arial" panose="020B0604020202020204" pitchFamily="34" charset="0"/>
                  </a:rPr>
                  <a:t>块号</a:t>
                </a:r>
                <a:endParaRPr lang="zh-CN" altLang="en-US" sz="1600" dirty="0">
                  <a:latin typeface="Arial" panose="020B0604020202020204" pitchFamily="34" charset="0"/>
                </a:endParaRPr>
              </a:p>
            </p:txBody>
          </p:sp>
          <p:sp>
            <p:nvSpPr>
              <p:cNvPr id="111716" name="Rectangle 99"/>
              <p:cNvSpPr/>
              <p:nvPr/>
            </p:nvSpPr>
            <p:spPr>
              <a:xfrm>
                <a:off x="2562" y="618"/>
                <a:ext cx="363" cy="227"/>
              </a:xfrm>
              <a:prstGeom prst="rect">
                <a:avLst/>
              </a:prstGeom>
              <a:noFill/>
              <a:ln w="9525">
                <a:noFill/>
              </a:ln>
            </p:spPr>
            <p:txBody>
              <a:bodyPr/>
              <a:p>
                <a:pPr algn="l" eaLnBrk="0" hangingPunct="0">
                  <a:spcBef>
                    <a:spcPct val="20000"/>
                  </a:spcBef>
                </a:pPr>
                <a:r>
                  <a:rPr lang="zh-CN" altLang="en-US" sz="1600" dirty="0">
                    <a:latin typeface="Arial" panose="020B0604020202020204" pitchFamily="34" charset="0"/>
                  </a:rPr>
                  <a:t>页号</a:t>
                </a:r>
                <a:endParaRPr lang="zh-CN" altLang="en-US" sz="1600" dirty="0">
                  <a:latin typeface="Arial" panose="020B0604020202020204" pitchFamily="34" charset="0"/>
                </a:endParaRPr>
              </a:p>
            </p:txBody>
          </p:sp>
          <p:sp>
            <p:nvSpPr>
              <p:cNvPr id="111717" name="Line 100"/>
              <p:cNvSpPr/>
              <p:nvPr/>
            </p:nvSpPr>
            <p:spPr>
              <a:xfrm>
                <a:off x="2562" y="618"/>
                <a:ext cx="725" cy="0"/>
              </a:xfrm>
              <a:prstGeom prst="line">
                <a:avLst/>
              </a:prstGeom>
              <a:ln w="28575" cap="sq" cmpd="sng">
                <a:solidFill>
                  <a:schemeClr val="tx1"/>
                </a:solidFill>
                <a:prstDash val="solid"/>
                <a:headEnd type="none" w="med" len="med"/>
                <a:tailEnd type="none" w="med" len="med"/>
              </a:ln>
            </p:spPr>
          </p:sp>
          <p:sp>
            <p:nvSpPr>
              <p:cNvPr id="111718" name="Line 101"/>
              <p:cNvSpPr/>
              <p:nvPr/>
            </p:nvSpPr>
            <p:spPr>
              <a:xfrm>
                <a:off x="2562" y="845"/>
                <a:ext cx="725" cy="0"/>
              </a:xfrm>
              <a:prstGeom prst="line">
                <a:avLst/>
              </a:prstGeom>
              <a:ln w="12700" cap="flat" cmpd="sng">
                <a:solidFill>
                  <a:schemeClr val="tx1"/>
                </a:solidFill>
                <a:prstDash val="solid"/>
                <a:headEnd type="none" w="med" len="med"/>
                <a:tailEnd type="none" w="med" len="med"/>
              </a:ln>
            </p:spPr>
          </p:sp>
          <p:sp>
            <p:nvSpPr>
              <p:cNvPr id="111719" name="Line 102"/>
              <p:cNvSpPr/>
              <p:nvPr/>
            </p:nvSpPr>
            <p:spPr>
              <a:xfrm>
                <a:off x="2562" y="1036"/>
                <a:ext cx="725" cy="0"/>
              </a:xfrm>
              <a:prstGeom prst="line">
                <a:avLst/>
              </a:prstGeom>
              <a:ln w="12700" cap="flat" cmpd="sng">
                <a:solidFill>
                  <a:schemeClr val="tx1"/>
                </a:solidFill>
                <a:prstDash val="solid"/>
                <a:headEnd type="none" w="med" len="med"/>
                <a:tailEnd type="none" w="med" len="med"/>
              </a:ln>
            </p:spPr>
          </p:sp>
          <p:sp>
            <p:nvSpPr>
              <p:cNvPr id="111720" name="Line 103"/>
              <p:cNvSpPr/>
              <p:nvPr/>
            </p:nvSpPr>
            <p:spPr>
              <a:xfrm>
                <a:off x="2562" y="1227"/>
                <a:ext cx="725" cy="0"/>
              </a:xfrm>
              <a:prstGeom prst="line">
                <a:avLst/>
              </a:prstGeom>
              <a:ln w="12700" cap="flat" cmpd="sng">
                <a:solidFill>
                  <a:schemeClr val="tx1"/>
                </a:solidFill>
                <a:prstDash val="solid"/>
                <a:headEnd type="none" w="med" len="med"/>
                <a:tailEnd type="none" w="med" len="med"/>
              </a:ln>
            </p:spPr>
          </p:sp>
          <p:sp>
            <p:nvSpPr>
              <p:cNvPr id="111721" name="Line 104"/>
              <p:cNvSpPr/>
              <p:nvPr/>
            </p:nvSpPr>
            <p:spPr>
              <a:xfrm>
                <a:off x="2562" y="1418"/>
                <a:ext cx="725" cy="0"/>
              </a:xfrm>
              <a:prstGeom prst="line">
                <a:avLst/>
              </a:prstGeom>
              <a:ln w="12700" cap="flat" cmpd="sng">
                <a:solidFill>
                  <a:schemeClr val="tx1"/>
                </a:solidFill>
                <a:prstDash val="solid"/>
                <a:headEnd type="none" w="med" len="med"/>
                <a:tailEnd type="none" w="med" len="med"/>
              </a:ln>
            </p:spPr>
          </p:sp>
        </p:grpSp>
        <p:grpSp>
          <p:nvGrpSpPr>
            <p:cNvPr id="111701" name="Group 105"/>
            <p:cNvGrpSpPr/>
            <p:nvPr/>
          </p:nvGrpSpPr>
          <p:grpSpPr>
            <a:xfrm>
              <a:off x="2562" y="618"/>
              <a:ext cx="725" cy="998"/>
              <a:chOff x="2562" y="618"/>
              <a:chExt cx="725" cy="998"/>
            </a:xfrm>
          </p:grpSpPr>
          <p:sp>
            <p:nvSpPr>
              <p:cNvPr id="111703" name="Rectangle 106"/>
              <p:cNvSpPr/>
              <p:nvPr/>
            </p:nvSpPr>
            <p:spPr>
              <a:xfrm>
                <a:off x="2925" y="1418"/>
                <a:ext cx="362" cy="198"/>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6</a:t>
                </a:r>
                <a:endParaRPr lang="en-US" altLang="zh-CN" sz="2000" dirty="0">
                  <a:latin typeface="Arial" panose="020B0604020202020204" pitchFamily="34" charset="0"/>
                </a:endParaRPr>
              </a:p>
            </p:txBody>
          </p:sp>
          <p:sp>
            <p:nvSpPr>
              <p:cNvPr id="111704" name="Rectangle 107"/>
              <p:cNvSpPr/>
              <p:nvPr/>
            </p:nvSpPr>
            <p:spPr>
              <a:xfrm>
                <a:off x="2562" y="1418"/>
                <a:ext cx="363" cy="198"/>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3</a:t>
                </a:r>
                <a:endParaRPr lang="en-US" altLang="zh-CN" sz="2000" dirty="0">
                  <a:latin typeface="Arial" panose="020B0604020202020204" pitchFamily="34" charset="0"/>
                </a:endParaRPr>
              </a:p>
            </p:txBody>
          </p:sp>
          <p:sp>
            <p:nvSpPr>
              <p:cNvPr id="111705" name="Line 108"/>
              <p:cNvSpPr/>
              <p:nvPr/>
            </p:nvSpPr>
            <p:spPr>
              <a:xfrm>
                <a:off x="2562" y="618"/>
                <a:ext cx="0" cy="998"/>
              </a:xfrm>
              <a:prstGeom prst="line">
                <a:avLst/>
              </a:prstGeom>
              <a:ln w="28575" cap="sq" cmpd="sng">
                <a:solidFill>
                  <a:schemeClr val="tx1"/>
                </a:solidFill>
                <a:prstDash val="solid"/>
                <a:headEnd type="none" w="med" len="med"/>
                <a:tailEnd type="none" w="med" len="med"/>
              </a:ln>
            </p:spPr>
          </p:sp>
          <p:sp>
            <p:nvSpPr>
              <p:cNvPr id="111706" name="Line 109"/>
              <p:cNvSpPr/>
              <p:nvPr/>
            </p:nvSpPr>
            <p:spPr>
              <a:xfrm>
                <a:off x="2925" y="618"/>
                <a:ext cx="0" cy="998"/>
              </a:xfrm>
              <a:prstGeom prst="line">
                <a:avLst/>
              </a:prstGeom>
              <a:ln w="12700" cap="flat" cmpd="sng">
                <a:solidFill>
                  <a:schemeClr val="tx1"/>
                </a:solidFill>
                <a:prstDash val="solid"/>
                <a:headEnd type="none" w="med" len="med"/>
                <a:tailEnd type="none" w="med" len="med"/>
              </a:ln>
            </p:spPr>
          </p:sp>
          <p:sp>
            <p:nvSpPr>
              <p:cNvPr id="111707" name="Line 110"/>
              <p:cNvSpPr/>
              <p:nvPr/>
            </p:nvSpPr>
            <p:spPr>
              <a:xfrm>
                <a:off x="3287" y="618"/>
                <a:ext cx="0" cy="998"/>
              </a:xfrm>
              <a:prstGeom prst="line">
                <a:avLst/>
              </a:prstGeom>
              <a:ln w="28575" cap="sq" cmpd="sng">
                <a:solidFill>
                  <a:schemeClr val="tx1"/>
                </a:solidFill>
                <a:prstDash val="solid"/>
                <a:headEnd type="none" w="med" len="med"/>
                <a:tailEnd type="none" w="med" len="med"/>
              </a:ln>
            </p:spPr>
          </p:sp>
        </p:grpSp>
        <p:sp>
          <p:nvSpPr>
            <p:cNvPr id="111702" name="Line 111"/>
            <p:cNvSpPr/>
            <p:nvPr/>
          </p:nvSpPr>
          <p:spPr>
            <a:xfrm>
              <a:off x="2562" y="1616"/>
              <a:ext cx="725" cy="0"/>
            </a:xfrm>
            <a:prstGeom prst="line">
              <a:avLst/>
            </a:prstGeom>
            <a:ln w="28575" cap="sq" cmpd="sng">
              <a:solidFill>
                <a:schemeClr val="tx1"/>
              </a:solidFill>
              <a:prstDash val="solid"/>
              <a:headEnd type="none" w="med" len="med"/>
              <a:tailEnd type="none" w="med" len="med"/>
            </a:ln>
          </p:spPr>
        </p:sp>
      </p:grpSp>
      <p:grpSp>
        <p:nvGrpSpPr>
          <p:cNvPr id="7" name="Group 112"/>
          <p:cNvGrpSpPr/>
          <p:nvPr/>
        </p:nvGrpSpPr>
        <p:grpSpPr>
          <a:xfrm>
            <a:off x="4500563" y="2620963"/>
            <a:ext cx="1295400" cy="952500"/>
            <a:chOff x="2562" y="2069"/>
            <a:chExt cx="726" cy="600"/>
          </a:xfrm>
        </p:grpSpPr>
        <p:sp>
          <p:nvSpPr>
            <p:cNvPr id="111689" name="Rectangle 113"/>
            <p:cNvSpPr/>
            <p:nvPr/>
          </p:nvSpPr>
          <p:spPr>
            <a:xfrm>
              <a:off x="2926" y="2478"/>
              <a:ext cx="362" cy="191"/>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5</a:t>
              </a:r>
              <a:endParaRPr lang="en-US" altLang="zh-CN" sz="2000" dirty="0">
                <a:latin typeface="Arial" panose="020B0604020202020204" pitchFamily="34" charset="0"/>
              </a:endParaRPr>
            </a:p>
          </p:txBody>
        </p:sp>
        <p:sp>
          <p:nvSpPr>
            <p:cNvPr id="111690" name="Rectangle 114"/>
            <p:cNvSpPr/>
            <p:nvPr/>
          </p:nvSpPr>
          <p:spPr>
            <a:xfrm>
              <a:off x="2563" y="2478"/>
              <a:ext cx="363" cy="191"/>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1</a:t>
              </a:r>
              <a:endParaRPr lang="en-US" altLang="zh-CN" sz="2000" dirty="0">
                <a:latin typeface="Arial" panose="020B0604020202020204" pitchFamily="34" charset="0"/>
              </a:endParaRPr>
            </a:p>
          </p:txBody>
        </p:sp>
        <p:sp>
          <p:nvSpPr>
            <p:cNvPr id="111691" name="Rectangle 115"/>
            <p:cNvSpPr/>
            <p:nvPr/>
          </p:nvSpPr>
          <p:spPr>
            <a:xfrm>
              <a:off x="2926" y="2287"/>
              <a:ext cx="362" cy="191"/>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4</a:t>
              </a:r>
              <a:endParaRPr lang="en-US" altLang="zh-CN" sz="2000" dirty="0">
                <a:latin typeface="Arial" panose="020B0604020202020204" pitchFamily="34" charset="0"/>
              </a:endParaRPr>
            </a:p>
          </p:txBody>
        </p:sp>
        <p:sp>
          <p:nvSpPr>
            <p:cNvPr id="111692" name="Rectangle 116"/>
            <p:cNvSpPr/>
            <p:nvPr/>
          </p:nvSpPr>
          <p:spPr>
            <a:xfrm>
              <a:off x="2563" y="2287"/>
              <a:ext cx="363" cy="191"/>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0</a:t>
              </a:r>
              <a:endParaRPr lang="en-US" altLang="zh-CN" sz="2000" dirty="0">
                <a:latin typeface="Arial" panose="020B0604020202020204" pitchFamily="34" charset="0"/>
              </a:endParaRPr>
            </a:p>
          </p:txBody>
        </p:sp>
        <p:sp>
          <p:nvSpPr>
            <p:cNvPr id="111693" name="Line 117"/>
            <p:cNvSpPr/>
            <p:nvPr/>
          </p:nvSpPr>
          <p:spPr>
            <a:xfrm>
              <a:off x="2563" y="2287"/>
              <a:ext cx="725" cy="0"/>
            </a:xfrm>
            <a:prstGeom prst="line">
              <a:avLst/>
            </a:prstGeom>
            <a:ln w="28575" cap="sq" cmpd="sng">
              <a:solidFill>
                <a:schemeClr val="tx1"/>
              </a:solidFill>
              <a:prstDash val="solid"/>
              <a:headEnd type="none" w="med" len="med"/>
              <a:tailEnd type="none" w="med" len="med"/>
            </a:ln>
          </p:spPr>
        </p:sp>
        <p:sp>
          <p:nvSpPr>
            <p:cNvPr id="111694" name="Line 118"/>
            <p:cNvSpPr/>
            <p:nvPr/>
          </p:nvSpPr>
          <p:spPr>
            <a:xfrm>
              <a:off x="2563" y="2478"/>
              <a:ext cx="725" cy="0"/>
            </a:xfrm>
            <a:prstGeom prst="line">
              <a:avLst/>
            </a:prstGeom>
            <a:ln w="12700" cap="flat" cmpd="sng">
              <a:solidFill>
                <a:schemeClr val="tx1"/>
              </a:solidFill>
              <a:prstDash val="solid"/>
              <a:headEnd type="none" w="med" len="med"/>
              <a:tailEnd type="none" w="med" len="med"/>
            </a:ln>
          </p:spPr>
        </p:sp>
        <p:sp>
          <p:nvSpPr>
            <p:cNvPr id="111695" name="Line 119"/>
            <p:cNvSpPr/>
            <p:nvPr/>
          </p:nvSpPr>
          <p:spPr>
            <a:xfrm>
              <a:off x="2563" y="2669"/>
              <a:ext cx="725" cy="0"/>
            </a:xfrm>
            <a:prstGeom prst="line">
              <a:avLst/>
            </a:prstGeom>
            <a:ln w="28575" cap="sq" cmpd="sng">
              <a:solidFill>
                <a:schemeClr val="tx1"/>
              </a:solidFill>
              <a:prstDash val="solid"/>
              <a:headEnd type="none" w="med" len="med"/>
              <a:tailEnd type="none" w="med" len="med"/>
            </a:ln>
          </p:spPr>
        </p:sp>
        <p:sp>
          <p:nvSpPr>
            <p:cNvPr id="111696" name="Line 120"/>
            <p:cNvSpPr/>
            <p:nvPr/>
          </p:nvSpPr>
          <p:spPr>
            <a:xfrm>
              <a:off x="2563" y="2287"/>
              <a:ext cx="0" cy="382"/>
            </a:xfrm>
            <a:prstGeom prst="line">
              <a:avLst/>
            </a:prstGeom>
            <a:ln w="28575" cap="sq" cmpd="sng">
              <a:solidFill>
                <a:schemeClr val="tx1"/>
              </a:solidFill>
              <a:prstDash val="solid"/>
              <a:headEnd type="none" w="med" len="med"/>
              <a:tailEnd type="none" w="med" len="med"/>
            </a:ln>
          </p:spPr>
        </p:sp>
        <p:sp>
          <p:nvSpPr>
            <p:cNvPr id="111697" name="Line 121"/>
            <p:cNvSpPr/>
            <p:nvPr/>
          </p:nvSpPr>
          <p:spPr>
            <a:xfrm>
              <a:off x="2926" y="2287"/>
              <a:ext cx="0" cy="382"/>
            </a:xfrm>
            <a:prstGeom prst="line">
              <a:avLst/>
            </a:prstGeom>
            <a:ln w="12700" cap="flat" cmpd="sng">
              <a:solidFill>
                <a:schemeClr val="tx1"/>
              </a:solidFill>
              <a:prstDash val="solid"/>
              <a:headEnd type="none" w="med" len="med"/>
              <a:tailEnd type="none" w="med" len="med"/>
            </a:ln>
          </p:spPr>
        </p:sp>
        <p:sp>
          <p:nvSpPr>
            <p:cNvPr id="111698" name="Line 122"/>
            <p:cNvSpPr/>
            <p:nvPr/>
          </p:nvSpPr>
          <p:spPr>
            <a:xfrm>
              <a:off x="3288" y="2287"/>
              <a:ext cx="0" cy="382"/>
            </a:xfrm>
            <a:prstGeom prst="line">
              <a:avLst/>
            </a:prstGeom>
            <a:ln w="28575" cap="sq" cmpd="sng">
              <a:solidFill>
                <a:schemeClr val="tx1"/>
              </a:solidFill>
              <a:prstDash val="solid"/>
              <a:headEnd type="none" w="med" len="med"/>
              <a:tailEnd type="none" w="med" len="med"/>
            </a:ln>
          </p:spPr>
        </p:sp>
        <p:sp>
          <p:nvSpPr>
            <p:cNvPr id="111699" name="Text Box 43"/>
            <p:cNvSpPr txBox="1"/>
            <p:nvPr/>
          </p:nvSpPr>
          <p:spPr>
            <a:xfrm>
              <a:off x="2562" y="2069"/>
              <a:ext cx="726" cy="250"/>
            </a:xfrm>
            <a:prstGeom prst="rect">
              <a:avLst/>
            </a:prstGeom>
            <a:noFill/>
            <a:ln w="9525">
              <a:noFill/>
            </a:ln>
          </p:spPr>
          <p:txBody>
            <a:bodyPr>
              <a:spAutoFit/>
            </a:bodyPr>
            <a:p>
              <a:pPr algn="l"/>
              <a:r>
                <a:rPr lang="en-US" altLang="zh-CN" sz="2000" dirty="0">
                  <a:latin typeface="Times New Roman" panose="02020603050405020304" pitchFamily="18" charset="0"/>
                </a:rPr>
                <a:t>1</a:t>
              </a:r>
              <a:r>
                <a:rPr lang="zh-CN" altLang="en-US" sz="2000" dirty="0">
                  <a:latin typeface="Times New Roman" panose="02020603050405020304" pitchFamily="18" charset="0"/>
                </a:rPr>
                <a:t>段页表</a:t>
              </a:r>
              <a:endParaRPr lang="zh-CN" altLang="en-US" sz="2000" dirty="0">
                <a:latin typeface="Times New Roman" panose="02020603050405020304" pitchFamily="18" charset="0"/>
              </a:endParaRPr>
            </a:p>
          </p:txBody>
        </p:sp>
      </p:grpSp>
      <p:grpSp>
        <p:nvGrpSpPr>
          <p:cNvPr id="8" name="Group 124"/>
          <p:cNvGrpSpPr/>
          <p:nvPr/>
        </p:nvGrpSpPr>
        <p:grpSpPr>
          <a:xfrm>
            <a:off x="4427538" y="3716338"/>
            <a:ext cx="1368425" cy="1368425"/>
            <a:chOff x="2608" y="2341"/>
            <a:chExt cx="726" cy="810"/>
          </a:xfrm>
        </p:grpSpPr>
        <p:sp>
          <p:nvSpPr>
            <p:cNvPr id="111669" name="Rectangle 125"/>
            <p:cNvSpPr/>
            <p:nvPr/>
          </p:nvSpPr>
          <p:spPr>
            <a:xfrm>
              <a:off x="2971" y="2960"/>
              <a:ext cx="362" cy="191"/>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11</a:t>
              </a:r>
              <a:endParaRPr lang="en-US" altLang="zh-CN" sz="2000" dirty="0">
                <a:latin typeface="Arial" panose="020B0604020202020204" pitchFamily="34" charset="0"/>
              </a:endParaRPr>
            </a:p>
          </p:txBody>
        </p:sp>
        <p:sp>
          <p:nvSpPr>
            <p:cNvPr id="111670" name="Rectangle 126"/>
            <p:cNvSpPr/>
            <p:nvPr/>
          </p:nvSpPr>
          <p:spPr>
            <a:xfrm>
              <a:off x="2608" y="2960"/>
              <a:ext cx="363" cy="191"/>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2</a:t>
              </a:r>
              <a:endParaRPr lang="en-US" altLang="zh-CN" sz="2000" dirty="0">
                <a:latin typeface="Arial" panose="020B0604020202020204" pitchFamily="34" charset="0"/>
              </a:endParaRPr>
            </a:p>
          </p:txBody>
        </p:sp>
        <p:sp>
          <p:nvSpPr>
            <p:cNvPr id="111671" name="Rectangle 127"/>
            <p:cNvSpPr/>
            <p:nvPr/>
          </p:nvSpPr>
          <p:spPr>
            <a:xfrm>
              <a:off x="2971" y="2769"/>
              <a:ext cx="362" cy="191"/>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10</a:t>
              </a:r>
              <a:endParaRPr lang="en-US" altLang="zh-CN" sz="2000" dirty="0">
                <a:latin typeface="Arial" panose="020B0604020202020204" pitchFamily="34" charset="0"/>
              </a:endParaRPr>
            </a:p>
          </p:txBody>
        </p:sp>
        <p:sp>
          <p:nvSpPr>
            <p:cNvPr id="111672" name="Rectangle 128"/>
            <p:cNvSpPr/>
            <p:nvPr/>
          </p:nvSpPr>
          <p:spPr>
            <a:xfrm>
              <a:off x="2608" y="2769"/>
              <a:ext cx="363" cy="191"/>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1</a:t>
              </a:r>
              <a:endParaRPr lang="en-US" altLang="zh-CN" sz="2000" dirty="0">
                <a:latin typeface="Arial" panose="020B0604020202020204" pitchFamily="34" charset="0"/>
              </a:endParaRPr>
            </a:p>
          </p:txBody>
        </p:sp>
        <p:sp>
          <p:nvSpPr>
            <p:cNvPr id="111673" name="Rectangle 129"/>
            <p:cNvSpPr/>
            <p:nvPr/>
          </p:nvSpPr>
          <p:spPr>
            <a:xfrm>
              <a:off x="2971" y="2542"/>
              <a:ext cx="362" cy="227"/>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3</a:t>
              </a:r>
              <a:endParaRPr lang="en-US" altLang="zh-CN" sz="2000" dirty="0">
                <a:latin typeface="Arial" panose="020B0604020202020204" pitchFamily="34" charset="0"/>
              </a:endParaRPr>
            </a:p>
          </p:txBody>
        </p:sp>
        <p:sp>
          <p:nvSpPr>
            <p:cNvPr id="111674" name="Rectangle 130"/>
            <p:cNvSpPr/>
            <p:nvPr/>
          </p:nvSpPr>
          <p:spPr>
            <a:xfrm>
              <a:off x="2608" y="2542"/>
              <a:ext cx="363" cy="227"/>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0</a:t>
              </a:r>
              <a:endParaRPr lang="en-US" altLang="zh-CN" sz="2000" dirty="0">
                <a:latin typeface="Arial" panose="020B0604020202020204" pitchFamily="34" charset="0"/>
              </a:endParaRPr>
            </a:p>
          </p:txBody>
        </p:sp>
        <p:sp>
          <p:nvSpPr>
            <p:cNvPr id="111675" name="Line 131"/>
            <p:cNvSpPr/>
            <p:nvPr/>
          </p:nvSpPr>
          <p:spPr>
            <a:xfrm>
              <a:off x="2608" y="2542"/>
              <a:ext cx="363" cy="0"/>
            </a:xfrm>
            <a:prstGeom prst="line">
              <a:avLst/>
            </a:prstGeom>
            <a:ln w="12700" cap="rnd" cmpd="sng">
              <a:solidFill>
                <a:schemeClr val="tx1"/>
              </a:solidFill>
              <a:prstDash val="solid"/>
              <a:headEnd type="none" w="med" len="med"/>
              <a:tailEnd type="none" w="med" len="med"/>
            </a:ln>
          </p:spPr>
        </p:sp>
        <p:sp>
          <p:nvSpPr>
            <p:cNvPr id="111676" name="Line 132"/>
            <p:cNvSpPr/>
            <p:nvPr/>
          </p:nvSpPr>
          <p:spPr>
            <a:xfrm>
              <a:off x="2608" y="2769"/>
              <a:ext cx="363" cy="0"/>
            </a:xfrm>
            <a:prstGeom prst="line">
              <a:avLst/>
            </a:prstGeom>
            <a:ln w="12700" cap="rnd" cmpd="sng">
              <a:solidFill>
                <a:schemeClr val="tx1"/>
              </a:solidFill>
              <a:prstDash val="solid"/>
              <a:headEnd type="none" w="med" len="med"/>
              <a:tailEnd type="none" w="med" len="med"/>
            </a:ln>
          </p:spPr>
        </p:sp>
        <p:sp>
          <p:nvSpPr>
            <p:cNvPr id="111677" name="Line 133"/>
            <p:cNvSpPr/>
            <p:nvPr/>
          </p:nvSpPr>
          <p:spPr>
            <a:xfrm>
              <a:off x="2608" y="2960"/>
              <a:ext cx="363" cy="0"/>
            </a:xfrm>
            <a:prstGeom prst="line">
              <a:avLst/>
            </a:prstGeom>
            <a:ln w="12700" cap="rnd" cmpd="sng">
              <a:solidFill>
                <a:schemeClr val="tx1"/>
              </a:solidFill>
              <a:prstDash val="solid"/>
              <a:headEnd type="none" w="med" len="med"/>
              <a:tailEnd type="none" w="med" len="med"/>
            </a:ln>
          </p:spPr>
        </p:sp>
        <p:sp>
          <p:nvSpPr>
            <p:cNvPr id="111678" name="Line 134"/>
            <p:cNvSpPr/>
            <p:nvPr/>
          </p:nvSpPr>
          <p:spPr>
            <a:xfrm>
              <a:off x="2608" y="3151"/>
              <a:ext cx="725" cy="0"/>
            </a:xfrm>
            <a:prstGeom prst="line">
              <a:avLst/>
            </a:prstGeom>
            <a:ln w="28575" cap="sq" cmpd="sng">
              <a:solidFill>
                <a:schemeClr val="tx1"/>
              </a:solidFill>
              <a:prstDash val="solid"/>
              <a:headEnd type="none" w="med" len="med"/>
              <a:tailEnd type="none" w="med" len="med"/>
            </a:ln>
          </p:spPr>
        </p:sp>
        <p:sp>
          <p:nvSpPr>
            <p:cNvPr id="111679" name="Line 135"/>
            <p:cNvSpPr/>
            <p:nvPr/>
          </p:nvSpPr>
          <p:spPr>
            <a:xfrm>
              <a:off x="2608" y="2542"/>
              <a:ext cx="0" cy="609"/>
            </a:xfrm>
            <a:prstGeom prst="line">
              <a:avLst/>
            </a:prstGeom>
            <a:ln w="28575" cap="rnd" cmpd="sng">
              <a:solidFill>
                <a:schemeClr val="tx1"/>
              </a:solidFill>
              <a:prstDash val="solid"/>
              <a:headEnd type="none" w="med" len="med"/>
              <a:tailEnd type="none" w="med" len="med"/>
            </a:ln>
          </p:spPr>
        </p:sp>
        <p:sp>
          <p:nvSpPr>
            <p:cNvPr id="111680" name="Line 136"/>
            <p:cNvSpPr/>
            <p:nvPr/>
          </p:nvSpPr>
          <p:spPr>
            <a:xfrm>
              <a:off x="2971" y="2542"/>
              <a:ext cx="0" cy="227"/>
            </a:xfrm>
            <a:prstGeom prst="line">
              <a:avLst/>
            </a:prstGeom>
            <a:ln w="12700" cap="rnd" cmpd="sng">
              <a:solidFill>
                <a:schemeClr val="tx1"/>
              </a:solidFill>
              <a:prstDash val="solid"/>
              <a:headEnd type="none" w="med" len="med"/>
              <a:tailEnd type="none" w="med" len="med"/>
            </a:ln>
          </p:spPr>
        </p:sp>
        <p:sp>
          <p:nvSpPr>
            <p:cNvPr id="111681" name="Line 137"/>
            <p:cNvSpPr/>
            <p:nvPr/>
          </p:nvSpPr>
          <p:spPr>
            <a:xfrm>
              <a:off x="3333" y="2542"/>
              <a:ext cx="0" cy="609"/>
            </a:xfrm>
            <a:prstGeom prst="line">
              <a:avLst/>
            </a:prstGeom>
            <a:ln w="28575" cap="sq" cmpd="sng">
              <a:solidFill>
                <a:schemeClr val="tx1"/>
              </a:solidFill>
              <a:prstDash val="solid"/>
              <a:headEnd type="none" w="med" len="med"/>
              <a:tailEnd type="none" w="med" len="med"/>
            </a:ln>
          </p:spPr>
        </p:sp>
        <p:sp>
          <p:nvSpPr>
            <p:cNvPr id="111682" name="Line 138"/>
            <p:cNvSpPr/>
            <p:nvPr/>
          </p:nvSpPr>
          <p:spPr>
            <a:xfrm>
              <a:off x="2971" y="2542"/>
              <a:ext cx="362" cy="0"/>
            </a:xfrm>
            <a:prstGeom prst="line">
              <a:avLst/>
            </a:prstGeom>
            <a:ln w="28575" cap="sq" cmpd="sng">
              <a:solidFill>
                <a:schemeClr val="tx1"/>
              </a:solidFill>
              <a:prstDash val="solid"/>
              <a:headEnd type="none" w="med" len="med"/>
              <a:tailEnd type="none" w="med" len="med"/>
            </a:ln>
          </p:spPr>
        </p:sp>
        <p:sp>
          <p:nvSpPr>
            <p:cNvPr id="111683" name="Line 139"/>
            <p:cNvSpPr/>
            <p:nvPr/>
          </p:nvSpPr>
          <p:spPr>
            <a:xfrm>
              <a:off x="2971" y="2769"/>
              <a:ext cx="362" cy="0"/>
            </a:xfrm>
            <a:prstGeom prst="line">
              <a:avLst/>
            </a:prstGeom>
            <a:ln w="12700" cap="flat" cmpd="sng">
              <a:solidFill>
                <a:schemeClr val="tx1"/>
              </a:solidFill>
              <a:prstDash val="solid"/>
              <a:headEnd type="none" w="med" len="med"/>
              <a:tailEnd type="none" w="med" len="med"/>
            </a:ln>
          </p:spPr>
        </p:sp>
        <p:sp>
          <p:nvSpPr>
            <p:cNvPr id="111684" name="Line 140"/>
            <p:cNvSpPr/>
            <p:nvPr/>
          </p:nvSpPr>
          <p:spPr>
            <a:xfrm>
              <a:off x="2971" y="2769"/>
              <a:ext cx="0" cy="191"/>
            </a:xfrm>
            <a:prstGeom prst="line">
              <a:avLst/>
            </a:prstGeom>
            <a:ln w="28575" cap="rnd" cmpd="sng">
              <a:solidFill>
                <a:schemeClr val="tx1"/>
              </a:solidFill>
              <a:prstDash val="solid"/>
              <a:headEnd type="none" w="med" len="med"/>
              <a:tailEnd type="none" w="med" len="med"/>
            </a:ln>
          </p:spPr>
        </p:sp>
        <p:sp>
          <p:nvSpPr>
            <p:cNvPr id="111685" name="Line 141"/>
            <p:cNvSpPr/>
            <p:nvPr/>
          </p:nvSpPr>
          <p:spPr>
            <a:xfrm>
              <a:off x="2971" y="2960"/>
              <a:ext cx="362" cy="0"/>
            </a:xfrm>
            <a:prstGeom prst="line">
              <a:avLst/>
            </a:prstGeom>
            <a:ln w="12700" cap="flat" cmpd="sng">
              <a:solidFill>
                <a:schemeClr val="tx1"/>
              </a:solidFill>
              <a:prstDash val="solid"/>
              <a:headEnd type="none" w="med" len="med"/>
              <a:tailEnd type="none" w="med" len="med"/>
            </a:ln>
          </p:spPr>
        </p:sp>
        <p:sp>
          <p:nvSpPr>
            <p:cNvPr id="111686" name="Line 142"/>
            <p:cNvSpPr/>
            <p:nvPr/>
          </p:nvSpPr>
          <p:spPr>
            <a:xfrm>
              <a:off x="2971" y="2960"/>
              <a:ext cx="0" cy="191"/>
            </a:xfrm>
            <a:prstGeom prst="line">
              <a:avLst/>
            </a:prstGeom>
            <a:ln w="12700" cap="rnd" cmpd="sng">
              <a:solidFill>
                <a:schemeClr val="tx1"/>
              </a:solidFill>
              <a:prstDash val="solid"/>
              <a:headEnd type="none" w="med" len="med"/>
              <a:tailEnd type="none" w="med" len="med"/>
            </a:ln>
          </p:spPr>
        </p:sp>
        <p:sp>
          <p:nvSpPr>
            <p:cNvPr id="111687" name="Text Box 43"/>
            <p:cNvSpPr txBox="1"/>
            <p:nvPr/>
          </p:nvSpPr>
          <p:spPr>
            <a:xfrm>
              <a:off x="2608" y="2341"/>
              <a:ext cx="726" cy="235"/>
            </a:xfrm>
            <a:prstGeom prst="rect">
              <a:avLst/>
            </a:prstGeom>
            <a:noFill/>
            <a:ln w="9525">
              <a:noFill/>
            </a:ln>
          </p:spPr>
          <p:txBody>
            <a:bodyPr>
              <a:spAutoFit/>
            </a:bodyPr>
            <a:p>
              <a:pPr algn="l"/>
              <a:r>
                <a:rPr lang="en-US" altLang="zh-CN" sz="2000" dirty="0">
                  <a:latin typeface="Times New Roman" panose="02020603050405020304" pitchFamily="18" charset="0"/>
                </a:rPr>
                <a:t>2</a:t>
              </a:r>
              <a:r>
                <a:rPr lang="zh-CN" altLang="en-US" sz="2000" dirty="0">
                  <a:latin typeface="Times New Roman" panose="02020603050405020304" pitchFamily="18" charset="0"/>
                </a:rPr>
                <a:t>段页表</a:t>
              </a:r>
              <a:endParaRPr lang="zh-CN" altLang="en-US" sz="2000" dirty="0">
                <a:latin typeface="Times New Roman" panose="02020603050405020304" pitchFamily="18" charset="0"/>
              </a:endParaRPr>
            </a:p>
          </p:txBody>
        </p:sp>
        <p:sp>
          <p:nvSpPr>
            <p:cNvPr id="111688" name="Rectangle 144"/>
            <p:cNvSpPr/>
            <p:nvPr/>
          </p:nvSpPr>
          <p:spPr>
            <a:xfrm>
              <a:off x="2608" y="2759"/>
              <a:ext cx="363" cy="191"/>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1</a:t>
              </a:r>
              <a:endParaRPr lang="en-US" altLang="zh-CN" sz="2000" dirty="0">
                <a:latin typeface="Arial" panose="020B0604020202020204" pitchFamily="34" charset="0"/>
              </a:endParaRPr>
            </a:p>
          </p:txBody>
        </p:sp>
      </p:grpSp>
      <p:grpSp>
        <p:nvGrpSpPr>
          <p:cNvPr id="9" name="Group 145"/>
          <p:cNvGrpSpPr/>
          <p:nvPr/>
        </p:nvGrpSpPr>
        <p:grpSpPr>
          <a:xfrm>
            <a:off x="4356100" y="5229225"/>
            <a:ext cx="1511300" cy="792163"/>
            <a:chOff x="2562" y="3294"/>
            <a:chExt cx="772" cy="418"/>
          </a:xfrm>
        </p:grpSpPr>
        <p:sp>
          <p:nvSpPr>
            <p:cNvPr id="111661" name="Text Box 43"/>
            <p:cNvSpPr txBox="1"/>
            <p:nvPr/>
          </p:nvSpPr>
          <p:spPr>
            <a:xfrm>
              <a:off x="2608" y="3294"/>
              <a:ext cx="726" cy="209"/>
            </a:xfrm>
            <a:prstGeom prst="rect">
              <a:avLst/>
            </a:prstGeom>
            <a:noFill/>
            <a:ln w="9525">
              <a:noFill/>
            </a:ln>
          </p:spPr>
          <p:txBody>
            <a:bodyPr>
              <a:spAutoFit/>
            </a:bodyPr>
            <a:p>
              <a:pPr algn="l"/>
              <a:r>
                <a:rPr lang="en-US" altLang="zh-CN" sz="2000" dirty="0">
                  <a:latin typeface="Times New Roman" panose="02020603050405020304" pitchFamily="18" charset="0"/>
                </a:rPr>
                <a:t>3</a:t>
              </a:r>
              <a:r>
                <a:rPr lang="zh-CN" altLang="en-US" sz="2000" dirty="0">
                  <a:latin typeface="Times New Roman" panose="02020603050405020304" pitchFamily="18" charset="0"/>
                </a:rPr>
                <a:t>段页表</a:t>
              </a:r>
              <a:endParaRPr lang="zh-CN" altLang="en-US" sz="2000" dirty="0">
                <a:latin typeface="Times New Roman" panose="02020603050405020304" pitchFamily="18" charset="0"/>
              </a:endParaRPr>
            </a:p>
          </p:txBody>
        </p:sp>
        <p:sp>
          <p:nvSpPr>
            <p:cNvPr id="111662" name="Rectangle 147"/>
            <p:cNvSpPr/>
            <p:nvPr/>
          </p:nvSpPr>
          <p:spPr>
            <a:xfrm>
              <a:off x="2924" y="3521"/>
              <a:ext cx="364" cy="191"/>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13</a:t>
              </a:r>
              <a:endParaRPr lang="en-US" altLang="zh-CN" sz="2000" dirty="0">
                <a:latin typeface="Arial" panose="020B0604020202020204" pitchFamily="34" charset="0"/>
              </a:endParaRPr>
            </a:p>
          </p:txBody>
        </p:sp>
        <p:sp>
          <p:nvSpPr>
            <p:cNvPr id="111663" name="Rectangle 148"/>
            <p:cNvSpPr/>
            <p:nvPr/>
          </p:nvSpPr>
          <p:spPr>
            <a:xfrm>
              <a:off x="2562" y="3521"/>
              <a:ext cx="362" cy="191"/>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0</a:t>
              </a:r>
              <a:endParaRPr lang="en-US" altLang="zh-CN" sz="2000" dirty="0">
                <a:latin typeface="Arial" panose="020B0604020202020204" pitchFamily="34" charset="0"/>
              </a:endParaRPr>
            </a:p>
          </p:txBody>
        </p:sp>
        <p:sp>
          <p:nvSpPr>
            <p:cNvPr id="111664" name="Line 149"/>
            <p:cNvSpPr/>
            <p:nvPr/>
          </p:nvSpPr>
          <p:spPr>
            <a:xfrm>
              <a:off x="2562" y="3521"/>
              <a:ext cx="726" cy="0"/>
            </a:xfrm>
            <a:prstGeom prst="line">
              <a:avLst/>
            </a:prstGeom>
            <a:ln w="28575" cap="sq" cmpd="sng">
              <a:solidFill>
                <a:schemeClr val="tx1"/>
              </a:solidFill>
              <a:prstDash val="solid"/>
              <a:headEnd type="none" w="med" len="med"/>
              <a:tailEnd type="none" w="med" len="med"/>
            </a:ln>
          </p:spPr>
        </p:sp>
        <p:sp>
          <p:nvSpPr>
            <p:cNvPr id="111665" name="Line 150"/>
            <p:cNvSpPr/>
            <p:nvPr/>
          </p:nvSpPr>
          <p:spPr>
            <a:xfrm>
              <a:off x="2562" y="3712"/>
              <a:ext cx="726" cy="0"/>
            </a:xfrm>
            <a:prstGeom prst="line">
              <a:avLst/>
            </a:prstGeom>
            <a:ln w="28575" cap="sq" cmpd="sng">
              <a:solidFill>
                <a:schemeClr val="tx1"/>
              </a:solidFill>
              <a:prstDash val="solid"/>
              <a:headEnd type="none" w="med" len="med"/>
              <a:tailEnd type="none" w="med" len="med"/>
            </a:ln>
          </p:spPr>
        </p:sp>
        <p:sp>
          <p:nvSpPr>
            <p:cNvPr id="111666" name="Line 151"/>
            <p:cNvSpPr/>
            <p:nvPr/>
          </p:nvSpPr>
          <p:spPr>
            <a:xfrm>
              <a:off x="2562" y="3521"/>
              <a:ext cx="0" cy="191"/>
            </a:xfrm>
            <a:prstGeom prst="line">
              <a:avLst/>
            </a:prstGeom>
            <a:ln w="28575" cap="sq" cmpd="sng">
              <a:solidFill>
                <a:schemeClr val="tx1"/>
              </a:solidFill>
              <a:prstDash val="solid"/>
              <a:headEnd type="none" w="med" len="med"/>
              <a:tailEnd type="none" w="med" len="med"/>
            </a:ln>
          </p:spPr>
        </p:sp>
        <p:sp>
          <p:nvSpPr>
            <p:cNvPr id="111667" name="Line 152"/>
            <p:cNvSpPr/>
            <p:nvPr/>
          </p:nvSpPr>
          <p:spPr>
            <a:xfrm>
              <a:off x="2924" y="3521"/>
              <a:ext cx="0" cy="191"/>
            </a:xfrm>
            <a:prstGeom prst="line">
              <a:avLst/>
            </a:prstGeom>
            <a:ln w="12700" cap="flat" cmpd="sng">
              <a:solidFill>
                <a:schemeClr val="tx1"/>
              </a:solidFill>
              <a:prstDash val="solid"/>
              <a:headEnd type="none" w="med" len="med"/>
              <a:tailEnd type="none" w="med" len="med"/>
            </a:ln>
          </p:spPr>
        </p:sp>
        <p:sp>
          <p:nvSpPr>
            <p:cNvPr id="111668" name="Line 153"/>
            <p:cNvSpPr/>
            <p:nvPr/>
          </p:nvSpPr>
          <p:spPr>
            <a:xfrm>
              <a:off x="3288" y="3521"/>
              <a:ext cx="0" cy="191"/>
            </a:xfrm>
            <a:prstGeom prst="line">
              <a:avLst/>
            </a:prstGeom>
            <a:ln w="28575" cap="sq" cmpd="sng">
              <a:solidFill>
                <a:schemeClr val="tx1"/>
              </a:solidFill>
              <a:prstDash val="solid"/>
              <a:headEnd type="none" w="med" len="med"/>
              <a:tailEnd type="none" w="med" len="med"/>
            </a:ln>
          </p:spPr>
        </p:sp>
      </p:grpSp>
      <p:grpSp>
        <p:nvGrpSpPr>
          <p:cNvPr id="10" name="Group 185"/>
          <p:cNvGrpSpPr/>
          <p:nvPr/>
        </p:nvGrpSpPr>
        <p:grpSpPr>
          <a:xfrm>
            <a:off x="5795963" y="836613"/>
            <a:ext cx="2809875" cy="4749800"/>
            <a:chOff x="3651" y="527"/>
            <a:chExt cx="1770" cy="2992"/>
          </a:xfrm>
        </p:grpSpPr>
        <p:sp>
          <p:nvSpPr>
            <p:cNvPr id="317626" name="Rectangle 186"/>
            <p:cNvSpPr>
              <a:spLocks noChangeArrowheads="1"/>
            </p:cNvSpPr>
            <p:nvPr/>
          </p:nvSpPr>
          <p:spPr bwMode="auto">
            <a:xfrm>
              <a:off x="4558" y="1036"/>
              <a:ext cx="760" cy="2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wrap="none">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zh-CN" altLang="en-US"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进程段表</a:t>
              </a:r>
              <a:endParaRPr kumimoji="0" lang="zh-CN" altLang="en-US"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1632" name="Rectangle 187"/>
            <p:cNvSpPr/>
            <p:nvPr/>
          </p:nvSpPr>
          <p:spPr>
            <a:xfrm>
              <a:off x="5057" y="2374"/>
              <a:ext cx="363" cy="227"/>
            </a:xfrm>
            <a:prstGeom prst="rect">
              <a:avLst/>
            </a:prstGeom>
            <a:noFill/>
            <a:ln w="9525">
              <a:noFill/>
            </a:ln>
          </p:spPr>
          <p:txBody>
            <a:bodyPr/>
            <a:p>
              <a:pPr algn="l" eaLnBrk="0" hangingPunct="0">
                <a:spcBef>
                  <a:spcPct val="20000"/>
                </a:spcBef>
              </a:pPr>
              <a:endParaRPr lang="zh-CN" altLang="en-US" sz="1400" dirty="0">
                <a:latin typeface="Arial" panose="020B0604020202020204" pitchFamily="34" charset="0"/>
              </a:endParaRPr>
            </a:p>
          </p:txBody>
        </p:sp>
        <p:sp>
          <p:nvSpPr>
            <p:cNvPr id="111633" name="Rectangle 188"/>
            <p:cNvSpPr/>
            <p:nvPr/>
          </p:nvSpPr>
          <p:spPr>
            <a:xfrm>
              <a:off x="4644" y="2374"/>
              <a:ext cx="413" cy="227"/>
            </a:xfrm>
            <a:prstGeom prst="rect">
              <a:avLst/>
            </a:prstGeom>
            <a:noFill/>
            <a:ln w="9525">
              <a:noFill/>
            </a:ln>
          </p:spPr>
          <p:txBody>
            <a:bodyPr/>
            <a:p>
              <a:pPr algn="l" eaLnBrk="0" hangingPunct="0">
                <a:spcBef>
                  <a:spcPct val="20000"/>
                </a:spcBef>
              </a:pPr>
              <a:r>
                <a:rPr lang="en-US" altLang="zh-CN" sz="1800" dirty="0">
                  <a:latin typeface="Arial" panose="020B0604020202020204" pitchFamily="34" charset="0"/>
                </a:rPr>
                <a:t>1</a:t>
              </a:r>
              <a:endParaRPr lang="en-US" altLang="zh-CN" sz="1800" dirty="0">
                <a:latin typeface="Arial" panose="020B0604020202020204" pitchFamily="34" charset="0"/>
              </a:endParaRPr>
            </a:p>
          </p:txBody>
        </p:sp>
        <p:sp>
          <p:nvSpPr>
            <p:cNvPr id="111634" name="Rectangle 189"/>
            <p:cNvSpPr/>
            <p:nvPr/>
          </p:nvSpPr>
          <p:spPr>
            <a:xfrm>
              <a:off x="4241" y="2374"/>
              <a:ext cx="403" cy="227"/>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3</a:t>
              </a:r>
              <a:endParaRPr lang="en-US" altLang="zh-CN" sz="2000" dirty="0">
                <a:latin typeface="Arial" panose="020B0604020202020204" pitchFamily="34" charset="0"/>
              </a:endParaRPr>
            </a:p>
          </p:txBody>
        </p:sp>
        <p:sp>
          <p:nvSpPr>
            <p:cNvPr id="111635" name="Rectangle 190"/>
            <p:cNvSpPr/>
            <p:nvPr/>
          </p:nvSpPr>
          <p:spPr>
            <a:xfrm>
              <a:off x="5057" y="2147"/>
              <a:ext cx="363" cy="227"/>
            </a:xfrm>
            <a:prstGeom prst="rect">
              <a:avLst/>
            </a:prstGeom>
            <a:noFill/>
            <a:ln w="9525">
              <a:noFill/>
            </a:ln>
          </p:spPr>
          <p:txBody>
            <a:bodyPr/>
            <a:p>
              <a:pPr algn="l" eaLnBrk="0" hangingPunct="0">
                <a:spcBef>
                  <a:spcPct val="20000"/>
                </a:spcBef>
              </a:pPr>
              <a:endParaRPr lang="zh-CN" altLang="en-US" sz="1400" dirty="0">
                <a:latin typeface="Arial" panose="020B0604020202020204" pitchFamily="34" charset="0"/>
              </a:endParaRPr>
            </a:p>
          </p:txBody>
        </p:sp>
        <p:sp>
          <p:nvSpPr>
            <p:cNvPr id="111636" name="Rectangle 191"/>
            <p:cNvSpPr/>
            <p:nvPr/>
          </p:nvSpPr>
          <p:spPr>
            <a:xfrm>
              <a:off x="4644" y="2147"/>
              <a:ext cx="413" cy="227"/>
            </a:xfrm>
            <a:prstGeom prst="rect">
              <a:avLst/>
            </a:prstGeom>
            <a:noFill/>
            <a:ln w="9525">
              <a:noFill/>
            </a:ln>
          </p:spPr>
          <p:txBody>
            <a:bodyPr/>
            <a:p>
              <a:pPr algn="l" eaLnBrk="0" hangingPunct="0">
                <a:spcBef>
                  <a:spcPct val="20000"/>
                </a:spcBef>
              </a:pPr>
              <a:r>
                <a:rPr lang="en-US" altLang="zh-CN" sz="1800" dirty="0">
                  <a:latin typeface="Arial" panose="020B0604020202020204" pitchFamily="34" charset="0"/>
                </a:rPr>
                <a:t>3</a:t>
              </a:r>
              <a:endParaRPr lang="en-US" altLang="zh-CN" sz="1800" dirty="0">
                <a:latin typeface="Arial" panose="020B0604020202020204" pitchFamily="34" charset="0"/>
              </a:endParaRPr>
            </a:p>
          </p:txBody>
        </p:sp>
        <p:sp>
          <p:nvSpPr>
            <p:cNvPr id="111637" name="Rectangle 192"/>
            <p:cNvSpPr/>
            <p:nvPr/>
          </p:nvSpPr>
          <p:spPr>
            <a:xfrm>
              <a:off x="4241" y="2147"/>
              <a:ext cx="403" cy="227"/>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2</a:t>
              </a:r>
              <a:endParaRPr lang="en-US" altLang="zh-CN" sz="2000" dirty="0">
                <a:latin typeface="Arial" panose="020B0604020202020204" pitchFamily="34" charset="0"/>
              </a:endParaRPr>
            </a:p>
          </p:txBody>
        </p:sp>
        <p:sp>
          <p:nvSpPr>
            <p:cNvPr id="111638" name="Rectangle 193"/>
            <p:cNvSpPr/>
            <p:nvPr/>
          </p:nvSpPr>
          <p:spPr>
            <a:xfrm>
              <a:off x="5057" y="1921"/>
              <a:ext cx="363" cy="226"/>
            </a:xfrm>
            <a:prstGeom prst="rect">
              <a:avLst/>
            </a:prstGeom>
            <a:noFill/>
            <a:ln w="9525">
              <a:noFill/>
            </a:ln>
          </p:spPr>
          <p:txBody>
            <a:bodyPr/>
            <a:p>
              <a:pPr algn="l" eaLnBrk="0" hangingPunct="0">
                <a:spcBef>
                  <a:spcPct val="20000"/>
                </a:spcBef>
              </a:pPr>
              <a:endParaRPr lang="zh-CN" altLang="en-US" sz="1400" dirty="0">
                <a:latin typeface="Arial" panose="020B0604020202020204" pitchFamily="34" charset="0"/>
              </a:endParaRPr>
            </a:p>
          </p:txBody>
        </p:sp>
        <p:sp>
          <p:nvSpPr>
            <p:cNvPr id="111639" name="Rectangle 194"/>
            <p:cNvSpPr/>
            <p:nvPr/>
          </p:nvSpPr>
          <p:spPr>
            <a:xfrm>
              <a:off x="4644" y="1921"/>
              <a:ext cx="413" cy="226"/>
            </a:xfrm>
            <a:prstGeom prst="rect">
              <a:avLst/>
            </a:prstGeom>
            <a:noFill/>
            <a:ln w="9525">
              <a:noFill/>
            </a:ln>
          </p:spPr>
          <p:txBody>
            <a:bodyPr/>
            <a:p>
              <a:pPr algn="l" eaLnBrk="0" hangingPunct="0">
                <a:spcBef>
                  <a:spcPct val="20000"/>
                </a:spcBef>
              </a:pPr>
              <a:r>
                <a:rPr lang="en-US" altLang="zh-CN" sz="1800" dirty="0">
                  <a:latin typeface="Arial" panose="020B0604020202020204" pitchFamily="34" charset="0"/>
                </a:rPr>
                <a:t>2</a:t>
              </a:r>
              <a:endParaRPr lang="en-US" altLang="zh-CN" sz="1800" dirty="0">
                <a:latin typeface="Arial" panose="020B0604020202020204" pitchFamily="34" charset="0"/>
              </a:endParaRPr>
            </a:p>
          </p:txBody>
        </p:sp>
        <p:sp>
          <p:nvSpPr>
            <p:cNvPr id="111640" name="Rectangle 195"/>
            <p:cNvSpPr/>
            <p:nvPr/>
          </p:nvSpPr>
          <p:spPr>
            <a:xfrm>
              <a:off x="4241" y="1921"/>
              <a:ext cx="403" cy="226"/>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1</a:t>
              </a:r>
              <a:endParaRPr lang="en-US" altLang="zh-CN" sz="2000" dirty="0">
                <a:latin typeface="Arial" panose="020B0604020202020204" pitchFamily="34" charset="0"/>
              </a:endParaRPr>
            </a:p>
          </p:txBody>
        </p:sp>
        <p:sp>
          <p:nvSpPr>
            <p:cNvPr id="111641" name="Rectangle 196"/>
            <p:cNvSpPr/>
            <p:nvPr/>
          </p:nvSpPr>
          <p:spPr>
            <a:xfrm>
              <a:off x="5057" y="1694"/>
              <a:ext cx="363" cy="227"/>
            </a:xfrm>
            <a:prstGeom prst="rect">
              <a:avLst/>
            </a:prstGeom>
            <a:noFill/>
            <a:ln w="9525">
              <a:noFill/>
            </a:ln>
          </p:spPr>
          <p:txBody>
            <a:bodyPr/>
            <a:p>
              <a:pPr algn="l" eaLnBrk="0" hangingPunct="0">
                <a:spcBef>
                  <a:spcPct val="20000"/>
                </a:spcBef>
              </a:pPr>
              <a:endParaRPr lang="zh-CN" altLang="en-US" sz="1400" dirty="0">
                <a:latin typeface="Arial" panose="020B0604020202020204" pitchFamily="34" charset="0"/>
              </a:endParaRPr>
            </a:p>
          </p:txBody>
        </p:sp>
        <p:sp>
          <p:nvSpPr>
            <p:cNvPr id="111642" name="Rectangle 197"/>
            <p:cNvSpPr/>
            <p:nvPr/>
          </p:nvSpPr>
          <p:spPr>
            <a:xfrm>
              <a:off x="4649" y="1706"/>
              <a:ext cx="413" cy="227"/>
            </a:xfrm>
            <a:prstGeom prst="rect">
              <a:avLst/>
            </a:prstGeom>
            <a:noFill/>
            <a:ln w="9525">
              <a:noFill/>
            </a:ln>
          </p:spPr>
          <p:txBody>
            <a:bodyPr/>
            <a:p>
              <a:pPr algn="l" eaLnBrk="0" hangingPunct="0">
                <a:spcBef>
                  <a:spcPct val="20000"/>
                </a:spcBef>
              </a:pPr>
              <a:r>
                <a:rPr lang="en-US" altLang="zh-CN" sz="1800" dirty="0">
                  <a:latin typeface="Arial" panose="020B0604020202020204" pitchFamily="34" charset="0"/>
                </a:rPr>
                <a:t>4</a:t>
              </a:r>
              <a:endParaRPr lang="en-US" altLang="zh-CN" sz="1800" dirty="0">
                <a:latin typeface="Arial" panose="020B0604020202020204" pitchFamily="34" charset="0"/>
              </a:endParaRPr>
            </a:p>
          </p:txBody>
        </p:sp>
        <p:sp>
          <p:nvSpPr>
            <p:cNvPr id="111643" name="Rectangle 198"/>
            <p:cNvSpPr/>
            <p:nvPr/>
          </p:nvSpPr>
          <p:spPr>
            <a:xfrm>
              <a:off x="4241" y="1694"/>
              <a:ext cx="403" cy="227"/>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0</a:t>
              </a:r>
              <a:endParaRPr lang="en-US" altLang="zh-CN" sz="2000" dirty="0">
                <a:latin typeface="Arial" panose="020B0604020202020204" pitchFamily="34" charset="0"/>
              </a:endParaRPr>
            </a:p>
          </p:txBody>
        </p:sp>
        <p:sp>
          <p:nvSpPr>
            <p:cNvPr id="111644" name="Rectangle 199"/>
            <p:cNvSpPr/>
            <p:nvPr/>
          </p:nvSpPr>
          <p:spPr>
            <a:xfrm>
              <a:off x="5057" y="1342"/>
              <a:ext cx="363" cy="352"/>
            </a:xfrm>
            <a:prstGeom prst="rect">
              <a:avLst/>
            </a:prstGeom>
            <a:noFill/>
            <a:ln w="9525">
              <a:noFill/>
            </a:ln>
          </p:spPr>
          <p:txBody>
            <a:bodyPr/>
            <a:p>
              <a:pPr algn="l" eaLnBrk="0" hangingPunct="0">
                <a:spcBef>
                  <a:spcPct val="20000"/>
                </a:spcBef>
              </a:pPr>
              <a:r>
                <a:rPr lang="zh-CN" altLang="en-US" sz="1400" dirty="0">
                  <a:latin typeface="Arial" panose="020B0604020202020204" pitchFamily="34" charset="0"/>
                </a:rPr>
                <a:t>页表</a:t>
              </a:r>
              <a:endParaRPr lang="zh-CN" altLang="en-US" sz="1400" dirty="0">
                <a:latin typeface="Arial" panose="020B0604020202020204" pitchFamily="34" charset="0"/>
              </a:endParaRPr>
            </a:p>
            <a:p>
              <a:pPr algn="l" eaLnBrk="0" hangingPunct="0">
                <a:spcBef>
                  <a:spcPct val="20000"/>
                </a:spcBef>
              </a:pPr>
              <a:r>
                <a:rPr lang="zh-CN" altLang="en-US" sz="1400" dirty="0">
                  <a:latin typeface="Arial" panose="020B0604020202020204" pitchFamily="34" charset="0"/>
                </a:rPr>
                <a:t>始址</a:t>
              </a:r>
              <a:endParaRPr lang="zh-CN" altLang="en-US" sz="1400" dirty="0">
                <a:latin typeface="Arial" panose="020B0604020202020204" pitchFamily="34" charset="0"/>
              </a:endParaRPr>
            </a:p>
          </p:txBody>
        </p:sp>
        <p:sp>
          <p:nvSpPr>
            <p:cNvPr id="111645" name="Rectangle 200"/>
            <p:cNvSpPr/>
            <p:nvPr/>
          </p:nvSpPr>
          <p:spPr>
            <a:xfrm>
              <a:off x="4644" y="1342"/>
              <a:ext cx="413" cy="352"/>
            </a:xfrm>
            <a:prstGeom prst="rect">
              <a:avLst/>
            </a:prstGeom>
            <a:noFill/>
            <a:ln w="9525">
              <a:noFill/>
            </a:ln>
          </p:spPr>
          <p:txBody>
            <a:bodyPr/>
            <a:p>
              <a:pPr algn="l" eaLnBrk="0" hangingPunct="0">
                <a:spcBef>
                  <a:spcPct val="20000"/>
                </a:spcBef>
              </a:pPr>
              <a:r>
                <a:rPr lang="zh-CN" altLang="en-US" sz="1400" dirty="0">
                  <a:latin typeface="Arial" panose="020B0604020202020204" pitchFamily="34" charset="0"/>
                </a:rPr>
                <a:t>页表</a:t>
              </a:r>
              <a:endParaRPr lang="zh-CN" altLang="en-US" sz="1400" dirty="0">
                <a:latin typeface="Arial" panose="020B0604020202020204" pitchFamily="34" charset="0"/>
              </a:endParaRPr>
            </a:p>
            <a:p>
              <a:pPr algn="l" eaLnBrk="0" hangingPunct="0">
                <a:spcBef>
                  <a:spcPct val="20000"/>
                </a:spcBef>
              </a:pPr>
              <a:r>
                <a:rPr lang="zh-CN" altLang="en-US" sz="1400" dirty="0">
                  <a:latin typeface="Arial" panose="020B0604020202020204" pitchFamily="34" charset="0"/>
                </a:rPr>
                <a:t>长度</a:t>
              </a:r>
              <a:endParaRPr lang="zh-CN" altLang="en-US" sz="1400" dirty="0">
                <a:latin typeface="Arial" panose="020B0604020202020204" pitchFamily="34" charset="0"/>
              </a:endParaRPr>
            </a:p>
          </p:txBody>
        </p:sp>
        <p:sp>
          <p:nvSpPr>
            <p:cNvPr id="111646" name="Rectangle 201"/>
            <p:cNvSpPr/>
            <p:nvPr/>
          </p:nvSpPr>
          <p:spPr>
            <a:xfrm>
              <a:off x="4241" y="1342"/>
              <a:ext cx="403" cy="352"/>
            </a:xfrm>
            <a:prstGeom prst="rect">
              <a:avLst/>
            </a:prstGeom>
            <a:noFill/>
            <a:ln w="9525">
              <a:noFill/>
            </a:ln>
          </p:spPr>
          <p:txBody>
            <a:bodyPr/>
            <a:p>
              <a:pPr algn="l" eaLnBrk="0" hangingPunct="0">
                <a:spcBef>
                  <a:spcPct val="20000"/>
                </a:spcBef>
              </a:pPr>
              <a:r>
                <a:rPr lang="zh-CN" altLang="en-US" sz="1400" dirty="0">
                  <a:latin typeface="Arial" panose="020B0604020202020204" pitchFamily="34" charset="0"/>
                </a:rPr>
                <a:t>段号</a:t>
              </a:r>
              <a:endParaRPr lang="zh-CN" altLang="en-US" sz="1400" dirty="0">
                <a:latin typeface="Arial" panose="020B0604020202020204" pitchFamily="34" charset="0"/>
              </a:endParaRPr>
            </a:p>
          </p:txBody>
        </p:sp>
        <p:sp>
          <p:nvSpPr>
            <p:cNvPr id="111647" name="Line 202"/>
            <p:cNvSpPr/>
            <p:nvPr/>
          </p:nvSpPr>
          <p:spPr>
            <a:xfrm>
              <a:off x="4241" y="1342"/>
              <a:ext cx="1179" cy="1"/>
            </a:xfrm>
            <a:prstGeom prst="line">
              <a:avLst/>
            </a:prstGeom>
            <a:ln w="28575" cap="sq" cmpd="sng">
              <a:solidFill>
                <a:schemeClr val="tx1"/>
              </a:solidFill>
              <a:prstDash val="solid"/>
              <a:headEnd type="none" w="med" len="med"/>
              <a:tailEnd type="none" w="med" len="med"/>
            </a:ln>
          </p:spPr>
        </p:sp>
        <p:sp>
          <p:nvSpPr>
            <p:cNvPr id="111648" name="Line 203"/>
            <p:cNvSpPr/>
            <p:nvPr/>
          </p:nvSpPr>
          <p:spPr>
            <a:xfrm>
              <a:off x="4241" y="1694"/>
              <a:ext cx="1179" cy="1"/>
            </a:xfrm>
            <a:prstGeom prst="line">
              <a:avLst/>
            </a:prstGeom>
            <a:ln w="12700" cap="flat" cmpd="sng">
              <a:solidFill>
                <a:schemeClr val="tx1"/>
              </a:solidFill>
              <a:prstDash val="solid"/>
              <a:headEnd type="none" w="med" len="med"/>
              <a:tailEnd type="none" w="med" len="med"/>
            </a:ln>
          </p:spPr>
        </p:sp>
        <p:sp>
          <p:nvSpPr>
            <p:cNvPr id="111649" name="Line 204"/>
            <p:cNvSpPr/>
            <p:nvPr/>
          </p:nvSpPr>
          <p:spPr>
            <a:xfrm>
              <a:off x="4241" y="1921"/>
              <a:ext cx="1179" cy="1"/>
            </a:xfrm>
            <a:prstGeom prst="line">
              <a:avLst/>
            </a:prstGeom>
            <a:ln w="12700" cap="flat" cmpd="sng">
              <a:solidFill>
                <a:schemeClr val="tx1"/>
              </a:solidFill>
              <a:prstDash val="solid"/>
              <a:headEnd type="none" w="med" len="med"/>
              <a:tailEnd type="none" w="med" len="med"/>
            </a:ln>
          </p:spPr>
        </p:sp>
        <p:sp>
          <p:nvSpPr>
            <p:cNvPr id="111650" name="Line 205"/>
            <p:cNvSpPr/>
            <p:nvPr/>
          </p:nvSpPr>
          <p:spPr>
            <a:xfrm>
              <a:off x="4241" y="2147"/>
              <a:ext cx="1179" cy="1"/>
            </a:xfrm>
            <a:prstGeom prst="line">
              <a:avLst/>
            </a:prstGeom>
            <a:ln w="12700" cap="flat" cmpd="sng">
              <a:solidFill>
                <a:schemeClr val="tx1"/>
              </a:solidFill>
              <a:prstDash val="solid"/>
              <a:headEnd type="none" w="med" len="med"/>
              <a:tailEnd type="none" w="med" len="med"/>
            </a:ln>
          </p:spPr>
        </p:sp>
        <p:sp>
          <p:nvSpPr>
            <p:cNvPr id="111651" name="Line 206"/>
            <p:cNvSpPr/>
            <p:nvPr/>
          </p:nvSpPr>
          <p:spPr>
            <a:xfrm>
              <a:off x="4241" y="2374"/>
              <a:ext cx="1179" cy="1"/>
            </a:xfrm>
            <a:prstGeom prst="line">
              <a:avLst/>
            </a:prstGeom>
            <a:ln w="12700" cap="flat" cmpd="sng">
              <a:solidFill>
                <a:schemeClr val="tx1"/>
              </a:solidFill>
              <a:prstDash val="solid"/>
              <a:headEnd type="none" w="med" len="med"/>
              <a:tailEnd type="none" w="med" len="med"/>
            </a:ln>
          </p:spPr>
        </p:sp>
        <p:sp>
          <p:nvSpPr>
            <p:cNvPr id="111652" name="Line 207"/>
            <p:cNvSpPr/>
            <p:nvPr/>
          </p:nvSpPr>
          <p:spPr>
            <a:xfrm>
              <a:off x="4241" y="2601"/>
              <a:ext cx="1179" cy="1"/>
            </a:xfrm>
            <a:prstGeom prst="line">
              <a:avLst/>
            </a:prstGeom>
            <a:ln w="28575" cap="sq" cmpd="sng">
              <a:solidFill>
                <a:schemeClr val="tx1"/>
              </a:solidFill>
              <a:prstDash val="solid"/>
              <a:headEnd type="none" w="med" len="med"/>
              <a:tailEnd type="none" w="med" len="med"/>
            </a:ln>
          </p:spPr>
        </p:sp>
        <p:sp>
          <p:nvSpPr>
            <p:cNvPr id="111653" name="Line 208"/>
            <p:cNvSpPr/>
            <p:nvPr/>
          </p:nvSpPr>
          <p:spPr>
            <a:xfrm>
              <a:off x="4241" y="1342"/>
              <a:ext cx="1" cy="1259"/>
            </a:xfrm>
            <a:prstGeom prst="line">
              <a:avLst/>
            </a:prstGeom>
            <a:ln w="28575" cap="sq" cmpd="sng">
              <a:solidFill>
                <a:schemeClr val="tx1"/>
              </a:solidFill>
              <a:prstDash val="solid"/>
              <a:headEnd type="none" w="med" len="med"/>
              <a:tailEnd type="none" w="med" len="med"/>
            </a:ln>
          </p:spPr>
        </p:sp>
        <p:sp>
          <p:nvSpPr>
            <p:cNvPr id="111654" name="Line 209"/>
            <p:cNvSpPr/>
            <p:nvPr/>
          </p:nvSpPr>
          <p:spPr>
            <a:xfrm>
              <a:off x="4644" y="1342"/>
              <a:ext cx="1" cy="1259"/>
            </a:xfrm>
            <a:prstGeom prst="line">
              <a:avLst/>
            </a:prstGeom>
            <a:ln w="12700" cap="flat" cmpd="sng">
              <a:solidFill>
                <a:schemeClr val="tx1"/>
              </a:solidFill>
              <a:prstDash val="solid"/>
              <a:headEnd type="none" w="med" len="med"/>
              <a:tailEnd type="none" w="med" len="med"/>
            </a:ln>
          </p:spPr>
        </p:sp>
        <p:sp>
          <p:nvSpPr>
            <p:cNvPr id="111655" name="Line 210"/>
            <p:cNvSpPr/>
            <p:nvPr/>
          </p:nvSpPr>
          <p:spPr>
            <a:xfrm>
              <a:off x="5057" y="1342"/>
              <a:ext cx="1" cy="1259"/>
            </a:xfrm>
            <a:prstGeom prst="line">
              <a:avLst/>
            </a:prstGeom>
            <a:ln w="12700" cap="flat" cmpd="sng">
              <a:solidFill>
                <a:schemeClr val="tx1"/>
              </a:solidFill>
              <a:prstDash val="solid"/>
              <a:headEnd type="none" w="med" len="med"/>
              <a:tailEnd type="none" w="med" len="med"/>
            </a:ln>
          </p:spPr>
        </p:sp>
        <p:sp>
          <p:nvSpPr>
            <p:cNvPr id="111656" name="Line 211"/>
            <p:cNvSpPr/>
            <p:nvPr/>
          </p:nvSpPr>
          <p:spPr>
            <a:xfrm>
              <a:off x="5420" y="1342"/>
              <a:ext cx="0" cy="1259"/>
            </a:xfrm>
            <a:prstGeom prst="line">
              <a:avLst/>
            </a:prstGeom>
            <a:ln w="28575" cap="sq" cmpd="sng">
              <a:solidFill>
                <a:schemeClr val="tx1"/>
              </a:solidFill>
              <a:prstDash val="solid"/>
              <a:headEnd type="none" w="med" len="med"/>
              <a:tailEnd type="none" w="med" len="med"/>
            </a:ln>
          </p:spPr>
        </p:sp>
        <p:cxnSp>
          <p:nvCxnSpPr>
            <p:cNvPr id="317652" name="AutoShape 212"/>
            <p:cNvCxnSpPr>
              <a:cxnSpLocks noChangeShapeType="1"/>
              <a:stCxn id="111656" idx="0"/>
            </p:cNvCxnSpPr>
            <p:nvPr/>
          </p:nvCxnSpPr>
          <p:spPr bwMode="auto">
            <a:xfrm rot="5400000" flipV="1">
              <a:off x="5420" y="1333"/>
              <a:ext cx="1" cy="1"/>
            </a:xfrm>
            <a:prstGeom prst="bentConnector3">
              <a:avLst>
                <a:gd name="adj1" fmla="val 491300000"/>
              </a:avLst>
            </a:prstGeom>
            <a:noFill/>
            <a:ln w="9525">
              <a:noFill/>
              <a:miter lim="800000"/>
              <a:tailEnd type="triangle" w="med" len="med"/>
            </a:ln>
            <a:effectLst>
              <a:outerShdw dist="17961" dir="2700000" algn="ctr" rotWithShape="0">
                <a:srgbClr val="FFFFFF">
                  <a:gamma/>
                  <a:shade val="60000"/>
                  <a:invGamma/>
                  <a:alpha val="50000"/>
                </a:srgbClr>
              </a:outerShdw>
            </a:effectLst>
          </p:spPr>
        </p:cxnSp>
        <p:cxnSp>
          <p:nvCxnSpPr>
            <p:cNvPr id="317653" name="AutoShape 213"/>
            <p:cNvCxnSpPr>
              <a:cxnSpLocks noChangeShapeType="1"/>
              <a:stCxn id="111641" idx="3"/>
            </p:cNvCxnSpPr>
            <p:nvPr/>
          </p:nvCxnSpPr>
          <p:spPr bwMode="auto">
            <a:xfrm flipH="1" flipV="1">
              <a:off x="3696" y="527"/>
              <a:ext cx="1724" cy="1281"/>
            </a:xfrm>
            <a:prstGeom prst="bentConnector4">
              <a:avLst>
                <a:gd name="adj1" fmla="val -8296"/>
                <a:gd name="adj2" fmla="val 98282"/>
              </a:avLst>
            </a:prstGeom>
            <a:noFill/>
            <a:ln w="12700">
              <a:solidFill>
                <a:schemeClr val="tx1"/>
              </a:solidFill>
              <a:miter lim="800000"/>
              <a:tailEnd type="triangle" w="med" len="med"/>
            </a:ln>
            <a:effectLst>
              <a:outerShdw dist="17961" dir="2700000" algn="ctr" rotWithShape="0">
                <a:schemeClr val="tx1">
                  <a:gamma/>
                  <a:shade val="60000"/>
                  <a:invGamma/>
                  <a:alpha val="50000"/>
                </a:schemeClr>
              </a:outerShdw>
            </a:effectLst>
          </p:spPr>
        </p:cxnSp>
        <p:cxnSp>
          <p:nvCxnSpPr>
            <p:cNvPr id="317654" name="AutoShape 214"/>
            <p:cNvCxnSpPr>
              <a:cxnSpLocks noChangeShapeType="1"/>
              <a:stCxn id="111656" idx="1"/>
            </p:cNvCxnSpPr>
            <p:nvPr/>
          </p:nvCxnSpPr>
          <p:spPr bwMode="auto">
            <a:xfrm rot="16200000" flipH="1">
              <a:off x="5420" y="2610"/>
              <a:ext cx="1" cy="1"/>
            </a:xfrm>
            <a:prstGeom prst="bentConnector3">
              <a:avLst>
                <a:gd name="adj1" fmla="val -8800000"/>
              </a:avLst>
            </a:prstGeom>
            <a:noFill/>
            <a:ln w="9525">
              <a:noFill/>
              <a:miter lim="800000"/>
              <a:tailEnd type="triangle" w="med" len="med"/>
            </a:ln>
            <a:effectLst>
              <a:outerShdw dist="17961" dir="2700000" algn="ctr" rotWithShape="0">
                <a:srgbClr val="FFFFFF">
                  <a:gamma/>
                  <a:shade val="60000"/>
                  <a:invGamma/>
                  <a:alpha val="50000"/>
                </a:srgbClr>
              </a:outerShdw>
            </a:effectLst>
          </p:spPr>
        </p:cxnSp>
        <p:sp>
          <p:nvSpPr>
            <p:cNvPr id="317655" name="Line 215"/>
            <p:cNvSpPr>
              <a:spLocks noChangeShapeType="1"/>
            </p:cNvSpPr>
            <p:nvPr/>
          </p:nvSpPr>
          <p:spPr bwMode="auto">
            <a:xfrm flipH="1">
              <a:off x="3651" y="2521"/>
              <a:ext cx="1633" cy="998"/>
            </a:xfrm>
            <a:prstGeom prst="line">
              <a:avLst/>
            </a:prstGeom>
            <a:noFill/>
            <a:ln w="1270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fill="hold">
                                          <p:stCondLst>
                                            <p:cond delay="0"/>
                                          </p:stCondLst>
                                        </p:cTn>
                                        <p:tgtEl>
                                          <p:spTgt spid="317442"/>
                                        </p:tgtEl>
                                        <p:attrNameLst>
                                          <p:attrName>style.visibility</p:attrName>
                                        </p:attrNameLst>
                                      </p:cBhvr>
                                      <p:to>
                                        <p:strVal val="visible"/>
                                      </p:to>
                                    </p:set>
                                    <p:animEffect transition="in" filter="fade">
                                      <p:cBhvr>
                                        <p:cTn id="7" dur="1000"/>
                                        <p:tgtEl>
                                          <p:spTgt spid="317442"/>
                                        </p:tgtEl>
                                      </p:cBhvr>
                                    </p:animEffect>
                                    <p:anim calcmode="lin" valueType="num">
                                      <p:cBhvr>
                                        <p:cTn id="8" dur="1000" fill="hold"/>
                                        <p:tgtEl>
                                          <p:spTgt spid="317442"/>
                                        </p:tgtEl>
                                        <p:attrNameLst>
                                          <p:attrName>ppt_x</p:attrName>
                                        </p:attrNameLst>
                                      </p:cBhvr>
                                      <p:tavLst>
                                        <p:tav tm="0">
                                          <p:val>
                                            <p:strVal val="#ppt_x"/>
                                          </p:val>
                                        </p:tav>
                                        <p:tav tm="100000">
                                          <p:val>
                                            <p:strVal val="#ppt_x"/>
                                          </p:val>
                                        </p:tav>
                                      </p:tavLst>
                                    </p:anim>
                                    <p:anim calcmode="lin" valueType="num">
                                      <p:cBhvr>
                                        <p:cTn id="9" dur="1000" fill="hold"/>
                                        <p:tgtEl>
                                          <p:spTgt spid="31744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0-#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317443"/>
                                        </p:tgtEl>
                                        <p:attrNameLst>
                                          <p:attrName>style.visibility</p:attrName>
                                        </p:attrNameLst>
                                      </p:cBhvr>
                                      <p:to>
                                        <p:strVal val="visible"/>
                                      </p:to>
                                    </p:set>
                                    <p:anim calcmode="lin" valueType="num">
                                      <p:cBhvr additive="base">
                                        <p:cTn id="20" dur="500" fill="hold"/>
                                        <p:tgtEl>
                                          <p:spTgt spid="317443"/>
                                        </p:tgtEl>
                                        <p:attrNameLst>
                                          <p:attrName>ppt_x</p:attrName>
                                        </p:attrNameLst>
                                      </p:cBhvr>
                                      <p:tavLst>
                                        <p:tav tm="0">
                                          <p:val>
                                            <p:strVal val="0-#ppt_w/2"/>
                                          </p:val>
                                        </p:tav>
                                        <p:tav tm="100000">
                                          <p:val>
                                            <p:strVal val="#ppt_x"/>
                                          </p:val>
                                        </p:tav>
                                      </p:tavLst>
                                    </p:anim>
                                    <p:anim calcmode="lin" valueType="num">
                                      <p:cBhvr additive="base">
                                        <p:cTn id="21" dur="500" fill="hold"/>
                                        <p:tgtEl>
                                          <p:spTgt spid="317443"/>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317528"/>
                                        </p:tgtEl>
                                        <p:attrNameLst>
                                          <p:attrName>style.visibility</p:attrName>
                                        </p:attrNameLst>
                                      </p:cBhvr>
                                      <p:to>
                                        <p:strVal val="visible"/>
                                      </p:to>
                                    </p:set>
                                    <p:anim calcmode="lin" valueType="num">
                                      <p:cBhvr additive="base">
                                        <p:cTn id="32" dur="500" fill="hold"/>
                                        <p:tgtEl>
                                          <p:spTgt spid="317528"/>
                                        </p:tgtEl>
                                        <p:attrNameLst>
                                          <p:attrName>ppt_x</p:attrName>
                                        </p:attrNameLst>
                                      </p:cBhvr>
                                      <p:tavLst>
                                        <p:tav tm="0">
                                          <p:val>
                                            <p:strVal val="0-#ppt_w/2"/>
                                          </p:val>
                                        </p:tav>
                                        <p:tav tm="100000">
                                          <p:val>
                                            <p:strVal val="#ppt_x"/>
                                          </p:val>
                                        </p:tav>
                                      </p:tavLst>
                                    </p:anim>
                                    <p:anim calcmode="lin" valueType="num">
                                      <p:cBhvr additive="base">
                                        <p:cTn id="33" dur="500" fill="hold"/>
                                        <p:tgtEl>
                                          <p:spTgt spid="317528"/>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 calcmode="lin" valueType="num">
                                      <p:cBhvr additive="base">
                                        <p:cTn id="38" dur="500" fill="hold"/>
                                        <p:tgtEl>
                                          <p:spTgt spid="4"/>
                                        </p:tgtEl>
                                        <p:attrNameLst>
                                          <p:attrName>ppt_x</p:attrName>
                                        </p:attrNameLst>
                                      </p:cBhvr>
                                      <p:tavLst>
                                        <p:tav tm="0">
                                          <p:val>
                                            <p:strVal val="#ppt_x"/>
                                          </p:val>
                                        </p:tav>
                                        <p:tav tm="100000">
                                          <p:val>
                                            <p:strVal val="#ppt_x"/>
                                          </p:val>
                                        </p:tav>
                                      </p:tavLst>
                                    </p:anim>
                                    <p:anim calcmode="lin" valueType="num">
                                      <p:cBhvr additive="base">
                                        <p:cTn id="3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additive="base">
                                        <p:cTn id="44" dur="500" fill="hold"/>
                                        <p:tgtEl>
                                          <p:spTgt spid="7"/>
                                        </p:tgtEl>
                                        <p:attrNameLst>
                                          <p:attrName>ppt_x</p:attrName>
                                        </p:attrNameLst>
                                      </p:cBhvr>
                                      <p:tavLst>
                                        <p:tav tm="0">
                                          <p:val>
                                            <p:strVal val="#ppt_x"/>
                                          </p:val>
                                        </p:tav>
                                        <p:tav tm="100000">
                                          <p:val>
                                            <p:strVal val="#ppt_x"/>
                                          </p:val>
                                        </p:tav>
                                      </p:tavLst>
                                    </p:anim>
                                    <p:anim calcmode="lin" valueType="num">
                                      <p:cBhvr additive="base">
                                        <p:cTn id="4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8"/>
                                        </p:tgtEl>
                                        <p:attrNameLst>
                                          <p:attrName>style.visibility</p:attrName>
                                        </p:attrNameLst>
                                      </p:cBhvr>
                                      <p:to>
                                        <p:strVal val="visible"/>
                                      </p:to>
                                    </p:set>
                                    <p:anim calcmode="lin" valueType="num">
                                      <p:cBhvr additive="base">
                                        <p:cTn id="50" dur="500" fill="hold"/>
                                        <p:tgtEl>
                                          <p:spTgt spid="8"/>
                                        </p:tgtEl>
                                        <p:attrNameLst>
                                          <p:attrName>ppt_x</p:attrName>
                                        </p:attrNameLst>
                                      </p:cBhvr>
                                      <p:tavLst>
                                        <p:tav tm="0">
                                          <p:val>
                                            <p:strVal val="#ppt_x"/>
                                          </p:val>
                                        </p:tav>
                                        <p:tav tm="100000">
                                          <p:val>
                                            <p:strVal val="#ppt_x"/>
                                          </p:val>
                                        </p:tav>
                                      </p:tavLst>
                                    </p:anim>
                                    <p:anim calcmode="lin" valueType="num">
                                      <p:cBhvr additive="base">
                                        <p:cTn id="5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9"/>
                                        </p:tgtEl>
                                        <p:attrNameLst>
                                          <p:attrName>style.visibility</p:attrName>
                                        </p:attrNameLst>
                                      </p:cBhvr>
                                      <p:to>
                                        <p:strVal val="visible"/>
                                      </p:to>
                                    </p:set>
                                    <p:anim calcmode="lin" valueType="num">
                                      <p:cBhvr additive="base">
                                        <p:cTn id="56" dur="500" fill="hold"/>
                                        <p:tgtEl>
                                          <p:spTgt spid="9"/>
                                        </p:tgtEl>
                                        <p:attrNameLst>
                                          <p:attrName>ppt_x</p:attrName>
                                        </p:attrNameLst>
                                      </p:cBhvr>
                                      <p:tavLst>
                                        <p:tav tm="0">
                                          <p:val>
                                            <p:strVal val="#ppt_x"/>
                                          </p:val>
                                        </p:tav>
                                        <p:tav tm="100000">
                                          <p:val>
                                            <p:strVal val="#ppt_x"/>
                                          </p:val>
                                        </p:tav>
                                      </p:tavLst>
                                    </p:anim>
                                    <p:anim calcmode="lin" valueType="num">
                                      <p:cBhvr additive="base">
                                        <p:cTn id="5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nodeType="clickEffect">
                                  <p:stCondLst>
                                    <p:cond delay="0"/>
                                  </p:stCondLst>
                                  <p:childTnLst>
                                    <p:set>
                                      <p:cBhvr>
                                        <p:cTn id="61" dur="1" fill="hold">
                                          <p:stCondLst>
                                            <p:cond delay="0"/>
                                          </p:stCondLst>
                                        </p:cTn>
                                        <p:tgtEl>
                                          <p:spTgt spid="317444"/>
                                        </p:tgtEl>
                                        <p:attrNameLst>
                                          <p:attrName>style.visibility</p:attrName>
                                        </p:attrNameLst>
                                      </p:cBhvr>
                                      <p:to>
                                        <p:strVal val="visible"/>
                                      </p:to>
                                    </p:set>
                                    <p:anim calcmode="lin" valueType="num">
                                      <p:cBhvr additive="base">
                                        <p:cTn id="62" dur="500" fill="hold"/>
                                        <p:tgtEl>
                                          <p:spTgt spid="317444"/>
                                        </p:tgtEl>
                                        <p:attrNameLst>
                                          <p:attrName>ppt_x</p:attrName>
                                        </p:attrNameLst>
                                      </p:cBhvr>
                                      <p:tavLst>
                                        <p:tav tm="0">
                                          <p:val>
                                            <p:strVal val="0-#ppt_w/2"/>
                                          </p:val>
                                        </p:tav>
                                        <p:tav tm="100000">
                                          <p:val>
                                            <p:strVal val="#ppt_x"/>
                                          </p:val>
                                        </p:tav>
                                      </p:tavLst>
                                    </p:anim>
                                    <p:anim calcmode="lin" valueType="num">
                                      <p:cBhvr additive="base">
                                        <p:cTn id="63" dur="500" fill="hold"/>
                                        <p:tgtEl>
                                          <p:spTgt spid="317444"/>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2" fill="hold" nodeType="clickEffect">
                                  <p:stCondLst>
                                    <p:cond delay="0"/>
                                  </p:stCondLst>
                                  <p:childTnLst>
                                    <p:set>
                                      <p:cBhvr>
                                        <p:cTn id="67" dur="1" fill="hold">
                                          <p:stCondLst>
                                            <p:cond delay="0"/>
                                          </p:stCondLst>
                                        </p:cTn>
                                        <p:tgtEl>
                                          <p:spTgt spid="10"/>
                                        </p:tgtEl>
                                        <p:attrNameLst>
                                          <p:attrName>style.visibility</p:attrName>
                                        </p:attrNameLst>
                                      </p:cBhvr>
                                      <p:to>
                                        <p:strVal val="visible"/>
                                      </p:to>
                                    </p:set>
                                    <p:anim calcmode="lin" valueType="num">
                                      <p:cBhvr additive="base">
                                        <p:cTn id="68" dur="500" fill="hold"/>
                                        <p:tgtEl>
                                          <p:spTgt spid="10"/>
                                        </p:tgtEl>
                                        <p:attrNameLst>
                                          <p:attrName>ppt_x</p:attrName>
                                        </p:attrNameLst>
                                      </p:cBhvr>
                                      <p:tavLst>
                                        <p:tav tm="0">
                                          <p:val>
                                            <p:strVal val="1+#ppt_w/2"/>
                                          </p:val>
                                        </p:tav>
                                        <p:tav tm="100000">
                                          <p:val>
                                            <p:strVal val="#ppt_x"/>
                                          </p:val>
                                        </p:tav>
                                      </p:tavLst>
                                    </p:anim>
                                    <p:anim calcmode="lin" valueType="num">
                                      <p:cBhvr additive="base">
                                        <p:cTn id="69"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42"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2146" name="Rectangle 2"/>
          <p:cNvSpPr>
            <a:spLocks noGrp="1" noChangeArrowheads="1"/>
          </p:cNvSpPr>
          <p:nvPr>
            <p:ph type="title"/>
          </p:nvPr>
        </p:nvSpPr>
        <p:spPr>
          <a:xfrm>
            <a:off x="179388" y="115888"/>
            <a:ext cx="8229600" cy="9271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smtClean="0">
                <a:ln>
                  <a:noFill/>
                </a:ln>
                <a:solidFill>
                  <a:schemeClr val="accent1"/>
                </a:solidFill>
                <a:effectLst/>
                <a:uLnTx/>
                <a:uFillTx/>
                <a:latin typeface="宋体" panose="02010600030101010101" pitchFamily="2" charset="-122"/>
                <a:ea typeface="宋体" panose="02010600030101010101" pitchFamily="2" charset="-122"/>
                <a:cs typeface="+mj-cs"/>
              </a:rPr>
              <a:t>五</a:t>
            </a:r>
            <a:r>
              <a:rPr kumimoji="0" lang="en-US" altLang="zh-CN" sz="2800" b="1" i="0" u="none" strike="noStrike" kern="0" cap="none" spc="0" normalizeH="0" baseline="0" noProof="0" smtClean="0">
                <a:ln>
                  <a:noFill/>
                </a:ln>
                <a:solidFill>
                  <a:schemeClr val="accent1"/>
                </a:solidFill>
                <a:effectLst/>
                <a:uLnTx/>
                <a:uFillTx/>
                <a:latin typeface="宋体" panose="02010600030101010101" pitchFamily="2" charset="-122"/>
                <a:ea typeface="宋体" panose="02010600030101010101" pitchFamily="2" charset="-122"/>
                <a:cs typeface="+mj-cs"/>
              </a:rPr>
              <a:t>. </a:t>
            </a:r>
            <a:r>
              <a:rPr kumimoji="0" lang="zh-CN" altLang="en-US" sz="2800" b="1" i="0" u="none" strike="noStrike" kern="0" cap="none" spc="0" normalizeH="0" baseline="0" noProof="0" smtClean="0">
                <a:ln>
                  <a:noFill/>
                </a:ln>
                <a:solidFill>
                  <a:schemeClr val="accent1"/>
                </a:solidFill>
                <a:effectLst/>
                <a:uLnTx/>
                <a:uFillTx/>
                <a:latin typeface="宋体" panose="02010600030101010101" pitchFamily="2" charset="-122"/>
                <a:ea typeface="宋体" panose="02010600030101010101" pitchFamily="2" charset="-122"/>
                <a:cs typeface="+mj-cs"/>
              </a:rPr>
              <a:t>段页式存储管理方式：</a:t>
            </a:r>
            <a:br>
              <a:rPr kumimoji="0" lang="zh-CN" altLang="en-US" sz="28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br>
            <a:r>
              <a:rPr kumimoji="0" lang="zh-CN" altLang="en-US" sz="28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   </a:t>
            </a:r>
            <a:r>
              <a:rPr kumimoji="0" lang="en-US" altLang="zh-CN" sz="28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5.</a:t>
            </a:r>
            <a:r>
              <a:rPr kumimoji="0" lang="zh-CN" altLang="en-US" sz="28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地址转换机构</a:t>
            </a:r>
            <a:r>
              <a:rPr kumimoji="0" lang="zh-CN" altLang="en-US" sz="2800" b="1" i="0" u="none" strike="noStrike" kern="0" cap="none" spc="0" normalizeH="0" baseline="0" noProof="0" smtClean="0">
                <a:ln>
                  <a:noFill/>
                </a:ln>
                <a:solidFill>
                  <a:srgbClr val="3333FF"/>
                </a:solidFill>
                <a:effectLst/>
                <a:uLnTx/>
                <a:uFillTx/>
                <a:latin typeface="+mj-lt"/>
                <a:ea typeface="宋体" panose="02010600030101010101" pitchFamily="2" charset="-122"/>
                <a:cs typeface="+mj-cs"/>
              </a:rPr>
              <a:t>：</a:t>
            </a:r>
            <a:endParaRPr kumimoji="0" lang="zh-CN" altLang="en-US" sz="2800" b="1" i="0" u="none" strike="noStrike" kern="0" cap="none" spc="0" normalizeH="0" baseline="0" noProof="0" smtClean="0">
              <a:ln>
                <a:noFill/>
              </a:ln>
              <a:solidFill>
                <a:srgbClr val="3333FF"/>
              </a:solidFill>
              <a:effectLst/>
              <a:uLnTx/>
              <a:uFillTx/>
              <a:latin typeface="+mj-lt"/>
              <a:ea typeface="宋体" panose="02010600030101010101" pitchFamily="2" charset="-122"/>
              <a:cs typeface="+mj-cs"/>
            </a:endParaRPr>
          </a:p>
        </p:txBody>
      </p:sp>
      <p:grpSp>
        <p:nvGrpSpPr>
          <p:cNvPr id="112643" name="Group 5"/>
          <p:cNvGrpSpPr/>
          <p:nvPr/>
        </p:nvGrpSpPr>
        <p:grpSpPr>
          <a:xfrm>
            <a:off x="149225" y="1866900"/>
            <a:ext cx="3127375" cy="554038"/>
            <a:chOff x="576" y="480"/>
            <a:chExt cx="1440" cy="240"/>
          </a:xfrm>
        </p:grpSpPr>
        <p:sp>
          <p:nvSpPr>
            <p:cNvPr id="262150" name="Rectangle 6"/>
            <p:cNvSpPr>
              <a:spLocks noChangeArrowheads="1"/>
            </p:cNvSpPr>
            <p:nvPr/>
          </p:nvSpPr>
          <p:spPr bwMode="auto">
            <a:xfrm>
              <a:off x="576" y="480"/>
              <a:ext cx="720" cy="240"/>
            </a:xfrm>
            <a:prstGeom prst="rect">
              <a:avLst/>
            </a:prstGeom>
            <a:solidFill>
              <a:srgbClr val="FFCC99"/>
            </a:solidFill>
            <a:ln w="9525">
              <a:solidFill>
                <a:schemeClr val="hlink"/>
              </a:solidFill>
              <a:miter lim="800000"/>
            </a:ln>
            <a:effectLst/>
          </p:spPr>
          <p:txBody>
            <a:bodyPr wrap="none" lIns="0" r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段表始址</a:t>
              </a:r>
              <a:endParaRPr kumimoji="1" lang="zh-CN" altLang="en-US"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
          <p:nvSpPr>
            <p:cNvPr id="262151" name="Rectangle 7"/>
            <p:cNvSpPr>
              <a:spLocks noChangeArrowheads="1"/>
            </p:cNvSpPr>
            <p:nvPr/>
          </p:nvSpPr>
          <p:spPr bwMode="auto">
            <a:xfrm>
              <a:off x="1296" y="480"/>
              <a:ext cx="720" cy="240"/>
            </a:xfrm>
            <a:prstGeom prst="rect">
              <a:avLst/>
            </a:prstGeom>
            <a:solidFill>
              <a:srgbClr val="FFCC99"/>
            </a:solidFill>
            <a:ln w="9525">
              <a:solidFill>
                <a:schemeClr val="hlink"/>
              </a:solidFill>
              <a:miter lim="800000"/>
            </a:ln>
            <a:effectLst/>
          </p:spPr>
          <p:txBody>
            <a:bodyPr wrap="none" lIns="0" r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段表长度</a:t>
              </a:r>
              <a:endParaRPr kumimoji="1" lang="zh-CN" altLang="en-US"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grpSp>
      <p:sp>
        <p:nvSpPr>
          <p:cNvPr id="112644" name="Text Box 8"/>
          <p:cNvSpPr/>
          <p:nvPr>
            <p:ph type="title"/>
          </p:nvPr>
        </p:nvSpPr>
        <p:spPr>
          <a:xfrm>
            <a:off x="611188" y="1316038"/>
            <a:ext cx="1800225" cy="457200"/>
          </a:xfrm>
          <a:ln/>
          <a:effectLst>
            <a:outerShdw dist="35921" dir="2699999" algn="ctr" rotWithShape="0">
              <a:srgbClr val="FFFFFF">
                <a:alpha val="73000"/>
              </a:srgbClr>
            </a:outerShdw>
          </a:effectLst>
        </p:spPr>
        <p:txBody>
          <a:bodyPr vert="horz" wrap="square" lIns="91440" tIns="45720" rIns="91440" bIns="45720" anchor="ctr">
            <a:spAutoFit/>
          </a:bodyPr>
          <a:p>
            <a:r>
              <a:rPr lang="zh-CN" altLang="en-US" sz="2400" dirty="0">
                <a:solidFill>
                  <a:schemeClr val="tx1"/>
                </a:solidFill>
                <a:latin typeface="Times New Roman" panose="02020603050405020304" pitchFamily="18" charset="0"/>
                <a:ea typeface="宋体" panose="02010600030101010101" pitchFamily="2" charset="-122"/>
              </a:rPr>
              <a:t>段表寄存器</a:t>
            </a:r>
            <a:endParaRPr lang="zh-CN" altLang="en-US" sz="2400" dirty="0">
              <a:solidFill>
                <a:schemeClr val="tx1"/>
              </a:solidFill>
              <a:latin typeface="Times New Roman" panose="02020603050405020304" pitchFamily="18" charset="0"/>
              <a:ea typeface="宋体" panose="02010600030101010101" pitchFamily="2" charset="-122"/>
            </a:endParaRPr>
          </a:p>
        </p:txBody>
      </p:sp>
      <p:sp>
        <p:nvSpPr>
          <p:cNvPr id="112645" name="Text Box 9"/>
          <p:cNvSpPr txBox="1"/>
          <p:nvPr/>
        </p:nvSpPr>
        <p:spPr>
          <a:xfrm>
            <a:off x="6084888" y="1281113"/>
            <a:ext cx="1508125" cy="457200"/>
          </a:xfrm>
          <a:prstGeom prst="rect">
            <a:avLst/>
          </a:prstGeom>
          <a:noFill/>
          <a:ln w="9525">
            <a:noFill/>
          </a:ln>
        </p:spPr>
        <p:txBody>
          <a:bodyPr anchor="ctr">
            <a:spAutoFit/>
          </a:bodyPr>
          <a:p>
            <a:pPr>
              <a:spcBef>
                <a:spcPct val="0"/>
              </a:spcBef>
            </a:pPr>
            <a:r>
              <a:rPr lang="zh-CN" altLang="en-US" dirty="0">
                <a:latin typeface="Times New Roman" panose="02020603050405020304" pitchFamily="18" charset="0"/>
              </a:rPr>
              <a:t>逻辑地址</a:t>
            </a:r>
            <a:endParaRPr lang="zh-CN" altLang="en-US" dirty="0">
              <a:latin typeface="Times New Roman" panose="02020603050405020304" pitchFamily="18" charset="0"/>
            </a:endParaRPr>
          </a:p>
        </p:txBody>
      </p:sp>
      <p:grpSp>
        <p:nvGrpSpPr>
          <p:cNvPr id="112646" name="Group 10"/>
          <p:cNvGrpSpPr/>
          <p:nvPr/>
        </p:nvGrpSpPr>
        <p:grpSpPr>
          <a:xfrm>
            <a:off x="5003800" y="1773238"/>
            <a:ext cx="3889375" cy="554037"/>
            <a:chOff x="3168" y="864"/>
            <a:chExt cx="1680" cy="240"/>
          </a:xfrm>
        </p:grpSpPr>
        <p:sp>
          <p:nvSpPr>
            <p:cNvPr id="262155" name="Rectangle 11"/>
            <p:cNvSpPr>
              <a:spLocks noChangeArrowheads="1"/>
            </p:cNvSpPr>
            <p:nvPr/>
          </p:nvSpPr>
          <p:spPr bwMode="auto">
            <a:xfrm>
              <a:off x="3696" y="864"/>
              <a:ext cx="528" cy="240"/>
            </a:xfrm>
            <a:prstGeom prst="rect">
              <a:avLst/>
            </a:prstGeom>
            <a:solidFill>
              <a:schemeClr val="accent2"/>
            </a:solidFill>
            <a:ln w="19050">
              <a:solidFill>
                <a:schemeClr val="accent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页号</a:t>
              </a:r>
              <a:r>
                <a:rPr kumimoji="1" lang="en-US" altLang="zh-CN"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P</a:t>
              </a:r>
              <a:endParaRPr kumimoji="1" lang="en-US" altLang="zh-CN"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
          <p:nvSpPr>
            <p:cNvPr id="262156" name="Rectangle 12"/>
            <p:cNvSpPr>
              <a:spLocks noChangeArrowheads="1"/>
            </p:cNvSpPr>
            <p:nvPr/>
          </p:nvSpPr>
          <p:spPr bwMode="auto">
            <a:xfrm>
              <a:off x="4224" y="864"/>
              <a:ext cx="624" cy="240"/>
            </a:xfrm>
            <a:prstGeom prst="rect">
              <a:avLst/>
            </a:prstGeom>
            <a:solidFill>
              <a:schemeClr val="accent2"/>
            </a:solidFill>
            <a:ln w="19050">
              <a:solidFill>
                <a:schemeClr val="accent1"/>
              </a:solidFill>
              <a:miter lim="800000"/>
            </a:ln>
            <a:effectLst/>
          </p:spPr>
          <p:txBody>
            <a:bodyPr wrap="none" lIns="0" rIns="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页内地址</a:t>
              </a:r>
              <a:endParaRPr kumimoji="1" lang="zh-CN" altLang="en-US"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sp>
          <p:nvSpPr>
            <p:cNvPr id="262157" name="Rectangle 13"/>
            <p:cNvSpPr>
              <a:spLocks noChangeArrowheads="1"/>
            </p:cNvSpPr>
            <p:nvPr/>
          </p:nvSpPr>
          <p:spPr bwMode="auto">
            <a:xfrm>
              <a:off x="3168" y="864"/>
              <a:ext cx="528" cy="240"/>
            </a:xfrm>
            <a:prstGeom prst="rect">
              <a:avLst/>
            </a:prstGeom>
            <a:solidFill>
              <a:schemeClr val="accent2"/>
            </a:solidFill>
            <a:ln w="19050">
              <a:solidFill>
                <a:schemeClr val="accent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段号</a:t>
              </a:r>
              <a:r>
                <a:rPr kumimoji="1" lang="en-US" altLang="zh-CN"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S</a:t>
              </a:r>
              <a:endParaRPr kumimoji="1" lang="en-US" altLang="zh-CN"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grpSp>
      <p:sp>
        <p:nvSpPr>
          <p:cNvPr id="112647" name="Oval 14"/>
          <p:cNvSpPr/>
          <p:nvPr/>
        </p:nvSpPr>
        <p:spPr>
          <a:xfrm>
            <a:off x="3854450" y="1916113"/>
            <a:ext cx="501650" cy="442912"/>
          </a:xfrm>
          <a:prstGeom prst="ellipse">
            <a:avLst/>
          </a:prstGeom>
          <a:noFill/>
          <a:ln w="28575" cap="flat" cmpd="sng">
            <a:solidFill>
              <a:srgbClr val="FF0000"/>
            </a:solidFill>
            <a:prstDash val="solid"/>
            <a:headEnd type="none" w="med" len="med"/>
            <a:tailEnd type="none" w="med" len="med"/>
          </a:ln>
        </p:spPr>
        <p:txBody>
          <a:bodyPr wrap="none" anchor="ctr"/>
          <a:p>
            <a:pPr>
              <a:spcBef>
                <a:spcPct val="0"/>
              </a:spcBef>
            </a:pP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ea typeface="Times New Roman" panose="02020603050405020304" pitchFamily="18" charset="0"/>
            </a:endParaRPr>
          </a:p>
        </p:txBody>
      </p:sp>
      <p:sp>
        <p:nvSpPr>
          <p:cNvPr id="112648" name="Text Box 15"/>
          <p:cNvSpPr txBox="1"/>
          <p:nvPr/>
        </p:nvSpPr>
        <p:spPr>
          <a:xfrm>
            <a:off x="1619250" y="3141663"/>
            <a:ext cx="1150938" cy="457200"/>
          </a:xfrm>
          <a:prstGeom prst="rect">
            <a:avLst/>
          </a:prstGeom>
          <a:noFill/>
          <a:ln w="9525">
            <a:noFill/>
          </a:ln>
        </p:spPr>
        <p:txBody>
          <a:bodyPr lIns="0" rIns="0">
            <a:spAutoFit/>
          </a:bodyPr>
          <a:p>
            <a:pPr>
              <a:spcBef>
                <a:spcPct val="0"/>
              </a:spcBef>
            </a:pPr>
            <a:r>
              <a:rPr lang="zh-CN" altLang="en-US" dirty="0">
                <a:latin typeface="Times New Roman" panose="02020603050405020304" pitchFamily="18" charset="0"/>
              </a:rPr>
              <a:t>段表</a:t>
            </a:r>
            <a:endParaRPr lang="zh-CN" altLang="en-US" dirty="0">
              <a:latin typeface="Times New Roman" panose="02020603050405020304" pitchFamily="18" charset="0"/>
            </a:endParaRPr>
          </a:p>
        </p:txBody>
      </p:sp>
      <p:sp>
        <p:nvSpPr>
          <p:cNvPr id="112649" name="Rectangle 17"/>
          <p:cNvSpPr/>
          <p:nvPr/>
        </p:nvSpPr>
        <p:spPr>
          <a:xfrm>
            <a:off x="6402388" y="4868863"/>
            <a:ext cx="1409700" cy="431800"/>
          </a:xfrm>
          <a:prstGeom prst="rect">
            <a:avLst/>
          </a:prstGeom>
          <a:solidFill>
            <a:schemeClr val="hlink"/>
          </a:solidFill>
          <a:ln w="9525" cap="flat" cmpd="sng">
            <a:solidFill>
              <a:srgbClr val="CCECFF"/>
            </a:solidFill>
            <a:prstDash val="solid"/>
            <a:miter/>
            <a:headEnd type="none" w="med" len="med"/>
            <a:tailEnd type="none" w="med" len="med"/>
          </a:ln>
        </p:spPr>
        <p:txBody>
          <a:bodyPr wrap="none" lIns="0" rIns="0" anchor="ctr"/>
          <a:p>
            <a:pPr>
              <a:spcBef>
                <a:spcPct val="0"/>
              </a:spcBef>
            </a:pPr>
            <a:r>
              <a:rPr lang="zh-CN" altLang="en-US" dirty="0">
                <a:latin typeface="Times New Roman" panose="02020603050405020304" pitchFamily="18" charset="0"/>
              </a:rPr>
              <a:t>块号</a:t>
            </a:r>
            <a:endParaRPr lang="zh-CN" altLang="en-US" dirty="0">
              <a:latin typeface="Times New Roman" panose="02020603050405020304" pitchFamily="18" charset="0"/>
            </a:endParaRPr>
          </a:p>
        </p:txBody>
      </p:sp>
      <p:sp>
        <p:nvSpPr>
          <p:cNvPr id="112650" name="Rectangle 18"/>
          <p:cNvSpPr/>
          <p:nvPr/>
        </p:nvSpPr>
        <p:spPr>
          <a:xfrm>
            <a:off x="7524750" y="4868863"/>
            <a:ext cx="1547813" cy="420687"/>
          </a:xfrm>
          <a:prstGeom prst="rect">
            <a:avLst/>
          </a:prstGeom>
          <a:solidFill>
            <a:schemeClr val="hlink"/>
          </a:solidFill>
          <a:ln w="9525" cap="flat" cmpd="sng">
            <a:solidFill>
              <a:srgbClr val="CCECFF"/>
            </a:solidFill>
            <a:prstDash val="solid"/>
            <a:miter/>
            <a:headEnd type="none" w="med" len="med"/>
            <a:tailEnd type="none" w="med" len="med"/>
          </a:ln>
        </p:spPr>
        <p:txBody>
          <a:bodyPr wrap="none" lIns="0" rIns="0" anchor="ctr"/>
          <a:p>
            <a:pPr>
              <a:spcBef>
                <a:spcPct val="0"/>
              </a:spcBef>
            </a:pPr>
            <a:r>
              <a:rPr lang="zh-CN" altLang="en-US" dirty="0">
                <a:latin typeface="Times New Roman" panose="02020603050405020304" pitchFamily="18" charset="0"/>
              </a:rPr>
              <a:t>块内地址</a:t>
            </a:r>
            <a:endParaRPr lang="zh-CN" altLang="en-US" dirty="0">
              <a:latin typeface="Times New Roman" panose="02020603050405020304" pitchFamily="18" charset="0"/>
            </a:endParaRPr>
          </a:p>
        </p:txBody>
      </p:sp>
      <p:sp>
        <p:nvSpPr>
          <p:cNvPr id="112651" name="Text Box 19"/>
          <p:cNvSpPr txBox="1"/>
          <p:nvPr/>
        </p:nvSpPr>
        <p:spPr>
          <a:xfrm>
            <a:off x="6948488" y="5289550"/>
            <a:ext cx="1584325" cy="457200"/>
          </a:xfrm>
          <a:prstGeom prst="rect">
            <a:avLst/>
          </a:prstGeom>
          <a:noFill/>
          <a:ln w="9525">
            <a:noFill/>
          </a:ln>
        </p:spPr>
        <p:txBody>
          <a:bodyPr lIns="0" rIns="0">
            <a:spAutoFit/>
          </a:bodyPr>
          <a:p>
            <a:pPr>
              <a:spcBef>
                <a:spcPct val="0"/>
              </a:spcBef>
            </a:pPr>
            <a:r>
              <a:rPr lang="zh-CN" altLang="en-US" dirty="0">
                <a:latin typeface="Times New Roman" panose="02020603050405020304" pitchFamily="18" charset="0"/>
              </a:rPr>
              <a:t>物理地址</a:t>
            </a:r>
            <a:endParaRPr lang="zh-CN" altLang="en-US" dirty="0">
              <a:latin typeface="Times New Roman" panose="02020603050405020304" pitchFamily="18" charset="0"/>
            </a:endParaRPr>
          </a:p>
        </p:txBody>
      </p:sp>
      <p:sp>
        <p:nvSpPr>
          <p:cNvPr id="112652" name="Freeform 20"/>
          <p:cNvSpPr/>
          <p:nvPr/>
        </p:nvSpPr>
        <p:spPr>
          <a:xfrm>
            <a:off x="611188" y="3068638"/>
            <a:ext cx="336550" cy="1905000"/>
          </a:xfrm>
          <a:custGeom>
            <a:avLst/>
            <a:gdLst>
              <a:gd name="txL" fmla="*/ 0 w 1248"/>
              <a:gd name="txT" fmla="*/ 0 h 1392"/>
              <a:gd name="txR" fmla="*/ 1248 w 1248"/>
              <a:gd name="txB" fmla="*/ 1392 h 1392"/>
            </a:gdLst>
            <a:ahLst/>
            <a:cxnLst>
              <a:cxn ang="0">
                <a:pos x="0" y="0"/>
              </a:cxn>
              <a:cxn ang="0">
                <a:pos x="0" y="1392"/>
              </a:cxn>
              <a:cxn ang="0">
                <a:pos x="1248" y="1392"/>
              </a:cxn>
            </a:cxnLst>
            <a:rect l="txL" t="txT" r="txR" b="txB"/>
            <a:pathLst>
              <a:path w="1248" h="1392">
                <a:moveTo>
                  <a:pt x="0" y="0"/>
                </a:moveTo>
                <a:lnTo>
                  <a:pt x="0" y="1392"/>
                </a:lnTo>
                <a:lnTo>
                  <a:pt x="1248" y="1392"/>
                </a:lnTo>
              </a:path>
            </a:pathLst>
          </a:custGeom>
          <a:noFill/>
          <a:ln w="28575" cap="flat" cmpd="sng">
            <a:solidFill>
              <a:srgbClr val="00CC00"/>
            </a:solidFill>
            <a:prstDash val="solid"/>
            <a:round/>
            <a:headEnd type="none" w="med" len="med"/>
            <a:tailEnd type="triangle" w="med" len="med"/>
          </a:ln>
        </p:spPr>
        <p:txBody>
          <a:bodyPr/>
          <a:p>
            <a:endParaRPr lang="zh-CN" altLang="en-US" dirty="0">
              <a:latin typeface="Times New Roman" panose="02020603050405020304" pitchFamily="18" charset="0"/>
            </a:endParaRPr>
          </a:p>
        </p:txBody>
      </p:sp>
      <p:sp>
        <p:nvSpPr>
          <p:cNvPr id="112653" name="Line 21"/>
          <p:cNvSpPr/>
          <p:nvPr/>
        </p:nvSpPr>
        <p:spPr>
          <a:xfrm>
            <a:off x="5867400" y="5060950"/>
            <a:ext cx="503238" cy="0"/>
          </a:xfrm>
          <a:prstGeom prst="line">
            <a:avLst/>
          </a:prstGeom>
          <a:ln w="28575" cap="flat" cmpd="sng">
            <a:solidFill>
              <a:srgbClr val="00CC00"/>
            </a:solidFill>
            <a:prstDash val="solid"/>
            <a:headEnd type="none" w="med" len="med"/>
            <a:tailEnd type="triangle" w="med" len="med"/>
          </a:ln>
        </p:spPr>
      </p:sp>
      <p:sp>
        <p:nvSpPr>
          <p:cNvPr id="112654" name="Line 22"/>
          <p:cNvSpPr/>
          <p:nvPr/>
        </p:nvSpPr>
        <p:spPr>
          <a:xfrm>
            <a:off x="8172450" y="2349500"/>
            <a:ext cx="0" cy="2519363"/>
          </a:xfrm>
          <a:prstGeom prst="line">
            <a:avLst/>
          </a:prstGeom>
          <a:ln w="28575" cap="flat" cmpd="sng">
            <a:solidFill>
              <a:srgbClr val="00CC00"/>
            </a:solidFill>
            <a:prstDash val="solid"/>
            <a:headEnd type="none" w="med" len="med"/>
            <a:tailEnd type="triangle" w="med" len="med"/>
          </a:ln>
        </p:spPr>
      </p:sp>
      <p:sp>
        <p:nvSpPr>
          <p:cNvPr id="112655" name="Line 23"/>
          <p:cNvSpPr/>
          <p:nvPr/>
        </p:nvSpPr>
        <p:spPr>
          <a:xfrm flipV="1">
            <a:off x="4105275" y="1468438"/>
            <a:ext cx="0" cy="304800"/>
          </a:xfrm>
          <a:prstGeom prst="line">
            <a:avLst/>
          </a:prstGeom>
          <a:ln w="28575" cap="flat" cmpd="sng">
            <a:solidFill>
              <a:srgbClr val="00CC00"/>
            </a:solidFill>
            <a:prstDash val="solid"/>
            <a:headEnd type="none" w="med" len="med"/>
            <a:tailEnd type="triangle" w="med" len="med"/>
          </a:ln>
        </p:spPr>
      </p:sp>
      <p:sp>
        <p:nvSpPr>
          <p:cNvPr id="112656" name="AutoShape 24"/>
          <p:cNvSpPr/>
          <p:nvPr/>
        </p:nvSpPr>
        <p:spPr>
          <a:xfrm>
            <a:off x="468313" y="2708275"/>
            <a:ext cx="334962" cy="304800"/>
          </a:xfrm>
          <a:prstGeom prst="flowChartOr">
            <a:avLst/>
          </a:prstGeom>
          <a:noFill/>
          <a:ln w="2857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112657" name="Line 25"/>
          <p:cNvSpPr/>
          <p:nvPr/>
        </p:nvSpPr>
        <p:spPr>
          <a:xfrm>
            <a:off x="635000" y="2420938"/>
            <a:ext cx="0" cy="304800"/>
          </a:xfrm>
          <a:prstGeom prst="line">
            <a:avLst/>
          </a:prstGeom>
          <a:ln w="28575" cap="flat" cmpd="sng">
            <a:solidFill>
              <a:srgbClr val="00CC00"/>
            </a:solidFill>
            <a:prstDash val="solid"/>
            <a:headEnd type="none" w="med" len="med"/>
            <a:tailEnd type="triangle" w="med" len="med"/>
          </a:ln>
        </p:spPr>
      </p:sp>
      <p:sp>
        <p:nvSpPr>
          <p:cNvPr id="112658" name="Freeform 26"/>
          <p:cNvSpPr/>
          <p:nvPr/>
        </p:nvSpPr>
        <p:spPr>
          <a:xfrm>
            <a:off x="827088" y="2349500"/>
            <a:ext cx="4968875" cy="457200"/>
          </a:xfrm>
          <a:custGeom>
            <a:avLst/>
            <a:gdLst>
              <a:gd name="txL" fmla="*/ 0 w 2592"/>
              <a:gd name="txT" fmla="*/ 0 h 192"/>
              <a:gd name="txR" fmla="*/ 2592 w 2592"/>
              <a:gd name="txB" fmla="*/ 192 h 192"/>
            </a:gdLst>
            <a:ahLst/>
            <a:cxnLst>
              <a:cxn ang="0">
                <a:pos x="2592" y="0"/>
              </a:cxn>
              <a:cxn ang="0">
                <a:pos x="2592" y="192"/>
              </a:cxn>
              <a:cxn ang="0">
                <a:pos x="0" y="192"/>
              </a:cxn>
            </a:cxnLst>
            <a:rect l="txL" t="txT" r="txR" b="txB"/>
            <a:pathLst>
              <a:path w="2592" h="192">
                <a:moveTo>
                  <a:pt x="2592" y="0"/>
                </a:moveTo>
                <a:lnTo>
                  <a:pt x="2592" y="192"/>
                </a:lnTo>
                <a:lnTo>
                  <a:pt x="0" y="192"/>
                </a:lnTo>
              </a:path>
            </a:pathLst>
          </a:custGeom>
          <a:noFill/>
          <a:ln w="28575" cap="flat" cmpd="sng">
            <a:solidFill>
              <a:srgbClr val="00CC00"/>
            </a:solidFill>
            <a:prstDash val="solid"/>
            <a:round/>
            <a:headEnd type="none" w="med" len="med"/>
            <a:tailEnd type="triangle" w="med" len="med"/>
          </a:ln>
        </p:spPr>
        <p:txBody>
          <a:bodyPr/>
          <a:p>
            <a:endParaRPr lang="zh-CN" altLang="en-US" dirty="0">
              <a:latin typeface="Times New Roman" panose="02020603050405020304" pitchFamily="18" charset="0"/>
            </a:endParaRPr>
          </a:p>
        </p:txBody>
      </p:sp>
      <p:sp>
        <p:nvSpPr>
          <p:cNvPr id="112659" name="Line 27"/>
          <p:cNvSpPr/>
          <p:nvPr/>
        </p:nvSpPr>
        <p:spPr>
          <a:xfrm flipV="1">
            <a:off x="4067175" y="2420938"/>
            <a:ext cx="0" cy="381000"/>
          </a:xfrm>
          <a:prstGeom prst="line">
            <a:avLst/>
          </a:prstGeom>
          <a:ln w="28575" cap="flat" cmpd="sng">
            <a:solidFill>
              <a:srgbClr val="00CC00"/>
            </a:solidFill>
            <a:prstDash val="solid"/>
            <a:headEnd type="none" w="med" len="med"/>
            <a:tailEnd type="triangle" w="med" len="med"/>
          </a:ln>
        </p:spPr>
      </p:sp>
      <p:sp>
        <p:nvSpPr>
          <p:cNvPr id="112660" name="Text Box 28"/>
          <p:cNvSpPr txBox="1"/>
          <p:nvPr/>
        </p:nvSpPr>
        <p:spPr>
          <a:xfrm>
            <a:off x="3378200" y="1052513"/>
            <a:ext cx="1481138" cy="457200"/>
          </a:xfrm>
          <a:prstGeom prst="rect">
            <a:avLst/>
          </a:prstGeom>
          <a:noFill/>
          <a:ln w="9525">
            <a:noFill/>
          </a:ln>
        </p:spPr>
        <p:txBody>
          <a:bodyPr lIns="0" rIns="0">
            <a:spAutoFit/>
          </a:bodyPr>
          <a:p>
            <a:pPr>
              <a:spcBef>
                <a:spcPct val="0"/>
              </a:spcBef>
            </a:pPr>
            <a:r>
              <a:rPr lang="zh-CN" altLang="en-US" dirty="0">
                <a:latin typeface="Times New Roman" panose="02020603050405020304" pitchFamily="18" charset="0"/>
              </a:rPr>
              <a:t>越界中断</a:t>
            </a:r>
            <a:endParaRPr lang="zh-CN" altLang="en-US" dirty="0">
              <a:latin typeface="Times New Roman" panose="02020603050405020304" pitchFamily="18" charset="0"/>
            </a:endParaRPr>
          </a:p>
        </p:txBody>
      </p:sp>
      <p:sp>
        <p:nvSpPr>
          <p:cNvPr id="112661" name="Line 29"/>
          <p:cNvSpPr/>
          <p:nvPr/>
        </p:nvSpPr>
        <p:spPr>
          <a:xfrm>
            <a:off x="3192463" y="2133600"/>
            <a:ext cx="587375" cy="0"/>
          </a:xfrm>
          <a:prstGeom prst="line">
            <a:avLst/>
          </a:prstGeom>
          <a:ln w="28575" cap="flat" cmpd="sng">
            <a:solidFill>
              <a:srgbClr val="00CC00"/>
            </a:solidFill>
            <a:prstDash val="solid"/>
            <a:headEnd type="none" w="med" len="med"/>
            <a:tailEnd type="triangle" w="med" len="med"/>
          </a:ln>
        </p:spPr>
      </p:sp>
      <p:sp>
        <p:nvSpPr>
          <p:cNvPr id="112662" name="AutoShape 63"/>
          <p:cNvSpPr/>
          <p:nvPr/>
        </p:nvSpPr>
        <p:spPr>
          <a:xfrm>
            <a:off x="3581400" y="5268913"/>
            <a:ext cx="336550" cy="304800"/>
          </a:xfrm>
          <a:prstGeom prst="flowChartOr">
            <a:avLst/>
          </a:prstGeom>
          <a:noFill/>
          <a:ln w="2857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112663" name="Line 65"/>
          <p:cNvSpPr/>
          <p:nvPr/>
        </p:nvSpPr>
        <p:spPr>
          <a:xfrm>
            <a:off x="3924300" y="5421313"/>
            <a:ext cx="419100" cy="0"/>
          </a:xfrm>
          <a:prstGeom prst="line">
            <a:avLst/>
          </a:prstGeom>
          <a:ln w="28575" cap="flat" cmpd="sng">
            <a:solidFill>
              <a:srgbClr val="00CC00"/>
            </a:solidFill>
            <a:prstDash val="solid"/>
            <a:headEnd type="none" w="med" len="med"/>
            <a:tailEnd type="triangle" w="med" len="med"/>
          </a:ln>
        </p:spPr>
      </p:sp>
      <p:sp>
        <p:nvSpPr>
          <p:cNvPr id="112664" name="Freeform 66"/>
          <p:cNvSpPr/>
          <p:nvPr/>
        </p:nvSpPr>
        <p:spPr>
          <a:xfrm>
            <a:off x="3821113" y="2276475"/>
            <a:ext cx="2982912" cy="2992438"/>
          </a:xfrm>
          <a:custGeom>
            <a:avLst/>
            <a:gdLst>
              <a:gd name="txL" fmla="*/ 0 w 1920"/>
              <a:gd name="txT" fmla="*/ 0 h 1536"/>
              <a:gd name="txR" fmla="*/ 1920 w 1920"/>
              <a:gd name="txB" fmla="*/ 1536 h 1536"/>
            </a:gdLst>
            <a:ahLst/>
            <a:cxnLst>
              <a:cxn ang="0">
                <a:pos x="1920" y="0"/>
              </a:cxn>
              <a:cxn ang="0">
                <a:pos x="1920" y="528"/>
              </a:cxn>
              <a:cxn ang="0">
                <a:pos x="0" y="528"/>
              </a:cxn>
              <a:cxn ang="0">
                <a:pos x="0" y="1536"/>
              </a:cxn>
            </a:cxnLst>
            <a:rect l="txL" t="txT" r="txR" b="txB"/>
            <a:pathLst>
              <a:path w="1920" h="1536">
                <a:moveTo>
                  <a:pt x="1920" y="0"/>
                </a:moveTo>
                <a:lnTo>
                  <a:pt x="1920" y="528"/>
                </a:lnTo>
                <a:lnTo>
                  <a:pt x="0" y="528"/>
                </a:lnTo>
                <a:lnTo>
                  <a:pt x="0" y="1536"/>
                </a:lnTo>
              </a:path>
            </a:pathLst>
          </a:custGeom>
          <a:noFill/>
          <a:ln w="28575" cap="flat" cmpd="sng">
            <a:solidFill>
              <a:srgbClr val="00CC00"/>
            </a:solidFill>
            <a:prstDash val="solid"/>
            <a:round/>
            <a:headEnd type="none" w="med" len="med"/>
            <a:tailEnd type="triangle" w="med" len="med"/>
          </a:ln>
        </p:spPr>
        <p:txBody>
          <a:bodyPr/>
          <a:p>
            <a:endParaRPr lang="zh-CN" altLang="en-US" dirty="0">
              <a:latin typeface="Times New Roman" panose="02020603050405020304" pitchFamily="18" charset="0"/>
            </a:endParaRPr>
          </a:p>
        </p:txBody>
      </p:sp>
      <p:grpSp>
        <p:nvGrpSpPr>
          <p:cNvPr id="112665" name="Group 129"/>
          <p:cNvGrpSpPr/>
          <p:nvPr/>
        </p:nvGrpSpPr>
        <p:grpSpPr>
          <a:xfrm>
            <a:off x="4211638" y="3789363"/>
            <a:ext cx="2160587" cy="2376487"/>
            <a:chOff x="2835" y="2503"/>
            <a:chExt cx="1161" cy="1290"/>
          </a:xfrm>
        </p:grpSpPr>
        <p:sp>
          <p:nvSpPr>
            <p:cNvPr id="112693" name="Text Box 30"/>
            <p:cNvSpPr txBox="1"/>
            <p:nvPr/>
          </p:nvSpPr>
          <p:spPr>
            <a:xfrm>
              <a:off x="3050" y="2503"/>
              <a:ext cx="556" cy="248"/>
            </a:xfrm>
            <a:prstGeom prst="rect">
              <a:avLst/>
            </a:prstGeom>
            <a:noFill/>
            <a:ln w="9525">
              <a:noFill/>
            </a:ln>
          </p:spPr>
          <p:txBody>
            <a:bodyPr lIns="0" rIns="0">
              <a:spAutoFit/>
            </a:bodyPr>
            <a:p>
              <a:pPr>
                <a:spcBef>
                  <a:spcPct val="0"/>
                </a:spcBef>
              </a:pPr>
              <a:r>
                <a:rPr lang="zh-CN" altLang="en-US" dirty="0">
                  <a:latin typeface="Times New Roman" panose="02020603050405020304" pitchFamily="18" charset="0"/>
                </a:rPr>
                <a:t>页表</a:t>
              </a:r>
              <a:endParaRPr lang="zh-CN" altLang="en-US" dirty="0">
                <a:latin typeface="Times New Roman" panose="02020603050405020304" pitchFamily="18" charset="0"/>
              </a:endParaRPr>
            </a:p>
          </p:txBody>
        </p:sp>
        <p:sp>
          <p:nvSpPr>
            <p:cNvPr id="112694" name="Rectangle 48"/>
            <p:cNvSpPr/>
            <p:nvPr/>
          </p:nvSpPr>
          <p:spPr>
            <a:xfrm>
              <a:off x="3281" y="3539"/>
              <a:ext cx="715" cy="248"/>
            </a:xfrm>
            <a:prstGeom prst="rect">
              <a:avLst/>
            </a:prstGeom>
            <a:noFill/>
            <a:ln w="9525">
              <a:noFill/>
            </a:ln>
          </p:spPr>
          <p:txBody>
            <a:bodyPr/>
            <a:p>
              <a:pPr eaLnBrk="0" hangingPunct="0">
                <a:spcBef>
                  <a:spcPct val="20000"/>
                </a:spcBef>
              </a:pPr>
              <a:endParaRPr lang="zh-CN" altLang="en-US" dirty="0">
                <a:latin typeface="Arial" panose="020B0604020202020204" pitchFamily="34" charset="0"/>
              </a:endParaRPr>
            </a:p>
          </p:txBody>
        </p:sp>
        <p:sp>
          <p:nvSpPr>
            <p:cNvPr id="112695" name="Rectangle 49"/>
            <p:cNvSpPr/>
            <p:nvPr/>
          </p:nvSpPr>
          <p:spPr>
            <a:xfrm>
              <a:off x="2835" y="3539"/>
              <a:ext cx="446" cy="248"/>
            </a:xfrm>
            <a:prstGeom prst="rect">
              <a:avLst/>
            </a:prstGeom>
            <a:noFill/>
            <a:ln w="9525">
              <a:noFill/>
            </a:ln>
          </p:spPr>
          <p:txBody>
            <a:bodyPr/>
            <a:p>
              <a:pPr eaLnBrk="0" hangingPunct="0">
                <a:spcBef>
                  <a:spcPct val="20000"/>
                </a:spcBef>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112696" name="Rectangle 50"/>
            <p:cNvSpPr/>
            <p:nvPr/>
          </p:nvSpPr>
          <p:spPr>
            <a:xfrm>
              <a:off x="3281" y="3291"/>
              <a:ext cx="715" cy="248"/>
            </a:xfrm>
            <a:prstGeom prst="rect">
              <a:avLst/>
            </a:prstGeom>
            <a:noFill/>
            <a:ln w="9525">
              <a:noFill/>
            </a:ln>
          </p:spPr>
          <p:txBody>
            <a:bodyPr/>
            <a:p>
              <a:pPr eaLnBrk="0" hangingPunct="0">
                <a:spcBef>
                  <a:spcPct val="20000"/>
                </a:spcBef>
              </a:pPr>
              <a:endParaRPr lang="zh-CN" altLang="en-US" dirty="0">
                <a:latin typeface="Arial" panose="020B0604020202020204" pitchFamily="34" charset="0"/>
              </a:endParaRPr>
            </a:p>
          </p:txBody>
        </p:sp>
        <p:sp>
          <p:nvSpPr>
            <p:cNvPr id="112697" name="Rectangle 51"/>
            <p:cNvSpPr/>
            <p:nvPr/>
          </p:nvSpPr>
          <p:spPr>
            <a:xfrm>
              <a:off x="2835" y="3291"/>
              <a:ext cx="446" cy="248"/>
            </a:xfrm>
            <a:prstGeom prst="rect">
              <a:avLst/>
            </a:prstGeom>
            <a:noFill/>
            <a:ln w="9525">
              <a:noFill/>
            </a:ln>
          </p:spPr>
          <p:txBody>
            <a:bodyPr/>
            <a:p>
              <a:pPr eaLnBrk="0" hangingPunct="0">
                <a:spcBef>
                  <a:spcPct val="20000"/>
                </a:spcBef>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112698" name="Rectangle 52"/>
            <p:cNvSpPr/>
            <p:nvPr/>
          </p:nvSpPr>
          <p:spPr>
            <a:xfrm>
              <a:off x="3281" y="3043"/>
              <a:ext cx="715" cy="248"/>
            </a:xfrm>
            <a:prstGeom prst="rect">
              <a:avLst/>
            </a:prstGeom>
            <a:noFill/>
            <a:ln w="9525">
              <a:noFill/>
            </a:ln>
          </p:spPr>
          <p:txBody>
            <a:bodyPr/>
            <a:p>
              <a:pPr eaLnBrk="0" hangingPunct="0">
                <a:spcBef>
                  <a:spcPct val="20000"/>
                </a:spcBef>
              </a:pPr>
              <a:endParaRPr lang="zh-CN" altLang="en-US" dirty="0">
                <a:latin typeface="Arial" panose="020B0604020202020204" pitchFamily="34" charset="0"/>
              </a:endParaRPr>
            </a:p>
          </p:txBody>
        </p:sp>
        <p:sp>
          <p:nvSpPr>
            <p:cNvPr id="112699" name="Rectangle 53"/>
            <p:cNvSpPr/>
            <p:nvPr/>
          </p:nvSpPr>
          <p:spPr>
            <a:xfrm>
              <a:off x="2835" y="3043"/>
              <a:ext cx="446" cy="248"/>
            </a:xfrm>
            <a:prstGeom prst="rect">
              <a:avLst/>
            </a:prstGeom>
            <a:noFill/>
            <a:ln w="9525">
              <a:noFill/>
            </a:ln>
          </p:spPr>
          <p:txBody>
            <a:bodyP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12700" name="Rectangle 54"/>
            <p:cNvSpPr/>
            <p:nvPr/>
          </p:nvSpPr>
          <p:spPr>
            <a:xfrm>
              <a:off x="3281" y="2795"/>
              <a:ext cx="506" cy="248"/>
            </a:xfrm>
            <a:prstGeom prst="rect">
              <a:avLst/>
            </a:prstGeom>
            <a:noFill/>
            <a:ln w="9525">
              <a:noFill/>
            </a:ln>
          </p:spPr>
          <p:txBody>
            <a:bodyPr/>
            <a:p>
              <a:pPr eaLnBrk="0" hangingPunct="0">
                <a:spcBef>
                  <a:spcPct val="20000"/>
                </a:spcBef>
              </a:pPr>
              <a:r>
                <a:rPr lang="zh-CN" altLang="en-US" dirty="0">
                  <a:latin typeface="Arial" panose="020B0604020202020204" pitchFamily="34" charset="0"/>
                </a:rPr>
                <a:t>块号</a:t>
              </a:r>
              <a:endParaRPr lang="zh-CN" altLang="en-US" dirty="0">
                <a:latin typeface="Arial" panose="020B0604020202020204" pitchFamily="34" charset="0"/>
              </a:endParaRPr>
            </a:p>
          </p:txBody>
        </p:sp>
        <p:sp>
          <p:nvSpPr>
            <p:cNvPr id="112701" name="Rectangle 55"/>
            <p:cNvSpPr/>
            <p:nvPr/>
          </p:nvSpPr>
          <p:spPr>
            <a:xfrm>
              <a:off x="2835" y="2795"/>
              <a:ext cx="446" cy="248"/>
            </a:xfrm>
            <a:prstGeom prst="rect">
              <a:avLst/>
            </a:prstGeom>
            <a:noFill/>
            <a:ln w="9525">
              <a:noFill/>
            </a:ln>
          </p:spPr>
          <p:txBody>
            <a:bodyPr/>
            <a:p>
              <a:pPr eaLnBrk="0" hangingPunct="0">
                <a:spcBef>
                  <a:spcPct val="20000"/>
                </a:spcBef>
              </a:pPr>
              <a:r>
                <a:rPr lang="zh-CN" altLang="en-US" dirty="0">
                  <a:latin typeface="Arial" panose="020B0604020202020204" pitchFamily="34" charset="0"/>
                </a:rPr>
                <a:t>页号</a:t>
              </a:r>
              <a:endParaRPr lang="zh-CN" altLang="en-US" dirty="0">
                <a:latin typeface="Arial" panose="020B0604020202020204" pitchFamily="34" charset="0"/>
              </a:endParaRPr>
            </a:p>
          </p:txBody>
        </p:sp>
        <p:sp>
          <p:nvSpPr>
            <p:cNvPr id="112702" name="Line 56"/>
            <p:cNvSpPr/>
            <p:nvPr/>
          </p:nvSpPr>
          <p:spPr>
            <a:xfrm>
              <a:off x="2835" y="2795"/>
              <a:ext cx="952" cy="0"/>
            </a:xfrm>
            <a:prstGeom prst="line">
              <a:avLst/>
            </a:prstGeom>
            <a:ln w="28575" cap="sq" cmpd="sng">
              <a:solidFill>
                <a:schemeClr val="tx1"/>
              </a:solidFill>
              <a:prstDash val="solid"/>
              <a:headEnd type="none" w="med" len="med"/>
              <a:tailEnd type="none" w="med" len="med"/>
            </a:ln>
          </p:spPr>
        </p:sp>
        <p:sp>
          <p:nvSpPr>
            <p:cNvPr id="112703" name="Line 58"/>
            <p:cNvSpPr/>
            <p:nvPr/>
          </p:nvSpPr>
          <p:spPr>
            <a:xfrm>
              <a:off x="2835" y="3291"/>
              <a:ext cx="952" cy="3"/>
            </a:xfrm>
            <a:prstGeom prst="line">
              <a:avLst/>
            </a:prstGeom>
            <a:ln w="12700" cap="flat" cmpd="sng">
              <a:solidFill>
                <a:schemeClr val="tx1"/>
              </a:solidFill>
              <a:prstDash val="solid"/>
              <a:headEnd type="none" w="med" len="med"/>
              <a:tailEnd type="none" w="med" len="med"/>
            </a:ln>
          </p:spPr>
        </p:sp>
        <p:sp>
          <p:nvSpPr>
            <p:cNvPr id="112704" name="Line 60"/>
            <p:cNvSpPr/>
            <p:nvPr/>
          </p:nvSpPr>
          <p:spPr>
            <a:xfrm>
              <a:off x="2880" y="3787"/>
              <a:ext cx="907" cy="6"/>
            </a:xfrm>
            <a:prstGeom prst="line">
              <a:avLst/>
            </a:prstGeom>
            <a:ln w="28575" cap="sq" cmpd="sng">
              <a:solidFill>
                <a:schemeClr val="tx1"/>
              </a:solidFill>
              <a:prstDash val="solid"/>
              <a:headEnd type="none" w="med" len="med"/>
              <a:tailEnd type="none" w="med" len="med"/>
            </a:ln>
          </p:spPr>
        </p:sp>
        <p:sp>
          <p:nvSpPr>
            <p:cNvPr id="112705" name="Line 61"/>
            <p:cNvSpPr/>
            <p:nvPr/>
          </p:nvSpPr>
          <p:spPr>
            <a:xfrm>
              <a:off x="3281" y="2795"/>
              <a:ext cx="0" cy="992"/>
            </a:xfrm>
            <a:prstGeom prst="line">
              <a:avLst/>
            </a:prstGeom>
            <a:ln w="12700" cap="flat" cmpd="sng">
              <a:solidFill>
                <a:schemeClr val="tx1"/>
              </a:solidFill>
              <a:prstDash val="solid"/>
              <a:headEnd type="none" w="med" len="med"/>
              <a:tailEnd type="none" w="med" len="med"/>
            </a:ln>
          </p:spPr>
        </p:sp>
        <p:sp>
          <p:nvSpPr>
            <p:cNvPr id="112706" name="Line 62"/>
            <p:cNvSpPr/>
            <p:nvPr/>
          </p:nvSpPr>
          <p:spPr>
            <a:xfrm>
              <a:off x="3787" y="2795"/>
              <a:ext cx="0" cy="992"/>
            </a:xfrm>
            <a:prstGeom prst="line">
              <a:avLst/>
            </a:prstGeom>
            <a:ln w="28575" cap="sq" cmpd="sng">
              <a:solidFill>
                <a:schemeClr val="tx1"/>
              </a:solidFill>
              <a:prstDash val="solid"/>
              <a:headEnd type="none" w="med" len="med"/>
              <a:tailEnd type="none" w="med" len="med"/>
            </a:ln>
          </p:spPr>
        </p:sp>
        <p:sp>
          <p:nvSpPr>
            <p:cNvPr id="112707" name="Line 67"/>
            <p:cNvSpPr/>
            <p:nvPr/>
          </p:nvSpPr>
          <p:spPr>
            <a:xfrm>
              <a:off x="2835" y="3067"/>
              <a:ext cx="952" cy="3"/>
            </a:xfrm>
            <a:prstGeom prst="line">
              <a:avLst/>
            </a:prstGeom>
            <a:ln w="12700" cap="flat" cmpd="sng">
              <a:solidFill>
                <a:schemeClr val="tx1"/>
              </a:solidFill>
              <a:prstDash val="solid"/>
              <a:headEnd type="none" w="med" len="med"/>
              <a:tailEnd type="none" w="med" len="med"/>
            </a:ln>
          </p:spPr>
        </p:sp>
        <p:sp>
          <p:nvSpPr>
            <p:cNvPr id="112708" name="Line 68"/>
            <p:cNvSpPr/>
            <p:nvPr/>
          </p:nvSpPr>
          <p:spPr>
            <a:xfrm>
              <a:off x="2835" y="3563"/>
              <a:ext cx="952" cy="3"/>
            </a:xfrm>
            <a:prstGeom prst="line">
              <a:avLst/>
            </a:prstGeom>
            <a:ln w="12700" cap="flat" cmpd="sng">
              <a:solidFill>
                <a:schemeClr val="tx1"/>
              </a:solidFill>
              <a:prstDash val="solid"/>
              <a:headEnd type="none" w="med" len="med"/>
              <a:tailEnd type="none" w="med" len="med"/>
            </a:ln>
          </p:spPr>
        </p:sp>
      </p:grpSp>
      <p:graphicFrame>
        <p:nvGraphicFramePr>
          <p:cNvPr id="112666" name="表格占位符 112665"/>
          <p:cNvGraphicFramePr/>
          <p:nvPr>
            <p:ph type="tbl" idx="1"/>
          </p:nvPr>
        </p:nvGraphicFramePr>
        <p:xfrm>
          <a:off x="971550" y="3716338"/>
          <a:ext cx="2160588" cy="2684462"/>
        </p:xfrm>
        <a:graphic>
          <a:graphicData uri="http://schemas.openxmlformats.org/drawingml/2006/table">
            <a:tbl>
              <a:tblPr/>
              <a:tblGrid>
                <a:gridCol w="512763"/>
                <a:gridCol w="825500"/>
                <a:gridCol w="822325"/>
              </a:tblGrid>
              <a:tr h="828675">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zh-CN" altLang="en-US" dirty="0">
                          <a:latin typeface="Arial" panose="020B0604020202020204" pitchFamily="34" charset="0"/>
                        </a:rPr>
                        <a:t>段号</a:t>
                      </a:r>
                      <a:endParaRPr lang="zh-CN" altLang="en-US"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zh-CN" altLang="en-US" sz="2200" dirty="0">
                          <a:latin typeface="Arial" panose="020B0604020202020204" pitchFamily="34" charset="0"/>
                        </a:rPr>
                        <a:t>页表</a:t>
                      </a:r>
                      <a:endParaRPr lang="zh-CN" altLang="en-US" sz="2200" dirty="0">
                        <a:latin typeface="Arial" panose="020B0604020202020204" pitchFamily="34" charset="0"/>
                      </a:endParaRPr>
                    </a:p>
                    <a:p>
                      <a:pPr lvl="0" algn="l" eaLnBrk="0" hangingPunct="0">
                        <a:spcBef>
                          <a:spcPct val="20000"/>
                        </a:spcBef>
                        <a:buNone/>
                      </a:pPr>
                      <a:r>
                        <a:rPr lang="zh-CN" altLang="en-US" sz="2200" dirty="0">
                          <a:latin typeface="Arial" panose="020B0604020202020204" pitchFamily="34" charset="0"/>
                        </a:rPr>
                        <a:t>长度</a:t>
                      </a:r>
                      <a:endParaRPr lang="zh-CN" altLang="en-US" sz="22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zh-CN" altLang="en-US" sz="2200" dirty="0">
                          <a:latin typeface="Arial" panose="020B0604020202020204" pitchFamily="34" charset="0"/>
                        </a:rPr>
                        <a:t>页表</a:t>
                      </a:r>
                      <a:endParaRPr lang="zh-CN" altLang="en-US" sz="2200" dirty="0">
                        <a:latin typeface="Arial" panose="020B0604020202020204" pitchFamily="34" charset="0"/>
                      </a:endParaRPr>
                    </a:p>
                    <a:p>
                      <a:pPr lvl="0" algn="l" eaLnBrk="0" hangingPunct="0">
                        <a:spcBef>
                          <a:spcPct val="20000"/>
                        </a:spcBef>
                        <a:buNone/>
                      </a:pPr>
                      <a:r>
                        <a:rPr lang="zh-CN" altLang="en-US" sz="2200" dirty="0">
                          <a:latin typeface="Arial" panose="020B0604020202020204" pitchFamily="34" charset="0"/>
                        </a:rPr>
                        <a:t>始址</a:t>
                      </a:r>
                      <a:endParaRPr lang="zh-CN" altLang="en-US" sz="22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5138">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dirty="0">
                          <a:latin typeface="Arial" panose="020B0604020202020204" pitchFamily="34" charset="0"/>
                        </a:rPr>
                        <a:t>0</a:t>
                      </a:r>
                      <a:endParaRPr lang="en-US" altLang="zh-CN"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endParaRPr lang="zh-CN" altLang="en-US"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endParaRPr lang="zh-CN" altLang="en-US"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1962">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dirty="0">
                          <a:latin typeface="Arial" panose="020B0604020202020204" pitchFamily="34" charset="0"/>
                        </a:rPr>
                        <a:t>1</a:t>
                      </a:r>
                      <a:endParaRPr lang="en-US" altLang="zh-CN"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endParaRPr lang="zh-CN" altLang="en-US"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endParaRPr lang="zh-CN" altLang="en-US"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5138">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dirty="0">
                          <a:latin typeface="Arial" panose="020B0604020202020204" pitchFamily="34" charset="0"/>
                        </a:rPr>
                        <a:t>2</a:t>
                      </a:r>
                      <a:endParaRPr lang="en-US" altLang="zh-CN"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endParaRPr lang="zh-CN" altLang="en-US"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endParaRPr lang="zh-CN" altLang="en-US"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3550">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dirty="0">
                          <a:latin typeface="Arial" panose="020B0604020202020204" pitchFamily="34" charset="0"/>
                        </a:rPr>
                        <a:t>3</a:t>
                      </a:r>
                      <a:endParaRPr lang="en-US" altLang="zh-CN"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endParaRPr lang="zh-CN" altLang="en-US"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endParaRPr lang="zh-CN" altLang="en-US"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112692" name="Line 122"/>
          <p:cNvSpPr/>
          <p:nvPr/>
        </p:nvSpPr>
        <p:spPr>
          <a:xfrm>
            <a:off x="3073400" y="5373688"/>
            <a:ext cx="419100" cy="0"/>
          </a:xfrm>
          <a:prstGeom prst="line">
            <a:avLst/>
          </a:prstGeom>
          <a:ln w="28575" cap="flat" cmpd="sng">
            <a:solidFill>
              <a:srgbClr val="00CC00"/>
            </a:solidFill>
            <a:prstDash val="solid"/>
            <a:headEnd type="none" w="med" len="med"/>
            <a:tailEnd type="triangle" w="med" len="med"/>
          </a:ln>
        </p:spPr>
      </p:sp>
    </p:spTree>
  </p:cSld>
  <p:clrMapOvr>
    <a:masterClrMapping/>
  </p:clrMapOvr>
  <p:transition>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chemeClr val="tx2"/>
                </a:solidFill>
                <a:effectLst/>
                <a:uLnTx/>
                <a:uFillTx/>
                <a:latin typeface="+mj-lt"/>
                <a:ea typeface="+mj-ea"/>
                <a:cs typeface="+mj-cs"/>
              </a:rPr>
              <a:t>五、基本分段存储管理方式</a:t>
            </a:r>
            <a:endParaRPr kumimoji="0" lang="zh-CN" altLang="en-US" sz="4400" b="1" i="0" u="none" strike="noStrike" kern="0" cap="none" spc="0" normalizeH="0" baseline="0" noProof="0" smtClean="0">
              <a:ln>
                <a:noFill/>
              </a:ln>
              <a:solidFill>
                <a:schemeClr val="tx2"/>
              </a:solidFill>
              <a:effectLst/>
              <a:uLnTx/>
              <a:uFillTx/>
              <a:latin typeface="+mj-lt"/>
              <a:ea typeface="+mj-ea"/>
              <a:cs typeface="+mj-cs"/>
            </a:endParaRPr>
          </a:p>
        </p:txBody>
      </p:sp>
      <p:sp>
        <p:nvSpPr>
          <p:cNvPr id="113667" name="Rectangle 3"/>
          <p:cNvSpPr>
            <a:spLocks noGrp="1"/>
          </p:cNvSpPr>
          <p:nvPr>
            <p:ph idx="1"/>
          </p:nvPr>
        </p:nvSpPr>
        <p:spPr>
          <a:ln/>
        </p:spPr>
        <p:txBody>
          <a:bodyPr vert="horz" wrap="square" lIns="91440" tIns="45720" rIns="91440" bIns="45720" anchor="t"/>
          <a:p>
            <a:pPr>
              <a:lnSpc>
                <a:spcPct val="120000"/>
              </a:lnSpc>
            </a:pPr>
            <a:r>
              <a:rPr lang="zh-CN" altLang="en-US" b="1" dirty="0"/>
              <a:t>段页式存储管理的优缺点</a:t>
            </a:r>
            <a:endParaRPr lang="zh-CN" altLang="en-US" b="1" dirty="0"/>
          </a:p>
          <a:p>
            <a:pPr lvl="1">
              <a:lnSpc>
                <a:spcPct val="120000"/>
              </a:lnSpc>
            </a:pPr>
            <a:r>
              <a:rPr lang="zh-CN" altLang="en-US" b="1" dirty="0"/>
              <a:t>同时具备分段和分页管理的优点：分散存储，内存利用率较高；便于代码或数据共享，支持动态链接等。</a:t>
            </a:r>
            <a:endParaRPr lang="zh-CN" altLang="en-US" b="1" dirty="0"/>
          </a:p>
          <a:p>
            <a:pPr lvl="1">
              <a:lnSpc>
                <a:spcPct val="120000"/>
              </a:lnSpc>
            </a:pPr>
            <a:r>
              <a:rPr lang="zh-CN" altLang="en-US" b="1" dirty="0"/>
              <a:t>访问效率下降：一次访问转换成了三次访问。</a:t>
            </a:r>
            <a:endParaRPr lang="zh-CN" altLang="en-US" b="1" dirty="0"/>
          </a:p>
        </p:txBody>
      </p:sp>
    </p:spTree>
  </p:cSld>
  <p:clrMapOvr>
    <a:masterClrMapping/>
  </p:clrMapOvr>
  <p:transition>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4194" name="Rectangle 2"/>
          <p:cNvSpPr>
            <a:spLocks noGrp="1" noChangeArrowheads="1"/>
          </p:cNvSpPr>
          <p:nvPr>
            <p:ph type="title"/>
          </p:nvPr>
        </p:nvSpPr>
        <p:spPr>
          <a:xfrm>
            <a:off x="395288" y="333375"/>
            <a:ext cx="8229600" cy="7270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4.6 </a:t>
            </a:r>
            <a:r>
              <a:rPr kumimoji="0" lang="zh-CN" altLang="en-US"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虚拟存储器的基本概念</a:t>
            </a:r>
            <a:endParaRPr kumimoji="0" lang="zh-CN" altLang="en-US"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264195" name="Rectangle 3"/>
          <p:cNvSpPr>
            <a:spLocks noGrp="1"/>
          </p:cNvSpPr>
          <p:nvPr>
            <p:ph idx="1"/>
          </p:nvPr>
        </p:nvSpPr>
        <p:spPr>
          <a:xfrm>
            <a:off x="395288" y="1125538"/>
            <a:ext cx="8497887" cy="4741862"/>
          </a:xfrm>
          <a:ln/>
        </p:spPr>
        <p:txBody>
          <a:bodyPr vert="horz" wrap="square" lIns="91440" tIns="45720" rIns="91440" bIns="45720" anchor="t"/>
          <a:p>
            <a:pPr marL="812800" indent="-812800">
              <a:buAutoNum type=""/>
            </a:pPr>
            <a:r>
              <a:rPr lang="zh-CN" altLang="en-US" sz="4000" b="1" dirty="0">
                <a:solidFill>
                  <a:srgbClr val="3333FF"/>
                </a:solidFill>
              </a:rPr>
              <a:t>虚拟存储器的引入</a:t>
            </a:r>
            <a:endParaRPr lang="zh-CN" altLang="en-US" sz="4000" b="1" dirty="0">
              <a:solidFill>
                <a:srgbClr val="3333FF"/>
              </a:solidFill>
            </a:endParaRPr>
          </a:p>
          <a:p>
            <a:pPr marL="812800" indent="-812800">
              <a:buNone/>
            </a:pPr>
            <a:r>
              <a:rPr lang="en-US" altLang="zh-CN" sz="3600" b="1" dirty="0">
                <a:solidFill>
                  <a:schemeClr val="accent1"/>
                </a:solidFill>
              </a:rPr>
              <a:t>1.</a:t>
            </a:r>
            <a:r>
              <a:rPr lang="zh-CN" altLang="en-US" sz="3600" b="1" dirty="0">
                <a:solidFill>
                  <a:schemeClr val="accent1"/>
                </a:solidFill>
              </a:rPr>
              <a:t>常规存储管理方式的特征：</a:t>
            </a:r>
            <a:endParaRPr lang="zh-CN" altLang="en-US" sz="3600" b="1" dirty="0">
              <a:solidFill>
                <a:schemeClr val="accent1"/>
              </a:solidFill>
            </a:endParaRPr>
          </a:p>
          <a:p>
            <a:pPr marL="812800" indent="-812800">
              <a:buNone/>
            </a:pPr>
            <a:r>
              <a:rPr lang="zh-CN" altLang="en-US" sz="3600" b="1" dirty="0">
                <a:solidFill>
                  <a:schemeClr val="accent1"/>
                </a:solidFill>
              </a:rPr>
              <a:t>     </a:t>
            </a:r>
            <a:r>
              <a:rPr lang="zh-CN" altLang="en-US" sz="2800" b="1" dirty="0"/>
              <a:t>（</a:t>
            </a:r>
            <a:r>
              <a:rPr lang="en-US" altLang="zh-CN" sz="2800" b="1" dirty="0"/>
              <a:t>1</a:t>
            </a:r>
            <a:r>
              <a:rPr lang="zh-CN" altLang="en-US" sz="2800" b="1" dirty="0"/>
              <a:t>）一次性；</a:t>
            </a:r>
            <a:endParaRPr lang="zh-CN" altLang="en-US" sz="2800" b="1" dirty="0"/>
          </a:p>
          <a:p>
            <a:pPr marL="812800" indent="-812800">
              <a:buNone/>
            </a:pPr>
            <a:r>
              <a:rPr lang="zh-CN" altLang="en-US" sz="2800" b="1" dirty="0"/>
              <a:t>       （</a:t>
            </a:r>
            <a:r>
              <a:rPr lang="en-US" altLang="zh-CN" sz="2800" b="1" dirty="0"/>
              <a:t>2</a:t>
            </a:r>
            <a:r>
              <a:rPr lang="zh-CN" altLang="en-US" sz="2800" b="1" dirty="0"/>
              <a:t>）驻留性。</a:t>
            </a:r>
            <a:endParaRPr lang="zh-CN" altLang="en-US" sz="2800" b="1" dirty="0"/>
          </a:p>
          <a:p>
            <a:pPr marL="812800" indent="-812800">
              <a:buNone/>
            </a:pPr>
            <a:r>
              <a:rPr lang="zh-CN" altLang="en-US" sz="3600" b="1" dirty="0"/>
              <a:t>      </a:t>
            </a:r>
            <a:r>
              <a:rPr lang="zh-CN" altLang="en-US" b="1" dirty="0">
                <a:solidFill>
                  <a:srgbClr val="0033CC"/>
                </a:solidFill>
              </a:rPr>
              <a:t>存在的问题</a:t>
            </a:r>
            <a:r>
              <a:rPr lang="zh-CN" altLang="en-US" b="1" dirty="0"/>
              <a:t>：</a:t>
            </a:r>
            <a:endParaRPr lang="zh-CN" altLang="en-US" b="1" dirty="0"/>
          </a:p>
          <a:p>
            <a:pPr marL="812800" indent="-812800">
              <a:buNone/>
            </a:pPr>
            <a:r>
              <a:rPr lang="zh-CN" altLang="en-US" sz="3600" dirty="0"/>
              <a:t>      </a:t>
            </a:r>
            <a:r>
              <a:rPr lang="zh-CN" altLang="en-US" sz="2800" b="1" dirty="0"/>
              <a:t>情况一：内存空间装不下的大作业无法运行；</a:t>
            </a:r>
            <a:endParaRPr lang="zh-CN" altLang="en-US" sz="2800" b="1" dirty="0"/>
          </a:p>
          <a:p>
            <a:pPr marL="812800" indent="-812800">
              <a:buNone/>
            </a:pPr>
            <a:r>
              <a:rPr lang="zh-CN" altLang="en-US" sz="3600" b="1" dirty="0"/>
              <a:t>      </a:t>
            </a:r>
            <a:r>
              <a:rPr lang="zh-CN" altLang="en-US" sz="2800" b="1" dirty="0"/>
              <a:t>情况二：作业量大时，无法允许更多的作业并发</a:t>
            </a:r>
            <a:endParaRPr lang="zh-CN" altLang="en-US" sz="2800" b="1" dirty="0"/>
          </a:p>
          <a:p>
            <a:pPr marL="1524000" lvl="2" indent="-609600">
              <a:lnSpc>
                <a:spcPct val="110000"/>
              </a:lnSpc>
              <a:spcBef>
                <a:spcPct val="10000"/>
              </a:spcBef>
            </a:pPr>
            <a:endParaRPr lang="zh-CN" altLang="en-US" sz="2800" dirty="0"/>
          </a:p>
          <a:p>
            <a:pPr marL="1168400" lvl="1" indent="-711200">
              <a:lnSpc>
                <a:spcPct val="110000"/>
              </a:lnSpc>
              <a:spcBef>
                <a:spcPct val="10000"/>
              </a:spcBef>
            </a:pPr>
            <a:endParaRPr lang="zh-CN" altLang="en-US" sz="32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4195">
                                            <p:txEl>
                                              <p:charRg st="0" end="9"/>
                                            </p:txEl>
                                          </p:spTgt>
                                        </p:tgtEl>
                                        <p:attrNameLst>
                                          <p:attrName>style.visibility</p:attrName>
                                        </p:attrNameLst>
                                      </p:cBhvr>
                                      <p:to>
                                        <p:strVal val="visible"/>
                                      </p:to>
                                    </p:set>
                                    <p:anim calcmode="lin" valueType="num">
                                      <p:cBhvr additive="base">
                                        <p:cTn id="7" dur="500" fill="hold"/>
                                        <p:tgtEl>
                                          <p:spTgt spid="264195">
                                            <p:txEl>
                                              <p:charRg st="0" end="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4195">
                                            <p:txEl>
                                              <p:charRg st="0" end="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4195">
                                            <p:txEl>
                                              <p:charRg st="9" end="24"/>
                                            </p:txEl>
                                          </p:spTgt>
                                        </p:tgtEl>
                                        <p:attrNameLst>
                                          <p:attrName>style.visibility</p:attrName>
                                        </p:attrNameLst>
                                      </p:cBhvr>
                                      <p:to>
                                        <p:strVal val="visible"/>
                                      </p:to>
                                    </p:set>
                                    <p:anim calcmode="lin" valueType="num">
                                      <p:cBhvr additive="base">
                                        <p:cTn id="13" dur="500" fill="hold"/>
                                        <p:tgtEl>
                                          <p:spTgt spid="264195">
                                            <p:txEl>
                                              <p:charRg st="9" end="2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4195">
                                            <p:txEl>
                                              <p:charRg st="9" end="2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4195">
                                            <p:txEl>
                                              <p:charRg st="24" end="37"/>
                                            </p:txEl>
                                          </p:spTgt>
                                        </p:tgtEl>
                                        <p:attrNameLst>
                                          <p:attrName>style.visibility</p:attrName>
                                        </p:attrNameLst>
                                      </p:cBhvr>
                                      <p:to>
                                        <p:strVal val="visible"/>
                                      </p:to>
                                    </p:set>
                                    <p:anim calcmode="lin" valueType="num">
                                      <p:cBhvr additive="base">
                                        <p:cTn id="19" dur="500" fill="hold"/>
                                        <p:tgtEl>
                                          <p:spTgt spid="264195">
                                            <p:txEl>
                                              <p:charRg st="24" end="37"/>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4195">
                                            <p:txEl>
                                              <p:charRg st="24" end="37"/>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4195">
                                            <p:txEl>
                                              <p:charRg st="37" end="52"/>
                                            </p:txEl>
                                          </p:spTgt>
                                        </p:tgtEl>
                                        <p:attrNameLst>
                                          <p:attrName>style.visibility</p:attrName>
                                        </p:attrNameLst>
                                      </p:cBhvr>
                                      <p:to>
                                        <p:strVal val="visible"/>
                                      </p:to>
                                    </p:set>
                                    <p:anim calcmode="lin" valueType="num">
                                      <p:cBhvr additive="base">
                                        <p:cTn id="25" dur="500" fill="hold"/>
                                        <p:tgtEl>
                                          <p:spTgt spid="264195">
                                            <p:txEl>
                                              <p:charRg st="37" end="5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64195">
                                            <p:txEl>
                                              <p:charRg st="37" end="5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64195">
                                            <p:txEl>
                                              <p:charRg st="52" end="65"/>
                                            </p:txEl>
                                          </p:spTgt>
                                        </p:tgtEl>
                                        <p:attrNameLst>
                                          <p:attrName>style.visibility</p:attrName>
                                        </p:attrNameLst>
                                      </p:cBhvr>
                                      <p:to>
                                        <p:strVal val="visible"/>
                                      </p:to>
                                    </p:set>
                                    <p:anim calcmode="lin" valueType="num">
                                      <p:cBhvr additive="base">
                                        <p:cTn id="31" dur="500" fill="hold"/>
                                        <p:tgtEl>
                                          <p:spTgt spid="264195">
                                            <p:txEl>
                                              <p:charRg st="52" end="6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64195">
                                            <p:txEl>
                                              <p:charRg st="52" end="6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64195">
                                            <p:txEl>
                                              <p:charRg st="65" end="92"/>
                                            </p:txEl>
                                          </p:spTgt>
                                        </p:tgtEl>
                                        <p:attrNameLst>
                                          <p:attrName>style.visibility</p:attrName>
                                        </p:attrNameLst>
                                      </p:cBhvr>
                                      <p:to>
                                        <p:strVal val="visible"/>
                                      </p:to>
                                    </p:set>
                                    <p:anim calcmode="lin" valueType="num">
                                      <p:cBhvr additive="base">
                                        <p:cTn id="37" dur="500" fill="hold"/>
                                        <p:tgtEl>
                                          <p:spTgt spid="264195">
                                            <p:txEl>
                                              <p:charRg st="65" end="9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64195">
                                            <p:txEl>
                                              <p:charRg st="65" end="9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64195">
                                            <p:txEl>
                                              <p:charRg st="92" end="120"/>
                                            </p:txEl>
                                          </p:spTgt>
                                        </p:tgtEl>
                                        <p:attrNameLst>
                                          <p:attrName>style.visibility</p:attrName>
                                        </p:attrNameLst>
                                      </p:cBhvr>
                                      <p:to>
                                        <p:strVal val="visible"/>
                                      </p:to>
                                    </p:set>
                                    <p:anim calcmode="lin" valueType="num">
                                      <p:cBhvr additive="base">
                                        <p:cTn id="43" dur="500" fill="hold"/>
                                        <p:tgtEl>
                                          <p:spTgt spid="264195">
                                            <p:txEl>
                                              <p:charRg st="92" end="12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64195">
                                            <p:txEl>
                                              <p:charRg st="92" end="12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5"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2"/>
          <p:cNvSpPr>
            <a:spLocks noGrp="1" noChangeArrowheads="1"/>
          </p:cNvSpPr>
          <p:nvPr>
            <p:ph type="title"/>
          </p:nvPr>
        </p:nvSpPr>
        <p:spPr>
          <a:xfrm>
            <a:off x="468313" y="-100012"/>
            <a:ext cx="8229600" cy="9271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一</a:t>
            </a:r>
            <a:r>
              <a:rPr kumimoji="0" lang="en-US" altLang="zh-CN"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a:t>
            </a:r>
            <a:r>
              <a:rPr kumimoji="0" lang="zh-CN" altLang="en-US"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虚拟存储器的引入</a:t>
            </a:r>
            <a:endParaRPr kumimoji="0" lang="zh-CN" altLang="en-US"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endParaRPr>
          </a:p>
        </p:txBody>
      </p:sp>
      <p:sp>
        <p:nvSpPr>
          <p:cNvPr id="104451" name="Rectangle 3"/>
          <p:cNvSpPr>
            <a:spLocks noGrp="1"/>
          </p:cNvSpPr>
          <p:nvPr>
            <p:ph idx="1"/>
          </p:nvPr>
        </p:nvSpPr>
        <p:spPr>
          <a:xfrm>
            <a:off x="323850" y="692150"/>
            <a:ext cx="8229600" cy="5832475"/>
          </a:xfrm>
          <a:ln/>
        </p:spPr>
        <p:txBody>
          <a:bodyPr vert="horz" wrap="square" lIns="91440" tIns="45720" rIns="91440" bIns="45720" anchor="t"/>
          <a:p>
            <a:pPr lvl="1">
              <a:lnSpc>
                <a:spcPct val="110000"/>
              </a:lnSpc>
              <a:spcBef>
                <a:spcPct val="10000"/>
              </a:spcBef>
              <a:buNone/>
            </a:pPr>
            <a:r>
              <a:rPr lang="en-US" altLang="zh-CN" sz="3200" b="1" dirty="0">
                <a:solidFill>
                  <a:schemeClr val="accent1"/>
                </a:solidFill>
              </a:rPr>
              <a:t>2. </a:t>
            </a:r>
            <a:r>
              <a:rPr lang="zh-CN" altLang="en-US" sz="3200" b="1" dirty="0">
                <a:solidFill>
                  <a:schemeClr val="accent1"/>
                </a:solidFill>
              </a:rPr>
              <a:t>局部性原理：</a:t>
            </a:r>
            <a:endParaRPr lang="zh-CN" altLang="en-US" sz="3200" b="1" dirty="0">
              <a:solidFill>
                <a:schemeClr val="accent1"/>
              </a:solidFill>
            </a:endParaRPr>
          </a:p>
          <a:p>
            <a:pPr lvl="1">
              <a:lnSpc>
                <a:spcPct val="110000"/>
              </a:lnSpc>
              <a:spcBef>
                <a:spcPct val="10000"/>
              </a:spcBef>
              <a:buNone/>
            </a:pPr>
            <a:r>
              <a:rPr lang="zh-CN" altLang="en-US" b="1" dirty="0"/>
              <a:t>  （</a:t>
            </a:r>
            <a:r>
              <a:rPr lang="en-US" altLang="zh-CN" b="1" dirty="0"/>
              <a:t>1</a:t>
            </a:r>
            <a:r>
              <a:rPr lang="zh-CN" altLang="en-US" b="1" dirty="0"/>
              <a:t>）时间局限性：循环结构；</a:t>
            </a:r>
            <a:endParaRPr lang="zh-CN" altLang="en-US" b="1" dirty="0"/>
          </a:p>
          <a:p>
            <a:pPr lvl="1">
              <a:lnSpc>
                <a:spcPct val="110000"/>
              </a:lnSpc>
              <a:spcBef>
                <a:spcPct val="10000"/>
              </a:spcBef>
              <a:buNone/>
            </a:pPr>
            <a:r>
              <a:rPr lang="zh-CN" altLang="en-US" b="1" dirty="0"/>
              <a:t>  （</a:t>
            </a:r>
            <a:r>
              <a:rPr lang="en-US" altLang="zh-CN" b="1" dirty="0"/>
              <a:t>2</a:t>
            </a:r>
            <a:r>
              <a:rPr lang="zh-CN" altLang="en-US" b="1" dirty="0"/>
              <a:t>）空间局限性：程序顺序执行</a:t>
            </a:r>
            <a:endParaRPr lang="zh-CN" altLang="en-US" b="1" dirty="0"/>
          </a:p>
          <a:p>
            <a:pPr lvl="1">
              <a:lnSpc>
                <a:spcPct val="110000"/>
              </a:lnSpc>
              <a:spcBef>
                <a:spcPct val="10000"/>
              </a:spcBef>
              <a:buNone/>
            </a:pPr>
            <a:r>
              <a:rPr lang="en-US" altLang="zh-CN" sz="3200" b="1" dirty="0">
                <a:solidFill>
                  <a:schemeClr val="accent1"/>
                </a:solidFill>
              </a:rPr>
              <a:t>3.</a:t>
            </a:r>
            <a:r>
              <a:rPr lang="zh-CN" altLang="en-US" sz="3200" b="1" dirty="0">
                <a:solidFill>
                  <a:schemeClr val="accent1"/>
                </a:solidFill>
              </a:rPr>
              <a:t>虚拟存储器的定义</a:t>
            </a:r>
            <a:endParaRPr lang="zh-CN" altLang="en-US" sz="3200" b="1" dirty="0">
              <a:solidFill>
                <a:schemeClr val="accent1"/>
              </a:solidFill>
            </a:endParaRPr>
          </a:p>
          <a:p>
            <a:pPr lvl="1">
              <a:lnSpc>
                <a:spcPct val="110000"/>
              </a:lnSpc>
              <a:spcBef>
                <a:spcPct val="10000"/>
              </a:spcBef>
              <a:buNone/>
            </a:pPr>
            <a:r>
              <a:rPr lang="zh-CN" altLang="en-US" sz="2400" b="1" dirty="0"/>
              <a:t>虚拟存储器是指具有请求调入功能和置换功能，能从逻辑上对内存容量加以扩充的一种存储器系统</a:t>
            </a:r>
            <a:endParaRPr lang="zh-CN" altLang="en-US" sz="2400" b="1" dirty="0"/>
          </a:p>
          <a:p>
            <a:pPr lvl="1">
              <a:lnSpc>
                <a:spcPct val="110000"/>
              </a:lnSpc>
              <a:spcBef>
                <a:spcPct val="10000"/>
              </a:spcBef>
              <a:buNone/>
            </a:pPr>
            <a:r>
              <a:rPr lang="en-US" altLang="zh-CN" sz="3600" b="1" dirty="0">
                <a:solidFill>
                  <a:srgbClr val="3333FF"/>
                </a:solidFill>
              </a:rPr>
              <a:t> </a:t>
            </a:r>
            <a:r>
              <a:rPr lang="zh-CN" altLang="en-US" sz="3600" b="1" dirty="0">
                <a:solidFill>
                  <a:srgbClr val="3333FF"/>
                </a:solidFill>
              </a:rPr>
              <a:t>二</a:t>
            </a:r>
            <a:r>
              <a:rPr lang="en-US" altLang="zh-CN" sz="3600" b="1" dirty="0">
                <a:solidFill>
                  <a:srgbClr val="3333FF"/>
                </a:solidFill>
              </a:rPr>
              <a:t>. </a:t>
            </a:r>
            <a:r>
              <a:rPr lang="zh-CN" altLang="en-US" sz="3600" b="1" dirty="0">
                <a:solidFill>
                  <a:srgbClr val="3333FF"/>
                </a:solidFill>
              </a:rPr>
              <a:t>虚拟存储器的实现方法</a:t>
            </a:r>
            <a:endParaRPr lang="zh-CN" altLang="en-US" sz="3600" b="1" dirty="0">
              <a:solidFill>
                <a:srgbClr val="3333FF"/>
              </a:solidFill>
            </a:endParaRPr>
          </a:p>
          <a:p>
            <a:pPr lvl="1">
              <a:lnSpc>
                <a:spcPct val="120000"/>
              </a:lnSpc>
              <a:spcBef>
                <a:spcPct val="10000"/>
              </a:spcBef>
              <a:buNone/>
            </a:pPr>
            <a:r>
              <a:rPr lang="zh-CN" altLang="en-US" b="1" dirty="0"/>
              <a:t> 必须建立在离散分配的内存管理技术基础上。</a:t>
            </a:r>
            <a:endParaRPr lang="zh-CN" altLang="en-US" b="1" dirty="0"/>
          </a:p>
          <a:p>
            <a:pPr lvl="1">
              <a:lnSpc>
                <a:spcPct val="120000"/>
              </a:lnSpc>
              <a:spcBef>
                <a:spcPct val="10000"/>
              </a:spcBef>
            </a:pPr>
            <a:r>
              <a:rPr lang="zh-CN" altLang="en-US" b="1" dirty="0"/>
              <a:t>请求分页系统</a:t>
            </a:r>
            <a:endParaRPr lang="zh-CN" altLang="en-US" b="1" dirty="0"/>
          </a:p>
          <a:p>
            <a:pPr lvl="1">
              <a:lnSpc>
                <a:spcPct val="120000"/>
              </a:lnSpc>
            </a:pPr>
            <a:r>
              <a:rPr lang="zh-CN" altLang="en-US" b="1" dirty="0"/>
              <a:t>请求分段系统</a:t>
            </a:r>
            <a:endParaRPr lang="zh-CN" altLang="en-US" dirty="0"/>
          </a:p>
        </p:txBody>
      </p:sp>
      <p:grpSp>
        <p:nvGrpSpPr>
          <p:cNvPr id="2" name="Group 4"/>
          <p:cNvGrpSpPr/>
          <p:nvPr/>
        </p:nvGrpSpPr>
        <p:grpSpPr>
          <a:xfrm>
            <a:off x="5724525" y="2852738"/>
            <a:ext cx="1976438" cy="3378200"/>
            <a:chOff x="1728" y="1872"/>
            <a:chExt cx="624" cy="1344"/>
          </a:xfrm>
        </p:grpSpPr>
        <p:sp>
          <p:nvSpPr>
            <p:cNvPr id="115736" name="Rectangle 5"/>
            <p:cNvSpPr/>
            <p:nvPr/>
          </p:nvSpPr>
          <p:spPr>
            <a:xfrm>
              <a:off x="1728" y="1872"/>
              <a:ext cx="624" cy="192"/>
            </a:xfrm>
            <a:prstGeom prst="rect">
              <a:avLst/>
            </a:prstGeom>
            <a:solidFill>
              <a:srgbClr val="CCECFF"/>
            </a:solidFill>
            <a:ln w="9525" cap="flat" cmpd="sng">
              <a:solidFill>
                <a:srgbClr val="00CC00"/>
              </a:solidFill>
              <a:prstDash val="solid"/>
              <a:miter/>
              <a:headEnd type="none" w="med" len="med"/>
              <a:tailEnd type="none" w="med" len="med"/>
            </a:ln>
          </p:spPr>
          <p:txBody>
            <a:bodyPr wrap="none" anchor="ctr"/>
            <a:p>
              <a:pPr>
                <a:spcBef>
                  <a:spcPct val="0"/>
                </a:spcBef>
              </a:pPr>
              <a:r>
                <a:rPr lang="zh-CN" altLang="en-US" dirty="0">
                  <a:solidFill>
                    <a:srgbClr val="FF3399"/>
                  </a:solidFill>
                  <a:latin typeface="宋体" panose="02010600030101010101" pitchFamily="2" charset="-122"/>
                </a:rPr>
                <a:t>第</a:t>
              </a:r>
              <a:r>
                <a:rPr lang="en-US" altLang="zh-CN" dirty="0">
                  <a:solidFill>
                    <a:srgbClr val="FF3399"/>
                  </a:solidFill>
                  <a:latin typeface="宋体" panose="02010600030101010101" pitchFamily="2" charset="-122"/>
                </a:rPr>
                <a:t>0</a:t>
              </a:r>
              <a:r>
                <a:rPr lang="zh-CN" altLang="en-US" dirty="0">
                  <a:solidFill>
                    <a:srgbClr val="FF3399"/>
                  </a:solidFill>
                  <a:latin typeface="宋体" panose="02010600030101010101" pitchFamily="2" charset="-122"/>
                </a:rPr>
                <a:t>页</a:t>
              </a:r>
              <a:endParaRPr lang="zh-CN" altLang="en-US" dirty="0">
                <a:solidFill>
                  <a:srgbClr val="FF3399"/>
                </a:solidFill>
                <a:latin typeface="宋体" panose="02010600030101010101" pitchFamily="2" charset="-122"/>
              </a:endParaRPr>
            </a:p>
          </p:txBody>
        </p:sp>
        <p:sp>
          <p:nvSpPr>
            <p:cNvPr id="115737" name="Rectangle 6"/>
            <p:cNvSpPr/>
            <p:nvPr/>
          </p:nvSpPr>
          <p:spPr>
            <a:xfrm>
              <a:off x="1728" y="2064"/>
              <a:ext cx="624" cy="192"/>
            </a:xfrm>
            <a:prstGeom prst="rect">
              <a:avLst/>
            </a:prstGeom>
            <a:solidFill>
              <a:srgbClr val="CCECFF"/>
            </a:solidFill>
            <a:ln w="9525" cap="flat" cmpd="sng">
              <a:solidFill>
                <a:srgbClr val="00CC00"/>
              </a:solidFill>
              <a:prstDash val="solid"/>
              <a:miter/>
              <a:headEnd type="none" w="med" len="med"/>
              <a:tailEnd type="none" w="med" len="med"/>
            </a:ln>
          </p:spPr>
          <p:txBody>
            <a:bodyPr wrap="none" anchor="ctr"/>
            <a:p>
              <a:pPr>
                <a:spcBef>
                  <a:spcPct val="0"/>
                </a:spcBef>
              </a:pPr>
              <a:r>
                <a:rPr lang="zh-CN" altLang="en-US" dirty="0">
                  <a:solidFill>
                    <a:srgbClr val="FF3399"/>
                  </a:solidFill>
                  <a:latin typeface="宋体" panose="02010600030101010101" pitchFamily="2" charset="-122"/>
                </a:rPr>
                <a:t>第</a:t>
              </a:r>
              <a:r>
                <a:rPr lang="en-US" altLang="zh-CN" dirty="0">
                  <a:solidFill>
                    <a:srgbClr val="FF3399"/>
                  </a:solidFill>
                  <a:latin typeface="宋体" panose="02010600030101010101" pitchFamily="2" charset="-122"/>
                </a:rPr>
                <a:t>1</a:t>
              </a:r>
              <a:r>
                <a:rPr lang="zh-CN" altLang="en-US" dirty="0">
                  <a:solidFill>
                    <a:srgbClr val="FF3399"/>
                  </a:solidFill>
                  <a:latin typeface="宋体" panose="02010600030101010101" pitchFamily="2" charset="-122"/>
                </a:rPr>
                <a:t>页</a:t>
              </a:r>
              <a:endParaRPr lang="zh-CN" altLang="en-US" dirty="0">
                <a:solidFill>
                  <a:srgbClr val="FF3399"/>
                </a:solidFill>
                <a:latin typeface="宋体" panose="02010600030101010101" pitchFamily="2" charset="-122"/>
              </a:endParaRPr>
            </a:p>
          </p:txBody>
        </p:sp>
        <p:sp>
          <p:nvSpPr>
            <p:cNvPr id="115738" name="Rectangle 7"/>
            <p:cNvSpPr/>
            <p:nvPr/>
          </p:nvSpPr>
          <p:spPr>
            <a:xfrm>
              <a:off x="1728" y="2256"/>
              <a:ext cx="624" cy="192"/>
            </a:xfrm>
            <a:prstGeom prst="rect">
              <a:avLst/>
            </a:prstGeom>
            <a:solidFill>
              <a:srgbClr val="CCECFF"/>
            </a:solidFill>
            <a:ln w="9525" cap="flat" cmpd="sng">
              <a:solidFill>
                <a:srgbClr val="00CC00"/>
              </a:solidFill>
              <a:prstDash val="solid"/>
              <a:miter/>
              <a:headEnd type="none" w="med" len="med"/>
              <a:tailEnd type="none" w="med" len="med"/>
            </a:ln>
          </p:spPr>
          <p:txBody>
            <a:bodyPr wrap="none" anchor="ctr"/>
            <a:p>
              <a:pPr>
                <a:spcBef>
                  <a:spcPct val="0"/>
                </a:spcBef>
              </a:pPr>
              <a:r>
                <a:rPr lang="zh-CN" altLang="en-US" dirty="0">
                  <a:solidFill>
                    <a:srgbClr val="FF3399"/>
                  </a:solidFill>
                  <a:latin typeface="宋体" panose="02010600030101010101" pitchFamily="2" charset="-122"/>
                </a:rPr>
                <a:t>第</a:t>
              </a:r>
              <a:r>
                <a:rPr lang="en-US" altLang="zh-CN" dirty="0">
                  <a:solidFill>
                    <a:srgbClr val="FF3399"/>
                  </a:solidFill>
                  <a:latin typeface="宋体" panose="02010600030101010101" pitchFamily="2" charset="-122"/>
                </a:rPr>
                <a:t>2</a:t>
              </a:r>
              <a:r>
                <a:rPr lang="zh-CN" altLang="en-US" dirty="0">
                  <a:solidFill>
                    <a:srgbClr val="FF3399"/>
                  </a:solidFill>
                  <a:latin typeface="宋体" panose="02010600030101010101" pitchFamily="2" charset="-122"/>
                </a:rPr>
                <a:t>页</a:t>
              </a:r>
              <a:endParaRPr lang="zh-CN" altLang="en-US" dirty="0">
                <a:solidFill>
                  <a:srgbClr val="FF3399"/>
                </a:solidFill>
                <a:latin typeface="宋体" panose="02010600030101010101" pitchFamily="2" charset="-122"/>
              </a:endParaRPr>
            </a:p>
          </p:txBody>
        </p:sp>
        <p:sp>
          <p:nvSpPr>
            <p:cNvPr id="115739" name="Rectangle 8"/>
            <p:cNvSpPr/>
            <p:nvPr/>
          </p:nvSpPr>
          <p:spPr>
            <a:xfrm>
              <a:off x="1728" y="2448"/>
              <a:ext cx="624" cy="192"/>
            </a:xfrm>
            <a:prstGeom prst="rect">
              <a:avLst/>
            </a:prstGeom>
            <a:solidFill>
              <a:srgbClr val="CCECFF"/>
            </a:solidFill>
            <a:ln w="9525" cap="flat" cmpd="sng">
              <a:solidFill>
                <a:srgbClr val="00CC00"/>
              </a:solidFill>
              <a:prstDash val="solid"/>
              <a:miter/>
              <a:headEnd type="none" w="med" len="med"/>
              <a:tailEnd type="none" w="med" len="med"/>
            </a:ln>
          </p:spPr>
          <p:txBody>
            <a:bodyPr wrap="none" anchor="ctr"/>
            <a:p>
              <a:pPr>
                <a:spcBef>
                  <a:spcPct val="0"/>
                </a:spcBef>
              </a:pPr>
              <a:r>
                <a:rPr lang="zh-CN" altLang="en-US" dirty="0">
                  <a:solidFill>
                    <a:srgbClr val="FF3399"/>
                  </a:solidFill>
                  <a:latin typeface="宋体" panose="02010600030101010101" pitchFamily="2" charset="-122"/>
                </a:rPr>
                <a:t>第</a:t>
              </a:r>
              <a:r>
                <a:rPr lang="en-US" altLang="zh-CN" dirty="0">
                  <a:solidFill>
                    <a:srgbClr val="FF3399"/>
                  </a:solidFill>
                  <a:latin typeface="宋体" panose="02010600030101010101" pitchFamily="2" charset="-122"/>
                </a:rPr>
                <a:t>3</a:t>
              </a:r>
              <a:r>
                <a:rPr lang="zh-CN" altLang="en-US" dirty="0">
                  <a:solidFill>
                    <a:srgbClr val="FF3399"/>
                  </a:solidFill>
                  <a:latin typeface="宋体" panose="02010600030101010101" pitchFamily="2" charset="-122"/>
                </a:rPr>
                <a:t>页</a:t>
              </a:r>
              <a:endParaRPr lang="zh-CN" altLang="en-US" dirty="0">
                <a:solidFill>
                  <a:srgbClr val="FF3399"/>
                </a:solidFill>
                <a:latin typeface="宋体" panose="02010600030101010101" pitchFamily="2" charset="-122"/>
              </a:endParaRPr>
            </a:p>
          </p:txBody>
        </p:sp>
        <p:sp>
          <p:nvSpPr>
            <p:cNvPr id="115740" name="Rectangle 9"/>
            <p:cNvSpPr/>
            <p:nvPr/>
          </p:nvSpPr>
          <p:spPr>
            <a:xfrm>
              <a:off x="1728" y="2640"/>
              <a:ext cx="624" cy="192"/>
            </a:xfrm>
            <a:prstGeom prst="rect">
              <a:avLst/>
            </a:prstGeom>
            <a:solidFill>
              <a:srgbClr val="CCECFF"/>
            </a:solidFill>
            <a:ln w="9525" cap="flat" cmpd="sng">
              <a:solidFill>
                <a:srgbClr val="00CC00"/>
              </a:solidFill>
              <a:prstDash val="solid"/>
              <a:miter/>
              <a:headEnd type="none" w="med" len="med"/>
              <a:tailEnd type="none" w="med" len="med"/>
            </a:ln>
          </p:spPr>
          <p:txBody>
            <a:bodyPr wrap="none" anchor="ctr"/>
            <a:p>
              <a:pPr>
                <a:spcBef>
                  <a:spcPct val="0"/>
                </a:spcBef>
              </a:pPr>
              <a:r>
                <a:rPr lang="zh-CN" altLang="en-US" dirty="0">
                  <a:solidFill>
                    <a:srgbClr val="FF3399"/>
                  </a:solidFill>
                  <a:latin typeface="宋体" panose="02010600030101010101" pitchFamily="2" charset="-122"/>
                </a:rPr>
                <a:t>第</a:t>
              </a:r>
              <a:r>
                <a:rPr lang="en-US" altLang="zh-CN" dirty="0">
                  <a:solidFill>
                    <a:srgbClr val="FF3399"/>
                  </a:solidFill>
                  <a:latin typeface="宋体" panose="02010600030101010101" pitchFamily="2" charset="-122"/>
                </a:rPr>
                <a:t>4</a:t>
              </a:r>
              <a:r>
                <a:rPr lang="zh-CN" altLang="en-US" dirty="0">
                  <a:solidFill>
                    <a:srgbClr val="FF3399"/>
                  </a:solidFill>
                  <a:latin typeface="宋体" panose="02010600030101010101" pitchFamily="2" charset="-122"/>
                </a:rPr>
                <a:t>页</a:t>
              </a:r>
              <a:endParaRPr lang="zh-CN" altLang="en-US" dirty="0">
                <a:solidFill>
                  <a:srgbClr val="FF3399"/>
                </a:solidFill>
                <a:latin typeface="宋体" panose="02010600030101010101" pitchFamily="2" charset="-122"/>
              </a:endParaRPr>
            </a:p>
          </p:txBody>
        </p:sp>
        <p:sp>
          <p:nvSpPr>
            <p:cNvPr id="115741" name="Rectangle 10"/>
            <p:cNvSpPr/>
            <p:nvPr/>
          </p:nvSpPr>
          <p:spPr>
            <a:xfrm>
              <a:off x="1728" y="2832"/>
              <a:ext cx="624" cy="192"/>
            </a:xfrm>
            <a:prstGeom prst="rect">
              <a:avLst/>
            </a:prstGeom>
            <a:solidFill>
              <a:srgbClr val="CCECFF"/>
            </a:solidFill>
            <a:ln w="9525" cap="flat" cmpd="sng">
              <a:solidFill>
                <a:srgbClr val="00CC00"/>
              </a:solidFill>
              <a:prstDash val="solid"/>
              <a:miter/>
              <a:headEnd type="none" w="med" len="med"/>
              <a:tailEnd type="none" w="med" len="med"/>
            </a:ln>
          </p:spPr>
          <p:txBody>
            <a:bodyPr wrap="none" anchor="ctr"/>
            <a:p>
              <a:pPr>
                <a:spcBef>
                  <a:spcPct val="0"/>
                </a:spcBef>
              </a:pPr>
              <a:r>
                <a:rPr lang="zh-CN" altLang="en-US" dirty="0">
                  <a:solidFill>
                    <a:srgbClr val="FF3399"/>
                  </a:solidFill>
                  <a:latin typeface="宋体" panose="02010600030101010101" pitchFamily="2" charset="-122"/>
                </a:rPr>
                <a:t>第</a:t>
              </a:r>
              <a:r>
                <a:rPr lang="en-US" altLang="zh-CN" dirty="0">
                  <a:solidFill>
                    <a:srgbClr val="FF3399"/>
                  </a:solidFill>
                  <a:latin typeface="宋体" panose="02010600030101010101" pitchFamily="2" charset="-122"/>
                </a:rPr>
                <a:t>5</a:t>
              </a:r>
              <a:r>
                <a:rPr lang="zh-CN" altLang="en-US" dirty="0">
                  <a:solidFill>
                    <a:srgbClr val="FF3399"/>
                  </a:solidFill>
                  <a:latin typeface="宋体" panose="02010600030101010101" pitchFamily="2" charset="-122"/>
                </a:rPr>
                <a:t>页</a:t>
              </a:r>
              <a:endParaRPr lang="zh-CN" altLang="en-US" dirty="0">
                <a:solidFill>
                  <a:srgbClr val="FF3399"/>
                </a:solidFill>
                <a:latin typeface="宋体" panose="02010600030101010101" pitchFamily="2" charset="-122"/>
              </a:endParaRPr>
            </a:p>
          </p:txBody>
        </p:sp>
        <p:grpSp>
          <p:nvGrpSpPr>
            <p:cNvPr id="115742" name="Group 11"/>
            <p:cNvGrpSpPr/>
            <p:nvPr/>
          </p:nvGrpSpPr>
          <p:grpSpPr>
            <a:xfrm>
              <a:off x="1728" y="3024"/>
              <a:ext cx="624" cy="192"/>
              <a:chOff x="1008" y="2784"/>
              <a:chExt cx="624" cy="192"/>
            </a:xfrm>
          </p:grpSpPr>
          <p:sp>
            <p:nvSpPr>
              <p:cNvPr id="115743" name="Rectangle 12"/>
              <p:cNvSpPr/>
              <p:nvPr/>
            </p:nvSpPr>
            <p:spPr>
              <a:xfrm>
                <a:off x="1008" y="2784"/>
                <a:ext cx="624" cy="144"/>
              </a:xfrm>
              <a:prstGeom prst="rect">
                <a:avLst/>
              </a:prstGeom>
              <a:solidFill>
                <a:srgbClr val="CCECFF"/>
              </a:solidFill>
              <a:ln w="9525" cap="flat" cmpd="sng">
                <a:solidFill>
                  <a:srgbClr val="00CC00"/>
                </a:solidFill>
                <a:prstDash val="solid"/>
                <a:miter/>
                <a:headEnd type="none" w="med" len="med"/>
                <a:tailEnd type="none" w="med" len="med"/>
              </a:ln>
            </p:spPr>
            <p:txBody>
              <a:bodyPr wrap="none" anchor="ctr"/>
              <a:p>
                <a:pPr>
                  <a:spcBef>
                    <a:spcPct val="0"/>
                  </a:spcBef>
                </a:pPr>
                <a:endParaRPr lang="zh-CN" altLang="en-US" dirty="0">
                  <a:solidFill>
                    <a:srgbClr val="FF3399"/>
                  </a:solidFill>
                  <a:latin typeface="宋体" panose="02010600030101010101" pitchFamily="2" charset="-122"/>
                </a:endParaRPr>
              </a:p>
            </p:txBody>
          </p:sp>
          <p:sp>
            <p:nvSpPr>
              <p:cNvPr id="115744" name="Line 13"/>
              <p:cNvSpPr/>
              <p:nvPr/>
            </p:nvSpPr>
            <p:spPr>
              <a:xfrm>
                <a:off x="1008" y="2928"/>
                <a:ext cx="624" cy="0"/>
              </a:xfrm>
              <a:prstGeom prst="line">
                <a:avLst/>
              </a:prstGeom>
              <a:ln w="9525" cap="flat" cmpd="sng">
                <a:solidFill>
                  <a:srgbClr val="00CC00"/>
                </a:solidFill>
                <a:prstDash val="solid"/>
                <a:headEnd type="none" w="med" len="med"/>
                <a:tailEnd type="none" w="med" len="med"/>
              </a:ln>
            </p:spPr>
          </p:sp>
          <p:sp>
            <p:nvSpPr>
              <p:cNvPr id="115745" name="Rectangle 14"/>
              <p:cNvSpPr/>
              <p:nvPr/>
            </p:nvSpPr>
            <p:spPr>
              <a:xfrm>
                <a:off x="1008" y="2784"/>
                <a:ext cx="624" cy="192"/>
              </a:xfrm>
              <a:prstGeom prst="rect">
                <a:avLst/>
              </a:prstGeom>
              <a:noFill/>
              <a:ln w="9525" cap="flat" cmpd="sng">
                <a:solidFill>
                  <a:srgbClr val="00CC00"/>
                </a:solidFill>
                <a:prstDash val="solid"/>
                <a:miter/>
                <a:headEnd type="none" w="med" len="med"/>
                <a:tailEnd type="none" w="med" len="med"/>
              </a:ln>
            </p:spPr>
            <p:txBody>
              <a:bodyPr wrap="none" anchor="ctr"/>
              <a:p>
                <a:pPr>
                  <a:spcBef>
                    <a:spcPct val="0"/>
                  </a:spcBef>
                </a:pPr>
                <a:r>
                  <a:rPr lang="zh-CN" altLang="en-US" dirty="0">
                    <a:solidFill>
                      <a:srgbClr val="FF3399"/>
                    </a:solidFill>
                    <a:latin typeface="宋体" panose="02010600030101010101" pitchFamily="2" charset="-122"/>
                  </a:rPr>
                  <a:t>第</a:t>
                </a:r>
                <a:r>
                  <a:rPr lang="en-US" altLang="zh-CN" dirty="0">
                    <a:solidFill>
                      <a:srgbClr val="FF3399"/>
                    </a:solidFill>
                    <a:latin typeface="宋体" panose="02010600030101010101" pitchFamily="2" charset="-122"/>
                  </a:rPr>
                  <a:t>6</a:t>
                </a:r>
                <a:r>
                  <a:rPr lang="zh-CN" altLang="en-US" dirty="0">
                    <a:solidFill>
                      <a:srgbClr val="FF3399"/>
                    </a:solidFill>
                    <a:latin typeface="宋体" panose="02010600030101010101" pitchFamily="2" charset="-122"/>
                  </a:rPr>
                  <a:t>页</a:t>
                </a:r>
                <a:endParaRPr lang="zh-CN" altLang="en-US" dirty="0">
                  <a:solidFill>
                    <a:srgbClr val="FF3399"/>
                  </a:solidFill>
                  <a:latin typeface="宋体" panose="02010600030101010101" pitchFamily="2" charset="-122"/>
                </a:endParaRPr>
              </a:p>
            </p:txBody>
          </p:sp>
        </p:grpSp>
      </p:grpSp>
      <p:grpSp>
        <p:nvGrpSpPr>
          <p:cNvPr id="4" name="Group 15"/>
          <p:cNvGrpSpPr/>
          <p:nvPr/>
        </p:nvGrpSpPr>
        <p:grpSpPr>
          <a:xfrm>
            <a:off x="468313" y="908050"/>
            <a:ext cx="8386762" cy="4537075"/>
            <a:chOff x="249" y="935"/>
            <a:chExt cx="5283" cy="2858"/>
          </a:xfrm>
        </p:grpSpPr>
        <p:sp>
          <p:nvSpPr>
            <p:cNvPr id="115718" name="Rectangle 16"/>
            <p:cNvSpPr/>
            <p:nvPr/>
          </p:nvSpPr>
          <p:spPr>
            <a:xfrm>
              <a:off x="249" y="935"/>
              <a:ext cx="5262" cy="2858"/>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pSp>
          <p:nvGrpSpPr>
            <p:cNvPr id="115719" name="Group 17"/>
            <p:cNvGrpSpPr/>
            <p:nvPr/>
          </p:nvGrpSpPr>
          <p:grpSpPr>
            <a:xfrm>
              <a:off x="431" y="1207"/>
              <a:ext cx="5101" cy="2375"/>
              <a:chOff x="431" y="1207"/>
              <a:chExt cx="5101" cy="2375"/>
            </a:xfrm>
          </p:grpSpPr>
          <p:sp>
            <p:nvSpPr>
              <p:cNvPr id="104466" name="Text Box 18"/>
              <p:cNvSpPr txBox="1">
                <a:spLocks noChangeArrowheads="1"/>
              </p:cNvSpPr>
              <p:nvPr/>
            </p:nvSpPr>
            <p:spPr bwMode="auto">
              <a:xfrm>
                <a:off x="4226" y="1570"/>
                <a:ext cx="396" cy="289"/>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3k</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104467" name="Text Box 19"/>
              <p:cNvSpPr txBox="1">
                <a:spLocks noChangeArrowheads="1"/>
              </p:cNvSpPr>
              <p:nvPr/>
            </p:nvSpPr>
            <p:spPr bwMode="auto">
              <a:xfrm>
                <a:off x="4226" y="1266"/>
                <a:ext cx="296" cy="289"/>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04468" name="Text Box 20"/>
              <p:cNvSpPr txBox="1">
                <a:spLocks noChangeArrowheads="1"/>
              </p:cNvSpPr>
              <p:nvPr/>
            </p:nvSpPr>
            <p:spPr bwMode="auto">
              <a:xfrm>
                <a:off x="2991" y="2255"/>
                <a:ext cx="396" cy="289"/>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8k</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104469" name="Text Box 21"/>
              <p:cNvSpPr txBox="1">
                <a:spLocks noChangeArrowheads="1"/>
              </p:cNvSpPr>
              <p:nvPr/>
            </p:nvSpPr>
            <p:spPr bwMode="auto">
              <a:xfrm>
                <a:off x="3089" y="1246"/>
                <a:ext cx="296"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04470" name="Text Box 22"/>
              <p:cNvSpPr txBox="1">
                <a:spLocks noChangeArrowheads="1"/>
              </p:cNvSpPr>
              <p:nvPr/>
            </p:nvSpPr>
            <p:spPr bwMode="auto">
              <a:xfrm>
                <a:off x="1878" y="1988"/>
                <a:ext cx="458"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7k</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104471" name="Text Box 23"/>
              <p:cNvSpPr txBox="1">
                <a:spLocks noChangeArrowheads="1"/>
              </p:cNvSpPr>
              <p:nvPr/>
            </p:nvSpPr>
            <p:spPr bwMode="auto">
              <a:xfrm>
                <a:off x="2001" y="1207"/>
                <a:ext cx="297" cy="289"/>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04472" name="Text Box 24"/>
              <p:cNvSpPr txBox="1">
                <a:spLocks noChangeArrowheads="1"/>
              </p:cNvSpPr>
              <p:nvPr/>
            </p:nvSpPr>
            <p:spPr bwMode="auto">
              <a:xfrm>
                <a:off x="716" y="1264"/>
                <a:ext cx="296" cy="28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04473" name="Text Box 25"/>
              <p:cNvSpPr txBox="1">
                <a:spLocks noChangeArrowheads="1"/>
              </p:cNvSpPr>
              <p:nvPr/>
            </p:nvSpPr>
            <p:spPr bwMode="auto">
              <a:xfrm>
                <a:off x="431" y="2940"/>
                <a:ext cx="531"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15k</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104474" name="Text Box 26"/>
              <p:cNvSpPr txBox="1">
                <a:spLocks noChangeArrowheads="1"/>
              </p:cNvSpPr>
              <p:nvPr/>
            </p:nvSpPr>
            <p:spPr bwMode="auto">
              <a:xfrm>
                <a:off x="4445" y="2160"/>
                <a:ext cx="1087"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stack (3)</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104475" name="Text Box 27"/>
              <p:cNvSpPr txBox="1">
                <a:spLocks noChangeArrowheads="1"/>
              </p:cNvSpPr>
              <p:nvPr/>
            </p:nvSpPr>
            <p:spPr bwMode="auto">
              <a:xfrm>
                <a:off x="839" y="3294"/>
                <a:ext cx="1134"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Main(0)</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104476" name="Text Box 28"/>
              <p:cNvSpPr txBox="1">
                <a:spLocks noChangeArrowheads="1"/>
              </p:cNvSpPr>
              <p:nvPr/>
            </p:nvSpPr>
            <p:spPr bwMode="auto">
              <a:xfrm>
                <a:off x="2162" y="2387"/>
                <a:ext cx="899"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F1(1)</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104477" name="Text Box 29"/>
              <p:cNvSpPr txBox="1">
                <a:spLocks noChangeArrowheads="1"/>
              </p:cNvSpPr>
              <p:nvPr/>
            </p:nvSpPr>
            <p:spPr bwMode="auto">
              <a:xfrm>
                <a:off x="3149" y="2568"/>
                <a:ext cx="1046"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data (2)</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104478" name="Rectangle 30"/>
              <p:cNvSpPr>
                <a:spLocks noChangeArrowheads="1"/>
              </p:cNvSpPr>
              <p:nvPr/>
            </p:nvSpPr>
            <p:spPr bwMode="auto">
              <a:xfrm>
                <a:off x="4558" y="1389"/>
                <a:ext cx="544" cy="456"/>
              </a:xfrm>
              <a:prstGeom prst="rect">
                <a:avLst/>
              </a:prstGeom>
              <a:solidFill>
                <a:srgbClr val="FFCC00"/>
              </a:solidFill>
              <a:ln w="9525">
                <a:noFill/>
                <a:miter lim="800000"/>
              </a:ln>
              <a:effectLst>
                <a:outerShdw dist="17961" dir="2700000" algn="ctr" rotWithShape="0">
                  <a:srgbClr val="FFCC00">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479" name="Rectangle 31"/>
              <p:cNvSpPr>
                <a:spLocks noChangeArrowheads="1"/>
              </p:cNvSpPr>
              <p:nvPr/>
            </p:nvSpPr>
            <p:spPr bwMode="auto">
              <a:xfrm>
                <a:off x="3285" y="1377"/>
                <a:ext cx="544" cy="1142"/>
              </a:xfrm>
              <a:prstGeom prst="rect">
                <a:avLst/>
              </a:prstGeom>
              <a:solidFill>
                <a:schemeClr val="folHlink"/>
              </a:solidFill>
              <a:ln w="9525">
                <a:noFill/>
                <a:miter lim="800000"/>
              </a:ln>
              <a:effectLst>
                <a:outerShdw dist="17961" dir="2700000" algn="ctr" rotWithShape="0">
                  <a:schemeClr val="folHlink">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480" name="Rectangle 32"/>
              <p:cNvSpPr>
                <a:spLocks noChangeArrowheads="1"/>
              </p:cNvSpPr>
              <p:nvPr/>
            </p:nvSpPr>
            <p:spPr bwMode="auto">
              <a:xfrm>
                <a:off x="913" y="1417"/>
                <a:ext cx="544" cy="1829"/>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4481" name="Rectangle 33"/>
              <p:cNvSpPr>
                <a:spLocks noChangeArrowheads="1"/>
              </p:cNvSpPr>
              <p:nvPr/>
            </p:nvSpPr>
            <p:spPr bwMode="auto">
              <a:xfrm>
                <a:off x="2198" y="1377"/>
                <a:ext cx="544" cy="913"/>
              </a:xfrm>
              <a:prstGeom prst="rect">
                <a:avLst/>
              </a:prstGeom>
              <a:solidFill>
                <a:schemeClr val="accent1"/>
              </a:solidFill>
              <a:ln w="9525">
                <a:noFill/>
                <a:miter lim="800000"/>
              </a:ln>
              <a:effectLst>
                <a:outerShdw dist="17961" dir="2700000" algn="ctr" rotWithShape="0">
                  <a:schemeClr val="accent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451">
                                            <p:txEl>
                                              <p:charRg st="0" end="10"/>
                                            </p:txEl>
                                          </p:spTgt>
                                        </p:tgtEl>
                                        <p:attrNameLst>
                                          <p:attrName>style.visibility</p:attrName>
                                        </p:attrNameLst>
                                      </p:cBhvr>
                                      <p:to>
                                        <p:strVal val="visible"/>
                                      </p:to>
                                    </p:set>
                                    <p:anim calcmode="lin" valueType="num">
                                      <p:cBhvr additive="base">
                                        <p:cTn id="7" dur="500" fill="hold"/>
                                        <p:tgtEl>
                                          <p:spTgt spid="104451">
                                            <p:txEl>
                                              <p:charRg st="0" end="1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4451">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4451">
                                            <p:txEl>
                                              <p:charRg st="10" end="27"/>
                                            </p:txEl>
                                          </p:spTgt>
                                        </p:tgtEl>
                                        <p:attrNameLst>
                                          <p:attrName>style.visibility</p:attrName>
                                        </p:attrNameLst>
                                      </p:cBhvr>
                                      <p:to>
                                        <p:strVal val="visible"/>
                                      </p:to>
                                    </p:set>
                                    <p:anim calcmode="lin" valueType="num">
                                      <p:cBhvr additive="base">
                                        <p:cTn id="13" dur="500" fill="hold"/>
                                        <p:tgtEl>
                                          <p:spTgt spid="104451">
                                            <p:txEl>
                                              <p:charRg st="10" end="2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4451">
                                            <p:txEl>
                                              <p:charRg st="10"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4451">
                                            <p:txEl>
                                              <p:charRg st="27" end="45"/>
                                            </p:txEl>
                                          </p:spTgt>
                                        </p:tgtEl>
                                        <p:attrNameLst>
                                          <p:attrName>style.visibility</p:attrName>
                                        </p:attrNameLst>
                                      </p:cBhvr>
                                      <p:to>
                                        <p:strVal val="visible"/>
                                      </p:to>
                                    </p:set>
                                    <p:anim calcmode="lin" valueType="num">
                                      <p:cBhvr additive="base">
                                        <p:cTn id="19" dur="500" fill="hold"/>
                                        <p:tgtEl>
                                          <p:spTgt spid="104451">
                                            <p:txEl>
                                              <p:charRg st="27" end="4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4451">
                                            <p:txEl>
                                              <p:charRg st="27" end="4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4451">
                                            <p:txEl>
                                              <p:charRg st="45" end="56"/>
                                            </p:txEl>
                                          </p:spTgt>
                                        </p:tgtEl>
                                        <p:attrNameLst>
                                          <p:attrName>style.visibility</p:attrName>
                                        </p:attrNameLst>
                                      </p:cBhvr>
                                      <p:to>
                                        <p:strVal val="visible"/>
                                      </p:to>
                                    </p:set>
                                    <p:anim calcmode="lin" valueType="num">
                                      <p:cBhvr additive="base">
                                        <p:cTn id="25" dur="500" fill="hold"/>
                                        <p:tgtEl>
                                          <p:spTgt spid="104451">
                                            <p:txEl>
                                              <p:charRg st="45" end="5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4451">
                                            <p:txEl>
                                              <p:charRg st="45" end="5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4451">
                                            <p:txEl>
                                              <p:charRg st="56" end="100"/>
                                            </p:txEl>
                                          </p:spTgt>
                                        </p:tgtEl>
                                        <p:attrNameLst>
                                          <p:attrName>style.visibility</p:attrName>
                                        </p:attrNameLst>
                                      </p:cBhvr>
                                      <p:to>
                                        <p:strVal val="visible"/>
                                      </p:to>
                                    </p:set>
                                    <p:anim calcmode="lin" valueType="num">
                                      <p:cBhvr additive="base">
                                        <p:cTn id="31" dur="500" fill="hold"/>
                                        <p:tgtEl>
                                          <p:spTgt spid="104451">
                                            <p:txEl>
                                              <p:charRg st="56" end="10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4451">
                                            <p:txEl>
                                              <p:charRg st="56" end="10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4451">
                                            <p:txEl>
                                              <p:charRg st="100" end="115"/>
                                            </p:txEl>
                                          </p:spTgt>
                                        </p:tgtEl>
                                        <p:attrNameLst>
                                          <p:attrName>style.visibility</p:attrName>
                                        </p:attrNameLst>
                                      </p:cBhvr>
                                      <p:to>
                                        <p:strVal val="visible"/>
                                      </p:to>
                                    </p:set>
                                    <p:anim calcmode="lin" valueType="num">
                                      <p:cBhvr additive="base">
                                        <p:cTn id="37" dur="500" fill="hold"/>
                                        <p:tgtEl>
                                          <p:spTgt spid="104451">
                                            <p:txEl>
                                              <p:charRg st="100" end="11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4451">
                                            <p:txEl>
                                              <p:charRg st="100" end="11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4451">
                                            <p:txEl>
                                              <p:charRg st="115" end="137"/>
                                            </p:txEl>
                                          </p:spTgt>
                                        </p:tgtEl>
                                        <p:attrNameLst>
                                          <p:attrName>style.visibility</p:attrName>
                                        </p:attrNameLst>
                                      </p:cBhvr>
                                      <p:to>
                                        <p:strVal val="visible"/>
                                      </p:to>
                                    </p:set>
                                    <p:anim calcmode="lin" valueType="num">
                                      <p:cBhvr additive="base">
                                        <p:cTn id="43" dur="500" fill="hold"/>
                                        <p:tgtEl>
                                          <p:spTgt spid="104451">
                                            <p:txEl>
                                              <p:charRg st="115" end="13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4451">
                                            <p:txEl>
                                              <p:charRg st="115" end="13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4451">
                                            <p:txEl>
                                              <p:charRg st="137" end="144"/>
                                            </p:txEl>
                                          </p:spTgt>
                                        </p:tgtEl>
                                        <p:attrNameLst>
                                          <p:attrName>style.visibility</p:attrName>
                                        </p:attrNameLst>
                                      </p:cBhvr>
                                      <p:to>
                                        <p:strVal val="visible"/>
                                      </p:to>
                                    </p:set>
                                    <p:anim calcmode="lin" valueType="num">
                                      <p:cBhvr additive="base">
                                        <p:cTn id="49" dur="500" fill="hold"/>
                                        <p:tgtEl>
                                          <p:spTgt spid="104451">
                                            <p:txEl>
                                              <p:charRg st="137" end="144"/>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04451">
                                            <p:txEl>
                                              <p:charRg st="137" end="144"/>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animEffect transition="in" filter="box(in)">
                                      <p:cBhvr>
                                        <p:cTn id="55" dur="500"/>
                                        <p:tgtEl>
                                          <p:spTgt spid="2"/>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xit" presetSubtype="4" fill="hold" nodeType="clickEffect">
                                  <p:stCondLst>
                                    <p:cond delay="0"/>
                                  </p:stCondLst>
                                  <p:childTnLst>
                                    <p:anim calcmode="lin" valueType="num">
                                      <p:cBhvr additive="base">
                                        <p:cTn id="59" dur="500"/>
                                        <p:tgtEl>
                                          <p:spTgt spid="2"/>
                                        </p:tgtEl>
                                        <p:attrNameLst>
                                          <p:attrName>ppt_x</p:attrName>
                                        </p:attrNameLst>
                                      </p:cBhvr>
                                      <p:tavLst>
                                        <p:tav tm="0">
                                          <p:val>
                                            <p:strVal val="ppt_x"/>
                                          </p:val>
                                        </p:tav>
                                        <p:tav tm="100000">
                                          <p:val>
                                            <p:strVal val="ppt_x"/>
                                          </p:val>
                                        </p:tav>
                                      </p:tavLst>
                                    </p:anim>
                                    <p:anim calcmode="lin" valueType="num">
                                      <p:cBhvr additive="base">
                                        <p:cTn id="60" dur="500"/>
                                        <p:tgtEl>
                                          <p:spTgt spid="2"/>
                                        </p:tgtEl>
                                        <p:attrNameLst>
                                          <p:attrName>ppt_y</p:attrName>
                                        </p:attrNameLst>
                                      </p:cBhvr>
                                      <p:tavLst>
                                        <p:tav tm="0">
                                          <p:val>
                                            <p:strVal val="ppt_y"/>
                                          </p:val>
                                        </p:tav>
                                        <p:tav tm="100000">
                                          <p:val>
                                            <p:strVal val="1+ppt_h/2"/>
                                          </p:val>
                                        </p:tav>
                                      </p:tavLst>
                                    </p:anim>
                                    <p:set>
                                      <p:cBhvr>
                                        <p:cTn id="61" dur="1" fill="hold">
                                          <p:stCondLst>
                                            <p:cond delay="499"/>
                                          </p:stCondLst>
                                        </p:cTn>
                                        <p:tgtEl>
                                          <p:spTgt spid="2"/>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104451">
                                            <p:txEl>
                                              <p:charRg st="144" end="151"/>
                                            </p:txEl>
                                          </p:spTgt>
                                        </p:tgtEl>
                                        <p:attrNameLst>
                                          <p:attrName>style.visibility</p:attrName>
                                        </p:attrNameLst>
                                      </p:cBhvr>
                                      <p:to>
                                        <p:strVal val="visible"/>
                                      </p:to>
                                    </p:set>
                                    <p:anim calcmode="lin" valueType="num">
                                      <p:cBhvr additive="base">
                                        <p:cTn id="66" dur="500" fill="hold"/>
                                        <p:tgtEl>
                                          <p:spTgt spid="104451">
                                            <p:txEl>
                                              <p:charRg st="144" end="151"/>
                                            </p:txEl>
                                          </p:spTgt>
                                        </p:tgtEl>
                                        <p:attrNameLst>
                                          <p:attrName>ppt_x</p:attrName>
                                        </p:attrNameLst>
                                      </p:cBhvr>
                                      <p:tavLst>
                                        <p:tav tm="0">
                                          <p:val>
                                            <p:strVal val="0-#ppt_w/2"/>
                                          </p:val>
                                        </p:tav>
                                        <p:tav tm="100000">
                                          <p:val>
                                            <p:strVal val="#ppt_x"/>
                                          </p:val>
                                        </p:tav>
                                      </p:tavLst>
                                    </p:anim>
                                    <p:anim calcmode="lin" valueType="num">
                                      <p:cBhvr additive="base">
                                        <p:cTn id="67" dur="500" fill="hold"/>
                                        <p:tgtEl>
                                          <p:spTgt spid="104451">
                                            <p:txEl>
                                              <p:charRg st="144" end="151"/>
                                            </p:txEl>
                                          </p:spTgt>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nodeType="click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box(in)">
                                      <p:cBhvr>
                                        <p:cTn id="72" dur="500"/>
                                        <p:tgtEl>
                                          <p:spTgt spid="4"/>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xit" presetSubtype="4" fill="hold" nodeType="clickEffect">
                                  <p:stCondLst>
                                    <p:cond delay="0"/>
                                  </p:stCondLst>
                                  <p:childTnLst>
                                    <p:anim calcmode="lin" valueType="num">
                                      <p:cBhvr additive="base">
                                        <p:cTn id="76" dur="500"/>
                                        <p:tgtEl>
                                          <p:spTgt spid="4"/>
                                        </p:tgtEl>
                                        <p:attrNameLst>
                                          <p:attrName>ppt_x</p:attrName>
                                        </p:attrNameLst>
                                      </p:cBhvr>
                                      <p:tavLst>
                                        <p:tav tm="0">
                                          <p:val>
                                            <p:strVal val="ppt_x"/>
                                          </p:val>
                                        </p:tav>
                                        <p:tav tm="100000">
                                          <p:val>
                                            <p:strVal val="ppt_x"/>
                                          </p:val>
                                        </p:tav>
                                      </p:tavLst>
                                    </p:anim>
                                    <p:anim calcmode="lin" valueType="num">
                                      <p:cBhvr additive="base">
                                        <p:cTn id="77" dur="500"/>
                                        <p:tgtEl>
                                          <p:spTgt spid="4"/>
                                        </p:tgtEl>
                                        <p:attrNameLst>
                                          <p:attrName>ppt_y</p:attrName>
                                        </p:attrNameLst>
                                      </p:cBhvr>
                                      <p:tavLst>
                                        <p:tav tm="0">
                                          <p:val>
                                            <p:strVal val="ppt_y"/>
                                          </p:val>
                                        </p:tav>
                                        <p:tav tm="100000">
                                          <p:val>
                                            <p:strVal val="1+ppt_h/2"/>
                                          </p:val>
                                        </p:tav>
                                      </p:tavLst>
                                    </p:anim>
                                    <p:set>
                                      <p:cBhvr>
                                        <p:cTn id="7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ext Box 2"/>
          <p:cNvSpPr txBox="1"/>
          <p:nvPr/>
        </p:nvSpPr>
        <p:spPr>
          <a:xfrm>
            <a:off x="611188" y="188913"/>
            <a:ext cx="3313112" cy="579437"/>
          </a:xfrm>
          <a:prstGeom prst="rect">
            <a:avLst/>
          </a:prstGeom>
          <a:noFill/>
          <a:ln w="9525">
            <a:noFill/>
          </a:ln>
        </p:spPr>
        <p:txBody>
          <a:bodyPr>
            <a:spAutoFit/>
          </a:bodyPr>
          <a:p>
            <a:pPr algn="l">
              <a:spcBef>
                <a:spcPct val="0"/>
              </a:spcBef>
            </a:pPr>
            <a:r>
              <a:rPr lang="en-US" altLang="zh-CN" sz="3200" dirty="0">
                <a:solidFill>
                  <a:schemeClr val="tx2"/>
                </a:solidFill>
                <a:latin typeface="宋体" panose="02010600030101010101" pitchFamily="2" charset="-122"/>
              </a:rPr>
              <a:t>2.</a:t>
            </a:r>
            <a:r>
              <a:rPr lang="zh-CN" altLang="en-US" sz="3200" dirty="0">
                <a:solidFill>
                  <a:schemeClr val="tx2"/>
                </a:solidFill>
                <a:latin typeface="宋体" panose="02010600030101010101" pitchFamily="2" charset="-122"/>
              </a:rPr>
              <a:t>地址映射</a:t>
            </a:r>
            <a:endParaRPr lang="zh-CN" altLang="en-US" sz="3200" dirty="0">
              <a:solidFill>
                <a:schemeClr val="tx2"/>
              </a:solidFill>
              <a:latin typeface="宋体" panose="02010600030101010101" pitchFamily="2" charset="-122"/>
            </a:endParaRPr>
          </a:p>
        </p:txBody>
      </p:sp>
      <p:sp>
        <p:nvSpPr>
          <p:cNvPr id="156675" name="Text Box 3"/>
          <p:cNvSpPr txBox="1"/>
          <p:nvPr/>
        </p:nvSpPr>
        <p:spPr>
          <a:xfrm>
            <a:off x="250825" y="836613"/>
            <a:ext cx="4105275" cy="5446712"/>
          </a:xfrm>
          <a:prstGeom prst="rect">
            <a:avLst/>
          </a:prstGeom>
          <a:noFill/>
          <a:ln w="9525">
            <a:noFill/>
          </a:ln>
        </p:spPr>
        <p:txBody>
          <a:bodyPr lIns="87273" tIns="43636" rIns="87273" bIns="43636">
            <a:spAutoFit/>
          </a:bodyPr>
          <a:p>
            <a:pPr marL="609600" indent="-609600" algn="just" defTabSz="873125">
              <a:buFont typeface="Wingdings" panose="05000000000000000000" pitchFamily="2" charset="2"/>
              <a:buChar char="l"/>
            </a:pPr>
            <a:r>
              <a:rPr lang="zh-CN" altLang="en-US" sz="2800" dirty="0">
                <a:solidFill>
                  <a:srgbClr val="017DED"/>
                </a:solidFill>
                <a:latin typeface="Times New Roman" panose="02020603050405020304" pitchFamily="18" charset="0"/>
              </a:rPr>
              <a:t>地址映射定义：</a:t>
            </a:r>
            <a:endParaRPr lang="zh-CN" altLang="en-US" sz="2800" dirty="0">
              <a:solidFill>
                <a:srgbClr val="017DED"/>
              </a:solidFill>
              <a:latin typeface="Times New Roman" panose="02020603050405020304" pitchFamily="18" charset="0"/>
            </a:endParaRPr>
          </a:p>
          <a:p>
            <a:pPr marL="609600" indent="-609600" algn="l" defTabSz="873125">
              <a:buClr>
                <a:schemeClr val="tx1"/>
              </a:buClr>
            </a:pPr>
            <a:r>
              <a:rPr lang="zh-CN" altLang="en-US" dirty="0">
                <a:solidFill>
                  <a:srgbClr val="000000"/>
                </a:solidFill>
                <a:latin typeface="Arial" panose="020B0604020202020204" pitchFamily="34" charset="0"/>
              </a:rPr>
              <a:t>       程序的</a:t>
            </a:r>
            <a:r>
              <a:rPr lang="zh-CN" altLang="en-US" dirty="0">
                <a:solidFill>
                  <a:srgbClr val="FF0000"/>
                </a:solidFill>
                <a:latin typeface="Arial" panose="020B0604020202020204" pitchFamily="34" charset="0"/>
              </a:rPr>
              <a:t>逻辑地址</a:t>
            </a:r>
            <a:r>
              <a:rPr lang="zh-CN" altLang="en-US" dirty="0">
                <a:latin typeface="Arial" panose="020B0604020202020204" pitchFamily="34" charset="0"/>
              </a:rPr>
              <a:t>映射到</a:t>
            </a:r>
            <a:r>
              <a:rPr lang="zh-CN" altLang="en-US" dirty="0">
                <a:solidFill>
                  <a:srgbClr val="FF0000"/>
                </a:solidFill>
                <a:latin typeface="Arial" panose="020B0604020202020204" pitchFamily="34" charset="0"/>
              </a:rPr>
              <a:t>内存的物理地址的过程</a:t>
            </a:r>
            <a:r>
              <a:rPr lang="zh-CN" altLang="en-US" dirty="0">
                <a:solidFill>
                  <a:srgbClr val="000000"/>
                </a:solidFill>
                <a:latin typeface="Arial" panose="020B0604020202020204" pitchFamily="34" charset="0"/>
              </a:rPr>
              <a:t>。也称</a:t>
            </a:r>
            <a:r>
              <a:rPr lang="zh-CN" altLang="en-US" dirty="0">
                <a:solidFill>
                  <a:srgbClr val="FF0000"/>
                </a:solidFill>
                <a:latin typeface="Arial" panose="020B0604020202020204" pitchFamily="34" charset="0"/>
              </a:rPr>
              <a:t>地址重定位。</a:t>
            </a:r>
            <a:endParaRPr lang="en-US" altLang="zh-CN" dirty="0">
              <a:latin typeface="Arial" panose="020B0604020202020204" pitchFamily="34" charset="0"/>
            </a:endParaRPr>
          </a:p>
          <a:p>
            <a:pPr marL="609600" indent="-609600" algn="just" defTabSz="873125">
              <a:buFont typeface="Wingdings" panose="05000000000000000000" pitchFamily="2" charset="2"/>
              <a:buChar char="l"/>
            </a:pPr>
            <a:r>
              <a:rPr lang="zh-CN" altLang="en-US" sz="2800" dirty="0">
                <a:solidFill>
                  <a:srgbClr val="017DED"/>
                </a:solidFill>
                <a:latin typeface="Times New Roman" panose="02020603050405020304" pitchFamily="18" charset="0"/>
              </a:rPr>
              <a:t>地址重定位类型：</a:t>
            </a:r>
            <a:endParaRPr lang="zh-CN" altLang="en-US" sz="2800" dirty="0">
              <a:solidFill>
                <a:srgbClr val="017DED"/>
              </a:solidFill>
              <a:latin typeface="Times New Roman" panose="02020603050405020304" pitchFamily="18" charset="0"/>
            </a:endParaRPr>
          </a:p>
          <a:p>
            <a:pPr marL="609600" indent="-609600" algn="just" defTabSz="873125">
              <a:buFont typeface="Wingdings" panose="05000000000000000000" pitchFamily="2" charset="2"/>
              <a:buNone/>
            </a:pPr>
            <a:r>
              <a:rPr lang="zh-CN" altLang="en-US" dirty="0">
                <a:solidFill>
                  <a:srgbClr val="000000"/>
                </a:solidFill>
                <a:latin typeface="Arial" panose="020B0604020202020204" pitchFamily="34" charset="0"/>
              </a:rPr>
              <a:t>       根据</a:t>
            </a:r>
            <a:r>
              <a:rPr lang="zh-CN" altLang="en-US" dirty="0">
                <a:solidFill>
                  <a:schemeClr val="accent1"/>
                </a:solidFill>
                <a:latin typeface="Arial" panose="020B0604020202020204" pitchFamily="34" charset="0"/>
              </a:rPr>
              <a:t>地址映射进行的时机</a:t>
            </a:r>
            <a:r>
              <a:rPr lang="zh-CN" altLang="en-US" dirty="0">
                <a:solidFill>
                  <a:srgbClr val="000000"/>
                </a:solidFill>
                <a:latin typeface="Arial" panose="020B0604020202020204" pitchFamily="34" charset="0"/>
              </a:rPr>
              <a:t>，可以分为两种类型：</a:t>
            </a:r>
            <a:endParaRPr lang="zh-CN" altLang="en-US" sz="2800" dirty="0">
              <a:solidFill>
                <a:srgbClr val="017DED"/>
              </a:solidFill>
              <a:latin typeface="Times New Roman" panose="02020603050405020304" pitchFamily="18" charset="0"/>
            </a:endParaRPr>
          </a:p>
          <a:p>
            <a:pPr marL="609600" indent="-609600" algn="just" defTabSz="873125">
              <a:buFont typeface="Wingdings" panose="05000000000000000000" pitchFamily="2" charset="2"/>
              <a:buNone/>
            </a:pPr>
            <a:r>
              <a:rPr lang="zh-CN" altLang="en-US" dirty="0">
                <a:latin typeface="Arial" panose="020B0604020202020204" pitchFamily="34" charset="0"/>
              </a:rPr>
              <a:t>       ① 静态重定位</a:t>
            </a:r>
            <a:r>
              <a:rPr lang="zh-CN" altLang="en-US" b="0" dirty="0">
                <a:latin typeface="Arial" panose="020B0604020202020204" pitchFamily="34" charset="0"/>
              </a:rPr>
              <a:t>：</a:t>
            </a:r>
            <a:endParaRPr lang="zh-CN" altLang="en-US" b="0" dirty="0">
              <a:latin typeface="Arial" panose="020B0604020202020204" pitchFamily="34" charset="0"/>
            </a:endParaRPr>
          </a:p>
          <a:p>
            <a:pPr marL="609600" indent="-609600" algn="just" defTabSz="873125">
              <a:buFont typeface="Wingdings" panose="05000000000000000000" pitchFamily="2" charset="2"/>
              <a:buNone/>
            </a:pPr>
            <a:r>
              <a:rPr lang="zh-CN" altLang="en-US" b="0" dirty="0">
                <a:latin typeface="Arial" panose="020B0604020202020204" pitchFamily="34" charset="0"/>
              </a:rPr>
              <a:t>       ② </a:t>
            </a:r>
            <a:r>
              <a:rPr lang="zh-CN" altLang="en-US" dirty="0">
                <a:latin typeface="Arial" panose="020B0604020202020204" pitchFamily="34" charset="0"/>
              </a:rPr>
              <a:t>动态重定位：</a:t>
            </a:r>
            <a:endParaRPr lang="zh-CN" altLang="en-US" sz="3200" b="0" dirty="0">
              <a:solidFill>
                <a:srgbClr val="017DED"/>
              </a:solidFill>
              <a:latin typeface="Times New Roman" panose="02020603050405020304" pitchFamily="18" charset="0"/>
              <a:sym typeface="Wingdings" panose="05000000000000000000" pitchFamily="2" charset="2"/>
            </a:endParaRPr>
          </a:p>
          <a:p>
            <a:pPr marL="609600" indent="-609600" algn="just" defTabSz="873125"/>
            <a:endParaRPr lang="zh-CN" altLang="en-US" sz="2800" dirty="0">
              <a:latin typeface="Times New Roman" panose="02020603050405020304" pitchFamily="18" charset="0"/>
            </a:endParaRPr>
          </a:p>
        </p:txBody>
      </p:sp>
      <p:grpSp>
        <p:nvGrpSpPr>
          <p:cNvPr id="2" name="Group 3"/>
          <p:cNvGrpSpPr/>
          <p:nvPr/>
        </p:nvGrpSpPr>
        <p:grpSpPr>
          <a:xfrm>
            <a:off x="4427538" y="2060575"/>
            <a:ext cx="1957387" cy="3543300"/>
            <a:chOff x="2856" y="1740"/>
            <a:chExt cx="1294" cy="2054"/>
          </a:xfrm>
        </p:grpSpPr>
        <p:sp>
          <p:nvSpPr>
            <p:cNvPr id="16408" name="Text Box 4"/>
            <p:cNvSpPr txBox="1"/>
            <p:nvPr/>
          </p:nvSpPr>
          <p:spPr>
            <a:xfrm>
              <a:off x="3197" y="2634"/>
              <a:ext cx="290" cy="230"/>
            </a:xfrm>
            <a:prstGeom prst="rect">
              <a:avLst/>
            </a:prstGeom>
            <a:noFill/>
            <a:ln w="9525">
              <a:noFill/>
            </a:ln>
          </p:spPr>
          <p:txBody>
            <a:bodyPr wrap="none">
              <a:spAutoFit/>
            </a:bodyPr>
            <a:p>
              <a:pPr algn="l" eaLnBrk="0" hangingPunct="0">
                <a:spcBef>
                  <a:spcPct val="0"/>
                </a:spcBef>
              </a:pPr>
              <a:r>
                <a:rPr lang="en-US" altLang="zh-CN" sz="2000" dirty="0">
                  <a:latin typeface="Times New Roman" panose="02020603050405020304" pitchFamily="18" charset="0"/>
                </a:rPr>
                <a:t>10</a:t>
              </a:r>
              <a:endParaRPr lang="en-US" altLang="zh-CN" sz="2000" dirty="0">
                <a:latin typeface="Times New Roman" panose="02020603050405020304" pitchFamily="18" charset="0"/>
              </a:endParaRPr>
            </a:p>
          </p:txBody>
        </p:sp>
        <p:sp>
          <p:nvSpPr>
            <p:cNvPr id="16409" name="Text Box 5"/>
            <p:cNvSpPr txBox="1"/>
            <p:nvPr/>
          </p:nvSpPr>
          <p:spPr>
            <a:xfrm>
              <a:off x="3145" y="2043"/>
              <a:ext cx="1005" cy="230"/>
            </a:xfrm>
            <a:prstGeom prst="rect">
              <a:avLst/>
            </a:prstGeom>
            <a:noFill/>
            <a:ln w="9525">
              <a:noFill/>
            </a:ln>
          </p:spPr>
          <p:txBody>
            <a:bodyPr wrap="none">
              <a:spAutoFit/>
            </a:bodyPr>
            <a:p>
              <a:pPr algn="l" eaLnBrk="0" hangingPunct="0">
                <a:spcBef>
                  <a:spcPct val="0"/>
                </a:spcBef>
              </a:pPr>
              <a:r>
                <a:rPr lang="en-US" altLang="zh-CN" sz="2000" dirty="0">
                  <a:latin typeface="Times New Roman" panose="02020603050405020304" pitchFamily="18" charset="0"/>
                </a:rPr>
                <a:t>mov r</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,[500]</a:t>
              </a:r>
              <a:endParaRPr lang="en-US" altLang="zh-CN" sz="2000" dirty="0">
                <a:latin typeface="Times New Roman" panose="02020603050405020304" pitchFamily="18" charset="0"/>
              </a:endParaRPr>
            </a:p>
          </p:txBody>
        </p:sp>
        <p:grpSp>
          <p:nvGrpSpPr>
            <p:cNvPr id="16410" name="Group 6"/>
            <p:cNvGrpSpPr/>
            <p:nvPr/>
          </p:nvGrpSpPr>
          <p:grpSpPr>
            <a:xfrm>
              <a:off x="3152" y="1840"/>
              <a:ext cx="761" cy="1286"/>
              <a:chOff x="3152" y="1840"/>
              <a:chExt cx="761" cy="1286"/>
            </a:xfrm>
          </p:grpSpPr>
          <p:sp>
            <p:nvSpPr>
              <p:cNvPr id="16416" name="Line 7"/>
              <p:cNvSpPr/>
              <p:nvPr/>
            </p:nvSpPr>
            <p:spPr>
              <a:xfrm>
                <a:off x="3152" y="2634"/>
                <a:ext cx="761" cy="0"/>
              </a:xfrm>
              <a:prstGeom prst="line">
                <a:avLst/>
              </a:prstGeom>
              <a:ln w="9525" cap="flat" cmpd="sng">
                <a:solidFill>
                  <a:schemeClr val="hlink"/>
                </a:solidFill>
                <a:prstDash val="solid"/>
                <a:headEnd type="none" w="med" len="med"/>
                <a:tailEnd type="none" w="med" len="med"/>
              </a:ln>
            </p:spPr>
          </p:sp>
          <p:sp>
            <p:nvSpPr>
              <p:cNvPr id="16417" name="Line 8"/>
              <p:cNvSpPr/>
              <p:nvPr/>
            </p:nvSpPr>
            <p:spPr>
              <a:xfrm flipV="1">
                <a:off x="3154" y="2842"/>
                <a:ext cx="759" cy="0"/>
              </a:xfrm>
              <a:prstGeom prst="line">
                <a:avLst/>
              </a:prstGeom>
              <a:ln w="9525" cap="flat" cmpd="sng">
                <a:solidFill>
                  <a:schemeClr val="hlink"/>
                </a:solidFill>
                <a:prstDash val="solid"/>
                <a:headEnd type="none" w="med" len="med"/>
                <a:tailEnd type="none" w="med" len="med"/>
              </a:ln>
            </p:spPr>
          </p:sp>
          <p:sp>
            <p:nvSpPr>
              <p:cNvPr id="16418" name="Rectangle 9"/>
              <p:cNvSpPr/>
              <p:nvPr/>
            </p:nvSpPr>
            <p:spPr>
              <a:xfrm>
                <a:off x="3154" y="1840"/>
                <a:ext cx="758" cy="1286"/>
              </a:xfrm>
              <a:prstGeom prst="rect">
                <a:avLst/>
              </a:prstGeom>
              <a:noFill/>
              <a:ln w="19050" cap="flat" cmpd="sng">
                <a:solidFill>
                  <a:schemeClr val="hlink"/>
                </a:solidFill>
                <a:prstDash val="solid"/>
                <a:miter/>
                <a:headEnd type="none" w="med" len="med"/>
                <a:tailEnd type="none" w="med" len="med"/>
              </a:ln>
            </p:spPr>
            <p:txBody>
              <a:bodyPr wrap="none" anchor="ctr"/>
              <a:p>
                <a:pPr algn="l">
                  <a:spcBef>
                    <a:spcPct val="0"/>
                  </a:spcBef>
                </a:pPr>
                <a:endParaRPr lang="zh-CN" altLang="en-US" sz="2000" b="0" dirty="0">
                  <a:latin typeface="Tahoma" panose="020B0604030504040204" pitchFamily="34" charset="0"/>
                </a:endParaRPr>
              </a:p>
            </p:txBody>
          </p:sp>
          <p:sp>
            <p:nvSpPr>
              <p:cNvPr id="16419" name="Line 10"/>
              <p:cNvSpPr/>
              <p:nvPr/>
            </p:nvSpPr>
            <p:spPr>
              <a:xfrm>
                <a:off x="3152" y="2059"/>
                <a:ext cx="761" cy="0"/>
              </a:xfrm>
              <a:prstGeom prst="line">
                <a:avLst/>
              </a:prstGeom>
              <a:ln w="9525" cap="flat" cmpd="sng">
                <a:solidFill>
                  <a:schemeClr val="hlink"/>
                </a:solidFill>
                <a:prstDash val="solid"/>
                <a:headEnd type="none" w="med" len="med"/>
                <a:tailEnd type="none" w="med" len="med"/>
              </a:ln>
            </p:spPr>
          </p:sp>
          <p:sp>
            <p:nvSpPr>
              <p:cNvPr id="16420" name="Line 11"/>
              <p:cNvSpPr/>
              <p:nvPr/>
            </p:nvSpPr>
            <p:spPr>
              <a:xfrm flipV="1">
                <a:off x="3152" y="2266"/>
                <a:ext cx="761" cy="0"/>
              </a:xfrm>
              <a:prstGeom prst="line">
                <a:avLst/>
              </a:prstGeom>
              <a:ln w="9525" cap="flat" cmpd="sng">
                <a:solidFill>
                  <a:schemeClr val="hlink"/>
                </a:solidFill>
                <a:prstDash val="solid"/>
                <a:headEnd type="none" w="med" len="med"/>
                <a:tailEnd type="none" w="med" len="med"/>
              </a:ln>
            </p:spPr>
          </p:sp>
        </p:grpSp>
        <p:sp>
          <p:nvSpPr>
            <p:cNvPr id="16411" name="Text Box 12"/>
            <p:cNvSpPr txBox="1"/>
            <p:nvPr/>
          </p:nvSpPr>
          <p:spPr>
            <a:xfrm>
              <a:off x="2940" y="1740"/>
              <a:ext cx="206" cy="230"/>
            </a:xfrm>
            <a:prstGeom prst="rect">
              <a:avLst/>
            </a:prstGeom>
            <a:noFill/>
            <a:ln w="9525">
              <a:noFill/>
            </a:ln>
          </p:spPr>
          <p:txBody>
            <a:bodyPr wrap="none">
              <a:spAutoFit/>
            </a:bodyPr>
            <a:p>
              <a:pPr eaLnBrk="0" hangingPunct="0">
                <a:spcBef>
                  <a:spcPct val="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p:txBody>
        </p:sp>
        <p:sp>
          <p:nvSpPr>
            <p:cNvPr id="16412" name="Text Box 13"/>
            <p:cNvSpPr txBox="1"/>
            <p:nvPr/>
          </p:nvSpPr>
          <p:spPr>
            <a:xfrm>
              <a:off x="2856" y="2661"/>
              <a:ext cx="349" cy="213"/>
            </a:xfrm>
            <a:prstGeom prst="rect">
              <a:avLst/>
            </a:prstGeom>
            <a:noFill/>
            <a:ln w="9525">
              <a:noFill/>
            </a:ln>
          </p:spPr>
          <p:txBody>
            <a:bodyPr>
              <a:spAutoFit/>
            </a:bodyPr>
            <a:p>
              <a:pPr algn="l" eaLnBrk="0" hangingPunct="0">
                <a:spcBef>
                  <a:spcPct val="0"/>
                </a:spcBef>
              </a:pPr>
              <a:r>
                <a:rPr lang="en-US" altLang="zh-CN" sz="1800" dirty="0">
                  <a:latin typeface="Times New Roman" panose="02020603050405020304" pitchFamily="18" charset="0"/>
                </a:rPr>
                <a:t>500</a:t>
              </a:r>
              <a:endParaRPr lang="en-US" altLang="zh-CN" sz="1800" dirty="0">
                <a:latin typeface="Times New Roman" panose="02020603050405020304" pitchFamily="18" charset="0"/>
              </a:endParaRPr>
            </a:p>
          </p:txBody>
        </p:sp>
        <p:sp>
          <p:nvSpPr>
            <p:cNvPr id="16413" name="Text Box 14"/>
            <p:cNvSpPr txBox="1"/>
            <p:nvPr/>
          </p:nvSpPr>
          <p:spPr>
            <a:xfrm>
              <a:off x="2856" y="3006"/>
              <a:ext cx="348" cy="213"/>
            </a:xfrm>
            <a:prstGeom prst="rect">
              <a:avLst/>
            </a:prstGeom>
            <a:noFill/>
            <a:ln w="9525">
              <a:noFill/>
            </a:ln>
          </p:spPr>
          <p:txBody>
            <a:bodyPr wrap="none">
              <a:spAutoFit/>
            </a:bodyPr>
            <a:p>
              <a:pPr algn="l" eaLnBrk="0" hangingPunct="0">
                <a:spcBef>
                  <a:spcPct val="0"/>
                </a:spcBef>
              </a:pPr>
              <a:r>
                <a:rPr lang="en-US" altLang="zh-CN" sz="1800" dirty="0">
                  <a:latin typeface="Times New Roman" panose="02020603050405020304" pitchFamily="18" charset="0"/>
                </a:rPr>
                <a:t>599</a:t>
              </a:r>
              <a:endParaRPr lang="en-US" altLang="zh-CN" sz="1800" dirty="0">
                <a:latin typeface="Times New Roman" panose="02020603050405020304" pitchFamily="18" charset="0"/>
              </a:endParaRPr>
            </a:p>
          </p:txBody>
        </p:sp>
        <p:sp>
          <p:nvSpPr>
            <p:cNvPr id="16414" name="Text Box 15"/>
            <p:cNvSpPr txBox="1"/>
            <p:nvPr/>
          </p:nvSpPr>
          <p:spPr>
            <a:xfrm>
              <a:off x="2856" y="2112"/>
              <a:ext cx="374" cy="230"/>
            </a:xfrm>
            <a:prstGeom prst="rect">
              <a:avLst/>
            </a:prstGeom>
            <a:noFill/>
            <a:ln w="9525">
              <a:noFill/>
            </a:ln>
          </p:spPr>
          <p:txBody>
            <a:bodyPr wrap="none">
              <a:spAutoFit/>
            </a:bodyPr>
            <a:p>
              <a:pPr algn="l" eaLnBrk="0" hangingPunct="0">
                <a:spcBef>
                  <a:spcPct val="0"/>
                </a:spcBef>
              </a:pPr>
              <a:r>
                <a:rPr lang="en-US" altLang="zh-CN" sz="2000" dirty="0">
                  <a:latin typeface="Times New Roman" panose="02020603050405020304" pitchFamily="18" charset="0"/>
                </a:rPr>
                <a:t>100</a:t>
              </a:r>
              <a:endParaRPr lang="en-US" altLang="zh-CN" sz="2000" dirty="0">
                <a:latin typeface="Times New Roman" panose="02020603050405020304" pitchFamily="18" charset="0"/>
              </a:endParaRPr>
            </a:p>
          </p:txBody>
        </p:sp>
        <p:sp>
          <p:nvSpPr>
            <p:cNvPr id="16415" name="Text Box 16"/>
            <p:cNvSpPr txBox="1"/>
            <p:nvPr/>
          </p:nvSpPr>
          <p:spPr>
            <a:xfrm>
              <a:off x="3105" y="3387"/>
              <a:ext cx="883" cy="407"/>
            </a:xfrm>
            <a:prstGeom prst="rect">
              <a:avLst/>
            </a:prstGeom>
            <a:noFill/>
            <a:ln w="9525">
              <a:noFill/>
            </a:ln>
          </p:spPr>
          <p:txBody>
            <a:bodyPr>
              <a:spAutoFit/>
            </a:bodyPr>
            <a:p>
              <a:pPr algn="l" eaLnBrk="0" hangingPunct="0">
                <a:spcBef>
                  <a:spcPct val="0"/>
                </a:spcBef>
              </a:pPr>
              <a:r>
                <a:rPr lang="zh-CN" altLang="en-US" sz="2000" dirty="0">
                  <a:latin typeface="Times New Roman" panose="02020603050405020304" pitchFamily="18" charset="0"/>
                </a:rPr>
                <a:t>作业地址空间</a:t>
              </a:r>
              <a:endParaRPr lang="zh-CN" altLang="en-US" sz="2000" dirty="0">
                <a:latin typeface="Times New Roman" panose="02020603050405020304" pitchFamily="18" charset="0"/>
              </a:endParaRPr>
            </a:p>
          </p:txBody>
        </p:sp>
      </p:grpSp>
      <p:grpSp>
        <p:nvGrpSpPr>
          <p:cNvPr id="4" name="Group 17"/>
          <p:cNvGrpSpPr/>
          <p:nvPr/>
        </p:nvGrpSpPr>
        <p:grpSpPr>
          <a:xfrm>
            <a:off x="6372225" y="1557338"/>
            <a:ext cx="2319338" cy="4206875"/>
            <a:chOff x="4010" y="1180"/>
            <a:chExt cx="1533" cy="2650"/>
          </a:xfrm>
        </p:grpSpPr>
        <p:sp>
          <p:nvSpPr>
            <p:cNvPr id="16391" name="Text Box 18"/>
            <p:cNvSpPr txBox="1"/>
            <p:nvPr/>
          </p:nvSpPr>
          <p:spPr>
            <a:xfrm>
              <a:off x="4538" y="1900"/>
              <a:ext cx="1005" cy="250"/>
            </a:xfrm>
            <a:prstGeom prst="rect">
              <a:avLst/>
            </a:prstGeom>
            <a:noFill/>
            <a:ln w="9525">
              <a:noFill/>
            </a:ln>
          </p:spPr>
          <p:txBody>
            <a:bodyPr wrap="none">
              <a:spAutoFit/>
            </a:bodyPr>
            <a:p>
              <a:pPr algn="l" eaLnBrk="0" hangingPunct="0">
                <a:spcBef>
                  <a:spcPct val="0"/>
                </a:spcBef>
              </a:pPr>
              <a:r>
                <a:rPr lang="en-US" altLang="zh-CN" sz="2000" dirty="0">
                  <a:latin typeface="Times New Roman" panose="02020603050405020304" pitchFamily="18" charset="0"/>
                </a:rPr>
                <a:t>mov r</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,[500]</a:t>
              </a:r>
              <a:endParaRPr lang="en-US" altLang="zh-CN" sz="2000" dirty="0">
                <a:latin typeface="Times New Roman" panose="02020603050405020304" pitchFamily="18" charset="0"/>
              </a:endParaRPr>
            </a:p>
          </p:txBody>
        </p:sp>
        <p:grpSp>
          <p:nvGrpSpPr>
            <p:cNvPr id="16392" name="Group 19"/>
            <p:cNvGrpSpPr/>
            <p:nvPr/>
          </p:nvGrpSpPr>
          <p:grpSpPr>
            <a:xfrm>
              <a:off x="4512" y="1296"/>
              <a:ext cx="794" cy="2016"/>
              <a:chOff x="4512" y="1296"/>
              <a:chExt cx="794" cy="2016"/>
            </a:xfrm>
          </p:grpSpPr>
          <p:sp>
            <p:nvSpPr>
              <p:cNvPr id="16401" name="Rectangle 20"/>
              <p:cNvSpPr/>
              <p:nvPr/>
            </p:nvSpPr>
            <p:spPr>
              <a:xfrm>
                <a:off x="4514" y="1296"/>
                <a:ext cx="791" cy="2016"/>
              </a:xfrm>
              <a:prstGeom prst="rect">
                <a:avLst/>
              </a:prstGeom>
              <a:noFill/>
              <a:ln w="19050" cap="flat" cmpd="sng">
                <a:solidFill>
                  <a:schemeClr val="tx2"/>
                </a:solidFill>
                <a:prstDash val="solid"/>
                <a:miter/>
                <a:headEnd type="none" w="med" len="med"/>
                <a:tailEnd type="none" w="med" len="med"/>
              </a:ln>
            </p:spPr>
            <p:txBody>
              <a:bodyPr wrap="none" anchor="ctr"/>
              <a:p>
                <a:pPr algn="l">
                  <a:spcBef>
                    <a:spcPct val="0"/>
                  </a:spcBef>
                </a:pPr>
                <a:endParaRPr lang="zh-CN" altLang="en-US" sz="2000" b="0" dirty="0">
                  <a:latin typeface="Tahoma" panose="020B0604030504040204" pitchFamily="34" charset="0"/>
                </a:endParaRPr>
              </a:p>
            </p:txBody>
          </p:sp>
          <p:sp>
            <p:nvSpPr>
              <p:cNvPr id="16402" name="Line 21"/>
              <p:cNvSpPr/>
              <p:nvPr/>
            </p:nvSpPr>
            <p:spPr>
              <a:xfrm>
                <a:off x="4512" y="1632"/>
                <a:ext cx="794" cy="0"/>
              </a:xfrm>
              <a:prstGeom prst="line">
                <a:avLst/>
              </a:prstGeom>
              <a:ln w="9525" cap="flat" cmpd="sng">
                <a:solidFill>
                  <a:schemeClr val="tx2"/>
                </a:solidFill>
                <a:prstDash val="solid"/>
                <a:headEnd type="none" w="med" len="med"/>
                <a:tailEnd type="none" w="med" len="med"/>
              </a:ln>
            </p:spPr>
          </p:sp>
          <p:sp>
            <p:nvSpPr>
              <p:cNvPr id="16403" name="Line 22"/>
              <p:cNvSpPr/>
              <p:nvPr/>
            </p:nvSpPr>
            <p:spPr>
              <a:xfrm>
                <a:off x="4512" y="1872"/>
                <a:ext cx="794" cy="0"/>
              </a:xfrm>
              <a:prstGeom prst="line">
                <a:avLst/>
              </a:prstGeom>
              <a:ln w="9525" cap="flat" cmpd="sng">
                <a:solidFill>
                  <a:schemeClr val="tx2"/>
                </a:solidFill>
                <a:prstDash val="solid"/>
                <a:headEnd type="none" w="med" len="med"/>
                <a:tailEnd type="none" w="med" len="med"/>
              </a:ln>
            </p:spPr>
          </p:sp>
          <p:sp>
            <p:nvSpPr>
              <p:cNvPr id="16404" name="Line 23"/>
              <p:cNvSpPr/>
              <p:nvPr/>
            </p:nvSpPr>
            <p:spPr>
              <a:xfrm flipV="1">
                <a:off x="4512" y="2112"/>
                <a:ext cx="794" cy="0"/>
              </a:xfrm>
              <a:prstGeom prst="line">
                <a:avLst/>
              </a:prstGeom>
              <a:ln w="9525" cap="flat" cmpd="sng">
                <a:solidFill>
                  <a:schemeClr val="tx2"/>
                </a:solidFill>
                <a:prstDash val="solid"/>
                <a:headEnd type="none" w="med" len="med"/>
                <a:tailEnd type="none" w="med" len="med"/>
              </a:ln>
            </p:spPr>
          </p:sp>
          <p:sp>
            <p:nvSpPr>
              <p:cNvPr id="16405" name="Line 24"/>
              <p:cNvSpPr/>
              <p:nvPr/>
            </p:nvSpPr>
            <p:spPr>
              <a:xfrm>
                <a:off x="4512" y="2448"/>
                <a:ext cx="794" cy="0"/>
              </a:xfrm>
              <a:prstGeom prst="line">
                <a:avLst/>
              </a:prstGeom>
              <a:ln w="9525" cap="flat" cmpd="sng">
                <a:solidFill>
                  <a:schemeClr val="tx2"/>
                </a:solidFill>
                <a:prstDash val="solid"/>
                <a:headEnd type="none" w="med" len="med"/>
                <a:tailEnd type="none" w="med" len="med"/>
              </a:ln>
            </p:spPr>
          </p:sp>
          <p:sp>
            <p:nvSpPr>
              <p:cNvPr id="16406" name="Line 25"/>
              <p:cNvSpPr/>
              <p:nvPr/>
            </p:nvSpPr>
            <p:spPr>
              <a:xfrm flipV="1">
                <a:off x="4514" y="2688"/>
                <a:ext cx="792" cy="0"/>
              </a:xfrm>
              <a:prstGeom prst="line">
                <a:avLst/>
              </a:prstGeom>
              <a:ln w="9525" cap="flat" cmpd="sng">
                <a:solidFill>
                  <a:schemeClr val="tx2"/>
                </a:solidFill>
                <a:prstDash val="solid"/>
                <a:headEnd type="none" w="med" len="med"/>
                <a:tailEnd type="none" w="med" len="med"/>
              </a:ln>
            </p:spPr>
          </p:sp>
          <p:sp>
            <p:nvSpPr>
              <p:cNvPr id="16407" name="Line 26"/>
              <p:cNvSpPr/>
              <p:nvPr/>
            </p:nvSpPr>
            <p:spPr>
              <a:xfrm>
                <a:off x="4512" y="2928"/>
                <a:ext cx="794" cy="0"/>
              </a:xfrm>
              <a:prstGeom prst="line">
                <a:avLst/>
              </a:prstGeom>
              <a:ln w="9525" cap="flat" cmpd="sng">
                <a:solidFill>
                  <a:schemeClr val="tx2"/>
                </a:solidFill>
                <a:prstDash val="solid"/>
                <a:headEnd type="none" w="med" len="med"/>
                <a:tailEnd type="none" w="med" len="med"/>
              </a:ln>
            </p:spPr>
          </p:sp>
        </p:grpSp>
        <p:sp>
          <p:nvSpPr>
            <p:cNvPr id="16393" name="Text Box 27"/>
            <p:cNvSpPr txBox="1"/>
            <p:nvPr/>
          </p:nvSpPr>
          <p:spPr>
            <a:xfrm>
              <a:off x="4310" y="1180"/>
              <a:ext cx="206" cy="250"/>
            </a:xfrm>
            <a:prstGeom prst="rect">
              <a:avLst/>
            </a:prstGeom>
            <a:noFill/>
            <a:ln w="9525">
              <a:noFill/>
            </a:ln>
          </p:spPr>
          <p:txBody>
            <a:bodyPr wrap="none">
              <a:spAutoFit/>
            </a:bodyPr>
            <a:p>
              <a:pPr eaLnBrk="0" hangingPunct="0">
                <a:spcBef>
                  <a:spcPct val="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p:txBody>
        </p:sp>
        <p:sp>
          <p:nvSpPr>
            <p:cNvPr id="16394" name="Text Box 28"/>
            <p:cNvSpPr txBox="1"/>
            <p:nvPr/>
          </p:nvSpPr>
          <p:spPr>
            <a:xfrm>
              <a:off x="4160" y="1520"/>
              <a:ext cx="424" cy="231"/>
            </a:xfrm>
            <a:prstGeom prst="rect">
              <a:avLst/>
            </a:prstGeom>
            <a:noFill/>
            <a:ln w="9525">
              <a:noFill/>
            </a:ln>
          </p:spPr>
          <p:txBody>
            <a:bodyPr wrap="none">
              <a:spAutoFit/>
            </a:bodyPr>
            <a:p>
              <a:pPr algn="l" eaLnBrk="0" hangingPunct="0">
                <a:spcBef>
                  <a:spcPct val="0"/>
                </a:spcBef>
              </a:pPr>
              <a:r>
                <a:rPr lang="en-US" altLang="zh-CN" sz="1800" dirty="0">
                  <a:latin typeface="Times New Roman" panose="02020603050405020304" pitchFamily="18" charset="0"/>
                </a:rPr>
                <a:t>1000</a:t>
              </a:r>
              <a:endParaRPr lang="en-US" altLang="zh-CN" sz="1800" dirty="0">
                <a:latin typeface="Times New Roman" panose="02020603050405020304" pitchFamily="18" charset="0"/>
              </a:endParaRPr>
            </a:p>
          </p:txBody>
        </p:sp>
        <p:sp>
          <p:nvSpPr>
            <p:cNvPr id="16395" name="Text Box 29"/>
            <p:cNvSpPr txBox="1"/>
            <p:nvPr/>
          </p:nvSpPr>
          <p:spPr>
            <a:xfrm>
              <a:off x="4160" y="2501"/>
              <a:ext cx="424" cy="231"/>
            </a:xfrm>
            <a:prstGeom prst="rect">
              <a:avLst/>
            </a:prstGeom>
            <a:noFill/>
            <a:ln w="9525">
              <a:noFill/>
            </a:ln>
          </p:spPr>
          <p:txBody>
            <a:bodyPr wrap="none">
              <a:spAutoFit/>
            </a:bodyPr>
            <a:p>
              <a:pPr algn="l" eaLnBrk="0" hangingPunct="0">
                <a:spcBef>
                  <a:spcPct val="0"/>
                </a:spcBef>
              </a:pPr>
              <a:r>
                <a:rPr lang="en-US" altLang="zh-CN" sz="1800" dirty="0">
                  <a:latin typeface="Times New Roman" panose="02020603050405020304" pitchFamily="18" charset="0"/>
                </a:rPr>
                <a:t>1500</a:t>
              </a:r>
              <a:endParaRPr lang="en-US" altLang="zh-CN" sz="1800" dirty="0">
                <a:latin typeface="Times New Roman" panose="02020603050405020304" pitchFamily="18" charset="0"/>
              </a:endParaRPr>
            </a:p>
          </p:txBody>
        </p:sp>
        <p:sp>
          <p:nvSpPr>
            <p:cNvPr id="16396" name="Text Box 30"/>
            <p:cNvSpPr txBox="1"/>
            <p:nvPr/>
          </p:nvSpPr>
          <p:spPr>
            <a:xfrm>
              <a:off x="4538" y="2476"/>
              <a:ext cx="289" cy="250"/>
            </a:xfrm>
            <a:prstGeom prst="rect">
              <a:avLst/>
            </a:prstGeom>
            <a:noFill/>
            <a:ln w="9525">
              <a:noFill/>
            </a:ln>
          </p:spPr>
          <p:txBody>
            <a:bodyPr wrap="none">
              <a:spAutoFit/>
            </a:bodyPr>
            <a:p>
              <a:pPr algn="l" eaLnBrk="0" hangingPunct="0">
                <a:spcBef>
                  <a:spcPct val="0"/>
                </a:spcBef>
              </a:pPr>
              <a:r>
                <a:rPr lang="en-US" altLang="zh-CN" sz="2000" dirty="0">
                  <a:latin typeface="Times New Roman" panose="02020603050405020304" pitchFamily="18" charset="0"/>
                </a:rPr>
                <a:t>10</a:t>
              </a:r>
              <a:endParaRPr lang="en-US" altLang="zh-CN" sz="2000" dirty="0">
                <a:latin typeface="Times New Roman" panose="02020603050405020304" pitchFamily="18" charset="0"/>
              </a:endParaRPr>
            </a:p>
          </p:txBody>
        </p:sp>
        <p:sp>
          <p:nvSpPr>
            <p:cNvPr id="16397" name="Text Box 31"/>
            <p:cNvSpPr txBox="1"/>
            <p:nvPr/>
          </p:nvSpPr>
          <p:spPr>
            <a:xfrm>
              <a:off x="4010" y="3164"/>
              <a:ext cx="558" cy="212"/>
            </a:xfrm>
            <a:prstGeom prst="rect">
              <a:avLst/>
            </a:prstGeom>
            <a:noFill/>
            <a:ln w="9525">
              <a:noFill/>
            </a:ln>
          </p:spPr>
          <p:txBody>
            <a:bodyPr wrap="none">
              <a:spAutoFit/>
            </a:bodyPr>
            <a:p>
              <a:pPr algn="l" eaLnBrk="0" hangingPunct="0">
                <a:spcBef>
                  <a:spcPct val="0"/>
                </a:spcBef>
              </a:pPr>
              <a:r>
                <a:rPr lang="en-US" altLang="zh-CN" sz="1600" b="0" dirty="0">
                  <a:latin typeface="Times New Roman" panose="02020603050405020304" pitchFamily="18" charset="0"/>
                </a:rPr>
                <a:t>256k</a:t>
              </a:r>
              <a:r>
                <a:rPr lang="zh-CN" altLang="en-US" sz="1200" b="0" dirty="0">
                  <a:latin typeface="Times New Roman" panose="02020603050405020304" pitchFamily="18" charset="0"/>
                </a:rPr>
                <a:t>－</a:t>
              </a:r>
              <a:r>
                <a:rPr lang="en-US" altLang="zh-CN" sz="1600" b="0" dirty="0">
                  <a:latin typeface="Times New Roman" panose="02020603050405020304" pitchFamily="18" charset="0"/>
                </a:rPr>
                <a:t>1</a:t>
              </a:r>
              <a:endParaRPr lang="en-US" altLang="zh-CN" sz="1600" b="0" dirty="0">
                <a:latin typeface="Times New Roman" panose="02020603050405020304" pitchFamily="18" charset="0"/>
              </a:endParaRPr>
            </a:p>
          </p:txBody>
        </p:sp>
        <p:sp>
          <p:nvSpPr>
            <p:cNvPr id="16398" name="Text Box 32"/>
            <p:cNvSpPr txBox="1"/>
            <p:nvPr/>
          </p:nvSpPr>
          <p:spPr>
            <a:xfrm>
              <a:off x="4160" y="2784"/>
              <a:ext cx="424" cy="231"/>
            </a:xfrm>
            <a:prstGeom prst="rect">
              <a:avLst/>
            </a:prstGeom>
            <a:noFill/>
            <a:ln w="9525">
              <a:noFill/>
            </a:ln>
          </p:spPr>
          <p:txBody>
            <a:bodyPr wrap="none">
              <a:spAutoFit/>
            </a:bodyPr>
            <a:p>
              <a:pPr algn="l" eaLnBrk="0" hangingPunct="0">
                <a:spcBef>
                  <a:spcPct val="0"/>
                </a:spcBef>
              </a:pPr>
              <a:r>
                <a:rPr lang="en-US" altLang="zh-CN" sz="1800" dirty="0">
                  <a:latin typeface="Times New Roman" panose="02020603050405020304" pitchFamily="18" charset="0"/>
                </a:rPr>
                <a:t>1599</a:t>
              </a:r>
              <a:endParaRPr lang="en-US" altLang="zh-CN" sz="1800" dirty="0">
                <a:latin typeface="Times New Roman" panose="02020603050405020304" pitchFamily="18" charset="0"/>
              </a:endParaRPr>
            </a:p>
          </p:txBody>
        </p:sp>
        <p:sp>
          <p:nvSpPr>
            <p:cNvPr id="16399" name="Text Box 33"/>
            <p:cNvSpPr txBox="1"/>
            <p:nvPr/>
          </p:nvSpPr>
          <p:spPr>
            <a:xfrm>
              <a:off x="4160" y="1920"/>
              <a:ext cx="424" cy="231"/>
            </a:xfrm>
            <a:prstGeom prst="rect">
              <a:avLst/>
            </a:prstGeom>
            <a:noFill/>
            <a:ln w="9525">
              <a:noFill/>
            </a:ln>
          </p:spPr>
          <p:txBody>
            <a:bodyPr wrap="none">
              <a:spAutoFit/>
            </a:bodyPr>
            <a:p>
              <a:pPr algn="l" eaLnBrk="0" hangingPunct="0">
                <a:spcBef>
                  <a:spcPct val="0"/>
                </a:spcBef>
              </a:pPr>
              <a:r>
                <a:rPr lang="en-US" altLang="zh-CN" sz="1800" dirty="0">
                  <a:latin typeface="Times New Roman" panose="02020603050405020304" pitchFamily="18" charset="0"/>
                </a:rPr>
                <a:t>1100</a:t>
              </a:r>
              <a:endParaRPr lang="en-US" altLang="zh-CN" sz="1800" dirty="0">
                <a:latin typeface="Times New Roman" panose="02020603050405020304" pitchFamily="18" charset="0"/>
              </a:endParaRPr>
            </a:p>
          </p:txBody>
        </p:sp>
        <p:sp>
          <p:nvSpPr>
            <p:cNvPr id="16400" name="Text Box 34"/>
            <p:cNvSpPr txBox="1"/>
            <p:nvPr/>
          </p:nvSpPr>
          <p:spPr>
            <a:xfrm>
              <a:off x="4586" y="3388"/>
              <a:ext cx="720" cy="442"/>
            </a:xfrm>
            <a:prstGeom prst="rect">
              <a:avLst/>
            </a:prstGeom>
            <a:noFill/>
            <a:ln w="9525">
              <a:noFill/>
            </a:ln>
          </p:spPr>
          <p:txBody>
            <a:bodyPr>
              <a:spAutoFit/>
            </a:bodyPr>
            <a:p>
              <a:pPr eaLnBrk="0" hangingPunct="0">
                <a:spcBef>
                  <a:spcPct val="0"/>
                </a:spcBef>
              </a:pPr>
              <a:r>
                <a:rPr lang="zh-CN" altLang="en-US" sz="2000" dirty="0">
                  <a:latin typeface="Times New Roman" panose="02020603050405020304" pitchFamily="18" charset="0"/>
                </a:rPr>
                <a:t>存贮空间</a:t>
              </a:r>
              <a:endParaRPr lang="zh-CN" altLang="en-US" sz="2000" dirty="0">
                <a:latin typeface="Times New Roman" panose="02020603050405020304" pitchFamily="18" charset="0"/>
              </a:endParaRPr>
            </a:p>
          </p:txBody>
        </p:sp>
      </p:grpSp>
      <p:sp>
        <p:nvSpPr>
          <p:cNvPr id="156727" name="AutoShape 55"/>
          <p:cNvSpPr/>
          <p:nvPr/>
        </p:nvSpPr>
        <p:spPr>
          <a:xfrm>
            <a:off x="8675688" y="2276475"/>
            <a:ext cx="71437" cy="2017713"/>
          </a:xfrm>
          <a:prstGeom prst="rightBrace">
            <a:avLst>
              <a:gd name="adj1" fmla="val 235372"/>
              <a:gd name="adj2" fmla="val 50000"/>
            </a:avLst>
          </a:prstGeom>
          <a:noFill/>
          <a:ln w="2857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2"/>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2"/>
                                        </p:tgtEl>
                                      </p:cBhvr>
                                      <p:by x="60000" y="60000"/>
                                    </p:animScale>
                                  </p:childTnLst>
                                </p:cTn>
                              </p:par>
                            </p:childTnLst>
                          </p:cTn>
                        </p:par>
                      </p:childTnLst>
                    </p:cTn>
                  </p:par>
                  <p:par>
                    <p:cTn id="11" fill="hold">
                      <p:stCondLst>
                        <p:cond delay="indefinite"/>
                      </p:stCondLst>
                      <p:childTnLst>
                        <p:par>
                          <p:cTn id="12" fill="hold">
                            <p:stCondLst>
                              <p:cond delay="0"/>
                            </p:stCondLst>
                            <p:childTnLst>
                              <p:par>
                                <p:cTn id="13" presetID="6" presetClass="emph" presetSubtype="0" fill="hold" nodeType="clickEffect">
                                  <p:stCondLst>
                                    <p:cond delay="0"/>
                                  </p:stCondLst>
                                  <p:childTnLst>
                                    <p:animScale>
                                      <p:cBhvr>
                                        <p:cTn id="14" dur="2000" fill="hold"/>
                                        <p:tgtEl>
                                          <p:spTgt spid="4"/>
                                        </p:tgtEl>
                                      </p:cBhvr>
                                      <p:by x="150000" y="150000"/>
                                    </p:animScale>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56727"/>
                                        </p:tgtEl>
                                        <p:attrNameLst>
                                          <p:attrName>style.visibility</p:attrName>
                                        </p:attrNameLst>
                                      </p:cBhvr>
                                      <p:to>
                                        <p:strVal val="visible"/>
                                      </p:to>
                                    </p:set>
                                    <p:animEffect transition="in" filter="box(in)">
                                      <p:cBhvr>
                                        <p:cTn id="19" dur="500"/>
                                        <p:tgtEl>
                                          <p:spTgt spid="156727"/>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156675">
                                            <p:txEl>
                                              <p:charRg st="8" end="45"/>
                                            </p:txEl>
                                          </p:spTgt>
                                        </p:tgtEl>
                                        <p:attrNameLst>
                                          <p:attrName>style.visibility</p:attrName>
                                        </p:attrNameLst>
                                      </p:cBhvr>
                                      <p:to>
                                        <p:strVal val="visible"/>
                                      </p:to>
                                    </p:set>
                                    <p:animEffect transition="in" filter="box(in)">
                                      <p:cBhvr>
                                        <p:cTn id="24" dur="500"/>
                                        <p:tgtEl>
                                          <p:spTgt spid="156675">
                                            <p:txEl>
                                              <p:charRg st="8" end="4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156675">
                                            <p:txEl>
                                              <p:charRg st="45" end="54"/>
                                            </p:txEl>
                                          </p:spTgt>
                                        </p:tgtEl>
                                        <p:attrNameLst>
                                          <p:attrName>style.visibility</p:attrName>
                                        </p:attrNameLst>
                                      </p:cBhvr>
                                      <p:to>
                                        <p:strVal val="visible"/>
                                      </p:to>
                                    </p:set>
                                    <p:animEffect transition="in" filter="box(in)">
                                      <p:cBhvr>
                                        <p:cTn id="29" dur="500"/>
                                        <p:tgtEl>
                                          <p:spTgt spid="156675">
                                            <p:txEl>
                                              <p:charRg st="45" end="54"/>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156675">
                                            <p:txEl>
                                              <p:charRg st="54" end="83"/>
                                            </p:txEl>
                                          </p:spTgt>
                                        </p:tgtEl>
                                        <p:attrNameLst>
                                          <p:attrName>style.visibility</p:attrName>
                                        </p:attrNameLst>
                                      </p:cBhvr>
                                      <p:to>
                                        <p:strVal val="visible"/>
                                      </p:to>
                                    </p:set>
                                    <p:animEffect transition="in" filter="box(in)">
                                      <p:cBhvr>
                                        <p:cTn id="32" dur="500"/>
                                        <p:tgtEl>
                                          <p:spTgt spid="156675">
                                            <p:txEl>
                                              <p:charRg st="54" end="8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56675">
                                            <p:txEl>
                                              <p:charRg st="83" end="99"/>
                                            </p:txEl>
                                          </p:spTgt>
                                        </p:tgtEl>
                                        <p:attrNameLst>
                                          <p:attrName>style.visibility</p:attrName>
                                        </p:attrNameLst>
                                      </p:cBhvr>
                                      <p:to>
                                        <p:strVal val="visible"/>
                                      </p:to>
                                    </p:set>
                                    <p:animEffect transition="in" filter="box(in)">
                                      <p:cBhvr>
                                        <p:cTn id="37" dur="500"/>
                                        <p:tgtEl>
                                          <p:spTgt spid="156675">
                                            <p:txEl>
                                              <p:charRg st="83" end="99"/>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156675">
                                            <p:txEl>
                                              <p:charRg st="99" end="115"/>
                                            </p:txEl>
                                          </p:spTgt>
                                        </p:tgtEl>
                                        <p:attrNameLst>
                                          <p:attrName>style.visibility</p:attrName>
                                        </p:attrNameLst>
                                      </p:cBhvr>
                                      <p:to>
                                        <p:strVal val="visible"/>
                                      </p:to>
                                    </p:set>
                                    <p:animEffect transition="in" filter="box(in)">
                                      <p:cBhvr>
                                        <p:cTn id="40" dur="500"/>
                                        <p:tgtEl>
                                          <p:spTgt spid="156675">
                                            <p:txEl>
                                              <p:charRg st="99" end="1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727"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2"/>
          <p:cNvSpPr>
            <a:spLocks noGrp="1" noChangeArrowheads="1"/>
          </p:cNvSpPr>
          <p:nvPr>
            <p:ph type="title"/>
          </p:nvPr>
        </p:nvSpPr>
        <p:spPr>
          <a:xfrm>
            <a:off x="323850" y="188913"/>
            <a:ext cx="8229600" cy="9271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4.6 </a:t>
            </a:r>
            <a:r>
              <a:rPr kumimoji="0" lang="zh-CN" altLang="en-US"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虚拟存储器的基本概念</a:t>
            </a:r>
            <a:endParaRPr kumimoji="0" lang="zh-CN" altLang="en-US"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105475" name="Rectangle 3"/>
          <p:cNvSpPr>
            <a:spLocks noGrp="1"/>
          </p:cNvSpPr>
          <p:nvPr>
            <p:ph idx="1"/>
          </p:nvPr>
        </p:nvSpPr>
        <p:spPr>
          <a:xfrm>
            <a:off x="395288" y="1196975"/>
            <a:ext cx="8229600" cy="4525963"/>
          </a:xfrm>
          <a:ln/>
        </p:spPr>
        <p:txBody>
          <a:bodyPr vert="horz" wrap="square" lIns="91440" tIns="45720" rIns="91440" bIns="45720" anchor="t"/>
          <a:p>
            <a:pPr>
              <a:buNone/>
            </a:pPr>
            <a:r>
              <a:rPr lang="zh-CN" altLang="en-US" sz="3600" b="1" dirty="0">
                <a:solidFill>
                  <a:srgbClr val="3333FF"/>
                </a:solidFill>
              </a:rPr>
              <a:t>三</a:t>
            </a:r>
            <a:r>
              <a:rPr lang="en-US" altLang="zh-CN" sz="3600" b="1" dirty="0">
                <a:solidFill>
                  <a:srgbClr val="3333FF"/>
                </a:solidFill>
              </a:rPr>
              <a:t>. </a:t>
            </a:r>
            <a:r>
              <a:rPr lang="zh-CN" altLang="en-US" sz="3600" b="1" dirty="0">
                <a:solidFill>
                  <a:srgbClr val="3333FF"/>
                </a:solidFill>
              </a:rPr>
              <a:t>虚拟存储器的特征</a:t>
            </a:r>
            <a:endParaRPr lang="zh-CN" altLang="en-US" sz="3600" b="1" dirty="0">
              <a:solidFill>
                <a:srgbClr val="3333FF"/>
              </a:solidFill>
            </a:endParaRPr>
          </a:p>
          <a:p>
            <a:pPr lvl="1"/>
            <a:r>
              <a:rPr lang="zh-CN" altLang="en-US" b="1" dirty="0">
                <a:solidFill>
                  <a:schemeClr val="accent1"/>
                </a:solidFill>
              </a:rPr>
              <a:t>多次性</a:t>
            </a:r>
            <a:endParaRPr lang="zh-CN" altLang="en-US" b="1" dirty="0">
              <a:solidFill>
                <a:schemeClr val="accent1"/>
              </a:solidFill>
            </a:endParaRPr>
          </a:p>
          <a:p>
            <a:pPr lvl="2"/>
            <a:r>
              <a:rPr lang="zh-CN" altLang="en-US" b="1" dirty="0"/>
              <a:t>一个作业被分成多次调入内存运行；</a:t>
            </a:r>
            <a:endParaRPr lang="zh-CN" altLang="en-US" b="1" dirty="0"/>
          </a:p>
          <a:p>
            <a:pPr lvl="1"/>
            <a:r>
              <a:rPr lang="zh-CN" altLang="en-US" b="1" dirty="0">
                <a:solidFill>
                  <a:schemeClr val="accent1"/>
                </a:solidFill>
              </a:rPr>
              <a:t>对换性</a:t>
            </a:r>
            <a:endParaRPr lang="zh-CN" altLang="en-US" b="1" dirty="0">
              <a:solidFill>
                <a:schemeClr val="accent1"/>
              </a:solidFill>
            </a:endParaRPr>
          </a:p>
          <a:p>
            <a:pPr lvl="2"/>
            <a:r>
              <a:rPr lang="zh-CN" altLang="en-US" b="1" dirty="0"/>
              <a:t>允许在作业的运行过程中进行换进、换出；</a:t>
            </a:r>
            <a:endParaRPr lang="zh-CN" altLang="en-US" b="1" dirty="0"/>
          </a:p>
          <a:p>
            <a:pPr lvl="1"/>
            <a:r>
              <a:rPr lang="zh-CN" altLang="en-US" b="1" dirty="0">
                <a:solidFill>
                  <a:schemeClr val="accent1"/>
                </a:solidFill>
              </a:rPr>
              <a:t>虚拟性</a:t>
            </a:r>
            <a:endParaRPr lang="zh-CN" altLang="en-US" b="1" dirty="0">
              <a:solidFill>
                <a:schemeClr val="accent1"/>
              </a:solidFill>
            </a:endParaRPr>
          </a:p>
          <a:p>
            <a:pPr lvl="2"/>
            <a:r>
              <a:rPr lang="zh-CN" altLang="en-US" b="1" dirty="0"/>
              <a:t>能从逻辑上扩充内存容量，使用户</a:t>
            </a:r>
            <a:r>
              <a:rPr lang="zh-CN" altLang="en-US" b="1" dirty="0">
                <a:latin typeface="宋体" panose="02010600030101010101" pitchFamily="2" charset="-122"/>
              </a:rPr>
              <a:t>“</a:t>
            </a:r>
            <a:r>
              <a:rPr lang="zh-CN" altLang="en-US" b="1" dirty="0"/>
              <a:t>看到</a:t>
            </a:r>
            <a:r>
              <a:rPr lang="zh-CN" altLang="en-US" b="1" dirty="0">
                <a:latin typeface="宋体" panose="02010600030101010101" pitchFamily="2" charset="-122"/>
              </a:rPr>
              <a:t>”</a:t>
            </a:r>
            <a:r>
              <a:rPr lang="zh-CN" altLang="en-US" b="1" dirty="0"/>
              <a:t>的内存容量远大于实际大小。</a:t>
            </a:r>
            <a:endParaRPr lang="zh-CN" altLang="en-US" b="1" dirty="0"/>
          </a:p>
          <a:p>
            <a:pPr lvl="2"/>
            <a:r>
              <a:rPr lang="zh-CN" altLang="en-US" b="1" dirty="0"/>
              <a:t>该特征是以上两个特征为基础的。</a:t>
            </a:r>
            <a:endParaRPr lang="zh-CN" altLang="en-US" b="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5475">
                                            <p:txEl>
                                              <p:charRg st="0" end="12"/>
                                            </p:txEl>
                                          </p:spTgt>
                                        </p:tgtEl>
                                        <p:attrNameLst>
                                          <p:attrName>style.visibility</p:attrName>
                                        </p:attrNameLst>
                                      </p:cBhvr>
                                      <p:to>
                                        <p:strVal val="visible"/>
                                      </p:to>
                                    </p:set>
                                    <p:anim calcmode="lin" valueType="num">
                                      <p:cBhvr additive="base">
                                        <p:cTn id="7" dur="500" fill="hold"/>
                                        <p:tgtEl>
                                          <p:spTgt spid="105475">
                                            <p:txEl>
                                              <p:charRg st="0" end="1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5475">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5475">
                                            <p:txEl>
                                              <p:charRg st="12" end="16"/>
                                            </p:txEl>
                                          </p:spTgt>
                                        </p:tgtEl>
                                        <p:attrNameLst>
                                          <p:attrName>style.visibility</p:attrName>
                                        </p:attrNameLst>
                                      </p:cBhvr>
                                      <p:to>
                                        <p:strVal val="visible"/>
                                      </p:to>
                                    </p:set>
                                    <p:anim calcmode="lin" valueType="num">
                                      <p:cBhvr additive="base">
                                        <p:cTn id="13" dur="500" fill="hold"/>
                                        <p:tgtEl>
                                          <p:spTgt spid="105475">
                                            <p:txEl>
                                              <p:charRg st="12" end="1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5475">
                                            <p:txEl>
                                              <p:charRg st="12" end="1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5475">
                                            <p:txEl>
                                              <p:charRg st="16" end="33"/>
                                            </p:txEl>
                                          </p:spTgt>
                                        </p:tgtEl>
                                        <p:attrNameLst>
                                          <p:attrName>style.visibility</p:attrName>
                                        </p:attrNameLst>
                                      </p:cBhvr>
                                      <p:to>
                                        <p:strVal val="visible"/>
                                      </p:to>
                                    </p:set>
                                    <p:anim calcmode="lin" valueType="num">
                                      <p:cBhvr additive="base">
                                        <p:cTn id="19" dur="500" fill="hold"/>
                                        <p:tgtEl>
                                          <p:spTgt spid="105475">
                                            <p:txEl>
                                              <p:charRg st="16" end="3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5475">
                                            <p:txEl>
                                              <p:charRg st="16" end="3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5475">
                                            <p:txEl>
                                              <p:charRg st="33" end="37"/>
                                            </p:txEl>
                                          </p:spTgt>
                                        </p:tgtEl>
                                        <p:attrNameLst>
                                          <p:attrName>style.visibility</p:attrName>
                                        </p:attrNameLst>
                                      </p:cBhvr>
                                      <p:to>
                                        <p:strVal val="visible"/>
                                      </p:to>
                                    </p:set>
                                    <p:anim calcmode="lin" valueType="num">
                                      <p:cBhvr additive="base">
                                        <p:cTn id="25" dur="500" fill="hold"/>
                                        <p:tgtEl>
                                          <p:spTgt spid="105475">
                                            <p:txEl>
                                              <p:charRg st="33" end="3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5475">
                                            <p:txEl>
                                              <p:charRg st="33" end="3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5475">
                                            <p:txEl>
                                              <p:charRg st="37" end="57"/>
                                            </p:txEl>
                                          </p:spTgt>
                                        </p:tgtEl>
                                        <p:attrNameLst>
                                          <p:attrName>style.visibility</p:attrName>
                                        </p:attrNameLst>
                                      </p:cBhvr>
                                      <p:to>
                                        <p:strVal val="visible"/>
                                      </p:to>
                                    </p:set>
                                    <p:anim calcmode="lin" valueType="num">
                                      <p:cBhvr additive="base">
                                        <p:cTn id="31" dur="500" fill="hold"/>
                                        <p:tgtEl>
                                          <p:spTgt spid="105475">
                                            <p:txEl>
                                              <p:charRg st="37" end="5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5475">
                                            <p:txEl>
                                              <p:charRg st="37" end="57"/>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5475">
                                            <p:txEl>
                                              <p:charRg st="57" end="61"/>
                                            </p:txEl>
                                          </p:spTgt>
                                        </p:tgtEl>
                                        <p:attrNameLst>
                                          <p:attrName>style.visibility</p:attrName>
                                        </p:attrNameLst>
                                      </p:cBhvr>
                                      <p:to>
                                        <p:strVal val="visible"/>
                                      </p:to>
                                    </p:set>
                                    <p:anim calcmode="lin" valueType="num">
                                      <p:cBhvr additive="base">
                                        <p:cTn id="37" dur="500" fill="hold"/>
                                        <p:tgtEl>
                                          <p:spTgt spid="105475">
                                            <p:txEl>
                                              <p:charRg st="57" end="6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5475">
                                            <p:txEl>
                                              <p:charRg st="57" end="6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5475">
                                            <p:txEl>
                                              <p:charRg st="61" end="94"/>
                                            </p:txEl>
                                          </p:spTgt>
                                        </p:tgtEl>
                                        <p:attrNameLst>
                                          <p:attrName>style.visibility</p:attrName>
                                        </p:attrNameLst>
                                      </p:cBhvr>
                                      <p:to>
                                        <p:strVal val="visible"/>
                                      </p:to>
                                    </p:set>
                                    <p:anim calcmode="lin" valueType="num">
                                      <p:cBhvr additive="base">
                                        <p:cTn id="43" dur="500" fill="hold"/>
                                        <p:tgtEl>
                                          <p:spTgt spid="105475">
                                            <p:txEl>
                                              <p:charRg st="61" end="94"/>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5475">
                                            <p:txEl>
                                              <p:charRg st="61" end="94"/>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5475">
                                            <p:txEl>
                                              <p:charRg st="94" end="110"/>
                                            </p:txEl>
                                          </p:spTgt>
                                        </p:tgtEl>
                                        <p:attrNameLst>
                                          <p:attrName>style.visibility</p:attrName>
                                        </p:attrNameLst>
                                      </p:cBhvr>
                                      <p:to>
                                        <p:strVal val="visible"/>
                                      </p:to>
                                    </p:set>
                                    <p:anim calcmode="lin" valueType="num">
                                      <p:cBhvr additive="base">
                                        <p:cTn id="49" dur="500" fill="hold"/>
                                        <p:tgtEl>
                                          <p:spTgt spid="105475">
                                            <p:txEl>
                                              <p:charRg st="94" end="11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05475">
                                            <p:txEl>
                                              <p:charRg st="94" end="1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Rectangle 2"/>
          <p:cNvSpPr>
            <a:spLocks noGrp="1" noChangeArrowheads="1"/>
          </p:cNvSpPr>
          <p:nvPr>
            <p:ph type="title"/>
          </p:nvPr>
        </p:nvSpPr>
        <p:spPr>
          <a:xfrm>
            <a:off x="457200" y="325438"/>
            <a:ext cx="8229600" cy="655638"/>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4.7 </a:t>
            </a:r>
            <a:r>
              <a:rPr kumimoji="0" lang="zh-CN" altLang="en-US"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请求分页存储管理方式</a:t>
            </a:r>
            <a:endParaRPr kumimoji="0" lang="zh-CN" altLang="en-US"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108547" name="Rectangle 3"/>
          <p:cNvSpPr>
            <a:spLocks noGrp="1"/>
          </p:cNvSpPr>
          <p:nvPr>
            <p:ph idx="1"/>
          </p:nvPr>
        </p:nvSpPr>
        <p:spPr>
          <a:xfrm>
            <a:off x="395288" y="1052513"/>
            <a:ext cx="8229600" cy="1296987"/>
          </a:xfrm>
          <a:ln/>
        </p:spPr>
        <p:txBody>
          <a:bodyPr vert="horz" wrap="square" lIns="91440" tIns="45720" rIns="91440" bIns="45720" anchor="t"/>
          <a:p>
            <a:pPr marL="812800" indent="-812800">
              <a:buAutoNum type=""/>
            </a:pPr>
            <a:r>
              <a:rPr lang="zh-CN" altLang="en-US" sz="3600" b="1" dirty="0">
                <a:solidFill>
                  <a:srgbClr val="3333FF"/>
                </a:solidFill>
              </a:rPr>
              <a:t>请求分页中的硬件支持</a:t>
            </a:r>
            <a:endParaRPr lang="zh-CN" altLang="en-US" sz="3600" b="1" dirty="0">
              <a:solidFill>
                <a:srgbClr val="3333FF"/>
              </a:solidFill>
            </a:endParaRPr>
          </a:p>
          <a:p>
            <a:pPr marL="812800" indent="-812800">
              <a:buNone/>
            </a:pPr>
            <a:r>
              <a:rPr lang="zh-CN" altLang="en-US" dirty="0"/>
              <a:t> </a:t>
            </a:r>
            <a:r>
              <a:rPr lang="en-US" altLang="zh-CN" sz="2800" b="1" dirty="0">
                <a:solidFill>
                  <a:schemeClr val="accent1"/>
                </a:solidFill>
              </a:rPr>
              <a:t>1. </a:t>
            </a:r>
            <a:r>
              <a:rPr lang="zh-CN" altLang="en-US" sz="2800" b="1" dirty="0">
                <a:solidFill>
                  <a:schemeClr val="accent1"/>
                </a:solidFill>
              </a:rPr>
              <a:t>页表机制：</a:t>
            </a:r>
            <a:r>
              <a:rPr lang="zh-CN" altLang="en-US" sz="2400" b="1" dirty="0"/>
              <a:t>用于地址转换</a:t>
            </a:r>
            <a:endParaRPr lang="zh-CN" altLang="en-US" b="1" dirty="0"/>
          </a:p>
        </p:txBody>
      </p:sp>
      <p:graphicFrame>
        <p:nvGraphicFramePr>
          <p:cNvPr id="108566" name="Group 22"/>
          <p:cNvGraphicFramePr>
            <a:graphicFrameLocks noGrp="1"/>
          </p:cNvGraphicFramePr>
          <p:nvPr/>
        </p:nvGraphicFramePr>
        <p:xfrm>
          <a:off x="323850" y="2492375"/>
          <a:ext cx="8534400" cy="762000"/>
        </p:xfrm>
        <a:graphic>
          <a:graphicData uri="http://schemas.openxmlformats.org/drawingml/2006/table">
            <a:tbl>
              <a:tblPr/>
              <a:tblGrid>
                <a:gridCol w="1085850"/>
                <a:gridCol w="1474788"/>
                <a:gridCol w="1400175"/>
                <a:gridCol w="1703387"/>
                <a:gridCol w="1435100"/>
                <a:gridCol w="1435100"/>
              </a:tblGrid>
              <a:tr h="762000">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页号</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物理块号</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状态位</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访问字段</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修改位</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外存地址</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8565" name="Text Box 21"/>
          <p:cNvSpPr txBox="1"/>
          <p:nvPr/>
        </p:nvSpPr>
        <p:spPr>
          <a:xfrm>
            <a:off x="250825" y="3644900"/>
            <a:ext cx="7200900" cy="2441575"/>
          </a:xfrm>
          <a:prstGeom prst="rect">
            <a:avLst/>
          </a:prstGeom>
          <a:noFill/>
          <a:ln w="9525">
            <a:noFill/>
          </a:ln>
        </p:spPr>
        <p:txBody>
          <a:bodyPr>
            <a:spAutoFit/>
          </a:bodyPr>
          <a:p>
            <a:pPr algn="l">
              <a:lnSpc>
                <a:spcPct val="110000"/>
              </a:lnSpc>
              <a:spcBef>
                <a:spcPct val="0"/>
              </a:spcBef>
            </a:pPr>
            <a:r>
              <a:rPr lang="zh-CN" altLang="en-US" sz="2800" dirty="0">
                <a:solidFill>
                  <a:schemeClr val="tx2"/>
                </a:solidFill>
                <a:latin typeface="Times New Roman" panose="02020603050405020304" pitchFamily="18" charset="0"/>
              </a:rPr>
              <a:t>状态位</a:t>
            </a:r>
            <a:r>
              <a:rPr lang="en-US" altLang="zh-CN" sz="2800" dirty="0">
                <a:solidFill>
                  <a:schemeClr val="tx2"/>
                </a:solidFill>
                <a:latin typeface="Times New Roman" panose="02020603050405020304" pitchFamily="18" charset="0"/>
              </a:rPr>
              <a:t>P</a:t>
            </a:r>
            <a:r>
              <a:rPr lang="zh-CN" altLang="en-US" sz="2800" dirty="0">
                <a:solidFill>
                  <a:schemeClr val="tx2"/>
                </a:solidFill>
                <a:latin typeface="Times New Roman" panose="02020603050405020304" pitchFamily="18" charset="0"/>
              </a:rPr>
              <a:t>：</a:t>
            </a:r>
            <a:r>
              <a:rPr lang="zh-CN" altLang="en-US" dirty="0">
                <a:latin typeface="Times New Roman" panose="02020603050405020304" pitchFamily="18" charset="0"/>
              </a:rPr>
              <a:t>用于指示该页是否已调入内存</a:t>
            </a:r>
            <a:endParaRPr lang="zh-CN" altLang="en-US" dirty="0">
              <a:latin typeface="Times New Roman" panose="02020603050405020304" pitchFamily="18" charset="0"/>
            </a:endParaRPr>
          </a:p>
          <a:p>
            <a:pPr algn="l">
              <a:lnSpc>
                <a:spcPct val="110000"/>
              </a:lnSpc>
              <a:spcBef>
                <a:spcPct val="0"/>
              </a:spcBef>
            </a:pPr>
            <a:endParaRPr lang="zh-CN" altLang="en-US" sz="2800" dirty="0">
              <a:solidFill>
                <a:schemeClr val="tx2"/>
              </a:solidFill>
              <a:latin typeface="Times New Roman" panose="02020603050405020304" pitchFamily="18" charset="0"/>
            </a:endParaRPr>
          </a:p>
          <a:p>
            <a:pPr algn="l">
              <a:lnSpc>
                <a:spcPct val="110000"/>
              </a:lnSpc>
              <a:spcBef>
                <a:spcPct val="0"/>
              </a:spcBef>
            </a:pPr>
            <a:r>
              <a:rPr lang="zh-CN" altLang="en-US" sz="2800" dirty="0">
                <a:solidFill>
                  <a:schemeClr val="tx2"/>
                </a:solidFill>
                <a:latin typeface="Times New Roman" panose="02020603050405020304" pitchFamily="18" charset="0"/>
              </a:rPr>
              <a:t>访问字段</a:t>
            </a:r>
            <a:r>
              <a:rPr lang="en-US" altLang="zh-CN" sz="2800" dirty="0">
                <a:solidFill>
                  <a:schemeClr val="tx2"/>
                </a:solidFill>
                <a:latin typeface="Times New Roman" panose="02020603050405020304" pitchFamily="18" charset="0"/>
              </a:rPr>
              <a:t>A</a:t>
            </a:r>
            <a:r>
              <a:rPr lang="zh-CN" altLang="en-US" sz="2800" b="0" dirty="0">
                <a:latin typeface="Times New Roman" panose="02020603050405020304" pitchFamily="18" charset="0"/>
              </a:rPr>
              <a:t>：</a:t>
            </a:r>
            <a:r>
              <a:rPr lang="zh-CN" altLang="en-US" dirty="0">
                <a:latin typeface="Times New Roman" panose="02020603050405020304" pitchFamily="18" charset="0"/>
              </a:rPr>
              <a:t>记录本页在一段时间内被访问的情况</a:t>
            </a:r>
            <a:endParaRPr lang="en-US" altLang="zh-CN" dirty="0">
              <a:latin typeface="Times New Roman" panose="02020603050405020304" pitchFamily="18" charset="0"/>
            </a:endParaRPr>
          </a:p>
          <a:p>
            <a:pPr algn="l">
              <a:lnSpc>
                <a:spcPct val="110000"/>
              </a:lnSpc>
              <a:spcBef>
                <a:spcPct val="0"/>
              </a:spcBef>
            </a:pPr>
            <a:r>
              <a:rPr lang="zh-CN" altLang="en-US" sz="2800" dirty="0">
                <a:solidFill>
                  <a:schemeClr val="tx2"/>
                </a:solidFill>
                <a:latin typeface="Times New Roman" panose="02020603050405020304" pitchFamily="18" charset="0"/>
              </a:rPr>
              <a:t>修改位</a:t>
            </a:r>
            <a:r>
              <a:rPr lang="en-US" altLang="zh-CN" sz="2800" dirty="0">
                <a:solidFill>
                  <a:schemeClr val="tx2"/>
                </a:solidFill>
                <a:latin typeface="Times New Roman" panose="02020603050405020304" pitchFamily="18" charset="0"/>
              </a:rPr>
              <a:t>M</a:t>
            </a:r>
            <a:r>
              <a:rPr lang="zh-CN" altLang="en-US" sz="2800" dirty="0">
                <a:solidFill>
                  <a:schemeClr val="tx2"/>
                </a:solidFill>
                <a:latin typeface="Times New Roman" panose="02020603050405020304" pitchFamily="18" charset="0"/>
              </a:rPr>
              <a:t>：</a:t>
            </a:r>
            <a:r>
              <a:rPr lang="zh-CN" altLang="en-US" dirty="0">
                <a:latin typeface="Times New Roman" panose="02020603050405020304" pitchFamily="18" charset="0"/>
              </a:rPr>
              <a:t>该页在调入内存后是否被修改过</a:t>
            </a:r>
            <a:endParaRPr lang="zh-CN" altLang="en-US" dirty="0">
              <a:latin typeface="Times New Roman" panose="02020603050405020304" pitchFamily="18" charset="0"/>
            </a:endParaRPr>
          </a:p>
          <a:p>
            <a:pPr algn="l">
              <a:lnSpc>
                <a:spcPct val="110000"/>
              </a:lnSpc>
              <a:spcBef>
                <a:spcPct val="0"/>
              </a:spcBef>
            </a:pPr>
            <a:r>
              <a:rPr lang="zh-CN" altLang="en-US" sz="2800" dirty="0">
                <a:solidFill>
                  <a:schemeClr val="tx2"/>
                </a:solidFill>
                <a:latin typeface="Times New Roman" panose="02020603050405020304" pitchFamily="18" charset="0"/>
              </a:rPr>
              <a:t>外存地址</a:t>
            </a:r>
            <a:r>
              <a:rPr lang="zh-CN" altLang="en-US" dirty="0">
                <a:latin typeface="Times New Roman" panose="02020603050405020304" pitchFamily="18" charset="0"/>
              </a:rPr>
              <a:t>：指示该页在外存上的地址</a:t>
            </a:r>
            <a:endParaRPr lang="zh-CN" altLang="en-US" dirty="0">
              <a:latin typeface="Times New Roman" panose="02020603050405020304" pitchFamily="18" charset="0"/>
            </a:endParaRPr>
          </a:p>
        </p:txBody>
      </p:sp>
      <p:sp>
        <p:nvSpPr>
          <p:cNvPr id="108567" name="Text Box 23"/>
          <p:cNvSpPr txBox="1">
            <a:spLocks noChangeArrowheads="1"/>
          </p:cNvSpPr>
          <p:nvPr/>
        </p:nvSpPr>
        <p:spPr bwMode="auto">
          <a:xfrm>
            <a:off x="6156325" y="3503613"/>
            <a:ext cx="2087563" cy="1004888"/>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solidFill>
                  <a:schemeClr val="tx2"/>
                </a:solidFill>
                <a:latin typeface="Arial" panose="020B0604020202020204" pitchFamily="34" charset="0"/>
                <a:ea typeface="宋体" panose="02010600030101010101" pitchFamily="2" charset="-122"/>
                <a:cs typeface="+mn-cs"/>
              </a:rPr>
              <a:t>0</a:t>
            </a:r>
            <a:r>
              <a:rPr kumimoji="0" lang="zh-CN" altLang="en-US" kern="1200" cap="none" spc="0" normalizeH="0" baseline="0" noProof="0" smtClean="0">
                <a:solidFill>
                  <a:schemeClr val="tx2"/>
                </a:solidFill>
                <a:latin typeface="Arial" panose="020B0604020202020204" pitchFamily="34" charset="0"/>
                <a:ea typeface="宋体" panose="02010600030101010101" pitchFamily="2" charset="-122"/>
                <a:cs typeface="+mn-cs"/>
              </a:rPr>
              <a:t>：不在内存</a:t>
            </a:r>
            <a:endParaRPr kumimoji="0" lang="zh-CN" altLang="en-US" kern="1200" cap="none" spc="0" normalizeH="0" baseline="0" noProof="0" smtClean="0">
              <a:solidFill>
                <a:schemeClr val="tx2"/>
              </a:solidFill>
              <a:latin typeface="Arial" panose="020B0604020202020204" pitchFamily="34" charset="0"/>
              <a:ea typeface="宋体" panose="02010600030101010101" pitchFamily="2" charset="-122"/>
              <a:cs typeface="+mn-cs"/>
            </a:endParaRPr>
          </a:p>
          <a:p>
            <a:pPr marR="0" algn="l" defTabSz="914400">
              <a:buClr>
                <a:schemeClr val="tx1"/>
              </a:buClr>
              <a:buSzTx/>
              <a:buFontTx/>
              <a:buNone/>
              <a:defRPr/>
            </a:pPr>
            <a:r>
              <a:rPr kumimoji="0" lang="en-US" altLang="zh-CN" kern="1200" cap="none" spc="0" normalizeH="0" baseline="0" noProof="0" smtClean="0">
                <a:solidFill>
                  <a:schemeClr val="tx2"/>
                </a:solidFill>
                <a:latin typeface="Arial" panose="020B0604020202020204" pitchFamily="34" charset="0"/>
                <a:ea typeface="宋体" panose="02010600030101010101" pitchFamily="2" charset="-122"/>
                <a:cs typeface="+mn-cs"/>
              </a:rPr>
              <a:t>1</a:t>
            </a:r>
            <a:r>
              <a:rPr kumimoji="0" lang="zh-CN" altLang="en-US" kern="1200" cap="none" spc="0" normalizeH="0" baseline="0" noProof="0" smtClean="0">
                <a:solidFill>
                  <a:schemeClr val="tx2"/>
                </a:solidFill>
                <a:latin typeface="Arial" panose="020B0604020202020204" pitchFamily="34" charset="0"/>
                <a:ea typeface="宋体" panose="02010600030101010101" pitchFamily="2" charset="-122"/>
                <a:cs typeface="+mn-cs"/>
              </a:rPr>
              <a:t>：在内存</a:t>
            </a:r>
            <a:endParaRPr kumimoji="0" lang="zh-CN" altLang="en-US" kern="1200" cap="none" spc="0" normalizeH="0" baseline="0" noProof="0" smtClean="0">
              <a:solidFill>
                <a:schemeClr val="tx2"/>
              </a:solidFill>
              <a:latin typeface="Arial" panose="020B0604020202020204" pitchFamily="34" charset="0"/>
              <a:ea typeface="宋体" panose="02010600030101010101" pitchFamily="2" charset="-122"/>
              <a:cs typeface="+mn-cs"/>
            </a:endParaRPr>
          </a:p>
        </p:txBody>
      </p:sp>
      <p:sp>
        <p:nvSpPr>
          <p:cNvPr id="108568" name="AutoShape 24"/>
          <p:cNvSpPr/>
          <p:nvPr/>
        </p:nvSpPr>
        <p:spPr bwMode="auto">
          <a:xfrm>
            <a:off x="6084888" y="3716338"/>
            <a:ext cx="71438" cy="574675"/>
          </a:xfrm>
          <a:prstGeom prst="leftBrace">
            <a:avLst>
              <a:gd name="adj1" fmla="val 67038"/>
              <a:gd name="adj2" fmla="val 50000"/>
            </a:avLst>
          </a:prstGeom>
          <a:noFill/>
          <a:ln w="19050">
            <a:solidFill>
              <a:schemeClr val="tx1"/>
            </a:solidFill>
            <a:round/>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8569" name="Text Box 25"/>
          <p:cNvSpPr txBox="1">
            <a:spLocks noChangeArrowheads="1"/>
          </p:cNvSpPr>
          <p:nvPr/>
        </p:nvSpPr>
        <p:spPr bwMode="auto">
          <a:xfrm>
            <a:off x="6588125" y="5016500"/>
            <a:ext cx="2087563" cy="1004888"/>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solidFill>
                  <a:schemeClr val="tx2"/>
                </a:solidFill>
                <a:latin typeface="Arial" panose="020B0604020202020204" pitchFamily="34" charset="0"/>
                <a:ea typeface="宋体" panose="02010600030101010101" pitchFamily="2" charset="-122"/>
                <a:cs typeface="+mn-cs"/>
              </a:rPr>
              <a:t>0</a:t>
            </a:r>
            <a:r>
              <a:rPr kumimoji="0" lang="zh-CN" altLang="en-US" kern="1200" cap="none" spc="0" normalizeH="0" baseline="0" noProof="0" smtClean="0">
                <a:solidFill>
                  <a:schemeClr val="tx2"/>
                </a:solidFill>
                <a:latin typeface="Arial" panose="020B0604020202020204" pitchFamily="34" charset="0"/>
                <a:ea typeface="宋体" panose="02010600030101010101" pitchFamily="2" charset="-122"/>
                <a:cs typeface="+mn-cs"/>
              </a:rPr>
              <a:t>：未被修改</a:t>
            </a:r>
            <a:endParaRPr kumimoji="0" lang="en-US" altLang="zh-CN" kern="1200" cap="none" spc="0" normalizeH="0" baseline="0" noProof="0" smtClean="0">
              <a:solidFill>
                <a:schemeClr val="tx2"/>
              </a:solidFill>
              <a:latin typeface="Arial" panose="020B0604020202020204" pitchFamily="34" charset="0"/>
              <a:ea typeface="宋体" panose="02010600030101010101" pitchFamily="2" charset="-122"/>
              <a:cs typeface="+mn-cs"/>
            </a:endParaRPr>
          </a:p>
          <a:p>
            <a:pPr marR="0" algn="l" defTabSz="914400">
              <a:buClr>
                <a:schemeClr val="tx1"/>
              </a:buClr>
              <a:buSzTx/>
              <a:buFontTx/>
              <a:buNone/>
              <a:defRPr/>
            </a:pPr>
            <a:r>
              <a:rPr kumimoji="0" lang="en-US" altLang="zh-CN" kern="1200" cap="none" spc="0" normalizeH="0" baseline="0" noProof="0" smtClean="0">
                <a:solidFill>
                  <a:schemeClr val="tx2"/>
                </a:solidFill>
                <a:latin typeface="Arial" panose="020B0604020202020204" pitchFamily="34" charset="0"/>
                <a:ea typeface="宋体" panose="02010600030101010101" pitchFamily="2" charset="-122"/>
                <a:cs typeface="+mn-cs"/>
              </a:rPr>
              <a:t>1</a:t>
            </a:r>
            <a:r>
              <a:rPr kumimoji="0" lang="zh-CN" altLang="en-US" kern="1200" cap="none" spc="0" normalizeH="0" baseline="0" noProof="0" smtClean="0">
                <a:solidFill>
                  <a:schemeClr val="tx2"/>
                </a:solidFill>
                <a:latin typeface="Arial" panose="020B0604020202020204" pitchFamily="34" charset="0"/>
                <a:ea typeface="宋体" panose="02010600030101010101" pitchFamily="2" charset="-122"/>
                <a:cs typeface="+mn-cs"/>
              </a:rPr>
              <a:t>：已被修改</a:t>
            </a:r>
            <a:endParaRPr kumimoji="0" lang="zh-CN" altLang="en-US" kern="1200" cap="none" spc="0" normalizeH="0" baseline="0" noProof="0" smtClean="0">
              <a:solidFill>
                <a:schemeClr val="tx2"/>
              </a:solidFill>
              <a:latin typeface="Arial" panose="020B0604020202020204" pitchFamily="34" charset="0"/>
              <a:ea typeface="宋体" panose="02010600030101010101" pitchFamily="2" charset="-122"/>
              <a:cs typeface="+mn-cs"/>
            </a:endParaRPr>
          </a:p>
        </p:txBody>
      </p:sp>
      <p:sp>
        <p:nvSpPr>
          <p:cNvPr id="108570" name="AutoShape 26"/>
          <p:cNvSpPr/>
          <p:nvPr/>
        </p:nvSpPr>
        <p:spPr bwMode="auto">
          <a:xfrm>
            <a:off x="6516688" y="5229225"/>
            <a:ext cx="71438" cy="574675"/>
          </a:xfrm>
          <a:prstGeom prst="leftBrace">
            <a:avLst>
              <a:gd name="adj1" fmla="val 67038"/>
              <a:gd name="adj2" fmla="val 50000"/>
            </a:avLst>
          </a:prstGeom>
          <a:noFill/>
          <a:ln w="19050">
            <a:solidFill>
              <a:schemeClr val="tx1"/>
            </a:solidFill>
            <a:round/>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8547">
                                            <p:txEl>
                                              <p:charRg st="0" end="11"/>
                                            </p:txEl>
                                          </p:spTgt>
                                        </p:tgtEl>
                                        <p:attrNameLst>
                                          <p:attrName>style.visibility</p:attrName>
                                        </p:attrNameLst>
                                      </p:cBhvr>
                                      <p:to>
                                        <p:strVal val="visible"/>
                                      </p:to>
                                    </p:set>
                                    <p:anim calcmode="lin" valueType="num">
                                      <p:cBhvr additive="base">
                                        <p:cTn id="7" dur="500" fill="hold"/>
                                        <p:tgtEl>
                                          <p:spTgt spid="108547">
                                            <p:txEl>
                                              <p:charRg st="0"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8547">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8547">
                                            <p:txEl>
                                              <p:charRg st="11" end="27"/>
                                            </p:txEl>
                                          </p:spTgt>
                                        </p:tgtEl>
                                        <p:attrNameLst>
                                          <p:attrName>style.visibility</p:attrName>
                                        </p:attrNameLst>
                                      </p:cBhvr>
                                      <p:to>
                                        <p:strVal val="visible"/>
                                      </p:to>
                                    </p:set>
                                    <p:anim calcmode="lin" valueType="num">
                                      <p:cBhvr additive="base">
                                        <p:cTn id="13" dur="500" fill="hold"/>
                                        <p:tgtEl>
                                          <p:spTgt spid="108547">
                                            <p:txEl>
                                              <p:charRg st="11" end="27"/>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8547">
                                            <p:txEl>
                                              <p:charRg st="11" end="27"/>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8566"/>
                                        </p:tgtEl>
                                        <p:attrNameLst>
                                          <p:attrName>style.visibility</p:attrName>
                                        </p:attrNameLst>
                                      </p:cBhvr>
                                      <p:to>
                                        <p:strVal val="visible"/>
                                      </p:to>
                                    </p:set>
                                    <p:anim calcmode="lin" valueType="num">
                                      <p:cBhvr additive="base">
                                        <p:cTn id="19" dur="500" fill="hold"/>
                                        <p:tgtEl>
                                          <p:spTgt spid="108566"/>
                                        </p:tgtEl>
                                        <p:attrNameLst>
                                          <p:attrName>ppt_x</p:attrName>
                                        </p:attrNameLst>
                                      </p:cBhvr>
                                      <p:tavLst>
                                        <p:tav tm="0">
                                          <p:val>
                                            <p:strVal val="#ppt_x"/>
                                          </p:val>
                                        </p:tav>
                                        <p:tav tm="100000">
                                          <p:val>
                                            <p:strVal val="#ppt_x"/>
                                          </p:val>
                                        </p:tav>
                                      </p:tavLst>
                                    </p:anim>
                                    <p:anim calcmode="lin" valueType="num">
                                      <p:cBhvr additive="base">
                                        <p:cTn id="20" dur="500" fill="hold"/>
                                        <p:tgtEl>
                                          <p:spTgt spid="10856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08565">
                                            <p:txEl>
                                              <p:charRg st="0" end="19"/>
                                            </p:txEl>
                                          </p:spTgt>
                                        </p:tgtEl>
                                        <p:attrNameLst>
                                          <p:attrName>style.visibility</p:attrName>
                                        </p:attrNameLst>
                                      </p:cBhvr>
                                      <p:to>
                                        <p:strVal val="visible"/>
                                      </p:to>
                                    </p:set>
                                    <p:anim calcmode="lin" valueType="num">
                                      <p:cBhvr additive="base">
                                        <p:cTn id="25" dur="500" fill="hold"/>
                                        <p:tgtEl>
                                          <p:spTgt spid="108565">
                                            <p:txEl>
                                              <p:charRg st="0" end="19"/>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8565">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08567"/>
                                        </p:tgtEl>
                                        <p:attrNameLst>
                                          <p:attrName>style.visibility</p:attrName>
                                        </p:attrNameLst>
                                      </p:cBhvr>
                                      <p:to>
                                        <p:strVal val="visible"/>
                                      </p:to>
                                    </p:set>
                                    <p:animEffect transition="in" filter="box(in)">
                                      <p:cBhvr>
                                        <p:cTn id="31" dur="500"/>
                                        <p:tgtEl>
                                          <p:spTgt spid="108567"/>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08568"/>
                                        </p:tgtEl>
                                        <p:attrNameLst>
                                          <p:attrName>style.visibility</p:attrName>
                                        </p:attrNameLst>
                                      </p:cBhvr>
                                      <p:to>
                                        <p:strVal val="visible"/>
                                      </p:to>
                                    </p:set>
                                    <p:animEffect transition="in" filter="box(in)">
                                      <p:cBhvr>
                                        <p:cTn id="34" dur="500"/>
                                        <p:tgtEl>
                                          <p:spTgt spid="108568"/>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108565">
                                            <p:txEl>
                                              <p:charRg st="20" end="43"/>
                                            </p:txEl>
                                          </p:spTgt>
                                        </p:tgtEl>
                                        <p:attrNameLst>
                                          <p:attrName>style.visibility</p:attrName>
                                        </p:attrNameLst>
                                      </p:cBhvr>
                                      <p:to>
                                        <p:strVal val="visible"/>
                                      </p:to>
                                    </p:set>
                                    <p:animEffect transition="in" filter="box(in)">
                                      <p:cBhvr>
                                        <p:cTn id="39" dur="500"/>
                                        <p:tgtEl>
                                          <p:spTgt spid="108565">
                                            <p:txEl>
                                              <p:charRg st="20" end="4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108565">
                                            <p:txEl>
                                              <p:charRg st="43" end="63"/>
                                            </p:txEl>
                                          </p:spTgt>
                                        </p:tgtEl>
                                        <p:attrNameLst>
                                          <p:attrName>style.visibility</p:attrName>
                                        </p:attrNameLst>
                                      </p:cBhvr>
                                      <p:to>
                                        <p:strVal val="visible"/>
                                      </p:to>
                                    </p:set>
                                    <p:animEffect transition="in" filter="box(in)">
                                      <p:cBhvr>
                                        <p:cTn id="44" dur="500"/>
                                        <p:tgtEl>
                                          <p:spTgt spid="108565">
                                            <p:txEl>
                                              <p:charRg st="43" end="6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108569"/>
                                        </p:tgtEl>
                                        <p:attrNameLst>
                                          <p:attrName>style.visibility</p:attrName>
                                        </p:attrNameLst>
                                      </p:cBhvr>
                                      <p:to>
                                        <p:strVal val="visible"/>
                                      </p:to>
                                    </p:set>
                                    <p:animEffect transition="in" filter="box(in)">
                                      <p:cBhvr>
                                        <p:cTn id="49" dur="500"/>
                                        <p:tgtEl>
                                          <p:spTgt spid="108569"/>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108570"/>
                                        </p:tgtEl>
                                        <p:attrNameLst>
                                          <p:attrName>style.visibility</p:attrName>
                                        </p:attrNameLst>
                                      </p:cBhvr>
                                      <p:to>
                                        <p:strVal val="visible"/>
                                      </p:to>
                                    </p:set>
                                    <p:animEffect transition="in" filter="box(in)">
                                      <p:cBhvr>
                                        <p:cTn id="52" dur="500"/>
                                        <p:tgtEl>
                                          <p:spTgt spid="108570"/>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108565">
                                            <p:txEl>
                                              <p:charRg st="63" end="80"/>
                                            </p:txEl>
                                          </p:spTgt>
                                        </p:tgtEl>
                                        <p:attrNameLst>
                                          <p:attrName>style.visibility</p:attrName>
                                        </p:attrNameLst>
                                      </p:cBhvr>
                                      <p:to>
                                        <p:strVal val="visible"/>
                                      </p:to>
                                    </p:set>
                                    <p:animEffect transition="in" filter="box(in)">
                                      <p:cBhvr>
                                        <p:cTn id="57" dur="500"/>
                                        <p:tgtEl>
                                          <p:spTgt spid="108565">
                                            <p:txEl>
                                              <p:charRg st="63" end="8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P spid="108567" grpId="0"/>
      <p:bldP spid="108568" grpId="0" animBg="1"/>
      <p:bldP spid="108569" grpId="0"/>
      <p:bldP spid="108570"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369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4.7 </a:t>
            </a:r>
            <a:r>
              <a:rPr kumimoji="0" lang="zh-CN" altLang="en-US"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请求分页存储管理方式</a:t>
            </a:r>
            <a:endParaRPr kumimoji="0" lang="zh-CN" altLang="en-US"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2052" name="Rectangle 3"/>
          <p:cNvSpPr>
            <a:spLocks noGrp="1"/>
          </p:cNvSpPr>
          <p:nvPr>
            <p:ph type="body" sz="half" idx="1"/>
          </p:nvPr>
        </p:nvSpPr>
        <p:spPr>
          <a:xfrm>
            <a:off x="457200" y="1196975"/>
            <a:ext cx="7786688" cy="647700"/>
          </a:xfrm>
          <a:ln/>
        </p:spPr>
        <p:txBody>
          <a:bodyPr vert="horz" wrap="square" lIns="91440" tIns="45720" rIns="91440" bIns="45720" anchor="t"/>
          <a:p>
            <a:pPr marL="812800" indent="-812800">
              <a:buNone/>
            </a:pPr>
            <a:r>
              <a:rPr lang="en-US" altLang="zh-CN" sz="2800" b="1" dirty="0"/>
              <a:t>Win2000</a:t>
            </a:r>
            <a:r>
              <a:rPr lang="zh-CN" altLang="en-US" sz="2800" b="1" dirty="0"/>
              <a:t>中的页表项：</a:t>
            </a:r>
            <a:endParaRPr lang="zh-CN" altLang="en-US" sz="2800" b="1" dirty="0"/>
          </a:p>
        </p:txBody>
      </p:sp>
      <p:graphicFrame>
        <p:nvGraphicFramePr>
          <p:cNvPr id="2050" name="Object 25"/>
          <p:cNvGraphicFramePr/>
          <p:nvPr>
            <p:ph sz="half" idx="2"/>
          </p:nvPr>
        </p:nvGraphicFramePr>
        <p:xfrm>
          <a:off x="539750" y="1797050"/>
          <a:ext cx="8208963" cy="4872038"/>
        </p:xfrm>
        <a:graphic>
          <a:graphicData uri="http://schemas.openxmlformats.org/presentationml/2006/ole">
            <mc:AlternateContent xmlns:mc="http://schemas.openxmlformats.org/markup-compatibility/2006">
              <mc:Choice xmlns:v="urn:schemas-microsoft-com:vml" Requires="v">
                <p:oleObj spid="_x0000_s3077" name="" r:id="rId1" imgW="7239000" imgH="4635500" progId="Visio.Drawing.11">
                  <p:embed/>
                </p:oleObj>
              </mc:Choice>
              <mc:Fallback>
                <p:oleObj name="" r:id="rId1" imgW="7239000" imgH="4635500" progId="Visio.Drawing.11">
                  <p:embed/>
                  <p:pic>
                    <p:nvPicPr>
                      <p:cNvPr id="0" name="图片 3076"/>
                      <p:cNvPicPr/>
                      <p:nvPr/>
                    </p:nvPicPr>
                    <p:blipFill>
                      <a:blip r:embed="rId2"/>
                      <a:stretch>
                        <a:fillRect/>
                      </a:stretch>
                    </p:blipFill>
                    <p:spPr>
                      <a:xfrm>
                        <a:off x="539750" y="1797050"/>
                        <a:ext cx="8208963" cy="4872038"/>
                      </a:xfrm>
                      <a:prstGeom prst="rect">
                        <a:avLst/>
                      </a:prstGeom>
                      <a:noFill/>
                      <a:ln w="38100">
                        <a:miter/>
                      </a:ln>
                    </p:spPr>
                  </p:pic>
                </p:oleObj>
              </mc:Fallback>
            </mc:AlternateContent>
          </a:graphicData>
        </a:graphic>
      </p:graphicFrame>
    </p:spTree>
  </p:cSld>
  <p:clrMapOvr>
    <a:masterClrMapping/>
  </p:clrMapOvr>
  <p:transition>
    <p:fad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Rectangle 2"/>
          <p:cNvSpPr>
            <a:spLocks noGrp="1" noChangeArrowheads="1"/>
          </p:cNvSpPr>
          <p:nvPr>
            <p:ph type="title"/>
          </p:nvPr>
        </p:nvSpPr>
        <p:spPr>
          <a:xfrm>
            <a:off x="250825" y="188913"/>
            <a:ext cx="8229600" cy="6477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一</a:t>
            </a:r>
            <a:r>
              <a:rPr kumimoji="0" lang="en-US" altLang="zh-CN"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a:t>
            </a:r>
            <a:r>
              <a:rPr kumimoji="0" lang="zh-CN" altLang="en-US"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请求分页中的硬件支持</a:t>
            </a:r>
            <a:endParaRPr kumimoji="0" lang="zh-CN" altLang="en-US"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endParaRPr>
          </a:p>
        </p:txBody>
      </p:sp>
      <p:sp>
        <p:nvSpPr>
          <p:cNvPr id="109571" name="Rectangle 3"/>
          <p:cNvSpPr>
            <a:spLocks noGrp="1"/>
          </p:cNvSpPr>
          <p:nvPr>
            <p:ph idx="1"/>
          </p:nvPr>
        </p:nvSpPr>
        <p:spPr>
          <a:xfrm>
            <a:off x="395288" y="836613"/>
            <a:ext cx="8229600" cy="2879725"/>
          </a:xfrm>
          <a:ln/>
        </p:spPr>
        <p:txBody>
          <a:bodyPr vert="horz" wrap="square" lIns="91440" tIns="45720" rIns="91440" bIns="45720" anchor="t"/>
          <a:p>
            <a:pPr lvl="1">
              <a:lnSpc>
                <a:spcPct val="90000"/>
              </a:lnSpc>
              <a:buNone/>
            </a:pPr>
            <a:r>
              <a:rPr lang="en-US" altLang="zh-CN" sz="3200" b="1" dirty="0">
                <a:solidFill>
                  <a:schemeClr val="accent1"/>
                </a:solidFill>
                <a:latin typeface="宋体" panose="02010600030101010101" pitchFamily="2" charset="-122"/>
              </a:rPr>
              <a:t>2. </a:t>
            </a:r>
            <a:r>
              <a:rPr lang="zh-CN" altLang="en-US" sz="3200" b="1" dirty="0">
                <a:solidFill>
                  <a:schemeClr val="accent1"/>
                </a:solidFill>
                <a:latin typeface="宋体" panose="02010600030101010101" pitchFamily="2" charset="-122"/>
              </a:rPr>
              <a:t>缺页中断机构</a:t>
            </a:r>
            <a:endParaRPr lang="zh-CN" altLang="en-US" sz="3200" b="1" dirty="0">
              <a:solidFill>
                <a:schemeClr val="accent1"/>
              </a:solidFill>
              <a:latin typeface="宋体" panose="02010600030101010101" pitchFamily="2" charset="-122"/>
            </a:endParaRPr>
          </a:p>
          <a:p>
            <a:pPr lvl="2">
              <a:lnSpc>
                <a:spcPct val="90000"/>
              </a:lnSpc>
            </a:pPr>
            <a:r>
              <a:rPr lang="zh-CN" altLang="en-US" sz="2800" b="1" dirty="0"/>
              <a:t>所要访问的页不在内存时，便引发一次缺页中断</a:t>
            </a:r>
            <a:endParaRPr lang="zh-CN" altLang="en-US" sz="2800" b="1" dirty="0"/>
          </a:p>
          <a:p>
            <a:pPr lvl="1">
              <a:lnSpc>
                <a:spcPct val="90000"/>
              </a:lnSpc>
            </a:pPr>
            <a:r>
              <a:rPr lang="zh-CN" altLang="en-US" b="1" dirty="0">
                <a:solidFill>
                  <a:srgbClr val="009900"/>
                </a:solidFill>
              </a:rPr>
              <a:t>缺页中断与其他中断的不同：</a:t>
            </a:r>
            <a:endParaRPr lang="zh-CN" altLang="en-US" b="1" dirty="0">
              <a:solidFill>
                <a:srgbClr val="009900"/>
              </a:solidFill>
            </a:endParaRPr>
          </a:p>
          <a:p>
            <a:pPr lvl="2">
              <a:lnSpc>
                <a:spcPct val="90000"/>
              </a:lnSpc>
            </a:pPr>
            <a:r>
              <a:rPr lang="zh-CN" altLang="en-US" sz="2800" b="1" dirty="0"/>
              <a:t>在指令执行期间产生和处理中断信号</a:t>
            </a:r>
            <a:endParaRPr lang="zh-CN" altLang="en-US" sz="2800" b="1" dirty="0"/>
          </a:p>
          <a:p>
            <a:pPr lvl="2">
              <a:lnSpc>
                <a:spcPct val="90000"/>
              </a:lnSpc>
            </a:pPr>
            <a:r>
              <a:rPr lang="zh-CN" altLang="en-US" sz="2800" b="1" dirty="0"/>
              <a:t>一条指令在执行期间可能产生多次缺页中断</a:t>
            </a:r>
            <a:endParaRPr lang="zh-CN" altLang="en-US" sz="2800" b="1" dirty="0"/>
          </a:p>
        </p:txBody>
      </p:sp>
      <p:grpSp>
        <p:nvGrpSpPr>
          <p:cNvPr id="2" name="Group 4"/>
          <p:cNvGrpSpPr/>
          <p:nvPr/>
        </p:nvGrpSpPr>
        <p:grpSpPr>
          <a:xfrm>
            <a:off x="2681288" y="3716338"/>
            <a:ext cx="4483100" cy="2679700"/>
            <a:chOff x="1895" y="2321"/>
            <a:chExt cx="2164" cy="1688"/>
          </a:xfrm>
        </p:grpSpPr>
        <p:sp>
          <p:nvSpPr>
            <p:cNvPr id="118789" name="Rectangle 5"/>
            <p:cNvSpPr/>
            <p:nvPr/>
          </p:nvSpPr>
          <p:spPr>
            <a:xfrm>
              <a:off x="2154" y="2359"/>
              <a:ext cx="1905" cy="1588"/>
            </a:xfrm>
            <a:prstGeom prst="rect">
              <a:avLst/>
            </a:prstGeom>
            <a:no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118790" name="Line 6"/>
            <p:cNvSpPr/>
            <p:nvPr/>
          </p:nvSpPr>
          <p:spPr>
            <a:xfrm>
              <a:off x="2153" y="2903"/>
              <a:ext cx="1904" cy="0"/>
            </a:xfrm>
            <a:prstGeom prst="line">
              <a:avLst/>
            </a:prstGeom>
            <a:ln w="9525" cap="flat" cmpd="sng">
              <a:solidFill>
                <a:schemeClr val="tx1"/>
              </a:solidFill>
              <a:prstDash val="solid"/>
              <a:headEnd type="none" w="med" len="med"/>
              <a:tailEnd type="none" w="med" len="med"/>
            </a:ln>
          </p:spPr>
        </p:sp>
        <p:sp>
          <p:nvSpPr>
            <p:cNvPr id="118791" name="Line 7"/>
            <p:cNvSpPr/>
            <p:nvPr/>
          </p:nvSpPr>
          <p:spPr>
            <a:xfrm>
              <a:off x="2154" y="3176"/>
              <a:ext cx="1905" cy="0"/>
            </a:xfrm>
            <a:prstGeom prst="line">
              <a:avLst/>
            </a:prstGeom>
            <a:ln w="9525" cap="flat" cmpd="sng">
              <a:solidFill>
                <a:schemeClr val="tx1"/>
              </a:solidFill>
              <a:prstDash val="solid"/>
              <a:headEnd type="none" w="med" len="med"/>
              <a:tailEnd type="none" w="med" len="med"/>
            </a:ln>
          </p:spPr>
        </p:sp>
        <p:sp>
          <p:nvSpPr>
            <p:cNvPr id="118792" name="Line 8"/>
            <p:cNvSpPr/>
            <p:nvPr/>
          </p:nvSpPr>
          <p:spPr>
            <a:xfrm>
              <a:off x="2154" y="3448"/>
              <a:ext cx="1905" cy="0"/>
            </a:xfrm>
            <a:prstGeom prst="line">
              <a:avLst/>
            </a:prstGeom>
            <a:ln w="9525" cap="flat" cmpd="sng">
              <a:solidFill>
                <a:schemeClr val="tx1"/>
              </a:solidFill>
              <a:prstDash val="solid"/>
              <a:headEnd type="none" w="med" len="med"/>
              <a:tailEnd type="none" w="med" len="med"/>
            </a:ln>
          </p:spPr>
        </p:sp>
        <p:sp>
          <p:nvSpPr>
            <p:cNvPr id="118793" name="Line 9"/>
            <p:cNvSpPr/>
            <p:nvPr/>
          </p:nvSpPr>
          <p:spPr>
            <a:xfrm>
              <a:off x="2154" y="3720"/>
              <a:ext cx="1905" cy="0"/>
            </a:xfrm>
            <a:prstGeom prst="line">
              <a:avLst/>
            </a:prstGeom>
            <a:ln w="9525" cap="flat" cmpd="sng">
              <a:solidFill>
                <a:schemeClr val="tx1"/>
              </a:solidFill>
              <a:prstDash val="solid"/>
              <a:headEnd type="none" w="med" len="med"/>
              <a:tailEnd type="none" w="med" len="med"/>
            </a:ln>
          </p:spPr>
        </p:sp>
        <p:sp>
          <p:nvSpPr>
            <p:cNvPr id="118794" name="Line 10"/>
            <p:cNvSpPr/>
            <p:nvPr/>
          </p:nvSpPr>
          <p:spPr>
            <a:xfrm>
              <a:off x="2154" y="2631"/>
              <a:ext cx="1905" cy="0"/>
            </a:xfrm>
            <a:prstGeom prst="line">
              <a:avLst/>
            </a:prstGeom>
            <a:ln w="9525" cap="flat" cmpd="sng">
              <a:solidFill>
                <a:schemeClr val="tx1"/>
              </a:solidFill>
              <a:prstDash val="solid"/>
              <a:headEnd type="none" w="med" len="med"/>
              <a:tailEnd type="none" w="med" len="med"/>
            </a:ln>
          </p:spPr>
        </p:sp>
        <p:sp>
          <p:nvSpPr>
            <p:cNvPr id="118795" name="Rectangle 11"/>
            <p:cNvSpPr/>
            <p:nvPr/>
          </p:nvSpPr>
          <p:spPr>
            <a:xfrm>
              <a:off x="2608" y="2487"/>
              <a:ext cx="952" cy="281"/>
            </a:xfrm>
            <a:prstGeom prst="rect">
              <a:avLst/>
            </a:prstGeom>
            <a:noFill/>
            <a:ln w="28575" cap="flat" cmpd="sng">
              <a:solidFill>
                <a:srgbClr val="FF0000"/>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118796" name="Rectangle 12"/>
            <p:cNvSpPr/>
            <p:nvPr/>
          </p:nvSpPr>
          <p:spPr>
            <a:xfrm>
              <a:off x="2608" y="3058"/>
              <a:ext cx="952" cy="281"/>
            </a:xfrm>
            <a:prstGeom prst="rect">
              <a:avLst/>
            </a:prstGeom>
            <a:noFill/>
            <a:ln w="28575" cap="flat" cmpd="sng">
              <a:solidFill>
                <a:srgbClr val="FF0000"/>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118797" name="Rectangle 13"/>
            <p:cNvSpPr/>
            <p:nvPr/>
          </p:nvSpPr>
          <p:spPr>
            <a:xfrm>
              <a:off x="2608" y="3521"/>
              <a:ext cx="952" cy="363"/>
            </a:xfrm>
            <a:prstGeom prst="rect">
              <a:avLst/>
            </a:prstGeom>
            <a:noFill/>
            <a:ln w="28575" cap="flat" cmpd="sng">
              <a:solidFill>
                <a:srgbClr val="FF0000"/>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118798" name="Text Box 14"/>
            <p:cNvSpPr txBox="1"/>
            <p:nvPr/>
          </p:nvSpPr>
          <p:spPr>
            <a:xfrm>
              <a:off x="1910" y="2321"/>
              <a:ext cx="184" cy="327"/>
            </a:xfrm>
            <a:prstGeom prst="rect">
              <a:avLst/>
            </a:prstGeom>
            <a:noFill/>
            <a:ln w="9525">
              <a:noFill/>
            </a:ln>
          </p:spPr>
          <p:txBody>
            <a:bodyPr wrap="none">
              <a:spAutoFit/>
            </a:bodyPr>
            <a:p>
              <a:pPr>
                <a:spcBef>
                  <a:spcPct val="20000"/>
                </a:spcBef>
                <a:buSzPct val="85000"/>
              </a:pPr>
              <a:r>
                <a:rPr lang="en-US" altLang="zh-CN" sz="2800" dirty="0">
                  <a:latin typeface="Arial" panose="020B0604020202020204" pitchFamily="34" charset="0"/>
                </a:rPr>
                <a:t>6</a:t>
              </a:r>
              <a:endParaRPr lang="en-US" altLang="zh-CN" sz="2800" dirty="0">
                <a:latin typeface="Arial" panose="020B0604020202020204" pitchFamily="34" charset="0"/>
              </a:endParaRPr>
            </a:p>
          </p:txBody>
        </p:sp>
        <p:sp>
          <p:nvSpPr>
            <p:cNvPr id="118799" name="Text Box 15"/>
            <p:cNvSpPr txBox="1"/>
            <p:nvPr/>
          </p:nvSpPr>
          <p:spPr>
            <a:xfrm>
              <a:off x="1910" y="2639"/>
              <a:ext cx="184" cy="327"/>
            </a:xfrm>
            <a:prstGeom prst="rect">
              <a:avLst/>
            </a:prstGeom>
            <a:noFill/>
            <a:ln w="9525">
              <a:noFill/>
            </a:ln>
          </p:spPr>
          <p:txBody>
            <a:bodyPr wrap="none">
              <a:spAutoFit/>
            </a:bodyPr>
            <a:p>
              <a:pPr>
                <a:spcBef>
                  <a:spcPct val="20000"/>
                </a:spcBef>
                <a:buSzPct val="85000"/>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sp>
          <p:nvSpPr>
            <p:cNvPr id="118800" name="Text Box 16"/>
            <p:cNvSpPr txBox="1"/>
            <p:nvPr/>
          </p:nvSpPr>
          <p:spPr>
            <a:xfrm>
              <a:off x="1910" y="2866"/>
              <a:ext cx="184" cy="327"/>
            </a:xfrm>
            <a:prstGeom prst="rect">
              <a:avLst/>
            </a:prstGeom>
            <a:noFill/>
            <a:ln w="9525">
              <a:noFill/>
            </a:ln>
          </p:spPr>
          <p:txBody>
            <a:bodyPr wrap="none">
              <a:spAutoFit/>
            </a:bodyPr>
            <a:p>
              <a:pPr>
                <a:spcBef>
                  <a:spcPct val="20000"/>
                </a:spcBef>
                <a:buSzPct val="85000"/>
              </a:pPr>
              <a:r>
                <a:rPr lang="en-US" altLang="zh-CN" sz="2800" dirty="0">
                  <a:latin typeface="Arial" panose="020B0604020202020204" pitchFamily="34" charset="0"/>
                </a:rPr>
                <a:t>4</a:t>
              </a:r>
              <a:endParaRPr lang="en-US" altLang="zh-CN" sz="2800" dirty="0">
                <a:latin typeface="Arial" panose="020B0604020202020204" pitchFamily="34" charset="0"/>
              </a:endParaRPr>
            </a:p>
          </p:txBody>
        </p:sp>
        <p:sp>
          <p:nvSpPr>
            <p:cNvPr id="118801" name="Text Box 17"/>
            <p:cNvSpPr txBox="1"/>
            <p:nvPr/>
          </p:nvSpPr>
          <p:spPr>
            <a:xfrm>
              <a:off x="1895" y="3138"/>
              <a:ext cx="185" cy="327"/>
            </a:xfrm>
            <a:prstGeom prst="rect">
              <a:avLst/>
            </a:prstGeom>
            <a:noFill/>
            <a:ln w="9525">
              <a:noFill/>
            </a:ln>
          </p:spPr>
          <p:txBody>
            <a:bodyPr wrap="none">
              <a:spAutoFit/>
            </a:bodyPr>
            <a:p>
              <a:pPr>
                <a:spcBef>
                  <a:spcPct val="20000"/>
                </a:spcBef>
                <a:buSzPct val="85000"/>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18802" name="Text Box 18"/>
            <p:cNvSpPr txBox="1"/>
            <p:nvPr/>
          </p:nvSpPr>
          <p:spPr>
            <a:xfrm>
              <a:off x="1895" y="3410"/>
              <a:ext cx="185" cy="327"/>
            </a:xfrm>
            <a:prstGeom prst="rect">
              <a:avLst/>
            </a:prstGeom>
            <a:noFill/>
            <a:ln w="9525">
              <a:noFill/>
            </a:ln>
          </p:spPr>
          <p:txBody>
            <a:bodyPr wrap="none">
              <a:spAutoFit/>
            </a:bodyPr>
            <a:p>
              <a:pPr>
                <a:spcBef>
                  <a:spcPct val="20000"/>
                </a:spcBef>
                <a:buSzPct val="85000"/>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18803" name="Text Box 19"/>
            <p:cNvSpPr txBox="1"/>
            <p:nvPr/>
          </p:nvSpPr>
          <p:spPr>
            <a:xfrm>
              <a:off x="1895" y="3682"/>
              <a:ext cx="185" cy="327"/>
            </a:xfrm>
            <a:prstGeom prst="rect">
              <a:avLst/>
            </a:prstGeom>
            <a:noFill/>
            <a:ln w="9525">
              <a:noFill/>
            </a:ln>
          </p:spPr>
          <p:txBody>
            <a:bodyPr wrap="none">
              <a:spAutoFit/>
            </a:bodyPr>
            <a:p>
              <a:pPr>
                <a:spcBef>
                  <a:spcPct val="20000"/>
                </a:spcBef>
                <a:buSzPct val="85000"/>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18804" name="Text Box 20"/>
            <p:cNvSpPr txBox="1"/>
            <p:nvPr/>
          </p:nvSpPr>
          <p:spPr>
            <a:xfrm>
              <a:off x="2241" y="2866"/>
              <a:ext cx="271" cy="327"/>
            </a:xfrm>
            <a:prstGeom prst="rect">
              <a:avLst/>
            </a:prstGeom>
            <a:noFill/>
            <a:ln w="9525">
              <a:noFill/>
            </a:ln>
          </p:spPr>
          <p:txBody>
            <a:bodyPr wrap="none">
              <a:spAutoFit/>
            </a:bodyPr>
            <a:p>
              <a:pPr>
                <a:spcBef>
                  <a:spcPct val="20000"/>
                </a:spcBef>
                <a:buSzPct val="85000"/>
              </a:pPr>
              <a:r>
                <a:rPr lang="en-US" altLang="zh-CN" sz="2800" dirty="0">
                  <a:latin typeface="Arial" panose="020B0604020202020204" pitchFamily="34" charset="0"/>
                </a:rPr>
                <a:t>A:</a:t>
              </a:r>
              <a:endParaRPr lang="en-US" altLang="zh-CN" sz="2800" dirty="0">
                <a:latin typeface="Arial" panose="020B0604020202020204" pitchFamily="34" charset="0"/>
              </a:endParaRPr>
            </a:p>
          </p:txBody>
        </p:sp>
        <p:sp>
          <p:nvSpPr>
            <p:cNvPr id="118805" name="Text Box 21"/>
            <p:cNvSpPr txBox="1"/>
            <p:nvPr/>
          </p:nvSpPr>
          <p:spPr>
            <a:xfrm>
              <a:off x="2205" y="2387"/>
              <a:ext cx="271" cy="327"/>
            </a:xfrm>
            <a:prstGeom prst="rect">
              <a:avLst/>
            </a:prstGeom>
            <a:noFill/>
            <a:ln w="9525">
              <a:noFill/>
            </a:ln>
          </p:spPr>
          <p:txBody>
            <a:bodyPr wrap="none">
              <a:spAutoFit/>
            </a:bodyPr>
            <a:p>
              <a:pPr>
                <a:spcBef>
                  <a:spcPct val="20000"/>
                </a:spcBef>
                <a:buSzPct val="85000"/>
              </a:pPr>
              <a:r>
                <a:rPr lang="en-US" altLang="zh-CN" sz="2800" dirty="0">
                  <a:latin typeface="Arial" panose="020B0604020202020204" pitchFamily="34" charset="0"/>
                </a:rPr>
                <a:t>B:</a:t>
              </a:r>
              <a:endParaRPr lang="en-US" altLang="zh-CN" sz="2800" dirty="0">
                <a:latin typeface="Arial" panose="020B0604020202020204" pitchFamily="34" charset="0"/>
              </a:endParaRPr>
            </a:p>
          </p:txBody>
        </p:sp>
        <p:sp>
          <p:nvSpPr>
            <p:cNvPr id="118806" name="Text Box 22"/>
            <p:cNvSpPr txBox="1"/>
            <p:nvPr/>
          </p:nvSpPr>
          <p:spPr>
            <a:xfrm>
              <a:off x="2761" y="3456"/>
              <a:ext cx="604" cy="518"/>
            </a:xfrm>
            <a:prstGeom prst="rect">
              <a:avLst/>
            </a:prstGeom>
            <a:noFill/>
            <a:ln w="9525">
              <a:noFill/>
            </a:ln>
          </p:spPr>
          <p:txBody>
            <a:bodyPr wrap="none">
              <a:spAutoFit/>
            </a:bodyPr>
            <a:p>
              <a:pPr>
                <a:spcBef>
                  <a:spcPct val="0"/>
                </a:spcBef>
                <a:buSzPct val="85000"/>
              </a:pPr>
              <a:r>
                <a:rPr lang="en-US" altLang="zh-CN" dirty="0">
                  <a:latin typeface="Arial" panose="020B0604020202020204" pitchFamily="34" charset="0"/>
                </a:rPr>
                <a:t>Copy A</a:t>
              </a:r>
              <a:endParaRPr lang="en-US" altLang="zh-CN" dirty="0">
                <a:latin typeface="Arial" panose="020B0604020202020204" pitchFamily="34" charset="0"/>
              </a:endParaRPr>
            </a:p>
            <a:p>
              <a:pPr>
                <a:spcBef>
                  <a:spcPct val="0"/>
                </a:spcBef>
                <a:buSzPct val="85000"/>
              </a:pPr>
              <a:r>
                <a:rPr lang="en-US" altLang="zh-CN" dirty="0">
                  <a:latin typeface="Arial" panose="020B0604020202020204" pitchFamily="34" charset="0"/>
                </a:rPr>
                <a:t>to B</a:t>
              </a:r>
              <a:endParaRPr lang="en-US" altLang="zh-CN" dirty="0">
                <a:latin typeface="Arial" panose="020B0604020202020204" pitchFamily="34" charset="0"/>
              </a:endParaRPr>
            </a:p>
          </p:txBody>
        </p:sp>
        <p:sp>
          <p:nvSpPr>
            <p:cNvPr id="118807" name="Text Box 23"/>
            <p:cNvSpPr txBox="1"/>
            <p:nvPr/>
          </p:nvSpPr>
          <p:spPr>
            <a:xfrm>
              <a:off x="2216" y="3430"/>
              <a:ext cx="438" cy="288"/>
            </a:xfrm>
            <a:prstGeom prst="rect">
              <a:avLst/>
            </a:prstGeom>
            <a:noFill/>
            <a:ln w="9525">
              <a:noFill/>
            </a:ln>
          </p:spPr>
          <p:txBody>
            <a:bodyPr>
              <a:spAutoFit/>
            </a:bodyPr>
            <a:p>
              <a:pPr>
                <a:spcBef>
                  <a:spcPct val="20000"/>
                </a:spcBef>
                <a:buSzPct val="85000"/>
              </a:pPr>
              <a:r>
                <a:rPr lang="zh-CN" altLang="en-US" dirty="0">
                  <a:latin typeface="Arial" panose="020B0604020202020204" pitchFamily="34" charset="0"/>
                </a:rPr>
                <a:t>指令</a:t>
              </a:r>
              <a:endParaRPr lang="zh-CN" altLang="en-US" dirty="0">
                <a:latin typeface="Arial" panose="020B0604020202020204" pitchFamily="34"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09571">
                                            <p:txEl>
                                              <p:charRg st="0" end="10"/>
                                            </p:txEl>
                                          </p:spTgt>
                                        </p:tgtEl>
                                        <p:attrNameLst>
                                          <p:attrName>style.visibility</p:attrName>
                                        </p:attrNameLst>
                                      </p:cBhvr>
                                      <p:to>
                                        <p:strVal val="visible"/>
                                      </p:to>
                                    </p:set>
                                    <p:anim calcmode="lin" valueType="num">
                                      <p:cBhvr additive="base">
                                        <p:cTn id="7" dur="500" fill="hold"/>
                                        <p:tgtEl>
                                          <p:spTgt spid="109571">
                                            <p:txEl>
                                              <p:charRg st="0" end="1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9571">
                                            <p:txEl>
                                              <p:charRg st="0" end="1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9571">
                                            <p:txEl>
                                              <p:charRg st="10" end="32"/>
                                            </p:txEl>
                                          </p:spTgt>
                                        </p:tgtEl>
                                        <p:attrNameLst>
                                          <p:attrName>style.visibility</p:attrName>
                                        </p:attrNameLst>
                                      </p:cBhvr>
                                      <p:to>
                                        <p:strVal val="visible"/>
                                      </p:to>
                                    </p:set>
                                    <p:anim calcmode="lin" valueType="num">
                                      <p:cBhvr additive="base">
                                        <p:cTn id="13" dur="500" fill="hold"/>
                                        <p:tgtEl>
                                          <p:spTgt spid="109571">
                                            <p:txEl>
                                              <p:charRg st="10" end="3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9571">
                                            <p:txEl>
                                              <p:charRg st="10" end="3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09571">
                                            <p:txEl>
                                              <p:charRg st="32" end="46"/>
                                            </p:txEl>
                                          </p:spTgt>
                                        </p:tgtEl>
                                        <p:attrNameLst>
                                          <p:attrName>style.visibility</p:attrName>
                                        </p:attrNameLst>
                                      </p:cBhvr>
                                      <p:to>
                                        <p:strVal val="visible"/>
                                      </p:to>
                                    </p:set>
                                    <p:anim calcmode="lin" valueType="num">
                                      <p:cBhvr additive="base">
                                        <p:cTn id="19" dur="500" fill="hold"/>
                                        <p:tgtEl>
                                          <p:spTgt spid="109571">
                                            <p:txEl>
                                              <p:charRg st="32" end="46"/>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9571">
                                            <p:txEl>
                                              <p:charRg st="32" end="46"/>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09571">
                                            <p:txEl>
                                              <p:charRg st="46" end="63"/>
                                            </p:txEl>
                                          </p:spTgt>
                                        </p:tgtEl>
                                        <p:attrNameLst>
                                          <p:attrName>style.visibility</p:attrName>
                                        </p:attrNameLst>
                                      </p:cBhvr>
                                      <p:to>
                                        <p:strVal val="visible"/>
                                      </p:to>
                                    </p:set>
                                    <p:anim calcmode="lin" valueType="num">
                                      <p:cBhvr additive="base">
                                        <p:cTn id="25" dur="500" fill="hold"/>
                                        <p:tgtEl>
                                          <p:spTgt spid="109571">
                                            <p:txEl>
                                              <p:charRg st="46" end="6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9571">
                                            <p:txEl>
                                              <p:charRg st="46" end="6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09571">
                                            <p:txEl>
                                              <p:charRg st="63" end="83"/>
                                            </p:txEl>
                                          </p:spTgt>
                                        </p:tgtEl>
                                        <p:attrNameLst>
                                          <p:attrName>style.visibility</p:attrName>
                                        </p:attrNameLst>
                                      </p:cBhvr>
                                      <p:to>
                                        <p:strVal val="visible"/>
                                      </p:to>
                                    </p:set>
                                    <p:anim calcmode="lin" valueType="num">
                                      <p:cBhvr additive="base">
                                        <p:cTn id="31" dur="500" fill="hold"/>
                                        <p:tgtEl>
                                          <p:spTgt spid="109571">
                                            <p:txEl>
                                              <p:charRg st="63" end="8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9571">
                                            <p:txEl>
                                              <p:charRg st="63" end="8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1365" name="Rectangle 5"/>
          <p:cNvSpPr>
            <a:spLocks noGrp="1" noChangeArrowheads="1"/>
          </p:cNvSpPr>
          <p:nvPr>
            <p:ph type="title"/>
          </p:nvPr>
        </p:nvSpPr>
        <p:spPr>
          <a:xfrm>
            <a:off x="250825" y="188913"/>
            <a:ext cx="5113338" cy="5111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0" cap="none" spc="0" normalizeH="0" baseline="0" noProof="0" smtClean="0">
                <a:ln>
                  <a:noFill/>
                </a:ln>
                <a:solidFill>
                  <a:schemeClr val="accent1"/>
                </a:solidFill>
                <a:effectLst/>
                <a:uLnTx/>
                <a:uFillTx/>
                <a:latin typeface="宋体" panose="02010600030101010101" pitchFamily="2" charset="-122"/>
                <a:ea typeface="宋体" panose="02010600030101010101" pitchFamily="2" charset="-122"/>
                <a:cs typeface="+mj-cs"/>
              </a:rPr>
              <a:t>3.</a:t>
            </a:r>
            <a:r>
              <a:rPr kumimoji="0" lang="zh-CN" altLang="en-US" sz="2400" b="1" i="0" u="none" strike="noStrike" kern="0" cap="none" spc="0" normalizeH="0" baseline="0" noProof="0" smtClean="0">
                <a:ln>
                  <a:noFill/>
                </a:ln>
                <a:solidFill>
                  <a:schemeClr val="accent1"/>
                </a:solidFill>
                <a:effectLst/>
                <a:uLnTx/>
                <a:uFillTx/>
                <a:latin typeface="宋体" panose="02010600030101010101" pitchFamily="2" charset="-122"/>
                <a:ea typeface="宋体" panose="02010600030101010101" pitchFamily="2" charset="-122"/>
                <a:cs typeface="+mj-cs"/>
              </a:rPr>
              <a:t>地址转换机构</a:t>
            </a:r>
            <a:endParaRPr kumimoji="0" lang="zh-CN" altLang="en-US" sz="2400" b="1" i="0" u="none" strike="noStrike" kern="0" cap="none" spc="0" normalizeH="0" baseline="0" noProof="0" smtClean="0">
              <a:ln>
                <a:noFill/>
              </a:ln>
              <a:solidFill>
                <a:schemeClr val="accent1"/>
              </a:solidFill>
              <a:effectLst/>
              <a:uLnTx/>
              <a:uFillTx/>
              <a:latin typeface="宋体" panose="02010600030101010101" pitchFamily="2" charset="-122"/>
              <a:ea typeface="宋体" panose="02010600030101010101" pitchFamily="2" charset="-122"/>
              <a:cs typeface="+mj-cs"/>
            </a:endParaRPr>
          </a:p>
        </p:txBody>
      </p:sp>
      <p:graphicFrame>
        <p:nvGraphicFramePr>
          <p:cNvPr id="3074" name="Object 4"/>
          <p:cNvGraphicFramePr/>
          <p:nvPr>
            <p:ph idx="1"/>
          </p:nvPr>
        </p:nvGraphicFramePr>
        <p:xfrm>
          <a:off x="-468312" y="692150"/>
          <a:ext cx="9072562" cy="5837238"/>
        </p:xfrm>
        <a:graphic>
          <a:graphicData uri="http://schemas.openxmlformats.org/presentationml/2006/ole">
            <mc:AlternateContent xmlns:mc="http://schemas.openxmlformats.org/markup-compatibility/2006">
              <mc:Choice xmlns:v="urn:schemas-microsoft-com:vml" Requires="v">
                <p:oleObj spid="_x0000_s3078" name="" r:id="rId1" imgW="5768340" imgH="3714115" progId="Visio.Drawing.11">
                  <p:embed/>
                </p:oleObj>
              </mc:Choice>
              <mc:Fallback>
                <p:oleObj name="" r:id="rId1" imgW="5768340" imgH="3714115" progId="Visio.Drawing.11">
                  <p:embed/>
                  <p:pic>
                    <p:nvPicPr>
                      <p:cNvPr id="0" name="图片 3077"/>
                      <p:cNvPicPr/>
                      <p:nvPr/>
                    </p:nvPicPr>
                    <p:blipFill>
                      <a:blip r:embed="rId2"/>
                      <a:stretch>
                        <a:fillRect/>
                      </a:stretch>
                    </p:blipFill>
                    <p:spPr>
                      <a:xfrm>
                        <a:off x="-468312" y="692150"/>
                        <a:ext cx="9072562" cy="5837238"/>
                      </a:xfrm>
                      <a:prstGeom prst="rect">
                        <a:avLst/>
                      </a:prstGeom>
                      <a:noFill/>
                      <a:ln w="38100">
                        <a:miter/>
                      </a:ln>
                    </p:spPr>
                  </p:pic>
                </p:oleObj>
              </mc:Fallback>
            </mc:AlternateContent>
          </a:graphicData>
        </a:graphic>
      </p:graphicFrame>
    </p:spTree>
  </p:cSld>
  <p:clrMapOvr>
    <a:masterClrMapping/>
  </p:clrMapOvr>
  <p:transition>
    <p:fad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2"/>
          <p:cNvSpPr>
            <a:spLocks noGrp="1" noChangeArrowheads="1"/>
          </p:cNvSpPr>
          <p:nvPr>
            <p:ph type="title"/>
          </p:nvPr>
        </p:nvSpPr>
        <p:spPr>
          <a:xfrm>
            <a:off x="250825" y="188913"/>
            <a:ext cx="8229600" cy="655638"/>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4.7 </a:t>
            </a:r>
            <a:r>
              <a:rPr kumimoji="0" lang="zh-CN" altLang="en-US"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请求分页存储管理方式</a:t>
            </a:r>
            <a:endParaRPr kumimoji="0" lang="zh-CN" altLang="en-US"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112643" name="Rectangle 3"/>
          <p:cNvSpPr>
            <a:spLocks noGrp="1"/>
          </p:cNvSpPr>
          <p:nvPr>
            <p:ph idx="1"/>
          </p:nvPr>
        </p:nvSpPr>
        <p:spPr>
          <a:xfrm>
            <a:off x="323850" y="981075"/>
            <a:ext cx="8229600" cy="5516563"/>
          </a:xfrm>
          <a:ln/>
        </p:spPr>
        <p:txBody>
          <a:bodyPr vert="horz" wrap="square" lIns="91440" tIns="45720" rIns="91440" bIns="45720" anchor="t"/>
          <a:p>
            <a:pPr>
              <a:buNone/>
            </a:pPr>
            <a:r>
              <a:rPr lang="zh-CN" altLang="en-US" sz="3600" b="1" dirty="0">
                <a:solidFill>
                  <a:srgbClr val="3333FF"/>
                </a:solidFill>
              </a:rPr>
              <a:t>二</a:t>
            </a:r>
            <a:r>
              <a:rPr lang="en-US" altLang="zh-CN" sz="3600" b="1" dirty="0">
                <a:solidFill>
                  <a:srgbClr val="3333FF"/>
                </a:solidFill>
              </a:rPr>
              <a:t>. </a:t>
            </a:r>
            <a:r>
              <a:rPr lang="zh-CN" altLang="en-US" sz="3600" b="1" dirty="0">
                <a:solidFill>
                  <a:srgbClr val="3333FF"/>
                </a:solidFill>
              </a:rPr>
              <a:t>内存分配策略和分配算法</a:t>
            </a:r>
            <a:endParaRPr lang="zh-CN" altLang="en-US" sz="3600" b="1" dirty="0">
              <a:solidFill>
                <a:srgbClr val="3333FF"/>
              </a:solidFill>
            </a:endParaRPr>
          </a:p>
          <a:p>
            <a:pPr lvl="1">
              <a:lnSpc>
                <a:spcPct val="115000"/>
              </a:lnSpc>
              <a:spcBef>
                <a:spcPct val="15000"/>
              </a:spcBef>
              <a:buNone/>
            </a:pPr>
            <a:r>
              <a:rPr lang="en-US" altLang="zh-CN" sz="3200" b="1" dirty="0">
                <a:solidFill>
                  <a:schemeClr val="accent1"/>
                </a:solidFill>
              </a:rPr>
              <a:t>1. </a:t>
            </a:r>
            <a:r>
              <a:rPr lang="zh-CN" altLang="en-US" sz="3200" b="1" dirty="0">
                <a:solidFill>
                  <a:schemeClr val="accent1"/>
                </a:solidFill>
              </a:rPr>
              <a:t>最小物理块数的确定</a:t>
            </a:r>
            <a:endParaRPr lang="zh-CN" altLang="en-US" sz="3200" b="1" dirty="0">
              <a:solidFill>
                <a:schemeClr val="accent1"/>
              </a:solidFill>
            </a:endParaRPr>
          </a:p>
          <a:p>
            <a:pPr lvl="2">
              <a:lnSpc>
                <a:spcPct val="115000"/>
              </a:lnSpc>
              <a:spcBef>
                <a:spcPct val="15000"/>
              </a:spcBef>
            </a:pPr>
            <a:r>
              <a:rPr lang="zh-CN" altLang="en-US" sz="2800" b="1" dirty="0"/>
              <a:t>保证进程正常运行所需的最少物理块数；</a:t>
            </a:r>
            <a:endParaRPr lang="zh-CN" altLang="en-US" sz="2800" b="1" dirty="0"/>
          </a:p>
          <a:p>
            <a:pPr lvl="2">
              <a:lnSpc>
                <a:spcPct val="115000"/>
              </a:lnSpc>
              <a:spcBef>
                <a:spcPct val="15000"/>
              </a:spcBef>
            </a:pPr>
            <a:r>
              <a:rPr lang="zh-CN" altLang="en-US" sz="2800" b="1" dirty="0"/>
              <a:t>与硬件结构有关，取决于指令的格式和寻址方式</a:t>
            </a:r>
            <a:r>
              <a:rPr lang="zh-CN" altLang="en-US" sz="2800" dirty="0"/>
              <a:t>。</a:t>
            </a:r>
            <a:endParaRPr lang="zh-CN" altLang="en-US" sz="2800" dirty="0"/>
          </a:p>
          <a:p>
            <a:pPr lvl="1">
              <a:lnSpc>
                <a:spcPct val="115000"/>
              </a:lnSpc>
              <a:spcBef>
                <a:spcPct val="15000"/>
              </a:spcBef>
              <a:buNone/>
            </a:pPr>
            <a:r>
              <a:rPr lang="en-US" altLang="zh-CN" sz="3200" b="1" dirty="0">
                <a:solidFill>
                  <a:schemeClr val="accent1"/>
                </a:solidFill>
              </a:rPr>
              <a:t>2.</a:t>
            </a:r>
            <a:r>
              <a:rPr lang="zh-CN" altLang="en-US" sz="3200" b="1" dirty="0">
                <a:solidFill>
                  <a:schemeClr val="accent1"/>
                </a:solidFill>
              </a:rPr>
              <a:t>物理块的分配策略</a:t>
            </a:r>
            <a:endParaRPr lang="zh-CN" altLang="en-US" sz="3200" b="1" dirty="0">
              <a:solidFill>
                <a:schemeClr val="accent1"/>
              </a:solidFill>
            </a:endParaRPr>
          </a:p>
          <a:p>
            <a:pPr lvl="2">
              <a:lnSpc>
                <a:spcPct val="115000"/>
              </a:lnSpc>
              <a:spcBef>
                <a:spcPct val="15000"/>
              </a:spcBef>
            </a:pPr>
            <a:r>
              <a:rPr lang="zh-CN" altLang="en-US" sz="2800" b="1" dirty="0"/>
              <a:t>（</a:t>
            </a:r>
            <a:r>
              <a:rPr lang="en-US" altLang="zh-CN" sz="2800" b="1" dirty="0"/>
              <a:t>1</a:t>
            </a:r>
            <a:r>
              <a:rPr lang="zh-CN" altLang="en-US" sz="2800" b="1" dirty="0"/>
              <a:t>）固定分配局部置换</a:t>
            </a:r>
            <a:endParaRPr lang="zh-CN" altLang="en-US" sz="2800" b="1" dirty="0"/>
          </a:p>
          <a:p>
            <a:pPr lvl="2">
              <a:lnSpc>
                <a:spcPct val="115000"/>
              </a:lnSpc>
              <a:spcBef>
                <a:spcPct val="15000"/>
              </a:spcBef>
            </a:pPr>
            <a:r>
              <a:rPr lang="zh-CN" altLang="en-US" sz="2800" b="1" dirty="0"/>
              <a:t>（</a:t>
            </a:r>
            <a:r>
              <a:rPr lang="en-US" altLang="zh-CN" sz="2800" b="1" dirty="0"/>
              <a:t>2</a:t>
            </a:r>
            <a:r>
              <a:rPr lang="zh-CN" altLang="en-US" sz="2800" b="1" dirty="0"/>
              <a:t>）可变分配全局置换</a:t>
            </a:r>
            <a:endParaRPr lang="zh-CN" altLang="en-US" sz="2800" b="1" dirty="0"/>
          </a:p>
          <a:p>
            <a:pPr lvl="2">
              <a:lnSpc>
                <a:spcPct val="115000"/>
              </a:lnSpc>
              <a:spcBef>
                <a:spcPct val="15000"/>
              </a:spcBef>
            </a:pPr>
            <a:r>
              <a:rPr lang="zh-CN" altLang="en-US" sz="2800" b="1" dirty="0"/>
              <a:t>（</a:t>
            </a:r>
            <a:r>
              <a:rPr lang="en-US" altLang="zh-CN" sz="2800" b="1" dirty="0"/>
              <a:t>3</a:t>
            </a:r>
            <a:r>
              <a:rPr lang="zh-CN" altLang="en-US" sz="2800" b="1" dirty="0"/>
              <a:t>）可变分配局部置换</a:t>
            </a:r>
            <a:endParaRPr lang="zh-CN" altLang="en-US" sz="2800" b="1" dirty="0"/>
          </a:p>
          <a:p>
            <a:pPr lvl="1"/>
            <a:endParaRPr lang="zh-CN" altLang="en-US"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43">
                                            <p:txEl>
                                              <p:charRg st="0" end="15"/>
                                            </p:txEl>
                                          </p:spTgt>
                                        </p:tgtEl>
                                        <p:attrNameLst>
                                          <p:attrName>style.visibility</p:attrName>
                                        </p:attrNameLst>
                                      </p:cBhvr>
                                      <p:to>
                                        <p:strVal val="visible"/>
                                      </p:to>
                                    </p:set>
                                    <p:anim calcmode="lin" valueType="num">
                                      <p:cBhvr additive="base">
                                        <p:cTn id="7" dur="500" fill="hold"/>
                                        <p:tgtEl>
                                          <p:spTgt spid="112643">
                                            <p:txEl>
                                              <p:charRg st="0" end="1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43">
                                            <p:txEl>
                                              <p:charRg st="0" end="15"/>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2643">
                                            <p:txEl>
                                              <p:charRg st="15" end="28"/>
                                            </p:txEl>
                                          </p:spTgt>
                                        </p:tgtEl>
                                        <p:attrNameLst>
                                          <p:attrName>style.visibility</p:attrName>
                                        </p:attrNameLst>
                                      </p:cBhvr>
                                      <p:to>
                                        <p:strVal val="visible"/>
                                      </p:to>
                                    </p:set>
                                    <p:anim calcmode="lin" valueType="num">
                                      <p:cBhvr additive="base">
                                        <p:cTn id="13" dur="500" fill="hold"/>
                                        <p:tgtEl>
                                          <p:spTgt spid="112643">
                                            <p:txEl>
                                              <p:charRg st="15" end="28"/>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2643">
                                            <p:txEl>
                                              <p:charRg st="15" end="28"/>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2643">
                                            <p:txEl>
                                              <p:charRg st="28" end="47"/>
                                            </p:txEl>
                                          </p:spTgt>
                                        </p:tgtEl>
                                        <p:attrNameLst>
                                          <p:attrName>style.visibility</p:attrName>
                                        </p:attrNameLst>
                                      </p:cBhvr>
                                      <p:to>
                                        <p:strVal val="visible"/>
                                      </p:to>
                                    </p:set>
                                    <p:anim calcmode="lin" valueType="num">
                                      <p:cBhvr additive="base">
                                        <p:cTn id="19" dur="500" fill="hold"/>
                                        <p:tgtEl>
                                          <p:spTgt spid="112643">
                                            <p:txEl>
                                              <p:charRg st="28" end="47"/>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2643">
                                            <p:txEl>
                                              <p:charRg st="28" end="47"/>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2643">
                                            <p:txEl>
                                              <p:charRg st="47" end="70"/>
                                            </p:txEl>
                                          </p:spTgt>
                                        </p:tgtEl>
                                        <p:attrNameLst>
                                          <p:attrName>style.visibility</p:attrName>
                                        </p:attrNameLst>
                                      </p:cBhvr>
                                      <p:to>
                                        <p:strVal val="visible"/>
                                      </p:to>
                                    </p:set>
                                    <p:anim calcmode="lin" valueType="num">
                                      <p:cBhvr additive="base">
                                        <p:cTn id="25" dur="500" fill="hold"/>
                                        <p:tgtEl>
                                          <p:spTgt spid="112643">
                                            <p:txEl>
                                              <p:charRg st="47" end="7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2643">
                                            <p:txEl>
                                              <p:charRg st="47" end="7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2643">
                                            <p:txEl>
                                              <p:charRg st="70" end="81"/>
                                            </p:txEl>
                                          </p:spTgt>
                                        </p:tgtEl>
                                        <p:attrNameLst>
                                          <p:attrName>style.visibility</p:attrName>
                                        </p:attrNameLst>
                                      </p:cBhvr>
                                      <p:to>
                                        <p:strVal val="visible"/>
                                      </p:to>
                                    </p:set>
                                    <p:anim calcmode="lin" valueType="num">
                                      <p:cBhvr additive="base">
                                        <p:cTn id="31" dur="500" fill="hold"/>
                                        <p:tgtEl>
                                          <p:spTgt spid="112643">
                                            <p:txEl>
                                              <p:charRg st="70" end="8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2643">
                                            <p:txEl>
                                              <p:charRg st="70" end="81"/>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2643">
                                            <p:txEl>
                                              <p:charRg st="81" end="93"/>
                                            </p:txEl>
                                          </p:spTgt>
                                        </p:tgtEl>
                                        <p:attrNameLst>
                                          <p:attrName>style.visibility</p:attrName>
                                        </p:attrNameLst>
                                      </p:cBhvr>
                                      <p:to>
                                        <p:strVal val="visible"/>
                                      </p:to>
                                    </p:set>
                                    <p:anim calcmode="lin" valueType="num">
                                      <p:cBhvr additive="base">
                                        <p:cTn id="37" dur="500" fill="hold"/>
                                        <p:tgtEl>
                                          <p:spTgt spid="112643">
                                            <p:txEl>
                                              <p:charRg st="81" end="9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2643">
                                            <p:txEl>
                                              <p:charRg st="81" end="9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2643">
                                            <p:txEl>
                                              <p:charRg st="93" end="105"/>
                                            </p:txEl>
                                          </p:spTgt>
                                        </p:tgtEl>
                                        <p:attrNameLst>
                                          <p:attrName>style.visibility</p:attrName>
                                        </p:attrNameLst>
                                      </p:cBhvr>
                                      <p:to>
                                        <p:strVal val="visible"/>
                                      </p:to>
                                    </p:set>
                                    <p:anim calcmode="lin" valueType="num">
                                      <p:cBhvr additive="base">
                                        <p:cTn id="43" dur="500" fill="hold"/>
                                        <p:tgtEl>
                                          <p:spTgt spid="112643">
                                            <p:txEl>
                                              <p:charRg st="93" end="10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2643">
                                            <p:txEl>
                                              <p:charRg st="93" end="10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12643">
                                            <p:txEl>
                                              <p:charRg st="105" end="117"/>
                                            </p:txEl>
                                          </p:spTgt>
                                        </p:tgtEl>
                                        <p:attrNameLst>
                                          <p:attrName>style.visibility</p:attrName>
                                        </p:attrNameLst>
                                      </p:cBhvr>
                                      <p:to>
                                        <p:strVal val="visible"/>
                                      </p:to>
                                    </p:set>
                                    <p:anim calcmode="lin" valueType="num">
                                      <p:cBhvr additive="base">
                                        <p:cTn id="49" dur="500" fill="hold"/>
                                        <p:tgtEl>
                                          <p:spTgt spid="112643">
                                            <p:txEl>
                                              <p:charRg st="105" end="11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12643">
                                            <p:txEl>
                                              <p:charRg st="105" end="11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Rectangle 2"/>
          <p:cNvSpPr>
            <a:spLocks noGrp="1" noChangeArrowheads="1"/>
          </p:cNvSpPr>
          <p:nvPr>
            <p:ph type="title"/>
          </p:nvPr>
        </p:nvSpPr>
        <p:spPr>
          <a:xfrm>
            <a:off x="457200" y="-90487"/>
            <a:ext cx="8229600" cy="9271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二</a:t>
            </a:r>
            <a:r>
              <a:rPr kumimoji="0" lang="en-US" altLang="zh-CN"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 </a:t>
            </a:r>
            <a:r>
              <a:rPr kumimoji="0" lang="zh-CN" altLang="en-US"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内存分配策略和分配算法</a:t>
            </a:r>
            <a:endParaRPr kumimoji="0" lang="zh-CN" altLang="en-US"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endParaRPr>
          </a:p>
        </p:txBody>
      </p:sp>
      <p:sp>
        <p:nvSpPr>
          <p:cNvPr id="111619" name="Rectangle 3"/>
          <p:cNvSpPr>
            <a:spLocks noGrp="1"/>
          </p:cNvSpPr>
          <p:nvPr>
            <p:ph idx="1"/>
          </p:nvPr>
        </p:nvSpPr>
        <p:spPr>
          <a:xfrm>
            <a:off x="395288" y="1125538"/>
            <a:ext cx="8229600" cy="4032250"/>
          </a:xfrm>
          <a:ln/>
        </p:spPr>
        <p:txBody>
          <a:bodyPr vert="horz" wrap="square" lIns="91440" tIns="45720" rIns="91440" bIns="45720" anchor="t"/>
          <a:p>
            <a:pPr lvl="1">
              <a:buNone/>
            </a:pPr>
            <a:r>
              <a:rPr lang="en-US" altLang="zh-CN" sz="3200" b="1" dirty="0">
                <a:solidFill>
                  <a:schemeClr val="accent1"/>
                </a:solidFill>
              </a:rPr>
              <a:t>3. </a:t>
            </a:r>
            <a:r>
              <a:rPr lang="zh-CN" altLang="en-US" sz="3200" b="1" dirty="0">
                <a:solidFill>
                  <a:schemeClr val="accent1"/>
                </a:solidFill>
              </a:rPr>
              <a:t>物理块的分配算法</a:t>
            </a:r>
            <a:endParaRPr lang="zh-CN" altLang="en-US" sz="3200" b="1" dirty="0">
              <a:solidFill>
                <a:schemeClr val="accent1"/>
              </a:solidFill>
            </a:endParaRPr>
          </a:p>
          <a:p>
            <a:pPr lvl="2"/>
            <a:r>
              <a:rPr lang="zh-CN" altLang="en-US" sz="2800" b="1" dirty="0">
                <a:solidFill>
                  <a:schemeClr val="tx2"/>
                </a:solidFill>
              </a:rPr>
              <a:t>平均分配算法</a:t>
            </a:r>
            <a:endParaRPr lang="zh-CN" altLang="en-US" sz="2800" b="1" dirty="0">
              <a:solidFill>
                <a:schemeClr val="tx2"/>
              </a:solidFill>
            </a:endParaRPr>
          </a:p>
          <a:p>
            <a:pPr lvl="3"/>
            <a:r>
              <a:rPr lang="zh-CN" altLang="en-US" sz="2400" b="1" dirty="0"/>
              <a:t>将空闲物理块，平均分配给各个进程。</a:t>
            </a:r>
            <a:endParaRPr lang="zh-CN" altLang="en-US" sz="2400" b="1" dirty="0"/>
          </a:p>
          <a:p>
            <a:pPr lvl="2"/>
            <a:r>
              <a:rPr lang="zh-CN" altLang="en-US" sz="2800" b="1" dirty="0">
                <a:solidFill>
                  <a:schemeClr val="tx2"/>
                </a:solidFill>
              </a:rPr>
              <a:t>按比例分配算法</a:t>
            </a:r>
            <a:endParaRPr lang="zh-CN" altLang="en-US" sz="2800" b="1" dirty="0">
              <a:solidFill>
                <a:schemeClr val="tx2"/>
              </a:solidFill>
            </a:endParaRPr>
          </a:p>
          <a:p>
            <a:pPr lvl="3"/>
            <a:r>
              <a:rPr lang="zh-CN" altLang="en-US" sz="2400" b="1" dirty="0"/>
              <a:t>根据进程的大小按比例分配物理块。</a:t>
            </a:r>
            <a:endParaRPr lang="zh-CN" altLang="en-US" sz="2400" b="1" dirty="0"/>
          </a:p>
          <a:p>
            <a:pPr lvl="2"/>
            <a:r>
              <a:rPr lang="zh-CN" altLang="en-US" sz="2800" b="1" dirty="0">
                <a:solidFill>
                  <a:schemeClr val="tx2"/>
                </a:solidFill>
              </a:rPr>
              <a:t>考虑优先权的分配算法</a:t>
            </a:r>
            <a:endParaRPr lang="zh-CN" altLang="en-US" sz="2800" b="1" dirty="0">
              <a:solidFill>
                <a:schemeClr val="tx2"/>
              </a:solidFill>
            </a:endParaRPr>
          </a:p>
          <a:p>
            <a:pPr lvl="3"/>
            <a:r>
              <a:rPr lang="zh-CN" altLang="en-US" sz="2400" b="1" dirty="0"/>
              <a:t>优先权高的一次分得的物理块数多。</a:t>
            </a:r>
            <a:endParaRPr lang="zh-CN" altLang="en-US" sz="2400" b="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1619">
                                            <p:txEl>
                                              <p:charRg st="0" end="12"/>
                                            </p:txEl>
                                          </p:spTgt>
                                        </p:tgtEl>
                                        <p:attrNameLst>
                                          <p:attrName>style.visibility</p:attrName>
                                        </p:attrNameLst>
                                      </p:cBhvr>
                                      <p:to>
                                        <p:strVal val="visible"/>
                                      </p:to>
                                    </p:set>
                                    <p:anim calcmode="lin" valueType="num">
                                      <p:cBhvr additive="base">
                                        <p:cTn id="7" dur="500" fill="hold"/>
                                        <p:tgtEl>
                                          <p:spTgt spid="111619">
                                            <p:txEl>
                                              <p:charRg st="0"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1619">
                                            <p:txEl>
                                              <p:charRg st="0" end="1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1619">
                                            <p:txEl>
                                              <p:charRg st="12" end="19"/>
                                            </p:txEl>
                                          </p:spTgt>
                                        </p:tgtEl>
                                        <p:attrNameLst>
                                          <p:attrName>style.visibility</p:attrName>
                                        </p:attrNameLst>
                                      </p:cBhvr>
                                      <p:to>
                                        <p:strVal val="visible"/>
                                      </p:to>
                                    </p:set>
                                    <p:anim calcmode="lin" valueType="num">
                                      <p:cBhvr additive="base">
                                        <p:cTn id="13" dur="500" fill="hold"/>
                                        <p:tgtEl>
                                          <p:spTgt spid="111619">
                                            <p:txEl>
                                              <p:charRg st="12" end="1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1619">
                                            <p:txEl>
                                              <p:charRg st="12" end="19"/>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11619">
                                            <p:txEl>
                                              <p:charRg st="19" end="37"/>
                                            </p:txEl>
                                          </p:spTgt>
                                        </p:tgtEl>
                                        <p:attrNameLst>
                                          <p:attrName>style.visibility</p:attrName>
                                        </p:attrNameLst>
                                      </p:cBhvr>
                                      <p:to>
                                        <p:strVal val="visible"/>
                                      </p:to>
                                    </p:set>
                                    <p:anim calcmode="lin" valueType="num">
                                      <p:cBhvr additive="base">
                                        <p:cTn id="17" dur="500" fill="hold"/>
                                        <p:tgtEl>
                                          <p:spTgt spid="111619">
                                            <p:txEl>
                                              <p:charRg st="19" end="3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1619">
                                            <p:txEl>
                                              <p:charRg st="19" end="37"/>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1619">
                                            <p:txEl>
                                              <p:charRg st="37" end="45"/>
                                            </p:txEl>
                                          </p:spTgt>
                                        </p:tgtEl>
                                        <p:attrNameLst>
                                          <p:attrName>style.visibility</p:attrName>
                                        </p:attrNameLst>
                                      </p:cBhvr>
                                      <p:to>
                                        <p:strVal val="visible"/>
                                      </p:to>
                                    </p:set>
                                    <p:anim calcmode="lin" valueType="num">
                                      <p:cBhvr additive="base">
                                        <p:cTn id="23" dur="500" fill="hold"/>
                                        <p:tgtEl>
                                          <p:spTgt spid="111619">
                                            <p:txEl>
                                              <p:charRg st="37" end="4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1619">
                                            <p:txEl>
                                              <p:charRg st="37" end="4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1619">
                                            <p:txEl>
                                              <p:charRg st="45" end="62"/>
                                            </p:txEl>
                                          </p:spTgt>
                                        </p:tgtEl>
                                        <p:attrNameLst>
                                          <p:attrName>style.visibility</p:attrName>
                                        </p:attrNameLst>
                                      </p:cBhvr>
                                      <p:to>
                                        <p:strVal val="visible"/>
                                      </p:to>
                                    </p:set>
                                    <p:anim calcmode="lin" valueType="num">
                                      <p:cBhvr additive="base">
                                        <p:cTn id="27" dur="500" fill="hold"/>
                                        <p:tgtEl>
                                          <p:spTgt spid="111619">
                                            <p:txEl>
                                              <p:charRg st="45" end="6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1619">
                                            <p:txEl>
                                              <p:charRg st="45" end="6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11619">
                                            <p:txEl>
                                              <p:charRg st="62" end="73"/>
                                            </p:txEl>
                                          </p:spTgt>
                                        </p:tgtEl>
                                        <p:attrNameLst>
                                          <p:attrName>style.visibility</p:attrName>
                                        </p:attrNameLst>
                                      </p:cBhvr>
                                      <p:to>
                                        <p:strVal val="visible"/>
                                      </p:to>
                                    </p:set>
                                    <p:anim calcmode="lin" valueType="num">
                                      <p:cBhvr additive="base">
                                        <p:cTn id="33" dur="500" fill="hold"/>
                                        <p:tgtEl>
                                          <p:spTgt spid="111619">
                                            <p:txEl>
                                              <p:charRg st="62" end="7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1619">
                                            <p:txEl>
                                              <p:charRg st="62" end="73"/>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11619">
                                            <p:txEl>
                                              <p:charRg st="73" end="90"/>
                                            </p:txEl>
                                          </p:spTgt>
                                        </p:tgtEl>
                                        <p:attrNameLst>
                                          <p:attrName>style.visibility</p:attrName>
                                        </p:attrNameLst>
                                      </p:cBhvr>
                                      <p:to>
                                        <p:strVal val="visible"/>
                                      </p:to>
                                    </p:set>
                                    <p:anim calcmode="lin" valueType="num">
                                      <p:cBhvr additive="base">
                                        <p:cTn id="37" dur="500" fill="hold"/>
                                        <p:tgtEl>
                                          <p:spTgt spid="111619">
                                            <p:txEl>
                                              <p:charRg st="73" end="9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1619">
                                            <p:txEl>
                                              <p:charRg st="73" end="9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Rectangle 2"/>
          <p:cNvSpPr>
            <a:spLocks noGrp="1" noChangeArrowheads="1"/>
          </p:cNvSpPr>
          <p:nvPr>
            <p:ph type="title"/>
          </p:nvPr>
        </p:nvSpPr>
        <p:spPr>
          <a:xfrm>
            <a:off x="250825" y="117475"/>
            <a:ext cx="8229600" cy="4318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三</a:t>
            </a:r>
            <a:r>
              <a:rPr kumimoji="0" lang="en-US" altLang="zh-CN"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a:t>
            </a:r>
            <a:r>
              <a:rPr kumimoji="0" lang="zh-CN" altLang="en-US"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调页策略</a:t>
            </a:r>
            <a:endParaRPr kumimoji="0" lang="zh-CN" altLang="en-US"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endParaRPr>
          </a:p>
        </p:txBody>
      </p:sp>
      <p:sp>
        <p:nvSpPr>
          <p:cNvPr id="114691" name="Rectangle 3"/>
          <p:cNvSpPr>
            <a:spLocks noGrp="1"/>
          </p:cNvSpPr>
          <p:nvPr>
            <p:ph idx="1"/>
          </p:nvPr>
        </p:nvSpPr>
        <p:spPr>
          <a:xfrm>
            <a:off x="323850" y="692150"/>
            <a:ext cx="8229600" cy="5832475"/>
          </a:xfrm>
          <a:ln/>
        </p:spPr>
        <p:txBody>
          <a:bodyPr vert="horz" wrap="square" lIns="91440" tIns="45720" rIns="91440" bIns="45720" anchor="t"/>
          <a:p>
            <a:pPr lvl="1">
              <a:lnSpc>
                <a:spcPct val="115000"/>
              </a:lnSpc>
              <a:buNone/>
            </a:pPr>
            <a:r>
              <a:rPr lang="en-US" altLang="zh-CN" b="1" dirty="0">
                <a:solidFill>
                  <a:schemeClr val="accent1"/>
                </a:solidFill>
              </a:rPr>
              <a:t>1. </a:t>
            </a:r>
            <a:r>
              <a:rPr lang="zh-CN" altLang="en-US" b="1" dirty="0">
                <a:solidFill>
                  <a:schemeClr val="accent1"/>
                </a:solidFill>
              </a:rPr>
              <a:t>调入页面的时机</a:t>
            </a:r>
            <a:endParaRPr lang="zh-CN" altLang="en-US" b="1" dirty="0">
              <a:solidFill>
                <a:schemeClr val="accent1"/>
              </a:solidFill>
            </a:endParaRPr>
          </a:p>
          <a:p>
            <a:pPr lvl="2">
              <a:lnSpc>
                <a:spcPct val="115000"/>
              </a:lnSpc>
            </a:pPr>
            <a:r>
              <a:rPr lang="zh-CN" altLang="en-US" b="1" dirty="0"/>
              <a:t>预调页策略：首次调入内存时</a:t>
            </a:r>
            <a:endParaRPr lang="zh-CN" altLang="en-US" b="1" dirty="0"/>
          </a:p>
          <a:p>
            <a:pPr lvl="2">
              <a:lnSpc>
                <a:spcPct val="115000"/>
              </a:lnSpc>
            </a:pPr>
            <a:r>
              <a:rPr lang="zh-CN" altLang="en-US" b="1" dirty="0"/>
              <a:t>请求调页策略：运行中发生缺页现象时</a:t>
            </a:r>
            <a:endParaRPr lang="zh-CN" altLang="en-US" b="1" dirty="0"/>
          </a:p>
          <a:p>
            <a:pPr lvl="1">
              <a:lnSpc>
                <a:spcPct val="115000"/>
              </a:lnSpc>
              <a:buNone/>
            </a:pPr>
            <a:r>
              <a:rPr lang="en-US" altLang="zh-CN" b="1" dirty="0">
                <a:solidFill>
                  <a:schemeClr val="accent1"/>
                </a:solidFill>
              </a:rPr>
              <a:t>2. </a:t>
            </a:r>
            <a:r>
              <a:rPr lang="zh-CN" altLang="en-US" b="1" dirty="0">
                <a:solidFill>
                  <a:schemeClr val="accent1"/>
                </a:solidFill>
              </a:rPr>
              <a:t>从何处调入页面的问题</a:t>
            </a:r>
            <a:endParaRPr lang="zh-CN" altLang="en-US" b="1" dirty="0">
              <a:solidFill>
                <a:schemeClr val="accent1"/>
              </a:solidFill>
            </a:endParaRPr>
          </a:p>
          <a:p>
            <a:pPr lvl="2">
              <a:lnSpc>
                <a:spcPct val="115000"/>
              </a:lnSpc>
            </a:pPr>
            <a:r>
              <a:rPr lang="zh-CN" altLang="en-US" b="1" dirty="0"/>
              <a:t>系统拥有足够的对换区空间：对换区</a:t>
            </a:r>
            <a:endParaRPr lang="en-US" altLang="zh-CN" b="1" dirty="0"/>
          </a:p>
          <a:p>
            <a:pPr lvl="2">
              <a:lnSpc>
                <a:spcPct val="115000"/>
              </a:lnSpc>
            </a:pPr>
            <a:r>
              <a:rPr lang="zh-CN" altLang="en-US" b="1" dirty="0"/>
              <a:t>系统缺少足够的对换区空间 ：</a:t>
            </a:r>
            <a:endParaRPr lang="zh-CN" altLang="en-US" b="1" dirty="0"/>
          </a:p>
          <a:p>
            <a:pPr lvl="3">
              <a:lnSpc>
                <a:spcPct val="115000"/>
              </a:lnSpc>
              <a:buFont typeface="Wingdings" panose="05000000000000000000" pitchFamily="2" charset="2"/>
              <a:buChar char="Ø"/>
            </a:pPr>
            <a:r>
              <a:rPr lang="zh-CN" altLang="en-US" sz="2400" b="1" dirty="0"/>
              <a:t>   不会被修改的页面：文件区</a:t>
            </a:r>
            <a:endParaRPr lang="zh-CN" altLang="en-US" sz="2400" b="1" dirty="0"/>
          </a:p>
          <a:p>
            <a:pPr lvl="3">
              <a:lnSpc>
                <a:spcPct val="115000"/>
              </a:lnSpc>
              <a:buFont typeface="Wingdings" panose="05000000000000000000" pitchFamily="2" charset="2"/>
              <a:buChar char="Ø"/>
            </a:pPr>
            <a:r>
              <a:rPr lang="zh-CN" altLang="en-US" sz="2400" b="1" dirty="0"/>
              <a:t>   可能会被修改的页面：对换区</a:t>
            </a:r>
            <a:endParaRPr lang="zh-CN" altLang="en-US" sz="2400" b="1" dirty="0"/>
          </a:p>
          <a:p>
            <a:pPr lvl="2">
              <a:lnSpc>
                <a:spcPct val="115000"/>
              </a:lnSpc>
            </a:pPr>
            <a:r>
              <a:rPr lang="en-US" altLang="zh-CN" b="1" dirty="0"/>
              <a:t>UNIX</a:t>
            </a:r>
            <a:r>
              <a:rPr lang="zh-CN" altLang="en-US" b="1" dirty="0"/>
              <a:t>方式：</a:t>
            </a:r>
            <a:endParaRPr lang="zh-CN" altLang="en-US" b="1" dirty="0"/>
          </a:p>
          <a:p>
            <a:pPr lvl="3">
              <a:lnSpc>
                <a:spcPct val="115000"/>
              </a:lnSpc>
              <a:buFont typeface="Wingdings" panose="05000000000000000000" pitchFamily="2" charset="2"/>
              <a:buChar char="Ø"/>
            </a:pPr>
            <a:r>
              <a:rPr lang="zh-CN" altLang="en-US" sz="2400" b="1" dirty="0"/>
              <a:t>未运行过的页面：文件区</a:t>
            </a:r>
            <a:endParaRPr lang="zh-CN" altLang="en-US" sz="2400" b="1" dirty="0"/>
          </a:p>
          <a:p>
            <a:pPr lvl="3">
              <a:lnSpc>
                <a:spcPct val="115000"/>
              </a:lnSpc>
              <a:buFont typeface="Wingdings" panose="05000000000000000000" pitchFamily="2" charset="2"/>
              <a:buChar char="Ø"/>
            </a:pPr>
            <a:r>
              <a:rPr lang="zh-CN" altLang="en-US" sz="2400" b="1" dirty="0"/>
              <a:t>运行后被换出的页面：对换区</a:t>
            </a:r>
            <a:endParaRPr lang="en-US" altLang="zh-CN" sz="2400" b="1" dirty="0"/>
          </a:p>
          <a:p>
            <a:pPr lvl="1"/>
            <a:endParaRPr lang="zh-CN" altLang="en-US" sz="2400" b="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4691">
                                            <p:txEl>
                                              <p:charRg st="0" end="11"/>
                                            </p:txEl>
                                          </p:spTgt>
                                        </p:tgtEl>
                                        <p:attrNameLst>
                                          <p:attrName>style.visibility</p:attrName>
                                        </p:attrNameLst>
                                      </p:cBhvr>
                                      <p:to>
                                        <p:strVal val="visible"/>
                                      </p:to>
                                    </p:set>
                                    <p:anim calcmode="lin" valueType="num">
                                      <p:cBhvr additive="base">
                                        <p:cTn id="7" dur="500" fill="hold"/>
                                        <p:tgtEl>
                                          <p:spTgt spid="114691">
                                            <p:txEl>
                                              <p:charRg st="0"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4691">
                                            <p:txEl>
                                              <p:charRg st="0" end="1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4691">
                                            <p:txEl>
                                              <p:charRg st="11" end="25"/>
                                            </p:txEl>
                                          </p:spTgt>
                                        </p:tgtEl>
                                        <p:attrNameLst>
                                          <p:attrName>style.visibility</p:attrName>
                                        </p:attrNameLst>
                                      </p:cBhvr>
                                      <p:to>
                                        <p:strVal val="visible"/>
                                      </p:to>
                                    </p:set>
                                    <p:anim calcmode="lin" valueType="num">
                                      <p:cBhvr additive="base">
                                        <p:cTn id="13" dur="500" fill="hold"/>
                                        <p:tgtEl>
                                          <p:spTgt spid="114691">
                                            <p:txEl>
                                              <p:charRg st="11" end="2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4691">
                                            <p:txEl>
                                              <p:charRg st="11" end="25"/>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4691">
                                            <p:txEl>
                                              <p:charRg st="25" end="43"/>
                                            </p:txEl>
                                          </p:spTgt>
                                        </p:tgtEl>
                                        <p:attrNameLst>
                                          <p:attrName>style.visibility</p:attrName>
                                        </p:attrNameLst>
                                      </p:cBhvr>
                                      <p:to>
                                        <p:strVal val="visible"/>
                                      </p:to>
                                    </p:set>
                                    <p:anim calcmode="lin" valueType="num">
                                      <p:cBhvr additive="base">
                                        <p:cTn id="19" dur="500" fill="hold"/>
                                        <p:tgtEl>
                                          <p:spTgt spid="114691">
                                            <p:txEl>
                                              <p:charRg st="25" end="4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4691">
                                            <p:txEl>
                                              <p:charRg st="25" end="4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4691">
                                            <p:txEl>
                                              <p:charRg st="43" end="57"/>
                                            </p:txEl>
                                          </p:spTgt>
                                        </p:tgtEl>
                                        <p:attrNameLst>
                                          <p:attrName>style.visibility</p:attrName>
                                        </p:attrNameLst>
                                      </p:cBhvr>
                                      <p:to>
                                        <p:strVal val="visible"/>
                                      </p:to>
                                    </p:set>
                                    <p:anim calcmode="lin" valueType="num">
                                      <p:cBhvr additive="base">
                                        <p:cTn id="25" dur="500" fill="hold"/>
                                        <p:tgtEl>
                                          <p:spTgt spid="114691">
                                            <p:txEl>
                                              <p:charRg st="43" end="57"/>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4691">
                                            <p:txEl>
                                              <p:charRg st="43" end="57"/>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4691">
                                            <p:txEl>
                                              <p:charRg st="57" end="74"/>
                                            </p:txEl>
                                          </p:spTgt>
                                        </p:tgtEl>
                                        <p:attrNameLst>
                                          <p:attrName>style.visibility</p:attrName>
                                        </p:attrNameLst>
                                      </p:cBhvr>
                                      <p:to>
                                        <p:strVal val="visible"/>
                                      </p:to>
                                    </p:set>
                                    <p:anim calcmode="lin" valueType="num">
                                      <p:cBhvr additive="base">
                                        <p:cTn id="31" dur="500" fill="hold"/>
                                        <p:tgtEl>
                                          <p:spTgt spid="114691">
                                            <p:txEl>
                                              <p:charRg st="57" end="7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4691">
                                            <p:txEl>
                                              <p:charRg st="57" end="7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4691">
                                            <p:txEl>
                                              <p:charRg st="74" end="89"/>
                                            </p:txEl>
                                          </p:spTgt>
                                        </p:tgtEl>
                                        <p:attrNameLst>
                                          <p:attrName>style.visibility</p:attrName>
                                        </p:attrNameLst>
                                      </p:cBhvr>
                                      <p:to>
                                        <p:strVal val="visible"/>
                                      </p:to>
                                    </p:set>
                                    <p:anim calcmode="lin" valueType="num">
                                      <p:cBhvr additive="base">
                                        <p:cTn id="37" dur="500" fill="hold"/>
                                        <p:tgtEl>
                                          <p:spTgt spid="114691">
                                            <p:txEl>
                                              <p:charRg st="74" end="89"/>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4691">
                                            <p:txEl>
                                              <p:charRg st="74" end="89"/>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4691">
                                            <p:txEl>
                                              <p:charRg st="89" end="105"/>
                                            </p:txEl>
                                          </p:spTgt>
                                        </p:tgtEl>
                                        <p:attrNameLst>
                                          <p:attrName>style.visibility</p:attrName>
                                        </p:attrNameLst>
                                      </p:cBhvr>
                                      <p:to>
                                        <p:strVal val="visible"/>
                                      </p:to>
                                    </p:set>
                                    <p:anim calcmode="lin" valueType="num">
                                      <p:cBhvr additive="base">
                                        <p:cTn id="43" dur="500" fill="hold"/>
                                        <p:tgtEl>
                                          <p:spTgt spid="114691">
                                            <p:txEl>
                                              <p:charRg st="89" end="10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4691">
                                            <p:txEl>
                                              <p:charRg st="89" end="10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14691">
                                            <p:txEl>
                                              <p:charRg st="105" end="122"/>
                                            </p:txEl>
                                          </p:spTgt>
                                        </p:tgtEl>
                                        <p:attrNameLst>
                                          <p:attrName>style.visibility</p:attrName>
                                        </p:attrNameLst>
                                      </p:cBhvr>
                                      <p:to>
                                        <p:strVal val="visible"/>
                                      </p:to>
                                    </p:set>
                                    <p:anim calcmode="lin" valueType="num">
                                      <p:cBhvr additive="base">
                                        <p:cTn id="49" dur="500" fill="hold"/>
                                        <p:tgtEl>
                                          <p:spTgt spid="114691">
                                            <p:txEl>
                                              <p:charRg st="105" end="122"/>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14691">
                                            <p:txEl>
                                              <p:charRg st="105" end="122"/>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14691">
                                            <p:txEl>
                                              <p:charRg st="122" end="130"/>
                                            </p:txEl>
                                          </p:spTgt>
                                        </p:tgtEl>
                                        <p:attrNameLst>
                                          <p:attrName>style.visibility</p:attrName>
                                        </p:attrNameLst>
                                      </p:cBhvr>
                                      <p:to>
                                        <p:strVal val="visible"/>
                                      </p:to>
                                    </p:set>
                                    <p:anim calcmode="lin" valueType="num">
                                      <p:cBhvr additive="base">
                                        <p:cTn id="55" dur="500" fill="hold"/>
                                        <p:tgtEl>
                                          <p:spTgt spid="114691">
                                            <p:txEl>
                                              <p:charRg st="122" end="130"/>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14691">
                                            <p:txEl>
                                              <p:charRg st="122" end="130"/>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14691">
                                            <p:txEl>
                                              <p:charRg st="130" end="142"/>
                                            </p:txEl>
                                          </p:spTgt>
                                        </p:tgtEl>
                                        <p:attrNameLst>
                                          <p:attrName>style.visibility</p:attrName>
                                        </p:attrNameLst>
                                      </p:cBhvr>
                                      <p:to>
                                        <p:strVal val="visible"/>
                                      </p:to>
                                    </p:set>
                                    <p:anim calcmode="lin" valueType="num">
                                      <p:cBhvr additive="base">
                                        <p:cTn id="61" dur="500" fill="hold"/>
                                        <p:tgtEl>
                                          <p:spTgt spid="114691">
                                            <p:txEl>
                                              <p:charRg st="130" end="142"/>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14691">
                                            <p:txEl>
                                              <p:charRg st="130" end="142"/>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14691">
                                            <p:txEl>
                                              <p:charRg st="142" end="156"/>
                                            </p:txEl>
                                          </p:spTgt>
                                        </p:tgtEl>
                                        <p:attrNameLst>
                                          <p:attrName>style.visibility</p:attrName>
                                        </p:attrNameLst>
                                      </p:cBhvr>
                                      <p:to>
                                        <p:strVal val="visible"/>
                                      </p:to>
                                    </p:set>
                                    <p:anim calcmode="lin" valueType="num">
                                      <p:cBhvr additive="base">
                                        <p:cTn id="67" dur="500" fill="hold"/>
                                        <p:tgtEl>
                                          <p:spTgt spid="114691">
                                            <p:txEl>
                                              <p:charRg st="142" end="156"/>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14691">
                                            <p:txEl>
                                              <p:charRg st="142" end="15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9" name="Rectangle 3"/>
          <p:cNvSpPr>
            <a:spLocks noGrp="1"/>
          </p:cNvSpPr>
          <p:nvPr>
            <p:ph idx="1"/>
          </p:nvPr>
        </p:nvSpPr>
        <p:spPr>
          <a:xfrm>
            <a:off x="179388" y="1268413"/>
            <a:ext cx="8445500" cy="4525962"/>
          </a:xfrm>
          <a:ln/>
        </p:spPr>
        <p:txBody>
          <a:bodyPr vert="horz" wrap="square" lIns="91440" tIns="45720" rIns="91440" bIns="45720" anchor="t"/>
          <a:p>
            <a:pPr lvl="1">
              <a:buNone/>
            </a:pPr>
            <a:r>
              <a:rPr lang="en-US" altLang="zh-CN" b="1" dirty="0">
                <a:solidFill>
                  <a:schemeClr val="accent1"/>
                </a:solidFill>
              </a:rPr>
              <a:t>3. </a:t>
            </a:r>
            <a:r>
              <a:rPr lang="zh-CN" altLang="en-US" b="1" dirty="0">
                <a:solidFill>
                  <a:schemeClr val="accent1"/>
                </a:solidFill>
              </a:rPr>
              <a:t>页面的调入过程</a:t>
            </a:r>
            <a:endParaRPr lang="zh-CN" altLang="en-US" b="1" dirty="0">
              <a:solidFill>
                <a:schemeClr val="accent1"/>
              </a:solidFill>
            </a:endParaRPr>
          </a:p>
          <a:p>
            <a:pPr lvl="2"/>
            <a:r>
              <a:rPr lang="zh-CN" altLang="en-US" b="1" dirty="0"/>
              <a:t>向</a:t>
            </a:r>
            <a:r>
              <a:rPr lang="en-US" altLang="zh-CN" b="1" dirty="0"/>
              <a:t>CPU</a:t>
            </a:r>
            <a:r>
              <a:rPr lang="zh-CN" altLang="en-US" b="1" dirty="0"/>
              <a:t>发出缺页中断</a:t>
            </a:r>
            <a:endParaRPr lang="zh-CN" altLang="en-US" b="1" dirty="0"/>
          </a:p>
          <a:p>
            <a:pPr lvl="2"/>
            <a:r>
              <a:rPr lang="zh-CN" altLang="en-US" b="1" dirty="0"/>
              <a:t>中断处理程序保存</a:t>
            </a:r>
            <a:r>
              <a:rPr lang="en-US" altLang="zh-CN" b="1" dirty="0"/>
              <a:t>CPU</a:t>
            </a:r>
            <a:r>
              <a:rPr lang="zh-CN" altLang="en-US" b="1" dirty="0"/>
              <a:t>环境转缺页中断处理程序</a:t>
            </a:r>
            <a:endParaRPr lang="zh-CN" altLang="en-US" b="1" dirty="0"/>
          </a:p>
          <a:p>
            <a:pPr lvl="2"/>
            <a:r>
              <a:rPr lang="zh-CN" altLang="en-US" b="1" dirty="0"/>
              <a:t>该程序查找页表，得到该页在外存中的块号。</a:t>
            </a:r>
            <a:endParaRPr lang="zh-CN" altLang="en-US" b="1" dirty="0"/>
          </a:p>
          <a:p>
            <a:pPr lvl="2"/>
            <a:r>
              <a:rPr lang="zh-CN" altLang="en-US" b="1" dirty="0"/>
              <a:t>若内存未满，启动磁盘</a:t>
            </a:r>
            <a:r>
              <a:rPr lang="en-US" altLang="zh-CN" b="1" dirty="0"/>
              <a:t>I/O</a:t>
            </a:r>
            <a:r>
              <a:rPr lang="zh-CN" altLang="en-US" b="1" dirty="0"/>
              <a:t>读入；若内存已满，先置换，再调入；</a:t>
            </a:r>
            <a:endParaRPr lang="zh-CN" altLang="en-US" b="1" dirty="0"/>
          </a:p>
          <a:p>
            <a:pPr lvl="2"/>
            <a:r>
              <a:rPr lang="zh-CN" altLang="en-US" b="1" dirty="0"/>
              <a:t>最后修改页表对应项的内容。</a:t>
            </a:r>
            <a:endParaRPr lang="zh-CN" altLang="en-US" b="1" dirty="0"/>
          </a:p>
          <a:p>
            <a:endParaRPr lang="zh-CN" altLang="en-US" b="1" dirty="0"/>
          </a:p>
        </p:txBody>
      </p:sp>
      <p:sp>
        <p:nvSpPr>
          <p:cNvPr id="116741" name="Rectangle 5"/>
          <p:cNvSpPr>
            <a:spLocks noGrp="1" noChangeArrowheads="1"/>
          </p:cNvSpPr>
          <p:nvPr>
            <p:ph type="title"/>
          </p:nvPr>
        </p:nvSpPr>
        <p:spPr>
          <a:xfrm>
            <a:off x="179388" y="404813"/>
            <a:ext cx="8229600" cy="4318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rgbClr val="3333FF"/>
                </a:solidFill>
                <a:effectLst/>
                <a:uLnTx/>
                <a:uFillTx/>
                <a:latin typeface="+mj-lt"/>
                <a:ea typeface="宋体" panose="02010600030101010101" pitchFamily="2" charset="-122"/>
                <a:cs typeface="+mj-cs"/>
              </a:rPr>
              <a:t>三</a:t>
            </a:r>
            <a:r>
              <a:rPr kumimoji="0" lang="en-US" altLang="zh-CN" sz="3600" b="1" i="0" u="none" strike="noStrike" kern="0" cap="none" spc="0" normalizeH="0" baseline="0" noProof="0" smtClean="0">
                <a:ln>
                  <a:noFill/>
                </a:ln>
                <a:solidFill>
                  <a:srgbClr val="3333FF"/>
                </a:solidFill>
                <a:effectLst/>
                <a:uLnTx/>
                <a:uFillTx/>
                <a:latin typeface="+mj-lt"/>
                <a:ea typeface="宋体" panose="02010600030101010101" pitchFamily="2" charset="-122"/>
                <a:cs typeface="+mj-cs"/>
              </a:rPr>
              <a:t>.</a:t>
            </a:r>
            <a:r>
              <a:rPr kumimoji="0" lang="zh-CN" altLang="en-US" sz="3600" b="1" i="0" u="none" strike="noStrike" kern="0" cap="none" spc="0" normalizeH="0" baseline="0" noProof="0" smtClean="0">
                <a:ln>
                  <a:noFill/>
                </a:ln>
                <a:solidFill>
                  <a:srgbClr val="3333FF"/>
                </a:solidFill>
                <a:effectLst/>
                <a:uLnTx/>
                <a:uFillTx/>
                <a:latin typeface="+mj-lt"/>
                <a:ea typeface="宋体" panose="02010600030101010101" pitchFamily="2" charset="-122"/>
                <a:cs typeface="+mj-cs"/>
              </a:rPr>
              <a:t>调页策略</a:t>
            </a:r>
            <a:endParaRPr kumimoji="0" lang="zh-CN" altLang="en-US" sz="3600" b="1" i="0" u="none" strike="noStrike" kern="0" cap="none" spc="0" normalizeH="0" baseline="0" noProof="0" smtClean="0">
              <a:ln>
                <a:noFill/>
              </a:ln>
              <a:solidFill>
                <a:srgbClr val="3333FF"/>
              </a:solidFill>
              <a:effectLst/>
              <a:uLnTx/>
              <a:uFillTx/>
              <a:latin typeface="+mj-lt"/>
              <a:ea typeface="宋体" panose="02010600030101010101" pitchFamily="2" charset="-122"/>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6739">
                                            <p:txEl>
                                              <p:charRg st="11" end="22"/>
                                            </p:txEl>
                                          </p:spTgt>
                                        </p:tgtEl>
                                        <p:attrNameLst>
                                          <p:attrName>style.visibility</p:attrName>
                                        </p:attrNameLst>
                                      </p:cBhvr>
                                      <p:to>
                                        <p:strVal val="visible"/>
                                      </p:to>
                                    </p:set>
                                    <p:animEffect transition="in" filter="box(in)">
                                      <p:cBhvr>
                                        <p:cTn id="7" dur="500"/>
                                        <p:tgtEl>
                                          <p:spTgt spid="116739">
                                            <p:txEl>
                                              <p:charRg st="11" end="2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16739">
                                            <p:txEl>
                                              <p:charRg st="22" end="45"/>
                                            </p:txEl>
                                          </p:spTgt>
                                        </p:tgtEl>
                                        <p:attrNameLst>
                                          <p:attrName>style.visibility</p:attrName>
                                        </p:attrNameLst>
                                      </p:cBhvr>
                                      <p:to>
                                        <p:strVal val="visible"/>
                                      </p:to>
                                    </p:set>
                                    <p:animEffect transition="in" filter="box(in)">
                                      <p:cBhvr>
                                        <p:cTn id="10" dur="500"/>
                                        <p:tgtEl>
                                          <p:spTgt spid="116739">
                                            <p:txEl>
                                              <p:charRg st="22" end="4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16739">
                                            <p:txEl>
                                              <p:charRg st="45" end="66"/>
                                            </p:txEl>
                                          </p:spTgt>
                                        </p:tgtEl>
                                        <p:attrNameLst>
                                          <p:attrName>style.visibility</p:attrName>
                                        </p:attrNameLst>
                                      </p:cBhvr>
                                      <p:to>
                                        <p:strVal val="visible"/>
                                      </p:to>
                                    </p:set>
                                    <p:animEffect transition="in" filter="box(in)">
                                      <p:cBhvr>
                                        <p:cTn id="13" dur="500"/>
                                        <p:tgtEl>
                                          <p:spTgt spid="116739">
                                            <p:txEl>
                                              <p:charRg st="45" end="66"/>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16739">
                                            <p:txEl>
                                              <p:charRg st="66" end="97"/>
                                            </p:txEl>
                                          </p:spTgt>
                                        </p:tgtEl>
                                        <p:attrNameLst>
                                          <p:attrName>style.visibility</p:attrName>
                                        </p:attrNameLst>
                                      </p:cBhvr>
                                      <p:to>
                                        <p:strVal val="visible"/>
                                      </p:to>
                                    </p:set>
                                    <p:animEffect transition="in" filter="box(in)">
                                      <p:cBhvr>
                                        <p:cTn id="16" dur="500"/>
                                        <p:tgtEl>
                                          <p:spTgt spid="116739">
                                            <p:txEl>
                                              <p:charRg st="66" end="97"/>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16739">
                                            <p:txEl>
                                              <p:charRg st="97" end="111"/>
                                            </p:txEl>
                                          </p:spTgt>
                                        </p:tgtEl>
                                        <p:attrNameLst>
                                          <p:attrName>style.visibility</p:attrName>
                                        </p:attrNameLst>
                                      </p:cBhvr>
                                      <p:to>
                                        <p:strVal val="visible"/>
                                      </p:to>
                                    </p:set>
                                    <p:animEffect transition="in" filter="box(in)">
                                      <p:cBhvr>
                                        <p:cTn id="19" dur="500"/>
                                        <p:tgtEl>
                                          <p:spTgt spid="116739">
                                            <p:txEl>
                                              <p:charRg st="97" end="1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4.8 </a:t>
            </a:r>
            <a:r>
              <a:rPr kumimoji="0" lang="zh-CN" altLang="en-US"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页面置换算法</a:t>
            </a:r>
            <a:endParaRPr kumimoji="0" lang="zh-CN" altLang="en-US"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123907" name="Rectangle 3"/>
          <p:cNvSpPr>
            <a:spLocks noGrp="1"/>
          </p:cNvSpPr>
          <p:nvPr>
            <p:ph idx="1"/>
          </p:nvPr>
        </p:nvSpPr>
        <p:spPr>
          <a:xfrm>
            <a:off x="395288" y="1341438"/>
            <a:ext cx="8229600" cy="4525962"/>
          </a:xfrm>
          <a:ln/>
        </p:spPr>
        <p:txBody>
          <a:bodyPr vert="horz" wrap="square" lIns="91440" tIns="45720" rIns="91440" bIns="45720" anchor="t"/>
          <a:p>
            <a:pPr eaLnBrk="1" hangingPunct="1">
              <a:lnSpc>
                <a:spcPct val="110000"/>
              </a:lnSpc>
              <a:spcBef>
                <a:spcPct val="0"/>
              </a:spcBef>
              <a:buSzPct val="85000"/>
            </a:pPr>
            <a:r>
              <a:rPr lang="zh-CN" altLang="en-US" b="1" dirty="0"/>
              <a:t>当内存中没有可以利用的空闲块时，根据一定的策略从内存中选择一个页面，把它置换到外存，称为页面置换算法。</a:t>
            </a:r>
            <a:endParaRPr lang="zh-CN" altLang="en-US" b="1" dirty="0"/>
          </a:p>
          <a:p>
            <a:pPr lvl="1">
              <a:lnSpc>
                <a:spcPct val="90000"/>
              </a:lnSpc>
            </a:pPr>
            <a:r>
              <a:rPr lang="en-US" altLang="zh-CN" b="1" dirty="0">
                <a:latin typeface="Times New Roman" panose="02020603050405020304" pitchFamily="18" charset="0"/>
              </a:rPr>
              <a:t>1  </a:t>
            </a:r>
            <a:r>
              <a:rPr lang="zh-CN" altLang="en-US" b="1" dirty="0">
                <a:latin typeface="Times New Roman" panose="02020603050405020304" pitchFamily="18" charset="0"/>
              </a:rPr>
              <a:t>先进先出（</a:t>
            </a:r>
            <a:r>
              <a:rPr lang="en-US" altLang="zh-CN" b="1" dirty="0">
                <a:latin typeface="Times New Roman" panose="02020603050405020304" pitchFamily="18" charset="0"/>
              </a:rPr>
              <a:t>FIFO</a:t>
            </a:r>
            <a:r>
              <a:rPr lang="zh-CN" altLang="en-US" b="1" dirty="0">
                <a:latin typeface="Times New Roman" panose="02020603050405020304" pitchFamily="18" charset="0"/>
              </a:rPr>
              <a:t>）</a:t>
            </a:r>
            <a:endParaRPr lang="zh-CN" altLang="en-US" b="1" dirty="0">
              <a:latin typeface="Times New Roman" panose="02020603050405020304" pitchFamily="18" charset="0"/>
            </a:endParaRPr>
          </a:p>
          <a:p>
            <a:pPr lvl="1">
              <a:lnSpc>
                <a:spcPct val="90000"/>
              </a:lnSpc>
            </a:pPr>
            <a:r>
              <a:rPr lang="en-US" altLang="zh-CN" b="1" dirty="0">
                <a:latin typeface="Times New Roman" panose="02020603050405020304" pitchFamily="18" charset="0"/>
              </a:rPr>
              <a:t>2  </a:t>
            </a:r>
            <a:r>
              <a:rPr lang="zh-CN" altLang="en-US" b="1" dirty="0">
                <a:latin typeface="Times New Roman" panose="02020603050405020304" pitchFamily="18" charset="0"/>
              </a:rPr>
              <a:t>最佳置换算法（</a:t>
            </a:r>
            <a:r>
              <a:rPr lang="en-US" altLang="zh-CN" b="1" dirty="0">
                <a:latin typeface="Times New Roman" panose="02020603050405020304" pitchFamily="18" charset="0"/>
              </a:rPr>
              <a:t>OPT</a:t>
            </a:r>
            <a:r>
              <a:rPr lang="zh-CN" altLang="en-US" b="1" dirty="0">
                <a:latin typeface="Times New Roman" panose="02020603050405020304" pitchFamily="18" charset="0"/>
              </a:rPr>
              <a:t>）</a:t>
            </a:r>
            <a:endParaRPr lang="zh-CN" altLang="en-US" b="1" dirty="0">
              <a:latin typeface="Times New Roman" panose="02020603050405020304" pitchFamily="18" charset="0"/>
            </a:endParaRPr>
          </a:p>
          <a:p>
            <a:pPr lvl="1">
              <a:lnSpc>
                <a:spcPct val="90000"/>
              </a:lnSpc>
            </a:pPr>
            <a:r>
              <a:rPr lang="en-US" altLang="zh-CN" b="1" dirty="0">
                <a:latin typeface="Times New Roman" panose="02020603050405020304" pitchFamily="18" charset="0"/>
              </a:rPr>
              <a:t>3  </a:t>
            </a:r>
            <a:r>
              <a:rPr lang="zh-CN" altLang="en-US" b="1" dirty="0">
                <a:latin typeface="Times New Roman" panose="02020603050405020304" pitchFamily="18" charset="0"/>
              </a:rPr>
              <a:t>最近最久未使用置换算法（</a:t>
            </a:r>
            <a:r>
              <a:rPr lang="en-US" altLang="zh-CN" b="1" dirty="0">
                <a:latin typeface="Times New Roman" panose="02020603050405020304" pitchFamily="18" charset="0"/>
              </a:rPr>
              <a:t>LRU</a:t>
            </a:r>
            <a:r>
              <a:rPr lang="zh-CN" altLang="en-US" b="1" dirty="0">
                <a:latin typeface="Times New Roman" panose="02020603050405020304" pitchFamily="18" charset="0"/>
              </a:rPr>
              <a:t>）</a:t>
            </a:r>
            <a:endParaRPr lang="zh-CN" altLang="en-US" b="1" dirty="0">
              <a:latin typeface="Times New Roman" panose="02020603050405020304" pitchFamily="18" charset="0"/>
            </a:endParaRPr>
          </a:p>
          <a:p>
            <a:pPr lvl="1">
              <a:lnSpc>
                <a:spcPct val="90000"/>
              </a:lnSpc>
            </a:pPr>
            <a:r>
              <a:rPr lang="en-US" altLang="zh-CN" b="1" dirty="0">
                <a:latin typeface="Times New Roman" panose="02020603050405020304" pitchFamily="18" charset="0"/>
              </a:rPr>
              <a:t>4  Clock</a:t>
            </a:r>
            <a:r>
              <a:rPr lang="zh-CN" altLang="en-US" b="1" dirty="0">
                <a:latin typeface="Times New Roman" panose="02020603050405020304" pitchFamily="18" charset="0"/>
              </a:rPr>
              <a:t>置换算法（</a:t>
            </a:r>
            <a:r>
              <a:rPr lang="en-US" altLang="zh-CN" b="1" dirty="0">
                <a:latin typeface="Times New Roman" panose="02020603050405020304" pitchFamily="18" charset="0"/>
              </a:rPr>
              <a:t>NRU</a:t>
            </a:r>
            <a:r>
              <a:rPr lang="zh-CN" altLang="en-US" b="1" dirty="0">
                <a:latin typeface="Times New Roman" panose="02020603050405020304" pitchFamily="18" charset="0"/>
              </a:rPr>
              <a:t>）</a:t>
            </a:r>
            <a:endParaRPr lang="zh-CN" altLang="en-US" b="1" dirty="0">
              <a:latin typeface="Times New Roman" panose="02020603050405020304" pitchFamily="18" charset="0"/>
            </a:endParaRPr>
          </a:p>
          <a:p>
            <a:pPr lvl="1">
              <a:lnSpc>
                <a:spcPct val="90000"/>
              </a:lnSpc>
            </a:pPr>
            <a:r>
              <a:rPr lang="en-US" altLang="zh-CN" b="1" dirty="0">
                <a:latin typeface="Times New Roman" panose="02020603050405020304" pitchFamily="18" charset="0"/>
              </a:rPr>
              <a:t>5  </a:t>
            </a:r>
            <a:r>
              <a:rPr lang="zh-CN" altLang="en-US" b="1" dirty="0">
                <a:latin typeface="Times New Roman" panose="02020603050405020304" pitchFamily="18" charset="0"/>
              </a:rPr>
              <a:t>最少使用置换算法（</a:t>
            </a:r>
            <a:r>
              <a:rPr lang="en-US" altLang="zh-CN" b="1" dirty="0">
                <a:latin typeface="Times New Roman" panose="02020603050405020304" pitchFamily="18" charset="0"/>
              </a:rPr>
              <a:t>LFU</a:t>
            </a:r>
            <a:r>
              <a:rPr lang="zh-CN" altLang="en-US" b="1" dirty="0">
                <a:latin typeface="Times New Roman" panose="02020603050405020304" pitchFamily="18" charset="0"/>
              </a:rPr>
              <a:t>）</a:t>
            </a:r>
            <a:endParaRPr lang="zh-CN" altLang="en-US" b="1" dirty="0">
              <a:latin typeface="Times New Roman" panose="02020603050405020304" pitchFamily="18" charset="0"/>
            </a:endParaRPr>
          </a:p>
          <a:p>
            <a:pPr lvl="1">
              <a:lnSpc>
                <a:spcPct val="90000"/>
              </a:lnSpc>
            </a:pPr>
            <a:r>
              <a:rPr lang="en-US" altLang="zh-CN" b="1" dirty="0">
                <a:latin typeface="Times New Roman" panose="02020603050405020304" pitchFamily="18" charset="0"/>
              </a:rPr>
              <a:t>6  </a:t>
            </a:r>
            <a:r>
              <a:rPr lang="zh-CN" altLang="en-US" b="1" dirty="0">
                <a:latin typeface="Times New Roman" panose="02020603050405020304" pitchFamily="18" charset="0"/>
              </a:rPr>
              <a:t>页面缓冲置换算法（</a:t>
            </a:r>
            <a:r>
              <a:rPr lang="en-US" altLang="zh-CN" b="1" dirty="0">
                <a:latin typeface="Times New Roman" panose="02020603050405020304" pitchFamily="18" charset="0"/>
              </a:rPr>
              <a:t>PBA</a:t>
            </a:r>
            <a:r>
              <a:rPr lang="zh-CN" altLang="en-US" b="1" dirty="0">
                <a:latin typeface="Times New Roman" panose="02020603050405020304" pitchFamily="18" charset="0"/>
              </a:rPr>
              <a:t>）</a:t>
            </a:r>
            <a:endParaRPr lang="zh-CN" altLang="en-US" b="1" dirty="0"/>
          </a:p>
          <a:p>
            <a:pPr>
              <a:lnSpc>
                <a:spcPct val="90000"/>
              </a:lnSpc>
            </a:pPr>
            <a:endParaRPr lang="zh-CN" altLang="en-US" b="1"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6850" name="AutoShape 2">
            <a:hlinkClick r:id="rId1" action="ppaction://hlinksldjump"/>
          </p:cNvPr>
          <p:cNvSpPr>
            <a:spLocks noChangeArrowheads="1"/>
          </p:cNvSpPr>
          <p:nvPr/>
        </p:nvSpPr>
        <p:spPr bwMode="auto">
          <a:xfrm>
            <a:off x="3635375" y="5661025"/>
            <a:ext cx="1905000" cy="381000"/>
          </a:xfrm>
          <a:prstGeom prst="roundRect">
            <a:avLst>
              <a:gd name="adj" fmla="val 16667"/>
            </a:avLst>
          </a:prstGeom>
          <a:gradFill rotWithShape="0">
            <a:gsLst>
              <a:gs pos="0">
                <a:srgbClr val="3399FF"/>
              </a:gs>
              <a:gs pos="50000">
                <a:schemeClr val="bg1"/>
              </a:gs>
              <a:gs pos="100000">
                <a:srgbClr val="3399FF"/>
              </a:gs>
            </a:gsLst>
            <a:lin ang="0" scaled="1"/>
          </a:gradFill>
          <a:ln w="38100" cmpd="dbl">
            <a:solidFill>
              <a:schemeClr val="folHlink"/>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楷体_GB2312" pitchFamily="49" charset="-122"/>
                <a:cs typeface="+mn-cs"/>
              </a:rPr>
              <a:t>静态重定位</a:t>
            </a:r>
            <a:endParaRPr kumimoji="0"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17411" name="Text Box 3"/>
          <p:cNvSpPr txBox="1"/>
          <p:nvPr/>
        </p:nvSpPr>
        <p:spPr>
          <a:xfrm>
            <a:off x="6372225" y="2828925"/>
            <a:ext cx="2173288" cy="396875"/>
          </a:xfrm>
          <a:prstGeom prst="rect">
            <a:avLst/>
          </a:prstGeom>
          <a:noFill/>
          <a:ln w="9525">
            <a:noFill/>
          </a:ln>
        </p:spPr>
        <p:txBody>
          <a:bodyPr wrap="none">
            <a:spAutoFit/>
          </a:bodyPr>
          <a:p>
            <a:pPr algn="l" eaLnBrk="0" hangingPunct="0">
              <a:spcBef>
                <a:spcPct val="0"/>
              </a:spcBef>
            </a:pPr>
            <a:r>
              <a:rPr lang="en-US" altLang="zh-CN" sz="2000" dirty="0">
                <a:latin typeface="Times New Roman" panose="02020603050405020304" pitchFamily="18" charset="0"/>
              </a:rPr>
              <a:t>mov r</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,[1000+500]</a:t>
            </a:r>
            <a:endParaRPr lang="en-US" altLang="zh-CN" sz="2000" dirty="0">
              <a:latin typeface="Times New Roman" panose="02020603050405020304" pitchFamily="18" charset="0"/>
            </a:endParaRPr>
          </a:p>
        </p:txBody>
      </p:sp>
      <p:grpSp>
        <p:nvGrpSpPr>
          <p:cNvPr id="17412" name="Group 4"/>
          <p:cNvGrpSpPr/>
          <p:nvPr/>
        </p:nvGrpSpPr>
        <p:grpSpPr>
          <a:xfrm>
            <a:off x="6443663" y="1916113"/>
            <a:ext cx="2089150" cy="3200400"/>
            <a:chOff x="4058" y="1220"/>
            <a:chExt cx="960" cy="2016"/>
          </a:xfrm>
        </p:grpSpPr>
        <p:sp>
          <p:nvSpPr>
            <p:cNvPr id="17443" name="Rectangle 5"/>
            <p:cNvSpPr/>
            <p:nvPr/>
          </p:nvSpPr>
          <p:spPr>
            <a:xfrm>
              <a:off x="4060" y="1220"/>
              <a:ext cx="957" cy="2016"/>
            </a:xfrm>
            <a:prstGeom prst="rect">
              <a:avLst/>
            </a:prstGeom>
            <a:noFill/>
            <a:ln w="38100" cap="flat" cmpd="sng">
              <a:solidFill>
                <a:schemeClr val="tx2"/>
              </a:solidFill>
              <a:prstDash val="solid"/>
              <a:miter/>
              <a:headEnd type="none" w="med" len="med"/>
              <a:tailEnd type="none" w="med" len="med"/>
            </a:ln>
          </p:spPr>
          <p:txBody>
            <a:bodyPr wrap="none" anchor="ctr"/>
            <a:p>
              <a:pPr algn="l">
                <a:spcBef>
                  <a:spcPct val="0"/>
                </a:spcBef>
              </a:pPr>
              <a:endParaRPr lang="zh-CN" altLang="en-US" sz="2000" b="0" dirty="0">
                <a:latin typeface="Tahoma" panose="020B0604030504040204" pitchFamily="34" charset="0"/>
              </a:endParaRPr>
            </a:p>
          </p:txBody>
        </p:sp>
        <p:sp>
          <p:nvSpPr>
            <p:cNvPr id="17444" name="Line 6"/>
            <p:cNvSpPr/>
            <p:nvPr/>
          </p:nvSpPr>
          <p:spPr>
            <a:xfrm>
              <a:off x="4058" y="1556"/>
              <a:ext cx="960" cy="0"/>
            </a:xfrm>
            <a:prstGeom prst="line">
              <a:avLst/>
            </a:prstGeom>
            <a:ln w="9525" cap="flat" cmpd="sng">
              <a:solidFill>
                <a:schemeClr val="tx2"/>
              </a:solidFill>
              <a:prstDash val="solid"/>
              <a:headEnd type="none" w="med" len="med"/>
              <a:tailEnd type="none" w="med" len="med"/>
            </a:ln>
          </p:spPr>
        </p:sp>
        <p:sp>
          <p:nvSpPr>
            <p:cNvPr id="17445" name="Line 7"/>
            <p:cNvSpPr/>
            <p:nvPr/>
          </p:nvSpPr>
          <p:spPr>
            <a:xfrm>
              <a:off x="4058" y="1796"/>
              <a:ext cx="960" cy="0"/>
            </a:xfrm>
            <a:prstGeom prst="line">
              <a:avLst/>
            </a:prstGeom>
            <a:ln w="9525" cap="flat" cmpd="sng">
              <a:solidFill>
                <a:schemeClr val="tx2"/>
              </a:solidFill>
              <a:prstDash val="solid"/>
              <a:headEnd type="none" w="med" len="med"/>
              <a:tailEnd type="none" w="med" len="med"/>
            </a:ln>
          </p:spPr>
        </p:sp>
        <p:sp>
          <p:nvSpPr>
            <p:cNvPr id="17446" name="Line 8"/>
            <p:cNvSpPr/>
            <p:nvPr/>
          </p:nvSpPr>
          <p:spPr>
            <a:xfrm flipV="1">
              <a:off x="4058" y="2036"/>
              <a:ext cx="960" cy="0"/>
            </a:xfrm>
            <a:prstGeom prst="line">
              <a:avLst/>
            </a:prstGeom>
            <a:ln w="9525" cap="flat" cmpd="sng">
              <a:solidFill>
                <a:schemeClr val="tx2"/>
              </a:solidFill>
              <a:prstDash val="solid"/>
              <a:headEnd type="none" w="med" len="med"/>
              <a:tailEnd type="none" w="med" len="med"/>
            </a:ln>
          </p:spPr>
        </p:sp>
        <p:sp>
          <p:nvSpPr>
            <p:cNvPr id="17447" name="Line 9"/>
            <p:cNvSpPr/>
            <p:nvPr/>
          </p:nvSpPr>
          <p:spPr>
            <a:xfrm>
              <a:off x="4058" y="2372"/>
              <a:ext cx="960" cy="0"/>
            </a:xfrm>
            <a:prstGeom prst="line">
              <a:avLst/>
            </a:prstGeom>
            <a:ln w="9525" cap="flat" cmpd="sng">
              <a:solidFill>
                <a:schemeClr val="tx2"/>
              </a:solidFill>
              <a:prstDash val="solid"/>
              <a:headEnd type="none" w="med" len="med"/>
              <a:tailEnd type="none" w="med" len="med"/>
            </a:ln>
          </p:spPr>
        </p:sp>
        <p:sp>
          <p:nvSpPr>
            <p:cNvPr id="17448" name="Line 10"/>
            <p:cNvSpPr/>
            <p:nvPr/>
          </p:nvSpPr>
          <p:spPr>
            <a:xfrm flipV="1">
              <a:off x="4060" y="2612"/>
              <a:ext cx="958" cy="0"/>
            </a:xfrm>
            <a:prstGeom prst="line">
              <a:avLst/>
            </a:prstGeom>
            <a:ln w="9525" cap="flat" cmpd="sng">
              <a:solidFill>
                <a:schemeClr val="tx2"/>
              </a:solidFill>
              <a:prstDash val="solid"/>
              <a:headEnd type="none" w="med" len="med"/>
              <a:tailEnd type="none" w="med" len="med"/>
            </a:ln>
          </p:spPr>
        </p:sp>
        <p:sp>
          <p:nvSpPr>
            <p:cNvPr id="17449" name="Line 11"/>
            <p:cNvSpPr/>
            <p:nvPr/>
          </p:nvSpPr>
          <p:spPr>
            <a:xfrm>
              <a:off x="4058" y="2852"/>
              <a:ext cx="960" cy="0"/>
            </a:xfrm>
            <a:prstGeom prst="line">
              <a:avLst/>
            </a:prstGeom>
            <a:ln w="9525" cap="flat" cmpd="sng">
              <a:solidFill>
                <a:schemeClr val="tx2"/>
              </a:solidFill>
              <a:prstDash val="solid"/>
              <a:headEnd type="none" w="med" len="med"/>
              <a:tailEnd type="none" w="med" len="med"/>
            </a:ln>
          </p:spPr>
        </p:sp>
      </p:grpSp>
      <p:sp>
        <p:nvSpPr>
          <p:cNvPr id="17413" name="Text Box 12"/>
          <p:cNvSpPr txBox="1"/>
          <p:nvPr/>
        </p:nvSpPr>
        <p:spPr>
          <a:xfrm>
            <a:off x="6122988" y="1752600"/>
            <a:ext cx="323850" cy="427038"/>
          </a:xfrm>
          <a:prstGeom prst="rect">
            <a:avLst/>
          </a:prstGeom>
          <a:noFill/>
          <a:ln w="9525">
            <a:noFill/>
          </a:ln>
        </p:spPr>
        <p:txBody>
          <a:bodyPr wrap="none">
            <a:spAutoFit/>
          </a:bodyPr>
          <a:p>
            <a:pPr eaLnBrk="0" hangingPunct="0">
              <a:spcBef>
                <a:spcPct val="0"/>
              </a:spcBef>
            </a:pPr>
            <a:r>
              <a:rPr lang="en-US" altLang="zh-CN" sz="2200" dirty="0">
                <a:latin typeface="Times New Roman" panose="02020603050405020304" pitchFamily="18" charset="0"/>
              </a:rPr>
              <a:t>0</a:t>
            </a:r>
            <a:endParaRPr lang="en-US" altLang="zh-CN" sz="2200" dirty="0">
              <a:latin typeface="Times New Roman" panose="02020603050405020304" pitchFamily="18" charset="0"/>
            </a:endParaRPr>
          </a:p>
        </p:txBody>
      </p:sp>
      <p:sp>
        <p:nvSpPr>
          <p:cNvPr id="17414" name="Text Box 13"/>
          <p:cNvSpPr txBox="1"/>
          <p:nvPr/>
        </p:nvSpPr>
        <p:spPr>
          <a:xfrm>
            <a:off x="5724525" y="2292350"/>
            <a:ext cx="742950" cy="427038"/>
          </a:xfrm>
          <a:prstGeom prst="rect">
            <a:avLst/>
          </a:prstGeom>
          <a:noFill/>
          <a:ln w="9525">
            <a:noFill/>
          </a:ln>
        </p:spPr>
        <p:txBody>
          <a:bodyPr wrap="none">
            <a:spAutoFit/>
          </a:bodyPr>
          <a:p>
            <a:pPr algn="l" eaLnBrk="0" hangingPunct="0">
              <a:spcBef>
                <a:spcPct val="0"/>
              </a:spcBef>
            </a:pPr>
            <a:r>
              <a:rPr lang="en-US" altLang="zh-CN" sz="2200" dirty="0">
                <a:latin typeface="Times New Roman" panose="02020603050405020304" pitchFamily="18" charset="0"/>
              </a:rPr>
              <a:t>1000</a:t>
            </a:r>
            <a:endParaRPr lang="en-US" altLang="zh-CN" sz="2200" dirty="0">
              <a:latin typeface="Times New Roman" panose="02020603050405020304" pitchFamily="18" charset="0"/>
            </a:endParaRPr>
          </a:p>
        </p:txBody>
      </p:sp>
      <p:sp>
        <p:nvSpPr>
          <p:cNvPr id="17415" name="Text Box 14"/>
          <p:cNvSpPr txBox="1"/>
          <p:nvPr/>
        </p:nvSpPr>
        <p:spPr>
          <a:xfrm>
            <a:off x="5148263" y="3789363"/>
            <a:ext cx="1320800" cy="427037"/>
          </a:xfrm>
          <a:prstGeom prst="rect">
            <a:avLst/>
          </a:prstGeom>
          <a:noFill/>
          <a:ln w="9525">
            <a:noFill/>
          </a:ln>
        </p:spPr>
        <p:txBody>
          <a:bodyPr wrap="none">
            <a:spAutoFit/>
          </a:bodyPr>
          <a:p>
            <a:pPr algn="l" eaLnBrk="0" hangingPunct="0">
              <a:spcBef>
                <a:spcPct val="0"/>
              </a:spcBef>
            </a:pPr>
            <a:r>
              <a:rPr lang="en-US" altLang="zh-CN" sz="2200" dirty="0">
                <a:latin typeface="Times New Roman" panose="02020603050405020304" pitchFamily="18" charset="0"/>
              </a:rPr>
              <a:t>1000+500</a:t>
            </a:r>
            <a:endParaRPr lang="en-US" altLang="zh-CN" sz="2200" dirty="0">
              <a:latin typeface="Times New Roman" panose="02020603050405020304" pitchFamily="18" charset="0"/>
            </a:endParaRPr>
          </a:p>
        </p:txBody>
      </p:sp>
      <p:sp>
        <p:nvSpPr>
          <p:cNvPr id="17416" name="Text Box 15"/>
          <p:cNvSpPr txBox="1"/>
          <p:nvPr/>
        </p:nvSpPr>
        <p:spPr>
          <a:xfrm>
            <a:off x="6559550" y="3716338"/>
            <a:ext cx="488950" cy="457200"/>
          </a:xfrm>
          <a:prstGeom prst="rect">
            <a:avLst/>
          </a:prstGeom>
          <a:noFill/>
          <a:ln w="9525">
            <a:noFill/>
          </a:ln>
        </p:spPr>
        <p:txBody>
          <a:bodyPr wrap="none">
            <a:spAutoFit/>
          </a:bodyPr>
          <a:p>
            <a:pPr algn="l" eaLnBrk="0" hangingPunct="0">
              <a:spcBef>
                <a:spcPct val="0"/>
              </a:spcBef>
            </a:pPr>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17417" name="Text Box 16"/>
          <p:cNvSpPr txBox="1"/>
          <p:nvPr/>
        </p:nvSpPr>
        <p:spPr>
          <a:xfrm>
            <a:off x="5462588" y="4868863"/>
            <a:ext cx="1125537" cy="457200"/>
          </a:xfrm>
          <a:prstGeom prst="rect">
            <a:avLst/>
          </a:prstGeom>
          <a:noFill/>
          <a:ln w="9525">
            <a:noFill/>
          </a:ln>
        </p:spPr>
        <p:txBody>
          <a:bodyPr>
            <a:spAutoFit/>
          </a:bodyPr>
          <a:p>
            <a:pPr algn="l" eaLnBrk="0" hangingPunct="0">
              <a:spcBef>
                <a:spcPct val="0"/>
              </a:spcBef>
            </a:pPr>
            <a:r>
              <a:rPr lang="en-US" altLang="zh-CN" dirty="0">
                <a:latin typeface="Times New Roman" panose="02020603050405020304" pitchFamily="18" charset="0"/>
              </a:rPr>
              <a:t>256k-1</a:t>
            </a:r>
            <a:endParaRPr lang="en-US" altLang="zh-CN" dirty="0">
              <a:latin typeface="Times New Roman" panose="02020603050405020304" pitchFamily="18" charset="0"/>
            </a:endParaRPr>
          </a:p>
        </p:txBody>
      </p:sp>
      <p:sp>
        <p:nvSpPr>
          <p:cNvPr id="17418" name="Text Box 17"/>
          <p:cNvSpPr txBox="1"/>
          <p:nvPr/>
        </p:nvSpPr>
        <p:spPr>
          <a:xfrm>
            <a:off x="5148263" y="4370388"/>
            <a:ext cx="1320800" cy="427037"/>
          </a:xfrm>
          <a:prstGeom prst="rect">
            <a:avLst/>
          </a:prstGeom>
          <a:noFill/>
          <a:ln w="9525">
            <a:noFill/>
          </a:ln>
        </p:spPr>
        <p:txBody>
          <a:bodyPr wrap="none">
            <a:spAutoFit/>
          </a:bodyPr>
          <a:p>
            <a:pPr algn="l" eaLnBrk="0" hangingPunct="0">
              <a:spcBef>
                <a:spcPct val="0"/>
              </a:spcBef>
            </a:pPr>
            <a:r>
              <a:rPr lang="en-US" altLang="zh-CN" sz="2200" dirty="0">
                <a:latin typeface="Times New Roman" panose="02020603050405020304" pitchFamily="18" charset="0"/>
              </a:rPr>
              <a:t>1000+600</a:t>
            </a:r>
            <a:endParaRPr lang="en-US" altLang="zh-CN" sz="2200" dirty="0">
              <a:latin typeface="Times New Roman" panose="02020603050405020304" pitchFamily="18" charset="0"/>
            </a:endParaRPr>
          </a:p>
        </p:txBody>
      </p:sp>
      <p:sp>
        <p:nvSpPr>
          <p:cNvPr id="17419" name="Text Box 18"/>
          <p:cNvSpPr txBox="1"/>
          <p:nvPr/>
        </p:nvSpPr>
        <p:spPr>
          <a:xfrm>
            <a:off x="5148263" y="2852738"/>
            <a:ext cx="1320800" cy="427037"/>
          </a:xfrm>
          <a:prstGeom prst="rect">
            <a:avLst/>
          </a:prstGeom>
          <a:noFill/>
          <a:ln w="9525">
            <a:noFill/>
          </a:ln>
        </p:spPr>
        <p:txBody>
          <a:bodyPr wrap="none">
            <a:spAutoFit/>
          </a:bodyPr>
          <a:p>
            <a:pPr algn="l" eaLnBrk="0" hangingPunct="0">
              <a:spcBef>
                <a:spcPct val="0"/>
              </a:spcBef>
            </a:pPr>
            <a:r>
              <a:rPr lang="en-US" altLang="zh-CN" sz="2200" dirty="0">
                <a:latin typeface="Times New Roman" panose="02020603050405020304" pitchFamily="18" charset="0"/>
              </a:rPr>
              <a:t>1000+100</a:t>
            </a:r>
            <a:endParaRPr lang="en-US" altLang="zh-CN" sz="2200" dirty="0">
              <a:latin typeface="Times New Roman" panose="02020603050405020304" pitchFamily="18" charset="0"/>
            </a:endParaRPr>
          </a:p>
        </p:txBody>
      </p:sp>
      <p:sp>
        <p:nvSpPr>
          <p:cNvPr id="17420" name="Text Box 19"/>
          <p:cNvSpPr txBox="1"/>
          <p:nvPr/>
        </p:nvSpPr>
        <p:spPr>
          <a:xfrm>
            <a:off x="6775450" y="5224463"/>
            <a:ext cx="1612900" cy="457200"/>
          </a:xfrm>
          <a:prstGeom prst="rect">
            <a:avLst/>
          </a:prstGeom>
          <a:noFill/>
          <a:ln w="9525">
            <a:noFill/>
          </a:ln>
        </p:spPr>
        <p:txBody>
          <a:bodyPr>
            <a:spAutoFit/>
          </a:bodyPr>
          <a:p>
            <a:r>
              <a:rPr lang="zh-CN" altLang="en-US" dirty="0">
                <a:latin typeface="Times New Roman" panose="02020603050405020304" pitchFamily="18" charset="0"/>
              </a:rPr>
              <a:t>存贮空间</a:t>
            </a:r>
            <a:endParaRPr lang="zh-CN" altLang="en-US" dirty="0">
              <a:latin typeface="Times New Roman" panose="02020603050405020304" pitchFamily="18" charset="0"/>
            </a:endParaRPr>
          </a:p>
        </p:txBody>
      </p:sp>
      <p:sp>
        <p:nvSpPr>
          <p:cNvPr id="17421" name="Text Box 20"/>
          <p:cNvSpPr txBox="1"/>
          <p:nvPr/>
        </p:nvSpPr>
        <p:spPr>
          <a:xfrm>
            <a:off x="1116013" y="5300663"/>
            <a:ext cx="2160587" cy="457200"/>
          </a:xfrm>
          <a:prstGeom prst="rect">
            <a:avLst/>
          </a:prstGeom>
          <a:noFill/>
          <a:ln w="9525">
            <a:noFill/>
          </a:ln>
        </p:spPr>
        <p:txBody>
          <a:bodyPr>
            <a:spAutoFit/>
          </a:bodyPr>
          <a:p>
            <a:pPr algn="l"/>
            <a:r>
              <a:rPr lang="zh-CN" altLang="en-US" dirty="0">
                <a:latin typeface="Times New Roman" panose="02020603050405020304" pitchFamily="18" charset="0"/>
              </a:rPr>
              <a:t>作业地址空间</a:t>
            </a:r>
            <a:endParaRPr lang="zh-CN" altLang="en-US" dirty="0">
              <a:latin typeface="Times New Roman" panose="02020603050405020304" pitchFamily="18" charset="0"/>
            </a:endParaRPr>
          </a:p>
        </p:txBody>
      </p:sp>
      <p:sp>
        <p:nvSpPr>
          <p:cNvPr id="17422" name="Text Box 21"/>
          <p:cNvSpPr txBox="1"/>
          <p:nvPr/>
        </p:nvSpPr>
        <p:spPr>
          <a:xfrm>
            <a:off x="1331913" y="3979863"/>
            <a:ext cx="488950" cy="457200"/>
          </a:xfrm>
          <a:prstGeom prst="rect">
            <a:avLst/>
          </a:prstGeom>
          <a:noFill/>
          <a:ln w="9525">
            <a:noFill/>
          </a:ln>
        </p:spPr>
        <p:txBody>
          <a:bodyPr wrap="none">
            <a:spAutoFit/>
          </a:bodyPr>
          <a:p>
            <a:pPr algn="l" eaLnBrk="0" hangingPunct="0">
              <a:spcBef>
                <a:spcPct val="0"/>
              </a:spcBef>
            </a:pPr>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17423" name="Text Box 22"/>
          <p:cNvSpPr txBox="1"/>
          <p:nvPr/>
        </p:nvSpPr>
        <p:spPr>
          <a:xfrm>
            <a:off x="1250950" y="2924175"/>
            <a:ext cx="1662113" cy="427038"/>
          </a:xfrm>
          <a:prstGeom prst="rect">
            <a:avLst/>
          </a:prstGeom>
          <a:noFill/>
          <a:ln w="9525">
            <a:noFill/>
          </a:ln>
        </p:spPr>
        <p:txBody>
          <a:bodyPr wrap="none">
            <a:spAutoFit/>
          </a:bodyPr>
          <a:p>
            <a:pPr algn="l" eaLnBrk="0" hangingPunct="0">
              <a:spcBef>
                <a:spcPct val="0"/>
              </a:spcBef>
            </a:pPr>
            <a:r>
              <a:rPr lang="en-US" altLang="zh-CN" sz="2200" dirty="0">
                <a:latin typeface="Times New Roman" panose="02020603050405020304" pitchFamily="18" charset="0"/>
              </a:rPr>
              <a:t>mov r</a:t>
            </a:r>
            <a:r>
              <a:rPr lang="en-US" altLang="zh-CN" sz="2200" baseline="-25000" dirty="0">
                <a:latin typeface="Times New Roman" panose="02020603050405020304" pitchFamily="18" charset="0"/>
              </a:rPr>
              <a:t>1</a:t>
            </a:r>
            <a:r>
              <a:rPr lang="en-US" altLang="zh-CN" sz="2200" dirty="0">
                <a:latin typeface="Times New Roman" panose="02020603050405020304" pitchFamily="18" charset="0"/>
              </a:rPr>
              <a:t>,[500]</a:t>
            </a:r>
            <a:endParaRPr lang="en-US" altLang="zh-CN" sz="2200" dirty="0">
              <a:latin typeface="Times New Roman" panose="02020603050405020304" pitchFamily="18" charset="0"/>
            </a:endParaRPr>
          </a:p>
        </p:txBody>
      </p:sp>
      <p:grpSp>
        <p:nvGrpSpPr>
          <p:cNvPr id="17424" name="Group 23"/>
          <p:cNvGrpSpPr/>
          <p:nvPr/>
        </p:nvGrpSpPr>
        <p:grpSpPr>
          <a:xfrm>
            <a:off x="1258888" y="2565400"/>
            <a:ext cx="1657350" cy="2362200"/>
            <a:chOff x="2315" y="1824"/>
            <a:chExt cx="960" cy="1488"/>
          </a:xfrm>
        </p:grpSpPr>
        <p:sp>
          <p:nvSpPr>
            <p:cNvPr id="17438" name="Line 24"/>
            <p:cNvSpPr/>
            <p:nvPr/>
          </p:nvSpPr>
          <p:spPr>
            <a:xfrm>
              <a:off x="2315" y="2743"/>
              <a:ext cx="960" cy="0"/>
            </a:xfrm>
            <a:prstGeom prst="line">
              <a:avLst/>
            </a:prstGeom>
            <a:ln w="9525" cap="flat" cmpd="sng">
              <a:solidFill>
                <a:schemeClr val="hlink"/>
              </a:solidFill>
              <a:prstDash val="solid"/>
              <a:headEnd type="none" w="med" len="med"/>
              <a:tailEnd type="none" w="med" len="med"/>
            </a:ln>
          </p:spPr>
        </p:sp>
        <p:sp>
          <p:nvSpPr>
            <p:cNvPr id="17439" name="Line 25"/>
            <p:cNvSpPr/>
            <p:nvPr/>
          </p:nvSpPr>
          <p:spPr>
            <a:xfrm flipV="1">
              <a:off x="2317" y="2983"/>
              <a:ext cx="958" cy="0"/>
            </a:xfrm>
            <a:prstGeom prst="line">
              <a:avLst/>
            </a:prstGeom>
            <a:ln w="9525" cap="flat" cmpd="sng">
              <a:solidFill>
                <a:schemeClr val="hlink"/>
              </a:solidFill>
              <a:prstDash val="solid"/>
              <a:headEnd type="none" w="med" len="med"/>
              <a:tailEnd type="none" w="med" len="med"/>
            </a:ln>
          </p:spPr>
        </p:sp>
        <p:sp>
          <p:nvSpPr>
            <p:cNvPr id="17440" name="Rectangle 26"/>
            <p:cNvSpPr/>
            <p:nvPr/>
          </p:nvSpPr>
          <p:spPr>
            <a:xfrm>
              <a:off x="2317" y="1824"/>
              <a:ext cx="957" cy="1488"/>
            </a:xfrm>
            <a:prstGeom prst="rect">
              <a:avLst/>
            </a:prstGeom>
            <a:noFill/>
            <a:ln w="38100" cap="flat" cmpd="sng">
              <a:solidFill>
                <a:schemeClr val="hlink"/>
              </a:solidFill>
              <a:prstDash val="solid"/>
              <a:miter/>
              <a:headEnd type="none" w="med" len="med"/>
              <a:tailEnd type="none" w="med" len="med"/>
            </a:ln>
          </p:spPr>
          <p:txBody>
            <a:bodyPr wrap="none" anchor="ctr"/>
            <a:p>
              <a:pPr algn="l">
                <a:spcBef>
                  <a:spcPct val="0"/>
                </a:spcBef>
              </a:pPr>
              <a:endParaRPr lang="zh-CN" altLang="en-US" b="0" dirty="0">
                <a:latin typeface="Tahoma" panose="020B0604030504040204" pitchFamily="34" charset="0"/>
              </a:endParaRPr>
            </a:p>
          </p:txBody>
        </p:sp>
        <p:sp>
          <p:nvSpPr>
            <p:cNvPr id="17441" name="Line 27"/>
            <p:cNvSpPr/>
            <p:nvPr/>
          </p:nvSpPr>
          <p:spPr>
            <a:xfrm>
              <a:off x="2315" y="2077"/>
              <a:ext cx="960" cy="0"/>
            </a:xfrm>
            <a:prstGeom prst="line">
              <a:avLst/>
            </a:prstGeom>
            <a:ln w="9525" cap="flat" cmpd="sng">
              <a:solidFill>
                <a:schemeClr val="hlink"/>
              </a:solidFill>
              <a:prstDash val="solid"/>
              <a:headEnd type="none" w="med" len="med"/>
              <a:tailEnd type="none" w="med" len="med"/>
            </a:ln>
          </p:spPr>
        </p:sp>
        <p:sp>
          <p:nvSpPr>
            <p:cNvPr id="17442" name="Line 28"/>
            <p:cNvSpPr/>
            <p:nvPr/>
          </p:nvSpPr>
          <p:spPr>
            <a:xfrm flipV="1">
              <a:off x="2315" y="2317"/>
              <a:ext cx="960" cy="0"/>
            </a:xfrm>
            <a:prstGeom prst="line">
              <a:avLst/>
            </a:prstGeom>
            <a:ln w="9525" cap="flat" cmpd="sng">
              <a:solidFill>
                <a:schemeClr val="hlink"/>
              </a:solidFill>
              <a:prstDash val="solid"/>
              <a:headEnd type="none" w="med" len="med"/>
              <a:tailEnd type="none" w="med" len="med"/>
            </a:ln>
          </p:spPr>
        </p:sp>
      </p:grpSp>
      <p:sp>
        <p:nvSpPr>
          <p:cNvPr id="17425" name="Text Box 29"/>
          <p:cNvSpPr txBox="1"/>
          <p:nvPr/>
        </p:nvSpPr>
        <p:spPr>
          <a:xfrm>
            <a:off x="919163" y="2360613"/>
            <a:ext cx="336550" cy="457200"/>
          </a:xfrm>
          <a:prstGeom prst="rect">
            <a:avLst/>
          </a:prstGeom>
          <a:noFill/>
          <a:ln w="9525">
            <a:noFill/>
          </a:ln>
        </p:spPr>
        <p:txBody>
          <a:bodyPr wrap="none">
            <a:spAutoFit/>
          </a:bodyPr>
          <a:p>
            <a:pPr eaLnBrk="0" hangingPunct="0">
              <a:spcBef>
                <a:spcPct val="0"/>
              </a:spcBef>
            </a:pP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17426" name="Text Box 30"/>
          <p:cNvSpPr txBox="1"/>
          <p:nvPr/>
        </p:nvSpPr>
        <p:spPr>
          <a:xfrm>
            <a:off x="684213" y="4005263"/>
            <a:ext cx="641350" cy="457200"/>
          </a:xfrm>
          <a:prstGeom prst="rect">
            <a:avLst/>
          </a:prstGeom>
          <a:noFill/>
          <a:ln w="9525">
            <a:noFill/>
          </a:ln>
        </p:spPr>
        <p:txBody>
          <a:bodyPr wrap="none">
            <a:spAutoFit/>
          </a:bodyPr>
          <a:p>
            <a:pPr algn="l" eaLnBrk="0" hangingPunct="0">
              <a:spcBef>
                <a:spcPct val="0"/>
              </a:spcBef>
            </a:pPr>
            <a:r>
              <a:rPr lang="en-US" altLang="zh-CN" dirty="0">
                <a:latin typeface="Times New Roman" panose="02020603050405020304" pitchFamily="18" charset="0"/>
              </a:rPr>
              <a:t>500</a:t>
            </a:r>
            <a:endParaRPr lang="en-US" altLang="zh-CN" dirty="0">
              <a:latin typeface="Times New Roman" panose="02020603050405020304" pitchFamily="18" charset="0"/>
            </a:endParaRPr>
          </a:p>
        </p:txBody>
      </p:sp>
      <p:sp>
        <p:nvSpPr>
          <p:cNvPr id="17427" name="Text Box 31"/>
          <p:cNvSpPr txBox="1"/>
          <p:nvPr/>
        </p:nvSpPr>
        <p:spPr>
          <a:xfrm>
            <a:off x="684213" y="4652963"/>
            <a:ext cx="641350" cy="457200"/>
          </a:xfrm>
          <a:prstGeom prst="rect">
            <a:avLst/>
          </a:prstGeom>
          <a:noFill/>
          <a:ln w="9525">
            <a:noFill/>
          </a:ln>
        </p:spPr>
        <p:txBody>
          <a:bodyPr wrap="none">
            <a:spAutoFit/>
          </a:bodyPr>
          <a:p>
            <a:pPr algn="l" eaLnBrk="0" hangingPunct="0">
              <a:spcBef>
                <a:spcPct val="0"/>
              </a:spcBef>
            </a:pPr>
            <a:r>
              <a:rPr lang="en-US" altLang="zh-CN" dirty="0">
                <a:latin typeface="Times New Roman" panose="02020603050405020304" pitchFamily="18" charset="0"/>
              </a:rPr>
              <a:t>599</a:t>
            </a:r>
            <a:endParaRPr lang="en-US" altLang="zh-CN" dirty="0">
              <a:latin typeface="Times New Roman" panose="02020603050405020304" pitchFamily="18" charset="0"/>
            </a:endParaRPr>
          </a:p>
        </p:txBody>
      </p:sp>
      <p:sp>
        <p:nvSpPr>
          <p:cNvPr id="17428" name="Text Box 32"/>
          <p:cNvSpPr txBox="1"/>
          <p:nvPr/>
        </p:nvSpPr>
        <p:spPr>
          <a:xfrm>
            <a:off x="611188" y="2924175"/>
            <a:ext cx="641350" cy="457200"/>
          </a:xfrm>
          <a:prstGeom prst="rect">
            <a:avLst/>
          </a:prstGeom>
          <a:noFill/>
          <a:ln w="9525">
            <a:noFill/>
          </a:ln>
        </p:spPr>
        <p:txBody>
          <a:bodyPr wrap="none">
            <a:spAutoFit/>
          </a:bodyPr>
          <a:p>
            <a:pPr algn="l" eaLnBrk="0" hangingPunct="0">
              <a:spcBef>
                <a:spcPct val="0"/>
              </a:spcBef>
            </a:pPr>
            <a:r>
              <a:rPr lang="en-US" altLang="zh-CN" dirty="0">
                <a:latin typeface="Times New Roman" panose="02020603050405020304" pitchFamily="18" charset="0"/>
              </a:rPr>
              <a:t>100</a:t>
            </a:r>
            <a:endParaRPr lang="en-US" altLang="zh-CN" dirty="0">
              <a:latin typeface="Times New Roman" panose="02020603050405020304" pitchFamily="18" charset="0"/>
            </a:endParaRPr>
          </a:p>
        </p:txBody>
      </p:sp>
      <p:sp>
        <p:nvSpPr>
          <p:cNvPr id="17429" name="Oval 33"/>
          <p:cNvSpPr>
            <a:spLocks noChangeAspect="1"/>
          </p:cNvSpPr>
          <p:nvPr/>
        </p:nvSpPr>
        <p:spPr>
          <a:xfrm>
            <a:off x="4038600" y="2968625"/>
            <a:ext cx="323850" cy="323850"/>
          </a:xfrm>
          <a:prstGeom prst="ellipse">
            <a:avLst/>
          </a:prstGeom>
          <a:noFill/>
          <a:ln w="12700" cap="flat" cmpd="sng">
            <a:solidFill>
              <a:srgbClr val="CC0000"/>
            </a:solidFill>
            <a:prstDash val="solid"/>
            <a:headEnd type="none" w="med" len="med"/>
            <a:tailEnd type="none" w="med" len="med"/>
          </a:ln>
        </p:spPr>
        <p:txBody>
          <a:bodyPr wrap="none" anchor="ctr" anchorCtr="1"/>
          <a:p>
            <a:pPr>
              <a:spcBef>
                <a:spcPct val="0"/>
              </a:spcBef>
            </a:pPr>
            <a:r>
              <a:rPr lang="en-US" altLang="zh-CN" sz="2800" dirty="0">
                <a:solidFill>
                  <a:srgbClr val="CC0000"/>
                </a:solidFill>
                <a:latin typeface="Times New Roman" panose="02020603050405020304" pitchFamily="18" charset="0"/>
                <a:cs typeface="Times New Roman" panose="02020603050405020304" pitchFamily="18" charset="0"/>
              </a:rPr>
              <a:t>+</a:t>
            </a:r>
            <a:endParaRPr lang="en-US" altLang="zh-CN" sz="2800" dirty="0">
              <a:solidFill>
                <a:srgbClr val="CC0000"/>
              </a:solidFill>
              <a:latin typeface="Times New Roman" panose="02020603050405020304" pitchFamily="18" charset="0"/>
            </a:endParaRPr>
          </a:p>
        </p:txBody>
      </p:sp>
      <p:sp>
        <p:nvSpPr>
          <p:cNvPr id="17430" name="Rectangle 34"/>
          <p:cNvSpPr/>
          <p:nvPr/>
        </p:nvSpPr>
        <p:spPr>
          <a:xfrm>
            <a:off x="3267075" y="1905000"/>
            <a:ext cx="1828800" cy="457200"/>
          </a:xfrm>
          <a:prstGeom prst="rect">
            <a:avLst/>
          </a:prstGeom>
          <a:noFill/>
          <a:ln w="12700">
            <a:noFill/>
          </a:ln>
        </p:spPr>
        <p:txBody>
          <a:bodyPr wrap="none" anchor="ctr"/>
          <a:p>
            <a:pPr>
              <a:spcBef>
                <a:spcPct val="0"/>
              </a:spcBef>
            </a:pPr>
            <a:r>
              <a:rPr lang="zh-CN" altLang="en-US" sz="2000" dirty="0">
                <a:latin typeface="Times New Roman" panose="02020603050405020304" pitchFamily="18" charset="0"/>
              </a:rPr>
              <a:t>从第</a:t>
            </a:r>
            <a:r>
              <a:rPr lang="en-US" altLang="zh-CN" sz="2000" dirty="0">
                <a:latin typeface="Times New Roman" panose="02020603050405020304" pitchFamily="18" charset="0"/>
              </a:rPr>
              <a:t>1000</a:t>
            </a:r>
            <a:r>
              <a:rPr lang="zh-CN" altLang="en-US" sz="2000" dirty="0">
                <a:latin typeface="Times New Roman" panose="02020603050405020304" pitchFamily="18" charset="0"/>
              </a:rPr>
              <a:t>单元开始</a:t>
            </a:r>
            <a:endParaRPr lang="zh-CN" altLang="en-US" sz="2000" dirty="0">
              <a:latin typeface="Times New Roman" panose="02020603050405020304" pitchFamily="18" charset="0"/>
            </a:endParaRPr>
          </a:p>
        </p:txBody>
      </p:sp>
      <p:sp>
        <p:nvSpPr>
          <p:cNvPr id="17431" name="Line 35"/>
          <p:cNvSpPr/>
          <p:nvPr/>
        </p:nvSpPr>
        <p:spPr>
          <a:xfrm>
            <a:off x="4194175" y="2362200"/>
            <a:ext cx="0" cy="609600"/>
          </a:xfrm>
          <a:prstGeom prst="line">
            <a:avLst/>
          </a:prstGeom>
          <a:ln w="19050" cap="flat" cmpd="sng">
            <a:solidFill>
              <a:schemeClr val="tx1"/>
            </a:solidFill>
            <a:prstDash val="solid"/>
            <a:headEnd type="none" w="med" len="med"/>
            <a:tailEnd type="triangle" w="med" len="med"/>
          </a:ln>
        </p:spPr>
      </p:sp>
      <p:sp>
        <p:nvSpPr>
          <p:cNvPr id="17432" name="Line 36"/>
          <p:cNvSpPr/>
          <p:nvPr/>
        </p:nvSpPr>
        <p:spPr>
          <a:xfrm>
            <a:off x="3124200" y="3124200"/>
            <a:ext cx="889000" cy="0"/>
          </a:xfrm>
          <a:prstGeom prst="line">
            <a:avLst/>
          </a:prstGeom>
          <a:ln w="19050" cap="flat" cmpd="sng">
            <a:solidFill>
              <a:schemeClr val="hlink"/>
            </a:solidFill>
            <a:prstDash val="solid"/>
            <a:headEnd type="none" w="med" len="med"/>
            <a:tailEnd type="triangle" w="med" len="med"/>
          </a:ln>
        </p:spPr>
      </p:sp>
      <p:sp>
        <p:nvSpPr>
          <p:cNvPr id="17433" name="Line 37"/>
          <p:cNvSpPr/>
          <p:nvPr/>
        </p:nvSpPr>
        <p:spPr>
          <a:xfrm>
            <a:off x="4394200" y="3124200"/>
            <a:ext cx="863600" cy="0"/>
          </a:xfrm>
          <a:prstGeom prst="line">
            <a:avLst/>
          </a:prstGeom>
          <a:ln w="19050" cap="flat" cmpd="sng">
            <a:solidFill>
              <a:srgbClr val="CC0000"/>
            </a:solidFill>
            <a:prstDash val="solid"/>
            <a:headEnd type="none" w="med" len="med"/>
            <a:tailEnd type="triangle" w="med" len="med"/>
          </a:ln>
        </p:spPr>
      </p:sp>
      <p:sp>
        <p:nvSpPr>
          <p:cNvPr id="17434" name="Text Box 38"/>
          <p:cNvSpPr txBox="1"/>
          <p:nvPr/>
        </p:nvSpPr>
        <p:spPr>
          <a:xfrm>
            <a:off x="3205163" y="3357563"/>
            <a:ext cx="2087562" cy="396875"/>
          </a:xfrm>
          <a:prstGeom prst="rect">
            <a:avLst/>
          </a:prstGeom>
          <a:noFill/>
          <a:ln w="9525">
            <a:noFill/>
          </a:ln>
        </p:spPr>
        <p:txBody>
          <a:bodyPr>
            <a:spAutoFit/>
          </a:bodyPr>
          <a:p>
            <a:r>
              <a:rPr lang="zh-CN" altLang="en-US" sz="2000" dirty="0">
                <a:solidFill>
                  <a:schemeClr val="tx2"/>
                </a:solidFill>
                <a:latin typeface="Times New Roman" panose="02020603050405020304" pitchFamily="18" charset="0"/>
                <a:ea typeface="幼圆" pitchFamily="49" charset="-122"/>
              </a:rPr>
              <a:t>重定位装入程序</a:t>
            </a:r>
            <a:endParaRPr lang="zh-CN" altLang="en-US" sz="2000" dirty="0">
              <a:solidFill>
                <a:schemeClr val="tx2"/>
              </a:solidFill>
              <a:latin typeface="Times New Roman" panose="02020603050405020304" pitchFamily="18" charset="0"/>
              <a:ea typeface="幼圆" pitchFamily="49" charset="-122"/>
            </a:endParaRPr>
          </a:p>
        </p:txBody>
      </p:sp>
      <p:sp>
        <p:nvSpPr>
          <p:cNvPr id="17435" name="Line 39"/>
          <p:cNvSpPr/>
          <p:nvPr/>
        </p:nvSpPr>
        <p:spPr>
          <a:xfrm>
            <a:off x="3352800" y="2362200"/>
            <a:ext cx="1676400" cy="0"/>
          </a:xfrm>
          <a:prstGeom prst="line">
            <a:avLst/>
          </a:prstGeom>
          <a:ln w="9525" cap="flat" cmpd="sng">
            <a:solidFill>
              <a:schemeClr val="folHlink"/>
            </a:solidFill>
            <a:prstDash val="solid"/>
            <a:headEnd type="none" w="med" len="med"/>
            <a:tailEnd type="none" w="med" len="med"/>
          </a:ln>
        </p:spPr>
      </p:sp>
      <p:sp>
        <p:nvSpPr>
          <p:cNvPr id="191528" name="Rectangle 40"/>
          <p:cNvSpPr>
            <a:spLocks noGrp="1" noChangeArrowheads="1"/>
          </p:cNvSpPr>
          <p:nvPr>
            <p:ph type="title" idx="4294967295"/>
          </p:nvPr>
        </p:nvSpPr>
        <p:spPr>
          <a:xfrm>
            <a:off x="468313" y="260350"/>
            <a:ext cx="8280400" cy="1368425"/>
          </a:xfrm>
        </p:spPr>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静态重定位：</a:t>
            </a:r>
            <a:br>
              <a:rPr kumimoji="0" lang="zh-CN" altLang="en-US" sz="32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br>
            <a:r>
              <a:rPr kumimoji="1" lang="zh-CN" altLang="en-US" sz="2400" b="1" i="0" u="none" strike="noStrike" kern="0" cap="none" spc="0" normalizeH="0" baseline="0" noProof="0" smtClean="0">
                <a:ln>
                  <a:noFill/>
                </a:ln>
                <a:solidFill>
                  <a:schemeClr val="tx1"/>
                </a:solidFill>
                <a:effectLst/>
                <a:uLnTx/>
                <a:uFillTx/>
                <a:latin typeface="+mj-lt"/>
                <a:ea typeface="宋体" panose="02010600030101010101" pitchFamily="2" charset="-122"/>
                <a:cs typeface="+mj-cs"/>
              </a:rPr>
              <a:t>装入程序时由</a:t>
            </a:r>
            <a:r>
              <a:rPr kumimoji="1" lang="zh-CN" altLang="en-US" sz="2400" b="1" i="0" u="none" strike="noStrike" kern="0" cap="none" spc="0" normalizeH="0" baseline="0" noProof="0" smtClean="0">
                <a:ln>
                  <a:noFill/>
                </a:ln>
                <a:solidFill>
                  <a:srgbClr val="3333FF"/>
                </a:solidFill>
                <a:effectLst/>
                <a:uLnTx/>
                <a:uFillTx/>
                <a:latin typeface="+mj-lt"/>
                <a:ea typeface="宋体" panose="02010600030101010101" pitchFamily="2" charset="-122"/>
                <a:cs typeface="+mj-cs"/>
              </a:rPr>
              <a:t>装入程序</a:t>
            </a:r>
            <a:r>
              <a:rPr kumimoji="0" lang="zh-CN" altLang="en-US" sz="2400" b="1" i="0" u="none" strike="noStrike" kern="0" cap="none" spc="0" normalizeH="0" baseline="0" noProof="0" smtClean="0">
                <a:ln>
                  <a:noFill/>
                </a:ln>
                <a:solidFill>
                  <a:schemeClr val="tx1"/>
                </a:solidFill>
                <a:effectLst/>
                <a:uLnTx/>
                <a:uFillTx/>
                <a:latin typeface="+mj-lt"/>
                <a:ea typeface="宋体" panose="02010600030101010101" pitchFamily="2" charset="-122"/>
                <a:cs typeface="+mj-cs"/>
              </a:rPr>
              <a:t>一次性完成从逻辑地址到物理地址的转换。在作业执行过程中不再进行地址转换工作</a:t>
            </a:r>
            <a:r>
              <a:rPr kumimoji="0" lang="zh-CN" altLang="en-US" sz="2400" b="0" i="0" u="none" strike="noStrike" kern="0" cap="none" spc="0" normalizeH="0" baseline="0" noProof="0" smtClean="0">
                <a:ln>
                  <a:noFill/>
                </a:ln>
                <a:solidFill>
                  <a:schemeClr val="tx1"/>
                </a:solidFill>
                <a:effectLst/>
                <a:uLnTx/>
                <a:uFillTx/>
                <a:latin typeface="+mj-lt"/>
                <a:ea typeface="宋体" panose="02010600030101010101" pitchFamily="2" charset="-122"/>
                <a:cs typeface="+mj-cs"/>
              </a:rPr>
              <a:t>。</a:t>
            </a:r>
            <a:endParaRPr kumimoji="0" lang="zh-CN" altLang="en-US" sz="2400" b="0" i="0" u="none" strike="noStrike" kern="0" cap="none" spc="0" normalizeH="0" baseline="0" noProof="0" smtClean="0">
              <a:ln>
                <a:noFill/>
              </a:ln>
              <a:solidFill>
                <a:schemeClr val="tx1"/>
              </a:solidFill>
              <a:effectLst/>
              <a:uLnTx/>
              <a:uFillTx/>
              <a:latin typeface="+mj-lt"/>
              <a:ea typeface="宋体" panose="02010600030101010101" pitchFamily="2" charset="-122"/>
              <a:cs typeface="+mj-cs"/>
            </a:endParaRPr>
          </a:p>
        </p:txBody>
      </p:sp>
      <p:sp>
        <p:nvSpPr>
          <p:cNvPr id="191529" name="Text Box 41"/>
          <p:cNvSpPr txBox="1">
            <a:spLocks noChangeArrowheads="1"/>
          </p:cNvSpPr>
          <p:nvPr/>
        </p:nvSpPr>
        <p:spPr bwMode="auto">
          <a:xfrm>
            <a:off x="1116013" y="6092825"/>
            <a:ext cx="5832475" cy="457200"/>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smtClean="0">
                <a:latin typeface="Arial" panose="020B0604020202020204" pitchFamily="34" charset="0"/>
                <a:ea typeface="宋体" panose="02010600030101010101" pitchFamily="2" charset="-122"/>
                <a:cs typeface="+mn-cs"/>
              </a:rPr>
              <a:t>缺点：程序装入内存后不能移动位置。</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1529"/>
                                        </p:tgtEl>
                                        <p:attrNameLst>
                                          <p:attrName>style.visibility</p:attrName>
                                        </p:attrNameLst>
                                      </p:cBhvr>
                                      <p:to>
                                        <p:strVal val="visible"/>
                                      </p:to>
                                    </p:set>
                                    <p:animEffect transition="in" filter="box(in)">
                                      <p:cBhvr>
                                        <p:cTn id="7" dur="500"/>
                                        <p:tgtEl>
                                          <p:spTgt spid="191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29"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Rectangle 2"/>
          <p:cNvSpPr>
            <a:spLocks noGrp="1" noChangeArrowheads="1"/>
          </p:cNvSpPr>
          <p:nvPr>
            <p:ph type="title"/>
          </p:nvPr>
        </p:nvSpPr>
        <p:spPr>
          <a:xfrm>
            <a:off x="250825" y="-26987"/>
            <a:ext cx="8229600" cy="9271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4.8 </a:t>
            </a:r>
            <a:r>
              <a:rPr kumimoji="0" lang="zh-CN" altLang="en-US"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页面置换算法</a:t>
            </a:r>
            <a:endParaRPr kumimoji="0" lang="zh-CN" altLang="en-US"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118787" name="Rectangle 3"/>
          <p:cNvSpPr>
            <a:spLocks noGrp="1"/>
          </p:cNvSpPr>
          <p:nvPr>
            <p:ph idx="1"/>
          </p:nvPr>
        </p:nvSpPr>
        <p:spPr>
          <a:xfrm>
            <a:off x="395288" y="836613"/>
            <a:ext cx="8229600" cy="1873250"/>
          </a:xfrm>
          <a:ln/>
        </p:spPr>
        <p:txBody>
          <a:bodyPr vert="horz" wrap="square" lIns="91440" tIns="45720" rIns="91440" bIns="45720" anchor="t"/>
          <a:p>
            <a:r>
              <a:rPr lang="zh-CN" altLang="en-US" sz="3600" b="1" dirty="0">
                <a:solidFill>
                  <a:srgbClr val="3333FF"/>
                </a:solidFill>
              </a:rPr>
              <a:t>一、先进先出页面置换算法（</a:t>
            </a:r>
            <a:r>
              <a:rPr lang="en-US" altLang="zh-CN" sz="3600" b="1" dirty="0">
                <a:solidFill>
                  <a:srgbClr val="3333FF"/>
                </a:solidFill>
              </a:rPr>
              <a:t>FIFO</a:t>
            </a:r>
            <a:r>
              <a:rPr lang="zh-CN" altLang="en-US" sz="3600" b="1" dirty="0">
                <a:solidFill>
                  <a:srgbClr val="3333FF"/>
                </a:solidFill>
              </a:rPr>
              <a:t>）</a:t>
            </a:r>
            <a:endParaRPr lang="zh-CN" altLang="en-US" sz="3600" b="1" dirty="0">
              <a:solidFill>
                <a:srgbClr val="3333FF"/>
              </a:solidFill>
            </a:endParaRPr>
          </a:p>
          <a:p>
            <a:pPr lvl="1">
              <a:lnSpc>
                <a:spcPct val="125000"/>
              </a:lnSpc>
            </a:pPr>
            <a:r>
              <a:rPr lang="zh-CN" altLang="en-US" b="1" dirty="0"/>
              <a:t>总是先淘汰那些</a:t>
            </a:r>
            <a:r>
              <a:rPr lang="zh-CN" altLang="en-US" b="1" dirty="0">
                <a:solidFill>
                  <a:schemeClr val="accent1"/>
                </a:solidFill>
              </a:rPr>
              <a:t>最先进入系统，即驻留主存时间最长的页</a:t>
            </a:r>
            <a:r>
              <a:rPr lang="zh-CN" altLang="en-US" b="1" dirty="0"/>
              <a:t>。</a:t>
            </a:r>
            <a:endParaRPr lang="zh-CN" altLang="en-US" b="1" dirty="0"/>
          </a:p>
        </p:txBody>
      </p:sp>
      <p:sp>
        <p:nvSpPr>
          <p:cNvPr id="118788" name="Text Box 4"/>
          <p:cNvSpPr txBox="1"/>
          <p:nvPr/>
        </p:nvSpPr>
        <p:spPr>
          <a:xfrm>
            <a:off x="250825" y="2565400"/>
            <a:ext cx="8664575" cy="2225675"/>
          </a:xfrm>
          <a:prstGeom prst="rect">
            <a:avLst/>
          </a:prstGeom>
          <a:noFill/>
          <a:ln w="9525">
            <a:noFill/>
          </a:ln>
        </p:spPr>
        <p:txBody>
          <a:bodyPr>
            <a:spAutoFit/>
          </a:bodyPr>
          <a:p>
            <a:pPr algn="l">
              <a:lnSpc>
                <a:spcPct val="125000"/>
              </a:lnSpc>
              <a:spcBef>
                <a:spcPct val="0"/>
              </a:spcBef>
            </a:pPr>
            <a:r>
              <a:rPr lang="zh-CN" altLang="en-US" sz="2800" dirty="0">
                <a:latin typeface="Times New Roman" panose="02020603050405020304" pitchFamily="18" charset="0"/>
              </a:rPr>
              <a:t>    例</a:t>
            </a:r>
            <a:r>
              <a:rPr lang="en-US" altLang="zh-CN" sz="2800" dirty="0">
                <a:latin typeface="Times New Roman" panose="02020603050405020304" pitchFamily="18" charset="0"/>
              </a:rPr>
              <a:t>1</a:t>
            </a:r>
            <a:r>
              <a:rPr lang="zh-CN" altLang="en-US" sz="2800" dirty="0">
                <a:latin typeface="Times New Roman" panose="02020603050405020304" pitchFamily="18" charset="0"/>
              </a:rPr>
              <a:t>：在一个请求分页系统中，假定系统分给一个作业的</a:t>
            </a:r>
            <a:r>
              <a:rPr lang="zh-CN" altLang="en-US" sz="2800" dirty="0">
                <a:solidFill>
                  <a:schemeClr val="tx2"/>
                </a:solidFill>
                <a:latin typeface="Times New Roman" panose="02020603050405020304" pitchFamily="18" charset="0"/>
              </a:rPr>
              <a:t>物理块数为</a:t>
            </a:r>
            <a:r>
              <a:rPr lang="en-US" altLang="zh-CN" sz="2800" dirty="0">
                <a:solidFill>
                  <a:schemeClr val="tx2"/>
                </a:solidFill>
                <a:latin typeface="Times New Roman" panose="02020603050405020304" pitchFamily="18" charset="0"/>
              </a:rPr>
              <a:t>3</a:t>
            </a:r>
            <a:r>
              <a:rPr lang="zh-CN" altLang="en-US" sz="2800" dirty="0">
                <a:latin typeface="Times New Roman" panose="02020603050405020304" pitchFamily="18" charset="0"/>
              </a:rPr>
              <a:t>，刚开始没有一个页面装入内存，并且此作业的页面走向为</a:t>
            </a:r>
            <a:r>
              <a:rPr lang="en-US" altLang="zh-CN" sz="2800" dirty="0">
                <a:solidFill>
                  <a:schemeClr val="tx2"/>
                </a:solidFill>
                <a:latin typeface="Times New Roman" panose="02020603050405020304" pitchFamily="18" charset="0"/>
              </a:rPr>
              <a:t>2</a:t>
            </a:r>
            <a:r>
              <a:rPr lang="zh-CN" altLang="en-US" sz="2800" dirty="0">
                <a:solidFill>
                  <a:schemeClr val="tx2"/>
                </a:solidFill>
                <a:latin typeface="Times New Roman" panose="02020603050405020304" pitchFamily="18" charset="0"/>
              </a:rPr>
              <a:t>，</a:t>
            </a:r>
            <a:r>
              <a:rPr lang="en-US" altLang="zh-CN" sz="2800" dirty="0">
                <a:solidFill>
                  <a:schemeClr val="tx2"/>
                </a:solidFill>
                <a:latin typeface="Times New Roman" panose="02020603050405020304" pitchFamily="18" charset="0"/>
              </a:rPr>
              <a:t>3</a:t>
            </a:r>
            <a:r>
              <a:rPr lang="zh-CN" altLang="en-US" sz="2800" dirty="0">
                <a:solidFill>
                  <a:schemeClr val="tx2"/>
                </a:solidFill>
                <a:latin typeface="Times New Roman" panose="02020603050405020304" pitchFamily="18" charset="0"/>
              </a:rPr>
              <a:t>，</a:t>
            </a:r>
            <a:r>
              <a:rPr lang="en-US" altLang="zh-CN" sz="2800" dirty="0">
                <a:solidFill>
                  <a:schemeClr val="tx2"/>
                </a:solidFill>
                <a:latin typeface="Times New Roman" panose="02020603050405020304" pitchFamily="18" charset="0"/>
              </a:rPr>
              <a:t>2</a:t>
            </a:r>
            <a:r>
              <a:rPr lang="zh-CN" altLang="en-US" sz="2800" dirty="0">
                <a:solidFill>
                  <a:schemeClr val="tx2"/>
                </a:solidFill>
                <a:latin typeface="Times New Roman" panose="02020603050405020304" pitchFamily="18" charset="0"/>
              </a:rPr>
              <a:t>，</a:t>
            </a:r>
            <a:r>
              <a:rPr lang="en-US" altLang="zh-CN" sz="2800" dirty="0">
                <a:solidFill>
                  <a:schemeClr val="tx2"/>
                </a:solidFill>
                <a:latin typeface="Times New Roman" panose="02020603050405020304" pitchFamily="18" charset="0"/>
              </a:rPr>
              <a:t>1</a:t>
            </a:r>
            <a:r>
              <a:rPr lang="zh-CN" altLang="en-US" sz="2800" dirty="0">
                <a:solidFill>
                  <a:schemeClr val="tx2"/>
                </a:solidFill>
                <a:latin typeface="Times New Roman" panose="02020603050405020304" pitchFamily="18" charset="0"/>
              </a:rPr>
              <a:t>，</a:t>
            </a:r>
            <a:r>
              <a:rPr lang="en-US" altLang="zh-CN" sz="2800" dirty="0">
                <a:solidFill>
                  <a:schemeClr val="tx2"/>
                </a:solidFill>
                <a:latin typeface="Times New Roman" panose="02020603050405020304" pitchFamily="18" charset="0"/>
              </a:rPr>
              <a:t>5</a:t>
            </a:r>
            <a:r>
              <a:rPr lang="zh-CN" altLang="en-US" sz="2800" dirty="0">
                <a:solidFill>
                  <a:schemeClr val="tx2"/>
                </a:solidFill>
                <a:latin typeface="Times New Roman" panose="02020603050405020304" pitchFamily="18" charset="0"/>
              </a:rPr>
              <a:t>，</a:t>
            </a:r>
            <a:r>
              <a:rPr lang="en-US" altLang="zh-CN" sz="2800" dirty="0">
                <a:solidFill>
                  <a:schemeClr val="tx2"/>
                </a:solidFill>
                <a:latin typeface="Times New Roman" panose="02020603050405020304" pitchFamily="18" charset="0"/>
              </a:rPr>
              <a:t>2</a:t>
            </a:r>
            <a:r>
              <a:rPr lang="zh-CN" altLang="en-US" sz="2800" dirty="0">
                <a:solidFill>
                  <a:schemeClr val="tx2"/>
                </a:solidFill>
                <a:latin typeface="Times New Roman" panose="02020603050405020304" pitchFamily="18" charset="0"/>
              </a:rPr>
              <a:t>，</a:t>
            </a:r>
            <a:r>
              <a:rPr lang="en-US" altLang="zh-CN" sz="2800" dirty="0">
                <a:solidFill>
                  <a:schemeClr val="tx2"/>
                </a:solidFill>
                <a:latin typeface="Times New Roman" panose="02020603050405020304" pitchFamily="18" charset="0"/>
              </a:rPr>
              <a:t>4</a:t>
            </a:r>
            <a:r>
              <a:rPr lang="zh-CN" altLang="en-US" sz="2800" dirty="0">
                <a:solidFill>
                  <a:schemeClr val="tx2"/>
                </a:solidFill>
                <a:latin typeface="Times New Roman" panose="02020603050405020304" pitchFamily="18" charset="0"/>
              </a:rPr>
              <a:t>，</a:t>
            </a:r>
            <a:r>
              <a:rPr lang="en-US" altLang="zh-CN" sz="2800" dirty="0">
                <a:solidFill>
                  <a:schemeClr val="tx2"/>
                </a:solidFill>
                <a:latin typeface="Times New Roman" panose="02020603050405020304" pitchFamily="18" charset="0"/>
              </a:rPr>
              <a:t>5</a:t>
            </a:r>
            <a:r>
              <a:rPr lang="zh-CN" altLang="en-US" sz="2800" dirty="0">
                <a:solidFill>
                  <a:schemeClr val="tx2"/>
                </a:solidFill>
                <a:latin typeface="Times New Roman" panose="02020603050405020304" pitchFamily="18" charset="0"/>
              </a:rPr>
              <a:t>，</a:t>
            </a:r>
            <a:r>
              <a:rPr lang="en-US" altLang="zh-CN" sz="2800" dirty="0">
                <a:solidFill>
                  <a:schemeClr val="tx2"/>
                </a:solidFill>
                <a:latin typeface="Times New Roman" panose="02020603050405020304" pitchFamily="18" charset="0"/>
              </a:rPr>
              <a:t>3</a:t>
            </a:r>
            <a:r>
              <a:rPr lang="zh-CN" altLang="en-US" sz="2800" dirty="0">
                <a:solidFill>
                  <a:schemeClr val="tx2"/>
                </a:solidFill>
                <a:latin typeface="Times New Roman" panose="02020603050405020304" pitchFamily="18" charset="0"/>
              </a:rPr>
              <a:t>，</a:t>
            </a:r>
            <a:r>
              <a:rPr lang="en-US" altLang="zh-CN" sz="2800" dirty="0">
                <a:solidFill>
                  <a:schemeClr val="tx2"/>
                </a:solidFill>
                <a:latin typeface="Times New Roman" panose="02020603050405020304" pitchFamily="18" charset="0"/>
              </a:rPr>
              <a:t>2</a:t>
            </a:r>
            <a:r>
              <a:rPr lang="zh-CN" altLang="en-US" sz="2800" dirty="0">
                <a:solidFill>
                  <a:schemeClr val="tx2"/>
                </a:solidFill>
                <a:latin typeface="Times New Roman" panose="02020603050405020304" pitchFamily="18" charset="0"/>
              </a:rPr>
              <a:t>，</a:t>
            </a:r>
            <a:r>
              <a:rPr lang="en-US" altLang="zh-CN" sz="2800" dirty="0">
                <a:solidFill>
                  <a:schemeClr val="tx2"/>
                </a:solidFill>
                <a:latin typeface="Times New Roman" panose="02020603050405020304" pitchFamily="18" charset="0"/>
              </a:rPr>
              <a:t>5</a:t>
            </a:r>
            <a:r>
              <a:rPr lang="zh-CN" altLang="en-US" sz="2800" dirty="0">
                <a:solidFill>
                  <a:schemeClr val="tx2"/>
                </a:solidFill>
                <a:latin typeface="Times New Roman" panose="02020603050405020304" pitchFamily="18" charset="0"/>
              </a:rPr>
              <a:t>，</a:t>
            </a:r>
            <a:r>
              <a:rPr lang="en-US" altLang="zh-CN" sz="2800" dirty="0">
                <a:solidFill>
                  <a:schemeClr val="tx2"/>
                </a:solidFill>
                <a:latin typeface="Times New Roman" panose="02020603050405020304" pitchFamily="18" charset="0"/>
              </a:rPr>
              <a:t>2</a:t>
            </a:r>
            <a:r>
              <a:rPr lang="zh-CN" altLang="en-US" sz="2800" dirty="0">
                <a:latin typeface="Times New Roman" panose="02020603050405020304" pitchFamily="18" charset="0"/>
              </a:rPr>
              <a:t>。用</a:t>
            </a:r>
            <a:r>
              <a:rPr lang="en-US" altLang="zh-CN" sz="2800" dirty="0">
                <a:latin typeface="Times New Roman" panose="02020603050405020304" pitchFamily="18" charset="0"/>
              </a:rPr>
              <a:t>FIFO</a:t>
            </a:r>
            <a:r>
              <a:rPr lang="zh-CN" altLang="en-US" sz="2800" dirty="0">
                <a:latin typeface="Times New Roman" panose="02020603050405020304" pitchFamily="18" charset="0"/>
              </a:rPr>
              <a:t>计算缺页次数和缺页率。</a:t>
            </a:r>
            <a:endParaRPr lang="zh-CN" altLang="en-US" sz="2800" dirty="0">
              <a:solidFill>
                <a:srgbClr val="FFFF00"/>
              </a:solidFill>
              <a:latin typeface="Times New Roman" panose="02020603050405020304" pitchFamily="18" charset="0"/>
            </a:endParaRPr>
          </a:p>
        </p:txBody>
      </p:sp>
      <p:sp>
        <p:nvSpPr>
          <p:cNvPr id="118789" name="Text Box 5"/>
          <p:cNvSpPr txBox="1"/>
          <p:nvPr/>
        </p:nvSpPr>
        <p:spPr>
          <a:xfrm>
            <a:off x="193675" y="4797425"/>
            <a:ext cx="8915400" cy="1692275"/>
          </a:xfrm>
          <a:prstGeom prst="rect">
            <a:avLst/>
          </a:prstGeom>
          <a:noFill/>
          <a:ln w="9525">
            <a:noFill/>
          </a:ln>
        </p:spPr>
        <p:txBody>
          <a:bodyPr>
            <a:spAutoFit/>
          </a:bodyPr>
          <a:p>
            <a:pPr algn="l">
              <a:lnSpc>
                <a:spcPct val="125000"/>
              </a:lnSpc>
              <a:spcBef>
                <a:spcPct val="0"/>
              </a:spcBef>
            </a:pPr>
            <a:r>
              <a:rPr lang="zh-CN" altLang="en-US" sz="2800" dirty="0">
                <a:latin typeface="Times New Roman" panose="02020603050405020304" pitchFamily="18" charset="0"/>
              </a:rPr>
              <a:t>        分析：如果所访问的页还没有装入内存，将发生一次缺页中断。</a:t>
            </a:r>
            <a:r>
              <a:rPr lang="zh-CN" altLang="en-US" sz="2800" dirty="0">
                <a:solidFill>
                  <a:srgbClr val="CC3300"/>
                </a:solidFill>
                <a:latin typeface="Times New Roman" panose="02020603050405020304" pitchFamily="18" charset="0"/>
              </a:rPr>
              <a:t>访问过程中发生缺页中断的次数就是缺页次数。缺页次数除以总的访问次数，就是缺页率。</a:t>
            </a:r>
            <a:endParaRPr lang="zh-CN" altLang="en-US" sz="2800" dirty="0">
              <a:solidFill>
                <a:srgbClr val="CC3300"/>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8787">
                                            <p:txEl>
                                              <p:charRg st="0" end="19"/>
                                            </p:txEl>
                                          </p:spTgt>
                                        </p:tgtEl>
                                        <p:attrNameLst>
                                          <p:attrName>style.visibility</p:attrName>
                                        </p:attrNameLst>
                                      </p:cBhvr>
                                      <p:to>
                                        <p:strVal val="visible"/>
                                      </p:to>
                                    </p:set>
                                    <p:anim calcmode="lin" valueType="num">
                                      <p:cBhvr additive="base">
                                        <p:cTn id="7" dur="500" fill="hold"/>
                                        <p:tgtEl>
                                          <p:spTgt spid="118787">
                                            <p:txEl>
                                              <p:charRg st="0" end="19"/>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8787">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8787">
                                            <p:txEl>
                                              <p:charRg st="19" end="46"/>
                                            </p:txEl>
                                          </p:spTgt>
                                        </p:tgtEl>
                                        <p:attrNameLst>
                                          <p:attrName>style.visibility</p:attrName>
                                        </p:attrNameLst>
                                      </p:cBhvr>
                                      <p:to>
                                        <p:strVal val="visible"/>
                                      </p:to>
                                    </p:set>
                                    <p:anim calcmode="lin" valueType="num">
                                      <p:cBhvr additive="base">
                                        <p:cTn id="13" dur="500" fill="hold"/>
                                        <p:tgtEl>
                                          <p:spTgt spid="118787">
                                            <p:txEl>
                                              <p:charRg st="19" end="4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8787">
                                            <p:txEl>
                                              <p:charRg st="19" end="4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118788"/>
                                        </p:tgtEl>
                                        <p:attrNameLst>
                                          <p:attrName>style.visibility</p:attrName>
                                        </p:attrNameLst>
                                      </p:cBhvr>
                                      <p:to>
                                        <p:strVal val="visible"/>
                                      </p:to>
                                    </p:set>
                                    <p:animEffect transition="in" filter="box(in)">
                                      <p:cBhvr>
                                        <p:cTn id="19" dur="500"/>
                                        <p:tgtEl>
                                          <p:spTgt spid="118788"/>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18789"/>
                                        </p:tgtEl>
                                        <p:attrNameLst>
                                          <p:attrName>style.visibility</p:attrName>
                                        </p:attrNameLst>
                                      </p:cBhvr>
                                      <p:to>
                                        <p:strVal val="visible"/>
                                      </p:to>
                                    </p:set>
                                    <p:animEffect transition="in" filter="blinds(horizontal)">
                                      <p:cBhvr>
                                        <p:cTn id="24" dur="500"/>
                                        <p:tgtEl>
                                          <p:spTgt spid="118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p:bldP spid="118788" grpId="0"/>
      <p:bldP spid="118789"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Rectangle 2"/>
          <p:cNvSpPr/>
          <p:nvPr/>
        </p:nvSpPr>
        <p:spPr>
          <a:xfrm>
            <a:off x="609600" y="4892675"/>
            <a:ext cx="966788" cy="944563"/>
          </a:xfrm>
          <a:prstGeom prst="rect">
            <a:avLst/>
          </a:prstGeom>
          <a:solidFill>
            <a:srgbClr val="FFCC99"/>
          </a:solidFill>
          <a:ln w="9525">
            <a:noFill/>
          </a:ln>
        </p:spPr>
        <p:txBody>
          <a:bodyPr anchor="ctr"/>
          <a:p>
            <a:pPr eaLnBrk="0" hangingPunct="0">
              <a:spcBef>
                <a:spcPct val="20000"/>
              </a:spcBef>
            </a:pPr>
            <a:r>
              <a:rPr lang="zh-CN" altLang="en-US" sz="2800" dirty="0">
                <a:latin typeface="Arial" panose="020B0604020202020204" pitchFamily="34" charset="0"/>
              </a:rPr>
              <a:t>缺页中断</a:t>
            </a:r>
            <a:endParaRPr lang="zh-CN" altLang="en-US" sz="2800" dirty="0">
              <a:latin typeface="Arial" panose="020B0604020202020204" pitchFamily="34" charset="0"/>
            </a:endParaRPr>
          </a:p>
        </p:txBody>
      </p:sp>
      <p:sp>
        <p:nvSpPr>
          <p:cNvPr id="125955" name="Rectangle 3"/>
          <p:cNvSpPr/>
          <p:nvPr/>
        </p:nvSpPr>
        <p:spPr>
          <a:xfrm>
            <a:off x="609600" y="4079875"/>
            <a:ext cx="966788" cy="812800"/>
          </a:xfrm>
          <a:prstGeom prst="rect">
            <a:avLst/>
          </a:prstGeom>
          <a:solidFill>
            <a:srgbClr val="FFCC99"/>
          </a:solidFill>
          <a:ln w="9525">
            <a:noFill/>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25956" name="Rectangle 4"/>
          <p:cNvSpPr/>
          <p:nvPr/>
        </p:nvSpPr>
        <p:spPr>
          <a:xfrm>
            <a:off x="609600" y="3267075"/>
            <a:ext cx="966788" cy="812800"/>
          </a:xfrm>
          <a:prstGeom prst="rect">
            <a:avLst/>
          </a:prstGeom>
          <a:solidFill>
            <a:srgbClr val="FFCC99"/>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grpSp>
        <p:nvGrpSpPr>
          <p:cNvPr id="2" name="Group 5"/>
          <p:cNvGrpSpPr/>
          <p:nvPr/>
        </p:nvGrpSpPr>
        <p:grpSpPr>
          <a:xfrm>
            <a:off x="8024813" y="2454275"/>
            <a:ext cx="585787" cy="3382963"/>
            <a:chOff x="5103" y="2035"/>
            <a:chExt cx="369" cy="2131"/>
          </a:xfrm>
        </p:grpSpPr>
        <p:sp>
          <p:nvSpPr>
            <p:cNvPr id="126050" name="Rectangle 6"/>
            <p:cNvSpPr/>
            <p:nvPr/>
          </p:nvSpPr>
          <p:spPr>
            <a:xfrm>
              <a:off x="5103" y="3571"/>
              <a:ext cx="369" cy="59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a:t>
              </a:r>
              <a:endParaRPr lang="en-US" altLang="zh-CN" sz="2800" dirty="0">
                <a:latin typeface="Arial" panose="020B0604020202020204" pitchFamily="34" charset="0"/>
              </a:endParaRPr>
            </a:p>
          </p:txBody>
        </p:sp>
        <p:sp>
          <p:nvSpPr>
            <p:cNvPr id="126051" name="Rectangle 7"/>
            <p:cNvSpPr/>
            <p:nvPr/>
          </p:nvSpPr>
          <p:spPr>
            <a:xfrm>
              <a:off x="5103" y="3059"/>
              <a:ext cx="369"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26052" name="Rectangle 8"/>
            <p:cNvSpPr/>
            <p:nvPr/>
          </p:nvSpPr>
          <p:spPr>
            <a:xfrm>
              <a:off x="5103" y="2547"/>
              <a:ext cx="369"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sp>
          <p:nvSpPr>
            <p:cNvPr id="126053" name="Rectangle 9"/>
            <p:cNvSpPr/>
            <p:nvPr/>
          </p:nvSpPr>
          <p:spPr>
            <a:xfrm>
              <a:off x="5103" y="2035"/>
              <a:ext cx="369"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grpSp>
      <p:grpSp>
        <p:nvGrpSpPr>
          <p:cNvPr id="3" name="Group 10"/>
          <p:cNvGrpSpPr/>
          <p:nvPr/>
        </p:nvGrpSpPr>
        <p:grpSpPr>
          <a:xfrm>
            <a:off x="7437438" y="2454275"/>
            <a:ext cx="587375" cy="3382963"/>
            <a:chOff x="4733" y="2035"/>
            <a:chExt cx="370" cy="2131"/>
          </a:xfrm>
        </p:grpSpPr>
        <p:sp>
          <p:nvSpPr>
            <p:cNvPr id="126046" name="Rectangle 11"/>
            <p:cNvSpPr/>
            <p:nvPr/>
          </p:nvSpPr>
          <p:spPr>
            <a:xfrm>
              <a:off x="4733" y="3571"/>
              <a:ext cx="370" cy="59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a:t>
              </a:r>
              <a:endParaRPr lang="en-US" altLang="zh-CN" sz="2800" dirty="0">
                <a:latin typeface="Arial" panose="020B0604020202020204" pitchFamily="34" charset="0"/>
              </a:endParaRPr>
            </a:p>
          </p:txBody>
        </p:sp>
        <p:sp>
          <p:nvSpPr>
            <p:cNvPr id="126047" name="Rectangle 12"/>
            <p:cNvSpPr/>
            <p:nvPr/>
          </p:nvSpPr>
          <p:spPr>
            <a:xfrm>
              <a:off x="4733" y="3059"/>
              <a:ext cx="370" cy="512"/>
            </a:xfrm>
            <a:prstGeom prst="rect">
              <a:avLst/>
            </a:prstGeom>
            <a:solidFill>
              <a:srgbClr val="E8E8E8"/>
            </a:solid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4</a:t>
              </a:r>
              <a:endParaRPr lang="en-US" altLang="zh-CN" sz="2800" dirty="0">
                <a:solidFill>
                  <a:schemeClr val="accent1"/>
                </a:solidFill>
                <a:latin typeface="Arial" panose="020B0604020202020204" pitchFamily="34" charset="0"/>
              </a:endParaRPr>
            </a:p>
          </p:txBody>
        </p:sp>
        <p:sp>
          <p:nvSpPr>
            <p:cNvPr id="126048" name="Rectangle 13"/>
            <p:cNvSpPr/>
            <p:nvPr/>
          </p:nvSpPr>
          <p:spPr>
            <a:xfrm>
              <a:off x="4733" y="2547"/>
              <a:ext cx="370"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sp>
          <p:nvSpPr>
            <p:cNvPr id="126049" name="Rectangle 14"/>
            <p:cNvSpPr/>
            <p:nvPr/>
          </p:nvSpPr>
          <p:spPr>
            <a:xfrm>
              <a:off x="4733" y="2035"/>
              <a:ext cx="370"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grpSp>
      <p:grpSp>
        <p:nvGrpSpPr>
          <p:cNvPr id="4" name="Group 15"/>
          <p:cNvGrpSpPr/>
          <p:nvPr/>
        </p:nvGrpSpPr>
        <p:grpSpPr>
          <a:xfrm>
            <a:off x="6853238" y="2454275"/>
            <a:ext cx="584200" cy="3382963"/>
            <a:chOff x="4365" y="2035"/>
            <a:chExt cx="368" cy="2131"/>
          </a:xfrm>
        </p:grpSpPr>
        <p:sp>
          <p:nvSpPr>
            <p:cNvPr id="126042" name="Rectangle 16"/>
            <p:cNvSpPr/>
            <p:nvPr/>
          </p:nvSpPr>
          <p:spPr>
            <a:xfrm>
              <a:off x="4365" y="3571"/>
              <a:ext cx="368" cy="595"/>
            </a:xfrm>
            <a:prstGeom prst="rect">
              <a:avLst/>
            </a:prstGeom>
            <a:solidFill>
              <a:srgbClr val="E8E8E8"/>
            </a:solidFill>
            <a:ln w="9525">
              <a:noFill/>
            </a:ln>
          </p:spPr>
          <p:txBody>
            <a:bodyPr anchor="ctr"/>
            <a:p>
              <a:pPr eaLnBrk="0" hangingPunct="0">
                <a:spcBef>
                  <a:spcPct val="20000"/>
                </a:spcBef>
              </a:pPr>
              <a:endParaRPr lang="zh-CN" altLang="en-US" sz="2800" dirty="0">
                <a:latin typeface="Arial" panose="020B0604020202020204" pitchFamily="34" charset="0"/>
              </a:endParaRPr>
            </a:p>
          </p:txBody>
        </p:sp>
        <p:sp>
          <p:nvSpPr>
            <p:cNvPr id="126043" name="Rectangle 17"/>
            <p:cNvSpPr/>
            <p:nvPr/>
          </p:nvSpPr>
          <p:spPr>
            <a:xfrm>
              <a:off x="4365" y="3059"/>
              <a:ext cx="368"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4</a:t>
              </a:r>
              <a:endParaRPr lang="en-US" altLang="zh-CN" sz="2800" dirty="0">
                <a:latin typeface="Arial" panose="020B0604020202020204" pitchFamily="34" charset="0"/>
              </a:endParaRPr>
            </a:p>
          </p:txBody>
        </p:sp>
        <p:sp>
          <p:nvSpPr>
            <p:cNvPr id="126044" name="Rectangle 18"/>
            <p:cNvSpPr/>
            <p:nvPr/>
          </p:nvSpPr>
          <p:spPr>
            <a:xfrm>
              <a:off x="4365" y="2547"/>
              <a:ext cx="368" cy="512"/>
            </a:xfrm>
            <a:prstGeom prst="rect">
              <a:avLst/>
            </a:prstGeom>
            <a:solidFill>
              <a:srgbClr val="E8E8E8"/>
            </a:solid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2</a:t>
              </a:r>
              <a:endParaRPr lang="en-US" altLang="zh-CN" sz="2800" dirty="0">
                <a:solidFill>
                  <a:schemeClr val="accent1"/>
                </a:solidFill>
                <a:latin typeface="Arial" panose="020B0604020202020204" pitchFamily="34" charset="0"/>
              </a:endParaRPr>
            </a:p>
          </p:txBody>
        </p:sp>
        <p:sp>
          <p:nvSpPr>
            <p:cNvPr id="126045" name="Rectangle 19"/>
            <p:cNvSpPr/>
            <p:nvPr/>
          </p:nvSpPr>
          <p:spPr>
            <a:xfrm>
              <a:off x="4365" y="2035"/>
              <a:ext cx="368"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grpSp>
      <p:grpSp>
        <p:nvGrpSpPr>
          <p:cNvPr id="5" name="Group 20"/>
          <p:cNvGrpSpPr/>
          <p:nvPr/>
        </p:nvGrpSpPr>
        <p:grpSpPr>
          <a:xfrm>
            <a:off x="6265863" y="2454275"/>
            <a:ext cx="587375" cy="3382963"/>
            <a:chOff x="3995" y="2035"/>
            <a:chExt cx="370" cy="2131"/>
          </a:xfrm>
        </p:grpSpPr>
        <p:sp>
          <p:nvSpPr>
            <p:cNvPr id="126038" name="Rectangle 21"/>
            <p:cNvSpPr/>
            <p:nvPr/>
          </p:nvSpPr>
          <p:spPr>
            <a:xfrm>
              <a:off x="3995" y="3571"/>
              <a:ext cx="370" cy="59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a:t>
              </a:r>
              <a:endParaRPr lang="en-US" altLang="zh-CN" sz="2800" dirty="0">
                <a:latin typeface="Arial" panose="020B0604020202020204" pitchFamily="34" charset="0"/>
              </a:endParaRPr>
            </a:p>
          </p:txBody>
        </p:sp>
        <p:sp>
          <p:nvSpPr>
            <p:cNvPr id="126039" name="Rectangle 22"/>
            <p:cNvSpPr/>
            <p:nvPr/>
          </p:nvSpPr>
          <p:spPr>
            <a:xfrm>
              <a:off x="3995" y="3059"/>
              <a:ext cx="370"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4</a:t>
              </a:r>
              <a:endParaRPr lang="en-US" altLang="zh-CN" sz="2800" dirty="0">
                <a:latin typeface="Arial" panose="020B0604020202020204" pitchFamily="34" charset="0"/>
              </a:endParaRPr>
            </a:p>
          </p:txBody>
        </p:sp>
        <p:sp>
          <p:nvSpPr>
            <p:cNvPr id="126040" name="Rectangle 23"/>
            <p:cNvSpPr/>
            <p:nvPr/>
          </p:nvSpPr>
          <p:spPr>
            <a:xfrm>
              <a:off x="3995" y="2547"/>
              <a:ext cx="370"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26041" name="Rectangle 24"/>
            <p:cNvSpPr/>
            <p:nvPr/>
          </p:nvSpPr>
          <p:spPr>
            <a:xfrm>
              <a:off x="3995" y="2035"/>
              <a:ext cx="370"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grpSp>
      <p:grpSp>
        <p:nvGrpSpPr>
          <p:cNvPr id="6" name="Group 25"/>
          <p:cNvGrpSpPr/>
          <p:nvPr/>
        </p:nvGrpSpPr>
        <p:grpSpPr>
          <a:xfrm>
            <a:off x="5680075" y="2454275"/>
            <a:ext cx="585788" cy="3382963"/>
            <a:chOff x="3626" y="2035"/>
            <a:chExt cx="369" cy="2131"/>
          </a:xfrm>
        </p:grpSpPr>
        <p:sp>
          <p:nvSpPr>
            <p:cNvPr id="126034" name="Rectangle 26"/>
            <p:cNvSpPr/>
            <p:nvPr/>
          </p:nvSpPr>
          <p:spPr>
            <a:xfrm>
              <a:off x="3626" y="3571"/>
              <a:ext cx="369" cy="595"/>
            </a:xfrm>
            <a:prstGeom prst="rect">
              <a:avLst/>
            </a:prstGeom>
            <a:solidFill>
              <a:srgbClr val="E8E8E8"/>
            </a:solidFill>
            <a:ln w="9525">
              <a:noFill/>
            </a:ln>
          </p:spPr>
          <p:txBody>
            <a:bodyPr anchor="ctr"/>
            <a:p>
              <a:pPr eaLnBrk="0" hangingPunct="0">
                <a:spcBef>
                  <a:spcPct val="20000"/>
                </a:spcBef>
              </a:pPr>
              <a:endParaRPr lang="zh-CN" altLang="en-US" sz="2800" dirty="0">
                <a:latin typeface="Arial" panose="020B0604020202020204" pitchFamily="34" charset="0"/>
              </a:endParaRPr>
            </a:p>
          </p:txBody>
        </p:sp>
        <p:sp>
          <p:nvSpPr>
            <p:cNvPr id="126035" name="Rectangle 27"/>
            <p:cNvSpPr/>
            <p:nvPr/>
          </p:nvSpPr>
          <p:spPr>
            <a:xfrm>
              <a:off x="3626" y="3059"/>
              <a:ext cx="369"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4</a:t>
              </a:r>
              <a:endParaRPr lang="en-US" altLang="zh-CN" sz="2800" dirty="0">
                <a:latin typeface="Arial" panose="020B0604020202020204" pitchFamily="34" charset="0"/>
              </a:endParaRPr>
            </a:p>
          </p:txBody>
        </p:sp>
        <p:sp>
          <p:nvSpPr>
            <p:cNvPr id="126036" name="Rectangle 28"/>
            <p:cNvSpPr/>
            <p:nvPr/>
          </p:nvSpPr>
          <p:spPr>
            <a:xfrm>
              <a:off x="3626" y="2547"/>
              <a:ext cx="369"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26037" name="Rectangle 29"/>
            <p:cNvSpPr/>
            <p:nvPr/>
          </p:nvSpPr>
          <p:spPr>
            <a:xfrm>
              <a:off x="3626" y="2035"/>
              <a:ext cx="369" cy="512"/>
            </a:xfrm>
            <a:prstGeom prst="rect">
              <a:avLst/>
            </a:prstGeom>
            <a:solidFill>
              <a:srgbClr val="E8E8E8"/>
            </a:solid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5</a:t>
              </a:r>
              <a:endParaRPr lang="en-US" altLang="zh-CN" sz="2800" dirty="0">
                <a:solidFill>
                  <a:schemeClr val="accent1"/>
                </a:solidFill>
                <a:latin typeface="Arial" panose="020B0604020202020204" pitchFamily="34" charset="0"/>
              </a:endParaRPr>
            </a:p>
          </p:txBody>
        </p:sp>
      </p:grpSp>
      <p:grpSp>
        <p:nvGrpSpPr>
          <p:cNvPr id="7" name="Group 30"/>
          <p:cNvGrpSpPr/>
          <p:nvPr/>
        </p:nvGrpSpPr>
        <p:grpSpPr>
          <a:xfrm>
            <a:off x="5094288" y="2454275"/>
            <a:ext cx="585787" cy="3382963"/>
            <a:chOff x="3257" y="2035"/>
            <a:chExt cx="369" cy="2131"/>
          </a:xfrm>
        </p:grpSpPr>
        <p:sp>
          <p:nvSpPr>
            <p:cNvPr id="126030" name="Rectangle 31"/>
            <p:cNvSpPr/>
            <p:nvPr/>
          </p:nvSpPr>
          <p:spPr>
            <a:xfrm>
              <a:off x="3257" y="3571"/>
              <a:ext cx="369" cy="59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a:t>
              </a:r>
              <a:endParaRPr lang="en-US" altLang="zh-CN" sz="2800" dirty="0">
                <a:latin typeface="Arial" panose="020B0604020202020204" pitchFamily="34" charset="0"/>
              </a:endParaRPr>
            </a:p>
          </p:txBody>
        </p:sp>
        <p:sp>
          <p:nvSpPr>
            <p:cNvPr id="126031" name="Rectangle 32"/>
            <p:cNvSpPr/>
            <p:nvPr/>
          </p:nvSpPr>
          <p:spPr>
            <a:xfrm>
              <a:off x="3257" y="3059"/>
              <a:ext cx="369"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4</a:t>
              </a:r>
              <a:endParaRPr lang="en-US" altLang="zh-CN" sz="2800" dirty="0">
                <a:latin typeface="Arial" panose="020B0604020202020204" pitchFamily="34" charset="0"/>
              </a:endParaRPr>
            </a:p>
          </p:txBody>
        </p:sp>
        <p:sp>
          <p:nvSpPr>
            <p:cNvPr id="126032" name="Rectangle 33"/>
            <p:cNvSpPr/>
            <p:nvPr/>
          </p:nvSpPr>
          <p:spPr>
            <a:xfrm>
              <a:off x="3257" y="2547"/>
              <a:ext cx="369"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26033" name="Rectangle 34"/>
            <p:cNvSpPr/>
            <p:nvPr/>
          </p:nvSpPr>
          <p:spPr>
            <a:xfrm>
              <a:off x="3257" y="2035"/>
              <a:ext cx="369" cy="512"/>
            </a:xfrm>
            <a:prstGeom prst="rect">
              <a:avLst/>
            </a:prstGeom>
            <a:solidFill>
              <a:srgbClr val="E8E8E8"/>
            </a:solid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5</a:t>
              </a:r>
              <a:endParaRPr lang="en-US" altLang="zh-CN" sz="2800" dirty="0">
                <a:solidFill>
                  <a:schemeClr val="accent1"/>
                </a:solidFill>
                <a:latin typeface="Arial" panose="020B0604020202020204" pitchFamily="34" charset="0"/>
              </a:endParaRPr>
            </a:p>
          </p:txBody>
        </p:sp>
      </p:grpSp>
      <p:grpSp>
        <p:nvGrpSpPr>
          <p:cNvPr id="8" name="Group 35"/>
          <p:cNvGrpSpPr/>
          <p:nvPr/>
        </p:nvGrpSpPr>
        <p:grpSpPr>
          <a:xfrm>
            <a:off x="4506913" y="2454275"/>
            <a:ext cx="587375" cy="3382963"/>
            <a:chOff x="2887" y="2035"/>
            <a:chExt cx="370" cy="2131"/>
          </a:xfrm>
        </p:grpSpPr>
        <p:sp>
          <p:nvSpPr>
            <p:cNvPr id="126026" name="Rectangle 36"/>
            <p:cNvSpPr/>
            <p:nvPr/>
          </p:nvSpPr>
          <p:spPr>
            <a:xfrm>
              <a:off x="2887" y="3571"/>
              <a:ext cx="370" cy="59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a:t>
              </a:r>
              <a:endParaRPr lang="en-US" altLang="zh-CN" sz="2800" dirty="0">
                <a:latin typeface="Arial" panose="020B0604020202020204" pitchFamily="34" charset="0"/>
              </a:endParaRPr>
            </a:p>
          </p:txBody>
        </p:sp>
        <p:sp>
          <p:nvSpPr>
            <p:cNvPr id="126027" name="Rectangle 37"/>
            <p:cNvSpPr/>
            <p:nvPr/>
          </p:nvSpPr>
          <p:spPr>
            <a:xfrm>
              <a:off x="2887" y="3059"/>
              <a:ext cx="370" cy="512"/>
            </a:xfrm>
            <a:prstGeom prst="rect">
              <a:avLst/>
            </a:prstGeom>
            <a:solidFill>
              <a:srgbClr val="E8E8E8"/>
            </a:solid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1</a:t>
              </a:r>
              <a:endParaRPr lang="en-US" altLang="zh-CN" sz="2800" dirty="0">
                <a:solidFill>
                  <a:schemeClr val="accent1"/>
                </a:solidFill>
                <a:latin typeface="Arial" panose="020B0604020202020204" pitchFamily="34" charset="0"/>
              </a:endParaRPr>
            </a:p>
          </p:txBody>
        </p:sp>
        <p:sp>
          <p:nvSpPr>
            <p:cNvPr id="126028" name="Rectangle 38"/>
            <p:cNvSpPr/>
            <p:nvPr/>
          </p:nvSpPr>
          <p:spPr>
            <a:xfrm>
              <a:off x="2887" y="2547"/>
              <a:ext cx="370"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26029" name="Rectangle 39"/>
            <p:cNvSpPr/>
            <p:nvPr/>
          </p:nvSpPr>
          <p:spPr>
            <a:xfrm>
              <a:off x="2887" y="2035"/>
              <a:ext cx="370"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grpSp>
      <p:grpSp>
        <p:nvGrpSpPr>
          <p:cNvPr id="9" name="Group 40"/>
          <p:cNvGrpSpPr/>
          <p:nvPr/>
        </p:nvGrpSpPr>
        <p:grpSpPr>
          <a:xfrm>
            <a:off x="3921125" y="2454275"/>
            <a:ext cx="585788" cy="3382963"/>
            <a:chOff x="2518" y="2035"/>
            <a:chExt cx="369" cy="2131"/>
          </a:xfrm>
        </p:grpSpPr>
        <p:sp>
          <p:nvSpPr>
            <p:cNvPr id="126022" name="Rectangle 41"/>
            <p:cNvSpPr/>
            <p:nvPr/>
          </p:nvSpPr>
          <p:spPr>
            <a:xfrm>
              <a:off x="2518" y="3571"/>
              <a:ext cx="369" cy="59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a:t>
              </a:r>
              <a:endParaRPr lang="en-US" altLang="zh-CN" sz="2800" dirty="0">
                <a:latin typeface="Arial" panose="020B0604020202020204" pitchFamily="34" charset="0"/>
              </a:endParaRPr>
            </a:p>
          </p:txBody>
        </p:sp>
        <p:sp>
          <p:nvSpPr>
            <p:cNvPr id="126023" name="Rectangle 42"/>
            <p:cNvSpPr/>
            <p:nvPr/>
          </p:nvSpPr>
          <p:spPr>
            <a:xfrm>
              <a:off x="2518" y="3059"/>
              <a:ext cx="369"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26024" name="Rectangle 43"/>
            <p:cNvSpPr/>
            <p:nvPr/>
          </p:nvSpPr>
          <p:spPr>
            <a:xfrm>
              <a:off x="2518" y="2547"/>
              <a:ext cx="369" cy="512"/>
            </a:xfrm>
            <a:prstGeom prst="rect">
              <a:avLst/>
            </a:prstGeom>
            <a:solidFill>
              <a:srgbClr val="E8E8E8"/>
            </a:solid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3</a:t>
              </a:r>
              <a:endParaRPr lang="en-US" altLang="zh-CN" sz="2800" dirty="0">
                <a:solidFill>
                  <a:schemeClr val="accent1"/>
                </a:solidFill>
                <a:latin typeface="Arial" panose="020B0604020202020204" pitchFamily="34" charset="0"/>
              </a:endParaRPr>
            </a:p>
          </p:txBody>
        </p:sp>
        <p:sp>
          <p:nvSpPr>
            <p:cNvPr id="126025" name="Rectangle 44"/>
            <p:cNvSpPr/>
            <p:nvPr/>
          </p:nvSpPr>
          <p:spPr>
            <a:xfrm>
              <a:off x="2518" y="2035"/>
              <a:ext cx="369"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grpSp>
      <p:grpSp>
        <p:nvGrpSpPr>
          <p:cNvPr id="10" name="Group 45"/>
          <p:cNvGrpSpPr/>
          <p:nvPr/>
        </p:nvGrpSpPr>
        <p:grpSpPr>
          <a:xfrm>
            <a:off x="3336925" y="2454275"/>
            <a:ext cx="584200" cy="3382963"/>
            <a:chOff x="2150" y="2035"/>
            <a:chExt cx="368" cy="2131"/>
          </a:xfrm>
        </p:grpSpPr>
        <p:sp>
          <p:nvSpPr>
            <p:cNvPr id="126018" name="Rectangle 46"/>
            <p:cNvSpPr/>
            <p:nvPr/>
          </p:nvSpPr>
          <p:spPr>
            <a:xfrm>
              <a:off x="2150" y="3571"/>
              <a:ext cx="368" cy="59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a:t>
              </a:r>
              <a:endParaRPr lang="en-US" altLang="zh-CN" sz="2800" dirty="0">
                <a:latin typeface="Arial" panose="020B0604020202020204" pitchFamily="34" charset="0"/>
              </a:endParaRPr>
            </a:p>
          </p:txBody>
        </p:sp>
        <p:sp>
          <p:nvSpPr>
            <p:cNvPr id="126019" name="Rectangle 47"/>
            <p:cNvSpPr/>
            <p:nvPr/>
          </p:nvSpPr>
          <p:spPr>
            <a:xfrm>
              <a:off x="2150" y="3059"/>
              <a:ext cx="368"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26020" name="Rectangle 48"/>
            <p:cNvSpPr/>
            <p:nvPr/>
          </p:nvSpPr>
          <p:spPr>
            <a:xfrm>
              <a:off x="2150" y="2547"/>
              <a:ext cx="368"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26021" name="Rectangle 49"/>
            <p:cNvSpPr/>
            <p:nvPr/>
          </p:nvSpPr>
          <p:spPr>
            <a:xfrm>
              <a:off x="2150" y="2035"/>
              <a:ext cx="368" cy="512"/>
            </a:xfrm>
            <a:prstGeom prst="rect">
              <a:avLst/>
            </a:prstGeom>
            <a:solidFill>
              <a:srgbClr val="E8E8E8"/>
            </a:solid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2</a:t>
              </a:r>
              <a:endParaRPr lang="en-US" altLang="zh-CN" sz="2800" dirty="0">
                <a:solidFill>
                  <a:schemeClr val="accent1"/>
                </a:solidFill>
                <a:latin typeface="Arial" panose="020B0604020202020204" pitchFamily="34" charset="0"/>
              </a:endParaRPr>
            </a:p>
          </p:txBody>
        </p:sp>
      </p:grpSp>
      <p:grpSp>
        <p:nvGrpSpPr>
          <p:cNvPr id="11" name="Group 50"/>
          <p:cNvGrpSpPr/>
          <p:nvPr/>
        </p:nvGrpSpPr>
        <p:grpSpPr>
          <a:xfrm>
            <a:off x="2749550" y="2424113"/>
            <a:ext cx="587375" cy="3382962"/>
            <a:chOff x="1780" y="2035"/>
            <a:chExt cx="370" cy="2131"/>
          </a:xfrm>
        </p:grpSpPr>
        <p:sp>
          <p:nvSpPr>
            <p:cNvPr id="126014" name="Rectangle 51"/>
            <p:cNvSpPr/>
            <p:nvPr/>
          </p:nvSpPr>
          <p:spPr>
            <a:xfrm>
              <a:off x="1780" y="3571"/>
              <a:ext cx="370" cy="595"/>
            </a:xfrm>
            <a:prstGeom prst="rect">
              <a:avLst/>
            </a:prstGeom>
            <a:solidFill>
              <a:srgbClr val="E8E8E8"/>
            </a:solidFill>
            <a:ln w="9525">
              <a:noFill/>
            </a:ln>
          </p:spPr>
          <p:txBody>
            <a:bodyPr anchor="ctr"/>
            <a:p>
              <a:pPr eaLnBrk="0" hangingPunct="0">
                <a:spcBef>
                  <a:spcPct val="20000"/>
                </a:spcBef>
              </a:pPr>
              <a:endParaRPr lang="zh-CN" altLang="en-US" sz="2800" dirty="0">
                <a:latin typeface="Arial" panose="020B0604020202020204" pitchFamily="34" charset="0"/>
              </a:endParaRPr>
            </a:p>
          </p:txBody>
        </p:sp>
        <p:sp>
          <p:nvSpPr>
            <p:cNvPr id="126015" name="Rectangle 52"/>
            <p:cNvSpPr/>
            <p:nvPr/>
          </p:nvSpPr>
          <p:spPr>
            <a:xfrm>
              <a:off x="1780" y="3059"/>
              <a:ext cx="370" cy="512"/>
            </a:xfrm>
            <a:prstGeom prst="rect">
              <a:avLst/>
            </a:prstGeom>
            <a:solidFill>
              <a:srgbClr val="E8E8E8"/>
            </a:solidFill>
            <a:ln w="9525">
              <a:noFill/>
            </a:ln>
          </p:spPr>
          <p:txBody>
            <a:bodyPr anchor="ctr"/>
            <a:p>
              <a:pPr eaLnBrk="0" hangingPunct="0">
                <a:spcBef>
                  <a:spcPct val="20000"/>
                </a:spcBef>
              </a:pPr>
              <a:endParaRPr lang="zh-CN" altLang="en-US" sz="2800" dirty="0">
                <a:latin typeface="Arial" panose="020B0604020202020204" pitchFamily="34" charset="0"/>
              </a:endParaRPr>
            </a:p>
          </p:txBody>
        </p:sp>
        <p:sp>
          <p:nvSpPr>
            <p:cNvPr id="126016" name="Rectangle 53"/>
            <p:cNvSpPr/>
            <p:nvPr/>
          </p:nvSpPr>
          <p:spPr>
            <a:xfrm>
              <a:off x="1780" y="2547"/>
              <a:ext cx="370"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26017" name="Rectangle 54"/>
            <p:cNvSpPr/>
            <p:nvPr/>
          </p:nvSpPr>
          <p:spPr>
            <a:xfrm>
              <a:off x="1780" y="2035"/>
              <a:ext cx="370"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grpSp>
      <p:grpSp>
        <p:nvGrpSpPr>
          <p:cNvPr id="12" name="Group 55"/>
          <p:cNvGrpSpPr/>
          <p:nvPr/>
        </p:nvGrpSpPr>
        <p:grpSpPr>
          <a:xfrm>
            <a:off x="2163763" y="2424113"/>
            <a:ext cx="585787" cy="3382962"/>
            <a:chOff x="1411" y="2035"/>
            <a:chExt cx="369" cy="2131"/>
          </a:xfrm>
        </p:grpSpPr>
        <p:sp>
          <p:nvSpPr>
            <p:cNvPr id="126010" name="Rectangle 56"/>
            <p:cNvSpPr/>
            <p:nvPr/>
          </p:nvSpPr>
          <p:spPr>
            <a:xfrm>
              <a:off x="1411" y="3571"/>
              <a:ext cx="369" cy="59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a:t>
              </a:r>
              <a:endParaRPr lang="en-US" altLang="zh-CN" sz="2800" dirty="0">
                <a:latin typeface="Arial" panose="020B0604020202020204" pitchFamily="34" charset="0"/>
              </a:endParaRPr>
            </a:p>
          </p:txBody>
        </p:sp>
        <p:sp>
          <p:nvSpPr>
            <p:cNvPr id="126011" name="Rectangle 57"/>
            <p:cNvSpPr/>
            <p:nvPr/>
          </p:nvSpPr>
          <p:spPr>
            <a:xfrm>
              <a:off x="1411" y="3059"/>
              <a:ext cx="369" cy="512"/>
            </a:xfrm>
            <a:prstGeom prst="rect">
              <a:avLst/>
            </a:prstGeom>
            <a:solidFill>
              <a:srgbClr val="E8E8E8"/>
            </a:solidFill>
            <a:ln w="9525">
              <a:noFill/>
            </a:ln>
          </p:spPr>
          <p:txBody>
            <a:bodyPr anchor="ctr"/>
            <a:p>
              <a:pPr eaLnBrk="0" hangingPunct="0">
                <a:spcBef>
                  <a:spcPct val="20000"/>
                </a:spcBef>
              </a:pPr>
              <a:endParaRPr lang="zh-CN" altLang="en-US" sz="2800" dirty="0">
                <a:latin typeface="Arial" panose="020B0604020202020204" pitchFamily="34" charset="0"/>
              </a:endParaRPr>
            </a:p>
          </p:txBody>
        </p:sp>
        <p:sp>
          <p:nvSpPr>
            <p:cNvPr id="126012" name="Rectangle 58"/>
            <p:cNvSpPr/>
            <p:nvPr/>
          </p:nvSpPr>
          <p:spPr>
            <a:xfrm>
              <a:off x="1411" y="2547"/>
              <a:ext cx="369"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26013" name="Rectangle 59"/>
            <p:cNvSpPr/>
            <p:nvPr/>
          </p:nvSpPr>
          <p:spPr>
            <a:xfrm>
              <a:off x="1411" y="2035"/>
              <a:ext cx="369"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grpSp>
      <p:grpSp>
        <p:nvGrpSpPr>
          <p:cNvPr id="13" name="Group 60"/>
          <p:cNvGrpSpPr/>
          <p:nvPr/>
        </p:nvGrpSpPr>
        <p:grpSpPr>
          <a:xfrm>
            <a:off x="1576388" y="2424113"/>
            <a:ext cx="587375" cy="3382962"/>
            <a:chOff x="1041" y="2035"/>
            <a:chExt cx="370" cy="2131"/>
          </a:xfrm>
        </p:grpSpPr>
        <p:sp>
          <p:nvSpPr>
            <p:cNvPr id="126006" name="Rectangle 61"/>
            <p:cNvSpPr/>
            <p:nvPr/>
          </p:nvSpPr>
          <p:spPr>
            <a:xfrm>
              <a:off x="1041" y="3571"/>
              <a:ext cx="370" cy="59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a:t>
              </a:r>
              <a:endParaRPr lang="en-US" altLang="zh-CN" sz="2800" dirty="0">
                <a:latin typeface="Arial" panose="020B0604020202020204" pitchFamily="34" charset="0"/>
              </a:endParaRPr>
            </a:p>
          </p:txBody>
        </p:sp>
        <p:sp>
          <p:nvSpPr>
            <p:cNvPr id="126007" name="Rectangle 62"/>
            <p:cNvSpPr/>
            <p:nvPr/>
          </p:nvSpPr>
          <p:spPr>
            <a:xfrm>
              <a:off x="1041" y="3059"/>
              <a:ext cx="370" cy="512"/>
            </a:xfrm>
            <a:prstGeom prst="rect">
              <a:avLst/>
            </a:prstGeom>
            <a:solidFill>
              <a:srgbClr val="E8E8E8"/>
            </a:solidFill>
            <a:ln w="9525">
              <a:noFill/>
            </a:ln>
          </p:spPr>
          <p:txBody>
            <a:bodyPr anchor="ctr"/>
            <a:p>
              <a:pPr eaLnBrk="0" hangingPunct="0">
                <a:spcBef>
                  <a:spcPct val="20000"/>
                </a:spcBef>
              </a:pPr>
              <a:endParaRPr lang="zh-CN" altLang="en-US" sz="2800" dirty="0">
                <a:latin typeface="Arial" panose="020B0604020202020204" pitchFamily="34" charset="0"/>
              </a:endParaRPr>
            </a:p>
          </p:txBody>
        </p:sp>
        <p:sp>
          <p:nvSpPr>
            <p:cNvPr id="126008" name="Rectangle 63"/>
            <p:cNvSpPr/>
            <p:nvPr/>
          </p:nvSpPr>
          <p:spPr>
            <a:xfrm>
              <a:off x="1041" y="2547"/>
              <a:ext cx="370" cy="512"/>
            </a:xfrm>
            <a:prstGeom prst="rect">
              <a:avLst/>
            </a:prstGeom>
            <a:solidFill>
              <a:srgbClr val="E8E8E8"/>
            </a:solidFill>
            <a:ln w="9525">
              <a:noFill/>
            </a:ln>
          </p:spPr>
          <p:txBody>
            <a:bodyPr anchor="ctr"/>
            <a:p>
              <a:pPr eaLnBrk="0" hangingPunct="0">
                <a:spcBef>
                  <a:spcPct val="20000"/>
                </a:spcBef>
              </a:pPr>
              <a:endParaRPr lang="zh-CN" altLang="en-US" sz="2800" dirty="0">
                <a:latin typeface="Arial" panose="020B0604020202020204" pitchFamily="34" charset="0"/>
              </a:endParaRPr>
            </a:p>
          </p:txBody>
        </p:sp>
        <p:sp>
          <p:nvSpPr>
            <p:cNvPr id="126009" name="Rectangle 64"/>
            <p:cNvSpPr/>
            <p:nvPr/>
          </p:nvSpPr>
          <p:spPr>
            <a:xfrm>
              <a:off x="1041" y="2035"/>
              <a:ext cx="370"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grpSp>
      <p:sp>
        <p:nvSpPr>
          <p:cNvPr id="125969" name="Rectangle 65"/>
          <p:cNvSpPr/>
          <p:nvPr/>
        </p:nvSpPr>
        <p:spPr>
          <a:xfrm>
            <a:off x="609600" y="2454275"/>
            <a:ext cx="966788" cy="812800"/>
          </a:xfrm>
          <a:prstGeom prst="rect">
            <a:avLst/>
          </a:prstGeom>
          <a:solidFill>
            <a:srgbClr val="FFCC99"/>
          </a:solid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25970" name="Rectangle 66"/>
          <p:cNvSpPr/>
          <p:nvPr/>
        </p:nvSpPr>
        <p:spPr>
          <a:xfrm>
            <a:off x="8024813" y="1509713"/>
            <a:ext cx="585787" cy="944562"/>
          </a:xfrm>
          <a:prstGeom prst="rect">
            <a:avLst/>
          </a:prstGeom>
          <a:solidFill>
            <a:srgbClr val="FFFF99"/>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25971" name="Rectangle 67"/>
          <p:cNvSpPr/>
          <p:nvPr/>
        </p:nvSpPr>
        <p:spPr>
          <a:xfrm>
            <a:off x="7437438" y="1509713"/>
            <a:ext cx="587375" cy="944562"/>
          </a:xfrm>
          <a:prstGeom prst="rect">
            <a:avLst/>
          </a:prstGeom>
          <a:solidFill>
            <a:srgbClr val="FFFF99"/>
          </a:solidFill>
          <a:ln w="9525">
            <a:noFill/>
          </a:ln>
        </p:spPr>
        <p:txBody>
          <a:bodyPr anchor="ct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sp>
        <p:nvSpPr>
          <p:cNvPr id="125972" name="Rectangle 68"/>
          <p:cNvSpPr/>
          <p:nvPr/>
        </p:nvSpPr>
        <p:spPr>
          <a:xfrm>
            <a:off x="6853238" y="1509713"/>
            <a:ext cx="584200" cy="944562"/>
          </a:xfrm>
          <a:prstGeom prst="rect">
            <a:avLst/>
          </a:prstGeom>
          <a:solidFill>
            <a:srgbClr val="FFFF99"/>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25973" name="Rectangle 69"/>
          <p:cNvSpPr/>
          <p:nvPr/>
        </p:nvSpPr>
        <p:spPr>
          <a:xfrm>
            <a:off x="6265863" y="1509713"/>
            <a:ext cx="587375" cy="944562"/>
          </a:xfrm>
          <a:prstGeom prst="rect">
            <a:avLst/>
          </a:prstGeom>
          <a:solidFill>
            <a:srgbClr val="FFFF99"/>
          </a:solidFill>
          <a:ln w="9525">
            <a:noFill/>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25974" name="Rectangle 70"/>
          <p:cNvSpPr/>
          <p:nvPr/>
        </p:nvSpPr>
        <p:spPr>
          <a:xfrm>
            <a:off x="5680075" y="1509713"/>
            <a:ext cx="585788" cy="944562"/>
          </a:xfrm>
          <a:prstGeom prst="rect">
            <a:avLst/>
          </a:prstGeom>
          <a:solidFill>
            <a:srgbClr val="FFFF99"/>
          </a:solidFill>
          <a:ln w="9525">
            <a:noFill/>
          </a:ln>
        </p:spPr>
        <p:txBody>
          <a:bodyPr anchor="ct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sp>
        <p:nvSpPr>
          <p:cNvPr id="125975" name="Rectangle 71"/>
          <p:cNvSpPr/>
          <p:nvPr/>
        </p:nvSpPr>
        <p:spPr>
          <a:xfrm>
            <a:off x="5094288" y="1509713"/>
            <a:ext cx="585787" cy="944562"/>
          </a:xfrm>
          <a:prstGeom prst="rect">
            <a:avLst/>
          </a:prstGeom>
          <a:solidFill>
            <a:srgbClr val="FFFF99"/>
          </a:solidFill>
          <a:ln w="9525">
            <a:noFill/>
          </a:ln>
        </p:spPr>
        <p:txBody>
          <a:bodyPr anchor="ctr"/>
          <a:p>
            <a:pPr eaLnBrk="0" hangingPunct="0">
              <a:spcBef>
                <a:spcPct val="20000"/>
              </a:spcBef>
            </a:pPr>
            <a:r>
              <a:rPr lang="en-US" altLang="zh-CN" sz="2800" dirty="0">
                <a:latin typeface="Arial" panose="020B0604020202020204" pitchFamily="34" charset="0"/>
              </a:rPr>
              <a:t>4</a:t>
            </a:r>
            <a:endParaRPr lang="en-US" altLang="zh-CN" sz="2800" dirty="0">
              <a:latin typeface="Arial" panose="020B0604020202020204" pitchFamily="34" charset="0"/>
            </a:endParaRPr>
          </a:p>
        </p:txBody>
      </p:sp>
      <p:sp>
        <p:nvSpPr>
          <p:cNvPr id="125976" name="Rectangle 72"/>
          <p:cNvSpPr/>
          <p:nvPr/>
        </p:nvSpPr>
        <p:spPr>
          <a:xfrm>
            <a:off x="4506913" y="1509713"/>
            <a:ext cx="587375" cy="944562"/>
          </a:xfrm>
          <a:prstGeom prst="rect">
            <a:avLst/>
          </a:prstGeom>
          <a:solidFill>
            <a:srgbClr val="FFFF99"/>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25977" name="Rectangle 73"/>
          <p:cNvSpPr/>
          <p:nvPr/>
        </p:nvSpPr>
        <p:spPr>
          <a:xfrm>
            <a:off x="3921125" y="1509713"/>
            <a:ext cx="585788" cy="944562"/>
          </a:xfrm>
          <a:prstGeom prst="rect">
            <a:avLst/>
          </a:prstGeom>
          <a:solidFill>
            <a:srgbClr val="FFFF99"/>
          </a:solidFill>
          <a:ln w="9525">
            <a:noFill/>
          </a:ln>
        </p:spPr>
        <p:txBody>
          <a:bodyPr anchor="ct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sp>
        <p:nvSpPr>
          <p:cNvPr id="125978" name="Rectangle 74"/>
          <p:cNvSpPr/>
          <p:nvPr/>
        </p:nvSpPr>
        <p:spPr>
          <a:xfrm>
            <a:off x="3336925" y="1509713"/>
            <a:ext cx="584200" cy="944562"/>
          </a:xfrm>
          <a:prstGeom prst="rect">
            <a:avLst/>
          </a:prstGeom>
          <a:solidFill>
            <a:srgbClr val="FFFF99"/>
          </a:solid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25979" name="Rectangle 75"/>
          <p:cNvSpPr/>
          <p:nvPr/>
        </p:nvSpPr>
        <p:spPr>
          <a:xfrm>
            <a:off x="2749550" y="1509713"/>
            <a:ext cx="587375" cy="944562"/>
          </a:xfrm>
          <a:prstGeom prst="rect">
            <a:avLst/>
          </a:prstGeom>
          <a:solidFill>
            <a:srgbClr val="FFFF99"/>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25980" name="Rectangle 76"/>
          <p:cNvSpPr/>
          <p:nvPr/>
        </p:nvSpPr>
        <p:spPr>
          <a:xfrm>
            <a:off x="2163763" y="1509713"/>
            <a:ext cx="585787" cy="944562"/>
          </a:xfrm>
          <a:prstGeom prst="rect">
            <a:avLst/>
          </a:prstGeom>
          <a:solidFill>
            <a:srgbClr val="FFFF99"/>
          </a:solidFill>
          <a:ln w="9525">
            <a:noFill/>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25981" name="Rectangle 77"/>
          <p:cNvSpPr/>
          <p:nvPr/>
        </p:nvSpPr>
        <p:spPr>
          <a:xfrm>
            <a:off x="1576388" y="1509713"/>
            <a:ext cx="587375" cy="944562"/>
          </a:xfrm>
          <a:prstGeom prst="rect">
            <a:avLst/>
          </a:prstGeom>
          <a:solidFill>
            <a:srgbClr val="FFFF99"/>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25982" name="Rectangle 78"/>
          <p:cNvSpPr/>
          <p:nvPr/>
        </p:nvSpPr>
        <p:spPr>
          <a:xfrm>
            <a:off x="609600" y="1509713"/>
            <a:ext cx="966788" cy="944562"/>
          </a:xfrm>
          <a:prstGeom prst="rect">
            <a:avLst/>
          </a:prstGeom>
          <a:solidFill>
            <a:schemeClr val="folHlink"/>
          </a:solidFill>
          <a:ln w="9525">
            <a:noFill/>
          </a:ln>
        </p:spPr>
        <p:txBody>
          <a:bodyPr anchor="ctr"/>
          <a:p>
            <a:pPr eaLnBrk="0" hangingPunct="0">
              <a:spcBef>
                <a:spcPct val="20000"/>
              </a:spcBef>
            </a:pPr>
            <a:r>
              <a:rPr lang="zh-CN" altLang="en-US" sz="2800" dirty="0">
                <a:latin typeface="Arial" panose="020B0604020202020204" pitchFamily="34" charset="0"/>
              </a:rPr>
              <a:t>页面走向</a:t>
            </a:r>
            <a:endParaRPr lang="zh-CN" altLang="en-US" sz="2800" dirty="0">
              <a:latin typeface="Arial" panose="020B0604020202020204" pitchFamily="34" charset="0"/>
            </a:endParaRPr>
          </a:p>
        </p:txBody>
      </p:sp>
      <p:sp>
        <p:nvSpPr>
          <p:cNvPr id="125983" name="Line 79"/>
          <p:cNvSpPr/>
          <p:nvPr/>
        </p:nvSpPr>
        <p:spPr>
          <a:xfrm>
            <a:off x="609600" y="1484313"/>
            <a:ext cx="8001000" cy="1587"/>
          </a:xfrm>
          <a:prstGeom prst="line">
            <a:avLst/>
          </a:prstGeom>
          <a:ln w="28575" cap="sq" cmpd="sng">
            <a:solidFill>
              <a:schemeClr val="tx1"/>
            </a:solidFill>
            <a:prstDash val="solid"/>
            <a:headEnd type="none" w="med" len="med"/>
            <a:tailEnd type="none" w="med" len="med"/>
          </a:ln>
        </p:spPr>
      </p:sp>
      <p:sp>
        <p:nvSpPr>
          <p:cNvPr id="125984" name="Line 80"/>
          <p:cNvSpPr/>
          <p:nvPr/>
        </p:nvSpPr>
        <p:spPr>
          <a:xfrm>
            <a:off x="609600" y="2454275"/>
            <a:ext cx="8001000" cy="1588"/>
          </a:xfrm>
          <a:prstGeom prst="line">
            <a:avLst/>
          </a:prstGeom>
          <a:ln w="12700" cap="flat" cmpd="sng">
            <a:solidFill>
              <a:schemeClr val="tx1"/>
            </a:solidFill>
            <a:prstDash val="solid"/>
            <a:headEnd type="none" w="med" len="med"/>
            <a:tailEnd type="none" w="med" len="med"/>
          </a:ln>
        </p:spPr>
      </p:sp>
      <p:sp>
        <p:nvSpPr>
          <p:cNvPr id="125985" name="Line 81"/>
          <p:cNvSpPr/>
          <p:nvPr/>
        </p:nvSpPr>
        <p:spPr>
          <a:xfrm>
            <a:off x="609600" y="3267075"/>
            <a:ext cx="8001000" cy="1588"/>
          </a:xfrm>
          <a:prstGeom prst="line">
            <a:avLst/>
          </a:prstGeom>
          <a:ln w="12700" cap="flat" cmpd="sng">
            <a:solidFill>
              <a:schemeClr val="tx1"/>
            </a:solidFill>
            <a:prstDash val="solid"/>
            <a:headEnd type="none" w="med" len="med"/>
            <a:tailEnd type="none" w="med" len="med"/>
          </a:ln>
        </p:spPr>
      </p:sp>
      <p:sp>
        <p:nvSpPr>
          <p:cNvPr id="125986" name="Line 82"/>
          <p:cNvSpPr/>
          <p:nvPr/>
        </p:nvSpPr>
        <p:spPr>
          <a:xfrm>
            <a:off x="609600" y="4079875"/>
            <a:ext cx="8001000" cy="1588"/>
          </a:xfrm>
          <a:prstGeom prst="line">
            <a:avLst/>
          </a:prstGeom>
          <a:ln w="12700" cap="flat" cmpd="sng">
            <a:solidFill>
              <a:schemeClr val="tx1"/>
            </a:solidFill>
            <a:prstDash val="solid"/>
            <a:headEnd type="none" w="med" len="med"/>
            <a:tailEnd type="none" w="med" len="med"/>
          </a:ln>
        </p:spPr>
      </p:sp>
      <p:sp>
        <p:nvSpPr>
          <p:cNvPr id="125987" name="Line 83"/>
          <p:cNvSpPr/>
          <p:nvPr/>
        </p:nvSpPr>
        <p:spPr>
          <a:xfrm>
            <a:off x="609600" y="4892675"/>
            <a:ext cx="8001000" cy="1588"/>
          </a:xfrm>
          <a:prstGeom prst="line">
            <a:avLst/>
          </a:prstGeom>
          <a:ln w="12700" cap="flat" cmpd="sng">
            <a:solidFill>
              <a:schemeClr val="tx1"/>
            </a:solidFill>
            <a:prstDash val="solid"/>
            <a:headEnd type="none" w="med" len="med"/>
            <a:tailEnd type="none" w="med" len="med"/>
          </a:ln>
        </p:spPr>
      </p:sp>
      <p:sp>
        <p:nvSpPr>
          <p:cNvPr id="125988" name="Line 84"/>
          <p:cNvSpPr/>
          <p:nvPr/>
        </p:nvSpPr>
        <p:spPr>
          <a:xfrm>
            <a:off x="609600" y="5837238"/>
            <a:ext cx="8001000" cy="1587"/>
          </a:xfrm>
          <a:prstGeom prst="line">
            <a:avLst/>
          </a:prstGeom>
          <a:ln w="28575" cap="sq" cmpd="sng">
            <a:solidFill>
              <a:schemeClr val="tx1"/>
            </a:solidFill>
            <a:prstDash val="solid"/>
            <a:headEnd type="none" w="med" len="med"/>
            <a:tailEnd type="none" w="med" len="med"/>
          </a:ln>
        </p:spPr>
      </p:sp>
      <p:sp>
        <p:nvSpPr>
          <p:cNvPr id="125989" name="Line 85"/>
          <p:cNvSpPr/>
          <p:nvPr/>
        </p:nvSpPr>
        <p:spPr>
          <a:xfrm>
            <a:off x="609600" y="1509713"/>
            <a:ext cx="1588" cy="4327525"/>
          </a:xfrm>
          <a:prstGeom prst="line">
            <a:avLst/>
          </a:prstGeom>
          <a:ln w="28575" cap="sq" cmpd="sng">
            <a:solidFill>
              <a:schemeClr val="tx1"/>
            </a:solidFill>
            <a:prstDash val="solid"/>
            <a:headEnd type="none" w="med" len="med"/>
            <a:tailEnd type="none" w="med" len="med"/>
          </a:ln>
        </p:spPr>
      </p:sp>
      <p:sp>
        <p:nvSpPr>
          <p:cNvPr id="125990" name="Line 86"/>
          <p:cNvSpPr/>
          <p:nvPr/>
        </p:nvSpPr>
        <p:spPr>
          <a:xfrm>
            <a:off x="1576388" y="1509713"/>
            <a:ext cx="1587" cy="4327525"/>
          </a:xfrm>
          <a:prstGeom prst="line">
            <a:avLst/>
          </a:prstGeom>
          <a:ln w="9525">
            <a:noFill/>
          </a:ln>
        </p:spPr>
      </p:sp>
      <p:sp>
        <p:nvSpPr>
          <p:cNvPr id="125991" name="Line 87"/>
          <p:cNvSpPr/>
          <p:nvPr/>
        </p:nvSpPr>
        <p:spPr>
          <a:xfrm>
            <a:off x="2163763" y="1509713"/>
            <a:ext cx="1587" cy="4327525"/>
          </a:xfrm>
          <a:prstGeom prst="line">
            <a:avLst/>
          </a:prstGeom>
          <a:ln w="12700" cap="flat" cmpd="sng">
            <a:solidFill>
              <a:schemeClr val="tx1"/>
            </a:solidFill>
            <a:prstDash val="solid"/>
            <a:headEnd type="none" w="med" len="med"/>
            <a:tailEnd type="none" w="med" len="med"/>
          </a:ln>
        </p:spPr>
      </p:sp>
      <p:sp>
        <p:nvSpPr>
          <p:cNvPr id="125992" name="Line 88"/>
          <p:cNvSpPr/>
          <p:nvPr/>
        </p:nvSpPr>
        <p:spPr>
          <a:xfrm>
            <a:off x="2749550" y="1509713"/>
            <a:ext cx="1588" cy="4327525"/>
          </a:xfrm>
          <a:prstGeom prst="line">
            <a:avLst/>
          </a:prstGeom>
          <a:ln w="12700" cap="flat" cmpd="sng">
            <a:solidFill>
              <a:schemeClr val="tx1"/>
            </a:solidFill>
            <a:prstDash val="solid"/>
            <a:headEnd type="none" w="med" len="med"/>
            <a:tailEnd type="none" w="med" len="med"/>
          </a:ln>
        </p:spPr>
      </p:sp>
      <p:sp>
        <p:nvSpPr>
          <p:cNvPr id="125993" name="Line 89"/>
          <p:cNvSpPr/>
          <p:nvPr/>
        </p:nvSpPr>
        <p:spPr>
          <a:xfrm>
            <a:off x="3336925" y="1509713"/>
            <a:ext cx="1588" cy="4327525"/>
          </a:xfrm>
          <a:prstGeom prst="line">
            <a:avLst/>
          </a:prstGeom>
          <a:ln w="12700" cap="flat" cmpd="sng">
            <a:solidFill>
              <a:schemeClr val="tx1"/>
            </a:solidFill>
            <a:prstDash val="solid"/>
            <a:headEnd type="none" w="med" len="med"/>
            <a:tailEnd type="none" w="med" len="med"/>
          </a:ln>
        </p:spPr>
      </p:sp>
      <p:sp>
        <p:nvSpPr>
          <p:cNvPr id="125994" name="Line 90"/>
          <p:cNvSpPr/>
          <p:nvPr/>
        </p:nvSpPr>
        <p:spPr>
          <a:xfrm>
            <a:off x="3921125" y="1509713"/>
            <a:ext cx="1588" cy="4327525"/>
          </a:xfrm>
          <a:prstGeom prst="line">
            <a:avLst/>
          </a:prstGeom>
          <a:ln w="38100" cap="flat" cmpd="sng">
            <a:solidFill>
              <a:srgbClr val="FF00FF"/>
            </a:solidFill>
            <a:prstDash val="solid"/>
            <a:headEnd type="none" w="med" len="med"/>
            <a:tailEnd type="none" w="med" len="med"/>
          </a:ln>
        </p:spPr>
      </p:sp>
      <p:sp>
        <p:nvSpPr>
          <p:cNvPr id="125995" name="Line 91"/>
          <p:cNvSpPr/>
          <p:nvPr/>
        </p:nvSpPr>
        <p:spPr>
          <a:xfrm>
            <a:off x="4506913" y="1509713"/>
            <a:ext cx="1587" cy="4327525"/>
          </a:xfrm>
          <a:prstGeom prst="line">
            <a:avLst/>
          </a:prstGeom>
          <a:ln w="12700" cap="flat" cmpd="sng">
            <a:solidFill>
              <a:schemeClr val="tx1"/>
            </a:solidFill>
            <a:prstDash val="solid"/>
            <a:headEnd type="none" w="med" len="med"/>
            <a:tailEnd type="none" w="med" len="med"/>
          </a:ln>
        </p:spPr>
      </p:sp>
      <p:sp>
        <p:nvSpPr>
          <p:cNvPr id="125996" name="Line 92"/>
          <p:cNvSpPr/>
          <p:nvPr/>
        </p:nvSpPr>
        <p:spPr>
          <a:xfrm>
            <a:off x="5094288" y="1509713"/>
            <a:ext cx="1587" cy="4327525"/>
          </a:xfrm>
          <a:prstGeom prst="line">
            <a:avLst/>
          </a:prstGeom>
          <a:ln w="12700" cap="flat" cmpd="sng">
            <a:solidFill>
              <a:schemeClr val="tx1"/>
            </a:solidFill>
            <a:prstDash val="solid"/>
            <a:headEnd type="none" w="med" len="med"/>
            <a:tailEnd type="none" w="med" len="med"/>
          </a:ln>
        </p:spPr>
      </p:sp>
      <p:sp>
        <p:nvSpPr>
          <p:cNvPr id="125997" name="Line 93"/>
          <p:cNvSpPr/>
          <p:nvPr/>
        </p:nvSpPr>
        <p:spPr>
          <a:xfrm>
            <a:off x="5680075" y="1509713"/>
            <a:ext cx="1588" cy="4327525"/>
          </a:xfrm>
          <a:prstGeom prst="line">
            <a:avLst/>
          </a:prstGeom>
          <a:ln w="12700" cap="flat" cmpd="sng">
            <a:solidFill>
              <a:schemeClr val="tx1"/>
            </a:solidFill>
            <a:prstDash val="solid"/>
            <a:headEnd type="none" w="med" len="med"/>
            <a:tailEnd type="none" w="med" len="med"/>
          </a:ln>
        </p:spPr>
      </p:sp>
      <p:sp>
        <p:nvSpPr>
          <p:cNvPr id="125998" name="Line 94"/>
          <p:cNvSpPr/>
          <p:nvPr/>
        </p:nvSpPr>
        <p:spPr>
          <a:xfrm>
            <a:off x="6265863" y="1509713"/>
            <a:ext cx="1587" cy="4327525"/>
          </a:xfrm>
          <a:prstGeom prst="line">
            <a:avLst/>
          </a:prstGeom>
          <a:ln w="12700" cap="flat" cmpd="sng">
            <a:solidFill>
              <a:schemeClr val="tx1"/>
            </a:solidFill>
            <a:prstDash val="solid"/>
            <a:headEnd type="none" w="med" len="med"/>
            <a:tailEnd type="none" w="med" len="med"/>
          </a:ln>
        </p:spPr>
      </p:sp>
      <p:sp>
        <p:nvSpPr>
          <p:cNvPr id="125999" name="Line 95"/>
          <p:cNvSpPr/>
          <p:nvPr/>
        </p:nvSpPr>
        <p:spPr>
          <a:xfrm>
            <a:off x="6853238" y="1509713"/>
            <a:ext cx="1587" cy="4327525"/>
          </a:xfrm>
          <a:prstGeom prst="line">
            <a:avLst/>
          </a:prstGeom>
          <a:ln w="12700" cap="flat" cmpd="sng">
            <a:solidFill>
              <a:schemeClr val="tx1"/>
            </a:solidFill>
            <a:prstDash val="solid"/>
            <a:headEnd type="none" w="med" len="med"/>
            <a:tailEnd type="none" w="med" len="med"/>
          </a:ln>
        </p:spPr>
      </p:sp>
      <p:sp>
        <p:nvSpPr>
          <p:cNvPr id="126000" name="Line 96"/>
          <p:cNvSpPr/>
          <p:nvPr/>
        </p:nvSpPr>
        <p:spPr>
          <a:xfrm>
            <a:off x="7437438" y="1509713"/>
            <a:ext cx="1587" cy="4327525"/>
          </a:xfrm>
          <a:prstGeom prst="line">
            <a:avLst/>
          </a:prstGeom>
          <a:ln w="12700" cap="flat" cmpd="sng">
            <a:solidFill>
              <a:schemeClr val="tx1"/>
            </a:solidFill>
            <a:prstDash val="solid"/>
            <a:headEnd type="none" w="med" len="med"/>
            <a:tailEnd type="none" w="med" len="med"/>
          </a:ln>
        </p:spPr>
      </p:sp>
      <p:sp>
        <p:nvSpPr>
          <p:cNvPr id="126001" name="Line 97"/>
          <p:cNvSpPr/>
          <p:nvPr/>
        </p:nvSpPr>
        <p:spPr>
          <a:xfrm>
            <a:off x="8024813" y="1509713"/>
            <a:ext cx="1587" cy="4327525"/>
          </a:xfrm>
          <a:prstGeom prst="line">
            <a:avLst/>
          </a:prstGeom>
          <a:ln w="12700" cap="flat" cmpd="sng">
            <a:solidFill>
              <a:schemeClr val="tx1"/>
            </a:solidFill>
            <a:prstDash val="solid"/>
            <a:headEnd type="none" w="med" len="med"/>
            <a:tailEnd type="none" w="med" len="med"/>
          </a:ln>
        </p:spPr>
      </p:sp>
      <p:sp>
        <p:nvSpPr>
          <p:cNvPr id="126002" name="Line 98"/>
          <p:cNvSpPr/>
          <p:nvPr/>
        </p:nvSpPr>
        <p:spPr>
          <a:xfrm>
            <a:off x="8610600" y="1509713"/>
            <a:ext cx="1588" cy="4327525"/>
          </a:xfrm>
          <a:prstGeom prst="line">
            <a:avLst/>
          </a:prstGeom>
          <a:ln w="28575" cap="sq" cmpd="sng">
            <a:solidFill>
              <a:schemeClr val="tx1"/>
            </a:solidFill>
            <a:prstDash val="solid"/>
            <a:headEnd type="none" w="med" len="med"/>
            <a:tailEnd type="none" w="med" len="med"/>
          </a:ln>
        </p:spPr>
      </p:sp>
      <p:sp>
        <p:nvSpPr>
          <p:cNvPr id="126003" name="Text Box 99"/>
          <p:cNvSpPr txBox="1"/>
          <p:nvPr/>
        </p:nvSpPr>
        <p:spPr>
          <a:xfrm>
            <a:off x="539750" y="333375"/>
            <a:ext cx="2895600" cy="579438"/>
          </a:xfrm>
          <a:prstGeom prst="rect">
            <a:avLst/>
          </a:prstGeom>
          <a:noFill/>
          <a:ln w="9525">
            <a:noFill/>
          </a:ln>
        </p:spPr>
        <p:txBody>
          <a:bodyPr>
            <a:spAutoFit/>
          </a:bodyPr>
          <a:p>
            <a:pPr algn="l">
              <a:spcBef>
                <a:spcPct val="0"/>
              </a:spcBef>
            </a:pPr>
            <a:r>
              <a:rPr lang="zh-CN" altLang="en-US" sz="3200" dirty="0">
                <a:solidFill>
                  <a:schemeClr val="accent1"/>
                </a:solidFill>
                <a:latin typeface="Times New Roman" panose="02020603050405020304" pitchFamily="18" charset="0"/>
              </a:rPr>
              <a:t>使用</a:t>
            </a:r>
            <a:r>
              <a:rPr lang="en-US" altLang="zh-CN" sz="3200" dirty="0">
                <a:solidFill>
                  <a:schemeClr val="accent1"/>
                </a:solidFill>
                <a:latin typeface="Times New Roman" panose="02020603050405020304" pitchFamily="18" charset="0"/>
              </a:rPr>
              <a:t>FIFO</a:t>
            </a:r>
            <a:r>
              <a:rPr lang="zh-CN" altLang="en-US" sz="3200" dirty="0">
                <a:solidFill>
                  <a:schemeClr val="accent1"/>
                </a:solidFill>
                <a:latin typeface="Times New Roman" panose="02020603050405020304" pitchFamily="18" charset="0"/>
              </a:rPr>
              <a:t>算法</a:t>
            </a:r>
            <a:r>
              <a:rPr lang="en-US" altLang="zh-CN" sz="3200" dirty="0">
                <a:solidFill>
                  <a:schemeClr val="accent1"/>
                </a:solidFill>
                <a:latin typeface="Times New Roman" panose="02020603050405020304" pitchFamily="18" charset="0"/>
              </a:rPr>
              <a:t>:</a:t>
            </a:r>
            <a:endParaRPr lang="en-US" altLang="zh-CN" sz="3200" dirty="0">
              <a:solidFill>
                <a:schemeClr val="accent1"/>
              </a:solidFill>
              <a:latin typeface="Times New Roman" panose="02020603050405020304" pitchFamily="18" charset="0"/>
            </a:endParaRPr>
          </a:p>
        </p:txBody>
      </p:sp>
      <p:sp>
        <p:nvSpPr>
          <p:cNvPr id="323684" name="Text Box 100"/>
          <p:cNvSpPr txBox="1"/>
          <p:nvPr/>
        </p:nvSpPr>
        <p:spPr>
          <a:xfrm>
            <a:off x="755650" y="6078538"/>
            <a:ext cx="7200900" cy="519112"/>
          </a:xfrm>
          <a:prstGeom prst="rect">
            <a:avLst/>
          </a:prstGeom>
          <a:noFill/>
          <a:ln w="9525">
            <a:noFill/>
          </a:ln>
        </p:spPr>
        <p:txBody>
          <a:bodyPr>
            <a:spAutoFit/>
          </a:bodyPr>
          <a:p>
            <a:pPr algn="l">
              <a:spcBef>
                <a:spcPct val="0"/>
              </a:spcBef>
            </a:pPr>
            <a:r>
              <a:rPr lang="zh-CN" altLang="en-US" sz="2800" dirty="0">
                <a:latin typeface="Times New Roman" panose="02020603050405020304" pitchFamily="18" charset="0"/>
              </a:rPr>
              <a:t>缺页次数：</a:t>
            </a:r>
            <a:r>
              <a:rPr lang="en-US" altLang="zh-CN" sz="2800" dirty="0">
                <a:latin typeface="Times New Roman" panose="02020603050405020304" pitchFamily="18" charset="0"/>
              </a:rPr>
              <a:t>9</a:t>
            </a:r>
            <a:r>
              <a:rPr lang="zh-CN" altLang="en-US" sz="2800" dirty="0">
                <a:latin typeface="Times New Roman" panose="02020603050405020304" pitchFamily="18" charset="0"/>
              </a:rPr>
              <a:t>，缺页率：</a:t>
            </a:r>
            <a:r>
              <a:rPr lang="en-US" altLang="zh-CN" sz="2800" dirty="0">
                <a:latin typeface="Times New Roman" panose="02020603050405020304" pitchFamily="18" charset="0"/>
              </a:rPr>
              <a:t>(9/12) *100%=75%</a:t>
            </a:r>
            <a:endParaRPr lang="en-US" altLang="zh-CN" sz="2800" dirty="0">
              <a:latin typeface="Times New Roman" panose="02020603050405020304" pitchFamily="18" charset="0"/>
            </a:endParaRPr>
          </a:p>
        </p:txBody>
      </p:sp>
      <p:sp>
        <p:nvSpPr>
          <p:cNvPr id="126005" name="Text Box 101"/>
          <p:cNvSpPr txBox="1"/>
          <p:nvPr/>
        </p:nvSpPr>
        <p:spPr>
          <a:xfrm>
            <a:off x="3779838" y="476250"/>
            <a:ext cx="4968875" cy="457200"/>
          </a:xfrm>
          <a:prstGeom prst="rect">
            <a:avLst/>
          </a:prstGeom>
          <a:noFill/>
          <a:ln w="9525">
            <a:noFill/>
          </a:ln>
        </p:spPr>
        <p:txBody>
          <a:bodyPr>
            <a:spAutoFit/>
          </a:bodyPr>
          <a:p>
            <a:pPr algn="l">
              <a:spcBef>
                <a:spcPct val="0"/>
              </a:spcBef>
            </a:pPr>
            <a:r>
              <a:rPr lang="zh-CN" altLang="en-US" dirty="0">
                <a:solidFill>
                  <a:srgbClr val="CC3300"/>
                </a:solidFill>
                <a:latin typeface="Times New Roman" panose="02020603050405020304" pitchFamily="18" charset="0"/>
              </a:rPr>
              <a:t>驻留内存最久的页面</a:t>
            </a:r>
            <a:r>
              <a:rPr lang="en-US" altLang="zh-CN" dirty="0">
                <a:solidFill>
                  <a:srgbClr val="CC3300"/>
                </a:solidFill>
                <a:latin typeface="Times New Roman" panose="02020603050405020304" pitchFamily="18" charset="0"/>
              </a:rPr>
              <a:t>——</a:t>
            </a:r>
            <a:r>
              <a:rPr lang="zh-CN" altLang="en-US" dirty="0">
                <a:solidFill>
                  <a:srgbClr val="CC3300"/>
                </a:solidFill>
                <a:latin typeface="Times New Roman" panose="02020603050405020304" pitchFamily="18" charset="0"/>
              </a:rPr>
              <a:t>红色标志</a:t>
            </a:r>
            <a:endParaRPr lang="zh-CN" altLang="en-US" dirty="0">
              <a:solidFill>
                <a:srgbClr val="CC3300"/>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23684"/>
                                        </p:tgtEl>
                                        <p:attrNameLst>
                                          <p:attrName>style.visibility</p:attrName>
                                        </p:attrNameLst>
                                      </p:cBhvr>
                                      <p:to>
                                        <p:strVal val="visible"/>
                                      </p:to>
                                    </p:set>
                                    <p:anim calcmode="lin" valueType="num">
                                      <p:cBhvr additive="base">
                                        <p:cTn id="55" dur="500" fill="hold"/>
                                        <p:tgtEl>
                                          <p:spTgt spid="323684"/>
                                        </p:tgtEl>
                                        <p:attrNameLst>
                                          <p:attrName>ppt_x</p:attrName>
                                        </p:attrNameLst>
                                      </p:cBhvr>
                                      <p:tavLst>
                                        <p:tav tm="0">
                                          <p:val>
                                            <p:strVal val="0-#ppt_w/2"/>
                                          </p:val>
                                        </p:tav>
                                        <p:tav tm="100000">
                                          <p:val>
                                            <p:strVal val="#ppt_x"/>
                                          </p:val>
                                        </p:tav>
                                      </p:tavLst>
                                    </p:anim>
                                    <p:anim calcmode="lin" valueType="num">
                                      <p:cBhvr additive="base">
                                        <p:cTn id="56" dur="500" fill="hold"/>
                                        <p:tgtEl>
                                          <p:spTgt spid="3236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684"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4786"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4.8 </a:t>
            </a:r>
            <a:r>
              <a:rPr kumimoji="0" lang="zh-CN" altLang="en-US"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页面置换算法</a:t>
            </a:r>
            <a:endParaRPr kumimoji="0" lang="zh-CN" altLang="en-US"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374787" name="Rectangle 3"/>
          <p:cNvSpPr>
            <a:spLocks noGrp="1"/>
          </p:cNvSpPr>
          <p:nvPr>
            <p:ph idx="1"/>
          </p:nvPr>
        </p:nvSpPr>
        <p:spPr>
          <a:xfrm>
            <a:off x="395288" y="1268413"/>
            <a:ext cx="8229600" cy="2592387"/>
          </a:xfrm>
          <a:ln/>
        </p:spPr>
        <p:txBody>
          <a:bodyPr vert="horz" wrap="square" lIns="91440" tIns="45720" rIns="91440" bIns="45720" anchor="t"/>
          <a:p>
            <a:r>
              <a:rPr lang="zh-CN" altLang="en-US" sz="3600" b="1" dirty="0">
                <a:solidFill>
                  <a:srgbClr val="3333FF"/>
                </a:solidFill>
              </a:rPr>
              <a:t>一、先进先出页面置换算法（</a:t>
            </a:r>
            <a:r>
              <a:rPr lang="en-US" altLang="zh-CN" sz="3600" b="1" dirty="0">
                <a:solidFill>
                  <a:srgbClr val="3333FF"/>
                </a:solidFill>
              </a:rPr>
              <a:t>FIFO</a:t>
            </a:r>
            <a:r>
              <a:rPr lang="zh-CN" altLang="en-US" sz="3600" b="1" dirty="0">
                <a:solidFill>
                  <a:srgbClr val="3333FF"/>
                </a:solidFill>
              </a:rPr>
              <a:t>）</a:t>
            </a:r>
            <a:endParaRPr lang="zh-CN" altLang="en-US" sz="3600" b="1" dirty="0">
              <a:solidFill>
                <a:srgbClr val="3333FF"/>
              </a:solidFill>
            </a:endParaRPr>
          </a:p>
          <a:p>
            <a:pPr lvl="1">
              <a:lnSpc>
                <a:spcPct val="125000"/>
              </a:lnSpc>
            </a:pPr>
            <a:r>
              <a:rPr lang="zh-CN" altLang="en-US" b="1" dirty="0"/>
              <a:t>特点：</a:t>
            </a:r>
            <a:endParaRPr lang="zh-CN" altLang="en-US" b="1" dirty="0"/>
          </a:p>
          <a:p>
            <a:pPr lvl="2">
              <a:lnSpc>
                <a:spcPct val="125000"/>
              </a:lnSpc>
            </a:pPr>
            <a:r>
              <a:rPr lang="zh-CN" altLang="en-US" sz="2800" b="1" dirty="0"/>
              <a:t>实现简单</a:t>
            </a:r>
            <a:endParaRPr lang="zh-CN" altLang="en-US" sz="2800" b="1" dirty="0"/>
          </a:p>
          <a:p>
            <a:pPr lvl="2">
              <a:lnSpc>
                <a:spcPct val="125000"/>
              </a:lnSpc>
            </a:pPr>
            <a:r>
              <a:rPr lang="zh-CN" altLang="en-US" sz="2800" b="1" dirty="0"/>
              <a:t>与进程实际的运行不相适应</a:t>
            </a:r>
            <a:endParaRPr lang="zh-CN" altLang="en-US" b="1" dirty="0"/>
          </a:p>
        </p:txBody>
      </p:sp>
      <p:sp>
        <p:nvSpPr>
          <p:cNvPr id="374788" name="Text Box 4"/>
          <p:cNvSpPr txBox="1"/>
          <p:nvPr/>
        </p:nvSpPr>
        <p:spPr>
          <a:xfrm>
            <a:off x="201613" y="3933825"/>
            <a:ext cx="8763000" cy="2225675"/>
          </a:xfrm>
          <a:prstGeom prst="rect">
            <a:avLst/>
          </a:prstGeom>
          <a:noFill/>
          <a:ln w="9525">
            <a:noFill/>
          </a:ln>
        </p:spPr>
        <p:txBody>
          <a:bodyPr>
            <a:spAutoFit/>
          </a:bodyPr>
          <a:p>
            <a:pPr algn="l">
              <a:lnSpc>
                <a:spcPct val="125000"/>
              </a:lnSpc>
              <a:spcBef>
                <a:spcPct val="0"/>
              </a:spcBef>
            </a:pPr>
            <a:r>
              <a:rPr lang="zh-CN" altLang="en-US" sz="2800" dirty="0">
                <a:latin typeface="Times New Roman" panose="02020603050405020304" pitchFamily="18" charset="0"/>
              </a:rPr>
              <a:t>    例</a:t>
            </a:r>
            <a:r>
              <a:rPr lang="en-US" altLang="zh-CN" sz="2800" dirty="0">
                <a:latin typeface="Times New Roman" panose="02020603050405020304" pitchFamily="18" charset="0"/>
              </a:rPr>
              <a:t>2</a:t>
            </a:r>
            <a:r>
              <a:rPr lang="zh-CN" altLang="en-US" sz="2800" dirty="0">
                <a:latin typeface="Times New Roman" panose="02020603050405020304" pitchFamily="18" charset="0"/>
              </a:rPr>
              <a:t>：在一个请求分页系统中，假如一个作业的页面走向为</a:t>
            </a:r>
            <a:r>
              <a:rPr lang="en-US" altLang="zh-CN" sz="2800" dirty="0">
                <a:latin typeface="Times New Roman" panose="02020603050405020304" pitchFamily="18" charset="0"/>
              </a:rPr>
              <a:t>1</a:t>
            </a:r>
            <a:r>
              <a:rPr lang="zh-CN" altLang="en-US" sz="2800" dirty="0">
                <a:latin typeface="Times New Roman" panose="02020603050405020304" pitchFamily="18" charset="0"/>
              </a:rPr>
              <a:t>，</a:t>
            </a:r>
            <a:r>
              <a:rPr lang="en-US" altLang="zh-CN" sz="2800" dirty="0">
                <a:latin typeface="Times New Roman" panose="02020603050405020304" pitchFamily="18" charset="0"/>
              </a:rPr>
              <a:t>2</a:t>
            </a:r>
            <a:r>
              <a:rPr lang="zh-CN" altLang="en-US" sz="2800" dirty="0">
                <a:latin typeface="Times New Roman" panose="02020603050405020304" pitchFamily="18" charset="0"/>
              </a:rPr>
              <a:t>，</a:t>
            </a:r>
            <a:r>
              <a:rPr lang="en-US" altLang="zh-CN" sz="2800" dirty="0">
                <a:latin typeface="Times New Roman" panose="02020603050405020304" pitchFamily="18" charset="0"/>
              </a:rPr>
              <a:t>3</a:t>
            </a:r>
            <a:r>
              <a:rPr lang="zh-CN" altLang="en-US" sz="2800" dirty="0">
                <a:latin typeface="Times New Roman" panose="02020603050405020304" pitchFamily="18" charset="0"/>
              </a:rPr>
              <a:t>，</a:t>
            </a:r>
            <a:r>
              <a:rPr lang="en-US" altLang="zh-CN" sz="2800" dirty="0">
                <a:latin typeface="Times New Roman" panose="02020603050405020304" pitchFamily="18" charset="0"/>
              </a:rPr>
              <a:t>4</a:t>
            </a:r>
            <a:r>
              <a:rPr lang="zh-CN" altLang="en-US" sz="2800" dirty="0">
                <a:latin typeface="Times New Roman" panose="02020603050405020304" pitchFamily="18" charset="0"/>
              </a:rPr>
              <a:t>，</a:t>
            </a:r>
            <a:r>
              <a:rPr lang="en-US" altLang="zh-CN" sz="2800" dirty="0">
                <a:latin typeface="Times New Roman" panose="02020603050405020304" pitchFamily="18" charset="0"/>
              </a:rPr>
              <a:t>1</a:t>
            </a:r>
            <a:r>
              <a:rPr lang="zh-CN" altLang="en-US" sz="2800" dirty="0">
                <a:latin typeface="Times New Roman" panose="02020603050405020304" pitchFamily="18" charset="0"/>
              </a:rPr>
              <a:t>，</a:t>
            </a:r>
            <a:r>
              <a:rPr lang="en-US" altLang="zh-CN" sz="2800" dirty="0">
                <a:latin typeface="Times New Roman" panose="02020603050405020304" pitchFamily="18" charset="0"/>
              </a:rPr>
              <a:t>2</a:t>
            </a:r>
            <a:r>
              <a:rPr lang="zh-CN" altLang="en-US" sz="2800" dirty="0">
                <a:latin typeface="Times New Roman" panose="02020603050405020304" pitchFamily="18" charset="0"/>
              </a:rPr>
              <a:t>，</a:t>
            </a:r>
            <a:r>
              <a:rPr lang="en-US" altLang="zh-CN" sz="2800" dirty="0">
                <a:latin typeface="Times New Roman" panose="02020603050405020304" pitchFamily="18" charset="0"/>
              </a:rPr>
              <a:t>5</a:t>
            </a:r>
            <a:r>
              <a:rPr lang="zh-CN" altLang="en-US" sz="2800" dirty="0">
                <a:latin typeface="Times New Roman" panose="02020603050405020304" pitchFamily="18" charset="0"/>
              </a:rPr>
              <a:t>，</a:t>
            </a:r>
            <a:r>
              <a:rPr lang="en-US" altLang="zh-CN" sz="2800" dirty="0">
                <a:latin typeface="Times New Roman" panose="02020603050405020304" pitchFamily="18" charset="0"/>
              </a:rPr>
              <a:t>1</a:t>
            </a:r>
            <a:r>
              <a:rPr lang="zh-CN" altLang="en-US" sz="2800" dirty="0">
                <a:latin typeface="Times New Roman" panose="02020603050405020304" pitchFamily="18" charset="0"/>
              </a:rPr>
              <a:t>，</a:t>
            </a:r>
            <a:r>
              <a:rPr lang="en-US" altLang="zh-CN" sz="2800" dirty="0">
                <a:latin typeface="Times New Roman" panose="02020603050405020304" pitchFamily="18" charset="0"/>
              </a:rPr>
              <a:t>2</a:t>
            </a:r>
            <a:r>
              <a:rPr lang="zh-CN" altLang="en-US" sz="2800" dirty="0">
                <a:latin typeface="Times New Roman" panose="02020603050405020304" pitchFamily="18" charset="0"/>
              </a:rPr>
              <a:t>，</a:t>
            </a:r>
            <a:r>
              <a:rPr lang="en-US" altLang="zh-CN" sz="2800" dirty="0">
                <a:latin typeface="Times New Roman" panose="02020603050405020304" pitchFamily="18" charset="0"/>
              </a:rPr>
              <a:t>3</a:t>
            </a:r>
            <a:r>
              <a:rPr lang="zh-CN" altLang="en-US" sz="2800" dirty="0">
                <a:latin typeface="Times New Roman" panose="02020603050405020304" pitchFamily="18" charset="0"/>
              </a:rPr>
              <a:t>，</a:t>
            </a:r>
            <a:r>
              <a:rPr lang="en-US" altLang="zh-CN" sz="2800" dirty="0">
                <a:latin typeface="Times New Roman" panose="02020603050405020304" pitchFamily="18" charset="0"/>
              </a:rPr>
              <a:t>4</a:t>
            </a:r>
            <a:r>
              <a:rPr lang="zh-CN" altLang="en-US" sz="2800" dirty="0">
                <a:latin typeface="Times New Roman" panose="02020603050405020304" pitchFamily="18" charset="0"/>
              </a:rPr>
              <a:t>，</a:t>
            </a:r>
            <a:r>
              <a:rPr lang="en-US" altLang="zh-CN" sz="2800" dirty="0">
                <a:latin typeface="Times New Roman" panose="02020603050405020304" pitchFamily="18" charset="0"/>
              </a:rPr>
              <a:t>5, </a:t>
            </a:r>
            <a:r>
              <a:rPr lang="zh-CN" altLang="en-US" sz="2800" dirty="0">
                <a:latin typeface="Times New Roman" panose="02020603050405020304" pitchFamily="18" charset="0"/>
              </a:rPr>
              <a:t>当分给该作业的物理块数</a:t>
            </a:r>
            <a:r>
              <a:rPr lang="en-US" altLang="zh-CN" sz="2800" dirty="0">
                <a:latin typeface="Times New Roman" panose="02020603050405020304" pitchFamily="18" charset="0"/>
              </a:rPr>
              <a:t>M</a:t>
            </a:r>
            <a:r>
              <a:rPr lang="zh-CN" altLang="en-US" sz="2800" dirty="0">
                <a:latin typeface="Times New Roman" panose="02020603050405020304" pitchFamily="18" charset="0"/>
              </a:rPr>
              <a:t>分别为</a:t>
            </a:r>
            <a:r>
              <a:rPr lang="en-US" altLang="zh-CN" sz="2800" dirty="0">
                <a:latin typeface="Times New Roman" panose="02020603050405020304" pitchFamily="18" charset="0"/>
              </a:rPr>
              <a:t>3</a:t>
            </a:r>
            <a:r>
              <a:rPr lang="zh-CN" altLang="en-US" sz="2800" dirty="0">
                <a:latin typeface="Times New Roman" panose="02020603050405020304" pitchFamily="18" charset="0"/>
              </a:rPr>
              <a:t>和</a:t>
            </a:r>
            <a:r>
              <a:rPr lang="en-US" altLang="zh-CN" sz="2800" dirty="0">
                <a:latin typeface="Times New Roman" panose="02020603050405020304" pitchFamily="18" charset="0"/>
              </a:rPr>
              <a:t>4</a:t>
            </a:r>
            <a:r>
              <a:rPr lang="zh-CN" altLang="en-US" sz="2800" dirty="0">
                <a:latin typeface="Times New Roman" panose="02020603050405020304" pitchFamily="18" charset="0"/>
              </a:rPr>
              <a:t>时，请用</a:t>
            </a:r>
            <a:r>
              <a:rPr lang="en-US" altLang="zh-CN" sz="2800" dirty="0">
                <a:latin typeface="Times New Roman" panose="02020603050405020304" pitchFamily="18" charset="0"/>
              </a:rPr>
              <a:t>FIFO</a:t>
            </a:r>
            <a:r>
              <a:rPr lang="zh-CN" altLang="en-US" sz="2800" dirty="0">
                <a:latin typeface="Times New Roman" panose="02020603050405020304" pitchFamily="18" charset="0"/>
              </a:rPr>
              <a:t>计算缺页次数和缺页率，并比较所得的结果。</a:t>
            </a:r>
            <a:endParaRPr lang="zh-CN" altLang="en-US" sz="2800" dirty="0">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74787">
                                            <p:txEl>
                                              <p:charRg st="19" end="23"/>
                                            </p:txEl>
                                          </p:spTgt>
                                        </p:tgtEl>
                                        <p:attrNameLst>
                                          <p:attrName>style.visibility</p:attrName>
                                        </p:attrNameLst>
                                      </p:cBhvr>
                                      <p:to>
                                        <p:strVal val="visible"/>
                                      </p:to>
                                    </p:set>
                                    <p:animEffect transition="in" filter="box(in)">
                                      <p:cBhvr>
                                        <p:cTn id="7" dur="500"/>
                                        <p:tgtEl>
                                          <p:spTgt spid="374787">
                                            <p:txEl>
                                              <p:charRg st="19"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74787">
                                            <p:txEl>
                                              <p:charRg st="23" end="28"/>
                                            </p:txEl>
                                          </p:spTgt>
                                        </p:tgtEl>
                                        <p:attrNameLst>
                                          <p:attrName>style.visibility</p:attrName>
                                        </p:attrNameLst>
                                      </p:cBhvr>
                                      <p:to>
                                        <p:strVal val="visible"/>
                                      </p:to>
                                    </p:set>
                                    <p:animEffect transition="in" filter="box(in)">
                                      <p:cBhvr>
                                        <p:cTn id="12" dur="500"/>
                                        <p:tgtEl>
                                          <p:spTgt spid="374787">
                                            <p:txEl>
                                              <p:charRg st="23" end="28"/>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74787">
                                            <p:txEl>
                                              <p:charRg st="28" end="41"/>
                                            </p:txEl>
                                          </p:spTgt>
                                        </p:tgtEl>
                                        <p:attrNameLst>
                                          <p:attrName>style.visibility</p:attrName>
                                        </p:attrNameLst>
                                      </p:cBhvr>
                                      <p:to>
                                        <p:strVal val="visible"/>
                                      </p:to>
                                    </p:set>
                                    <p:animEffect transition="in" filter="box(in)">
                                      <p:cBhvr>
                                        <p:cTn id="15" dur="500"/>
                                        <p:tgtEl>
                                          <p:spTgt spid="374787">
                                            <p:txEl>
                                              <p:charRg st="28" end="4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374788"/>
                                        </p:tgtEl>
                                        <p:attrNameLst>
                                          <p:attrName>style.visibility</p:attrName>
                                        </p:attrNameLst>
                                      </p:cBhvr>
                                      <p:to>
                                        <p:strVal val="visible"/>
                                      </p:to>
                                    </p:set>
                                    <p:animEffect transition="in" filter="box(in)">
                                      <p:cBhvr>
                                        <p:cTn id="20" dur="500"/>
                                        <p:tgtEl>
                                          <p:spTgt spid="374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4788"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Rectangle 2"/>
          <p:cNvSpPr/>
          <p:nvPr/>
        </p:nvSpPr>
        <p:spPr>
          <a:xfrm>
            <a:off x="609600" y="4579938"/>
            <a:ext cx="966788" cy="944562"/>
          </a:xfrm>
          <a:prstGeom prst="rect">
            <a:avLst/>
          </a:prstGeom>
          <a:solidFill>
            <a:schemeClr val="folHlink"/>
          </a:solidFill>
          <a:ln w="9525">
            <a:noFill/>
          </a:ln>
        </p:spPr>
        <p:txBody>
          <a:bodyPr anchor="ctr"/>
          <a:p>
            <a:pPr eaLnBrk="0" hangingPunct="0">
              <a:spcBef>
                <a:spcPct val="20000"/>
              </a:spcBef>
            </a:pPr>
            <a:r>
              <a:rPr lang="zh-CN" altLang="en-US" sz="2800" dirty="0">
                <a:latin typeface="Arial" panose="020B0604020202020204" pitchFamily="34" charset="0"/>
              </a:rPr>
              <a:t>缺页中断</a:t>
            </a:r>
            <a:endParaRPr lang="zh-CN" altLang="en-US" sz="2800" dirty="0">
              <a:latin typeface="Arial" panose="020B0604020202020204" pitchFamily="34" charset="0"/>
            </a:endParaRPr>
          </a:p>
        </p:txBody>
      </p:sp>
      <p:sp>
        <p:nvSpPr>
          <p:cNvPr id="128003" name="Rectangle 3"/>
          <p:cNvSpPr/>
          <p:nvPr/>
        </p:nvSpPr>
        <p:spPr>
          <a:xfrm>
            <a:off x="609600" y="3767138"/>
            <a:ext cx="966788" cy="812800"/>
          </a:xfrm>
          <a:prstGeom prst="rect">
            <a:avLst/>
          </a:prstGeom>
          <a:solidFill>
            <a:schemeClr val="folHlink"/>
          </a:solidFill>
          <a:ln w="9525">
            <a:noFill/>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28004" name="Rectangle 4"/>
          <p:cNvSpPr/>
          <p:nvPr/>
        </p:nvSpPr>
        <p:spPr>
          <a:xfrm>
            <a:off x="609600" y="2954338"/>
            <a:ext cx="966788" cy="812800"/>
          </a:xfrm>
          <a:prstGeom prst="rect">
            <a:avLst/>
          </a:prstGeom>
          <a:solidFill>
            <a:schemeClr val="folHlink"/>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grpSp>
        <p:nvGrpSpPr>
          <p:cNvPr id="2" name="Group 5"/>
          <p:cNvGrpSpPr/>
          <p:nvPr/>
        </p:nvGrpSpPr>
        <p:grpSpPr>
          <a:xfrm>
            <a:off x="8024813" y="2141538"/>
            <a:ext cx="585787" cy="3382962"/>
            <a:chOff x="5103" y="2035"/>
            <a:chExt cx="369" cy="2131"/>
          </a:xfrm>
        </p:grpSpPr>
        <p:sp>
          <p:nvSpPr>
            <p:cNvPr id="128097" name="Rectangle 6"/>
            <p:cNvSpPr/>
            <p:nvPr/>
          </p:nvSpPr>
          <p:spPr>
            <a:xfrm>
              <a:off x="5103" y="3571"/>
              <a:ext cx="369" cy="595"/>
            </a:xfrm>
            <a:prstGeom prst="rect">
              <a:avLst/>
            </a:prstGeom>
            <a:solidFill>
              <a:srgbClr val="E8E8E8"/>
            </a:solidFill>
            <a:ln w="9525">
              <a:noFill/>
            </a:ln>
          </p:spPr>
          <p:txBody>
            <a:bodyPr anchor="ctr"/>
            <a:p>
              <a:pPr eaLnBrk="0" hangingPunct="0">
                <a:spcBef>
                  <a:spcPct val="20000"/>
                </a:spcBef>
              </a:pPr>
              <a:endParaRPr lang="zh-CN" altLang="en-US" sz="2800" dirty="0">
                <a:latin typeface="Arial" panose="020B0604020202020204" pitchFamily="34" charset="0"/>
              </a:endParaRPr>
            </a:p>
          </p:txBody>
        </p:sp>
        <p:sp>
          <p:nvSpPr>
            <p:cNvPr id="128098" name="Rectangle 7"/>
            <p:cNvSpPr/>
            <p:nvPr/>
          </p:nvSpPr>
          <p:spPr>
            <a:xfrm>
              <a:off x="5103" y="3059"/>
              <a:ext cx="369"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4</a:t>
              </a:r>
              <a:endParaRPr lang="en-US" altLang="zh-CN" sz="2800" dirty="0">
                <a:latin typeface="Arial" panose="020B0604020202020204" pitchFamily="34" charset="0"/>
              </a:endParaRPr>
            </a:p>
          </p:txBody>
        </p:sp>
        <p:sp>
          <p:nvSpPr>
            <p:cNvPr id="128099" name="Rectangle 8"/>
            <p:cNvSpPr/>
            <p:nvPr/>
          </p:nvSpPr>
          <p:spPr>
            <a:xfrm>
              <a:off x="5103" y="2547"/>
              <a:ext cx="369"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28100" name="Rectangle 9"/>
            <p:cNvSpPr/>
            <p:nvPr/>
          </p:nvSpPr>
          <p:spPr>
            <a:xfrm>
              <a:off x="5103" y="2035"/>
              <a:ext cx="369"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grpSp>
      <p:grpSp>
        <p:nvGrpSpPr>
          <p:cNvPr id="3" name="Group 10"/>
          <p:cNvGrpSpPr/>
          <p:nvPr/>
        </p:nvGrpSpPr>
        <p:grpSpPr>
          <a:xfrm>
            <a:off x="7437438" y="2141538"/>
            <a:ext cx="587375" cy="3382962"/>
            <a:chOff x="4733" y="2035"/>
            <a:chExt cx="370" cy="2131"/>
          </a:xfrm>
        </p:grpSpPr>
        <p:sp>
          <p:nvSpPr>
            <p:cNvPr id="128093" name="Rectangle 11"/>
            <p:cNvSpPr/>
            <p:nvPr/>
          </p:nvSpPr>
          <p:spPr>
            <a:xfrm>
              <a:off x="4733" y="3571"/>
              <a:ext cx="370" cy="59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a:t>
              </a:r>
              <a:endParaRPr lang="en-US" altLang="zh-CN" sz="2800" dirty="0">
                <a:latin typeface="Arial" panose="020B0604020202020204" pitchFamily="34" charset="0"/>
              </a:endParaRPr>
            </a:p>
          </p:txBody>
        </p:sp>
        <p:sp>
          <p:nvSpPr>
            <p:cNvPr id="128094" name="Rectangle 12"/>
            <p:cNvSpPr/>
            <p:nvPr/>
          </p:nvSpPr>
          <p:spPr>
            <a:xfrm>
              <a:off x="4733" y="3059"/>
              <a:ext cx="370"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4</a:t>
              </a:r>
              <a:endParaRPr lang="en-US" altLang="zh-CN" sz="2800" dirty="0">
                <a:latin typeface="Arial" panose="020B0604020202020204" pitchFamily="34" charset="0"/>
              </a:endParaRPr>
            </a:p>
          </p:txBody>
        </p:sp>
        <p:sp>
          <p:nvSpPr>
            <p:cNvPr id="128095" name="Rectangle 13"/>
            <p:cNvSpPr/>
            <p:nvPr/>
          </p:nvSpPr>
          <p:spPr>
            <a:xfrm>
              <a:off x="4733" y="2547"/>
              <a:ext cx="370"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28096" name="Rectangle 14"/>
            <p:cNvSpPr/>
            <p:nvPr/>
          </p:nvSpPr>
          <p:spPr>
            <a:xfrm>
              <a:off x="4733" y="2035"/>
              <a:ext cx="370" cy="512"/>
            </a:xfrm>
            <a:prstGeom prst="rect">
              <a:avLst/>
            </a:prstGeom>
            <a:solidFill>
              <a:srgbClr val="E8E8E8"/>
            </a:solid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5</a:t>
              </a:r>
              <a:endParaRPr lang="en-US" altLang="zh-CN" sz="2800" dirty="0">
                <a:solidFill>
                  <a:schemeClr val="accent1"/>
                </a:solidFill>
                <a:latin typeface="Arial" panose="020B0604020202020204" pitchFamily="34" charset="0"/>
              </a:endParaRPr>
            </a:p>
          </p:txBody>
        </p:sp>
      </p:grpSp>
      <p:grpSp>
        <p:nvGrpSpPr>
          <p:cNvPr id="4" name="Group 15"/>
          <p:cNvGrpSpPr/>
          <p:nvPr/>
        </p:nvGrpSpPr>
        <p:grpSpPr>
          <a:xfrm>
            <a:off x="6853238" y="2141538"/>
            <a:ext cx="584200" cy="3382962"/>
            <a:chOff x="4365" y="2035"/>
            <a:chExt cx="368" cy="2131"/>
          </a:xfrm>
        </p:grpSpPr>
        <p:sp>
          <p:nvSpPr>
            <p:cNvPr id="128089" name="Rectangle 16"/>
            <p:cNvSpPr/>
            <p:nvPr/>
          </p:nvSpPr>
          <p:spPr>
            <a:xfrm>
              <a:off x="4365" y="3571"/>
              <a:ext cx="368" cy="59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a:t>
              </a:r>
              <a:endParaRPr lang="en-US" altLang="zh-CN" sz="2800" dirty="0">
                <a:latin typeface="Arial" panose="020B0604020202020204" pitchFamily="34" charset="0"/>
              </a:endParaRPr>
            </a:p>
          </p:txBody>
        </p:sp>
        <p:sp>
          <p:nvSpPr>
            <p:cNvPr id="128090" name="Rectangle 17"/>
            <p:cNvSpPr/>
            <p:nvPr/>
          </p:nvSpPr>
          <p:spPr>
            <a:xfrm>
              <a:off x="4365" y="3059"/>
              <a:ext cx="368" cy="512"/>
            </a:xfrm>
            <a:prstGeom prst="rect">
              <a:avLst/>
            </a:prstGeom>
            <a:solidFill>
              <a:srgbClr val="E8E8E8"/>
            </a:solid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2</a:t>
              </a:r>
              <a:endParaRPr lang="en-US" altLang="zh-CN" sz="2800" dirty="0">
                <a:solidFill>
                  <a:schemeClr val="accent1"/>
                </a:solidFill>
                <a:latin typeface="Arial" panose="020B0604020202020204" pitchFamily="34" charset="0"/>
              </a:endParaRPr>
            </a:p>
          </p:txBody>
        </p:sp>
        <p:sp>
          <p:nvSpPr>
            <p:cNvPr id="128091" name="Rectangle 18"/>
            <p:cNvSpPr/>
            <p:nvPr/>
          </p:nvSpPr>
          <p:spPr>
            <a:xfrm>
              <a:off x="4365" y="2547"/>
              <a:ext cx="368"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28092" name="Rectangle 19"/>
            <p:cNvSpPr/>
            <p:nvPr/>
          </p:nvSpPr>
          <p:spPr>
            <a:xfrm>
              <a:off x="4365" y="2035"/>
              <a:ext cx="368"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grpSp>
      <p:grpSp>
        <p:nvGrpSpPr>
          <p:cNvPr id="5" name="Group 20"/>
          <p:cNvGrpSpPr/>
          <p:nvPr/>
        </p:nvGrpSpPr>
        <p:grpSpPr>
          <a:xfrm>
            <a:off x="6265863" y="2141538"/>
            <a:ext cx="587375" cy="3382962"/>
            <a:chOff x="3995" y="2035"/>
            <a:chExt cx="370" cy="2131"/>
          </a:xfrm>
        </p:grpSpPr>
        <p:sp>
          <p:nvSpPr>
            <p:cNvPr id="128085" name="Rectangle 21"/>
            <p:cNvSpPr/>
            <p:nvPr/>
          </p:nvSpPr>
          <p:spPr>
            <a:xfrm>
              <a:off x="3995" y="3571"/>
              <a:ext cx="370" cy="595"/>
            </a:xfrm>
            <a:prstGeom prst="rect">
              <a:avLst/>
            </a:prstGeom>
            <a:solidFill>
              <a:srgbClr val="E8E8E8"/>
            </a:solidFill>
            <a:ln w="9525">
              <a:noFill/>
            </a:ln>
          </p:spPr>
          <p:txBody>
            <a:bodyPr anchor="ctr"/>
            <a:p>
              <a:pPr eaLnBrk="0" hangingPunct="0">
                <a:spcBef>
                  <a:spcPct val="20000"/>
                </a:spcBef>
              </a:pPr>
              <a:endParaRPr lang="zh-CN" altLang="en-US" sz="2800" dirty="0">
                <a:latin typeface="Arial" panose="020B0604020202020204" pitchFamily="34" charset="0"/>
              </a:endParaRPr>
            </a:p>
          </p:txBody>
        </p:sp>
        <p:sp>
          <p:nvSpPr>
            <p:cNvPr id="128086" name="Rectangle 22"/>
            <p:cNvSpPr/>
            <p:nvPr/>
          </p:nvSpPr>
          <p:spPr>
            <a:xfrm>
              <a:off x="3995" y="3059"/>
              <a:ext cx="370"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28087" name="Rectangle 23"/>
            <p:cNvSpPr/>
            <p:nvPr/>
          </p:nvSpPr>
          <p:spPr>
            <a:xfrm>
              <a:off x="3995" y="2547"/>
              <a:ext cx="370" cy="512"/>
            </a:xfrm>
            <a:prstGeom prst="rect">
              <a:avLst/>
            </a:prstGeom>
            <a:solidFill>
              <a:srgbClr val="E8E8E8"/>
            </a:solid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1</a:t>
              </a:r>
              <a:endParaRPr lang="en-US" altLang="zh-CN" sz="2800" dirty="0">
                <a:solidFill>
                  <a:schemeClr val="accent1"/>
                </a:solidFill>
                <a:latin typeface="Arial" panose="020B0604020202020204" pitchFamily="34" charset="0"/>
              </a:endParaRPr>
            </a:p>
          </p:txBody>
        </p:sp>
        <p:sp>
          <p:nvSpPr>
            <p:cNvPr id="128088" name="Rectangle 24"/>
            <p:cNvSpPr/>
            <p:nvPr/>
          </p:nvSpPr>
          <p:spPr>
            <a:xfrm>
              <a:off x="3995" y="2035"/>
              <a:ext cx="370"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grpSp>
      <p:grpSp>
        <p:nvGrpSpPr>
          <p:cNvPr id="6" name="Group 25"/>
          <p:cNvGrpSpPr/>
          <p:nvPr/>
        </p:nvGrpSpPr>
        <p:grpSpPr>
          <a:xfrm>
            <a:off x="5680075" y="2141538"/>
            <a:ext cx="585788" cy="3382962"/>
            <a:chOff x="3626" y="2035"/>
            <a:chExt cx="369" cy="2131"/>
          </a:xfrm>
        </p:grpSpPr>
        <p:sp>
          <p:nvSpPr>
            <p:cNvPr id="128081" name="Rectangle 26"/>
            <p:cNvSpPr/>
            <p:nvPr/>
          </p:nvSpPr>
          <p:spPr>
            <a:xfrm>
              <a:off x="3626" y="3571"/>
              <a:ext cx="369" cy="595"/>
            </a:xfrm>
            <a:prstGeom prst="rect">
              <a:avLst/>
            </a:prstGeom>
            <a:solidFill>
              <a:srgbClr val="E8E8E8"/>
            </a:solidFill>
            <a:ln w="9525">
              <a:noFill/>
            </a:ln>
          </p:spPr>
          <p:txBody>
            <a:bodyPr anchor="ctr"/>
            <a:p>
              <a:pPr eaLnBrk="0" hangingPunct="0">
                <a:spcBef>
                  <a:spcPct val="20000"/>
                </a:spcBef>
              </a:pPr>
              <a:endParaRPr lang="zh-CN" altLang="en-US" sz="2800" dirty="0">
                <a:latin typeface="Arial" panose="020B0604020202020204" pitchFamily="34" charset="0"/>
              </a:endParaRPr>
            </a:p>
          </p:txBody>
        </p:sp>
        <p:sp>
          <p:nvSpPr>
            <p:cNvPr id="128082" name="Rectangle 27"/>
            <p:cNvSpPr/>
            <p:nvPr/>
          </p:nvSpPr>
          <p:spPr>
            <a:xfrm>
              <a:off x="3626" y="3059"/>
              <a:ext cx="369"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28083" name="Rectangle 28"/>
            <p:cNvSpPr/>
            <p:nvPr/>
          </p:nvSpPr>
          <p:spPr>
            <a:xfrm>
              <a:off x="3626" y="2547"/>
              <a:ext cx="369" cy="512"/>
            </a:xfrm>
            <a:prstGeom prst="rect">
              <a:avLst/>
            </a:prstGeom>
            <a:solidFill>
              <a:srgbClr val="E8E8E8"/>
            </a:solid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1</a:t>
              </a:r>
              <a:endParaRPr lang="en-US" altLang="zh-CN" sz="2800" dirty="0">
                <a:solidFill>
                  <a:schemeClr val="accent1"/>
                </a:solidFill>
                <a:latin typeface="Arial" panose="020B0604020202020204" pitchFamily="34" charset="0"/>
              </a:endParaRPr>
            </a:p>
          </p:txBody>
        </p:sp>
        <p:sp>
          <p:nvSpPr>
            <p:cNvPr id="128084" name="Rectangle 29"/>
            <p:cNvSpPr/>
            <p:nvPr/>
          </p:nvSpPr>
          <p:spPr>
            <a:xfrm>
              <a:off x="3626" y="2035"/>
              <a:ext cx="369"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grpSp>
      <p:grpSp>
        <p:nvGrpSpPr>
          <p:cNvPr id="7" name="Group 30"/>
          <p:cNvGrpSpPr/>
          <p:nvPr/>
        </p:nvGrpSpPr>
        <p:grpSpPr>
          <a:xfrm>
            <a:off x="5094288" y="2141538"/>
            <a:ext cx="585787" cy="3382962"/>
            <a:chOff x="3257" y="2035"/>
            <a:chExt cx="369" cy="2131"/>
          </a:xfrm>
        </p:grpSpPr>
        <p:sp>
          <p:nvSpPr>
            <p:cNvPr id="128077" name="Rectangle 31"/>
            <p:cNvSpPr/>
            <p:nvPr/>
          </p:nvSpPr>
          <p:spPr>
            <a:xfrm>
              <a:off x="3257" y="3571"/>
              <a:ext cx="369" cy="59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a:t>
              </a:r>
              <a:endParaRPr lang="en-US" altLang="zh-CN" sz="2800" dirty="0">
                <a:latin typeface="Arial" panose="020B0604020202020204" pitchFamily="34" charset="0"/>
              </a:endParaRPr>
            </a:p>
          </p:txBody>
        </p:sp>
        <p:sp>
          <p:nvSpPr>
            <p:cNvPr id="128078" name="Rectangle 32"/>
            <p:cNvSpPr/>
            <p:nvPr/>
          </p:nvSpPr>
          <p:spPr>
            <a:xfrm>
              <a:off x="3257" y="3059"/>
              <a:ext cx="369"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28079" name="Rectangle 33"/>
            <p:cNvSpPr/>
            <p:nvPr/>
          </p:nvSpPr>
          <p:spPr>
            <a:xfrm>
              <a:off x="3257" y="2547"/>
              <a:ext cx="369" cy="512"/>
            </a:xfrm>
            <a:prstGeom prst="rect">
              <a:avLst/>
            </a:prstGeom>
            <a:solidFill>
              <a:srgbClr val="E8E8E8"/>
            </a:solid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1</a:t>
              </a:r>
              <a:endParaRPr lang="en-US" altLang="zh-CN" sz="2800" dirty="0">
                <a:solidFill>
                  <a:schemeClr val="accent1"/>
                </a:solidFill>
                <a:latin typeface="Arial" panose="020B0604020202020204" pitchFamily="34" charset="0"/>
              </a:endParaRPr>
            </a:p>
          </p:txBody>
        </p:sp>
        <p:sp>
          <p:nvSpPr>
            <p:cNvPr id="128080" name="Rectangle 34"/>
            <p:cNvSpPr/>
            <p:nvPr/>
          </p:nvSpPr>
          <p:spPr>
            <a:xfrm>
              <a:off x="3257" y="2035"/>
              <a:ext cx="369"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grpSp>
      <p:grpSp>
        <p:nvGrpSpPr>
          <p:cNvPr id="8" name="Group 35"/>
          <p:cNvGrpSpPr/>
          <p:nvPr/>
        </p:nvGrpSpPr>
        <p:grpSpPr>
          <a:xfrm>
            <a:off x="4506913" y="2141538"/>
            <a:ext cx="587375" cy="3382962"/>
            <a:chOff x="2887" y="2035"/>
            <a:chExt cx="370" cy="2131"/>
          </a:xfrm>
        </p:grpSpPr>
        <p:sp>
          <p:nvSpPr>
            <p:cNvPr id="128073" name="Rectangle 36"/>
            <p:cNvSpPr/>
            <p:nvPr/>
          </p:nvSpPr>
          <p:spPr>
            <a:xfrm>
              <a:off x="2887" y="3571"/>
              <a:ext cx="370" cy="59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a:t>
              </a:r>
              <a:endParaRPr lang="en-US" altLang="zh-CN" sz="2800" dirty="0">
                <a:latin typeface="Arial" panose="020B0604020202020204" pitchFamily="34" charset="0"/>
              </a:endParaRPr>
            </a:p>
          </p:txBody>
        </p:sp>
        <p:sp>
          <p:nvSpPr>
            <p:cNvPr id="128074" name="Rectangle 37"/>
            <p:cNvSpPr/>
            <p:nvPr/>
          </p:nvSpPr>
          <p:spPr>
            <a:xfrm>
              <a:off x="2887" y="3059"/>
              <a:ext cx="370"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28075" name="Rectangle 38"/>
            <p:cNvSpPr/>
            <p:nvPr/>
          </p:nvSpPr>
          <p:spPr>
            <a:xfrm>
              <a:off x="2887" y="2547"/>
              <a:ext cx="370"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28076" name="Rectangle 39"/>
            <p:cNvSpPr/>
            <p:nvPr/>
          </p:nvSpPr>
          <p:spPr>
            <a:xfrm>
              <a:off x="2887" y="2035"/>
              <a:ext cx="370" cy="512"/>
            </a:xfrm>
            <a:prstGeom prst="rect">
              <a:avLst/>
            </a:prstGeom>
            <a:solidFill>
              <a:srgbClr val="E8E8E8"/>
            </a:solid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4</a:t>
              </a:r>
              <a:endParaRPr lang="en-US" altLang="zh-CN" sz="2800" dirty="0">
                <a:solidFill>
                  <a:schemeClr val="accent1"/>
                </a:solidFill>
                <a:latin typeface="Arial" panose="020B0604020202020204" pitchFamily="34" charset="0"/>
              </a:endParaRPr>
            </a:p>
          </p:txBody>
        </p:sp>
      </p:grpSp>
      <p:grpSp>
        <p:nvGrpSpPr>
          <p:cNvPr id="9" name="Group 40"/>
          <p:cNvGrpSpPr/>
          <p:nvPr/>
        </p:nvGrpSpPr>
        <p:grpSpPr>
          <a:xfrm>
            <a:off x="3921125" y="2141538"/>
            <a:ext cx="585788" cy="3382962"/>
            <a:chOff x="2518" y="2035"/>
            <a:chExt cx="369" cy="2131"/>
          </a:xfrm>
        </p:grpSpPr>
        <p:sp>
          <p:nvSpPr>
            <p:cNvPr id="128069" name="Rectangle 41"/>
            <p:cNvSpPr/>
            <p:nvPr/>
          </p:nvSpPr>
          <p:spPr>
            <a:xfrm>
              <a:off x="2518" y="3571"/>
              <a:ext cx="369" cy="59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a:t>
              </a:r>
              <a:endParaRPr lang="en-US" altLang="zh-CN" sz="2800" dirty="0">
                <a:latin typeface="Arial" panose="020B0604020202020204" pitchFamily="34" charset="0"/>
              </a:endParaRPr>
            </a:p>
          </p:txBody>
        </p:sp>
        <p:sp>
          <p:nvSpPr>
            <p:cNvPr id="128070" name="Rectangle 42"/>
            <p:cNvSpPr/>
            <p:nvPr/>
          </p:nvSpPr>
          <p:spPr>
            <a:xfrm>
              <a:off x="2518" y="3059"/>
              <a:ext cx="369" cy="512"/>
            </a:xfrm>
            <a:prstGeom prst="rect">
              <a:avLst/>
            </a:prstGeom>
            <a:solidFill>
              <a:srgbClr val="E8E8E8"/>
            </a:solid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3</a:t>
              </a:r>
              <a:endParaRPr lang="en-US" altLang="zh-CN" sz="2800" dirty="0">
                <a:solidFill>
                  <a:schemeClr val="accent1"/>
                </a:solidFill>
                <a:latin typeface="Arial" panose="020B0604020202020204" pitchFamily="34" charset="0"/>
              </a:endParaRPr>
            </a:p>
          </p:txBody>
        </p:sp>
        <p:sp>
          <p:nvSpPr>
            <p:cNvPr id="128071" name="Rectangle 43"/>
            <p:cNvSpPr/>
            <p:nvPr/>
          </p:nvSpPr>
          <p:spPr>
            <a:xfrm>
              <a:off x="2518" y="2547"/>
              <a:ext cx="369"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28072" name="Rectangle 44"/>
            <p:cNvSpPr/>
            <p:nvPr/>
          </p:nvSpPr>
          <p:spPr>
            <a:xfrm>
              <a:off x="2518" y="2035"/>
              <a:ext cx="369"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4</a:t>
              </a:r>
              <a:endParaRPr lang="en-US" altLang="zh-CN" sz="2800" dirty="0">
                <a:latin typeface="Arial" panose="020B0604020202020204" pitchFamily="34" charset="0"/>
              </a:endParaRPr>
            </a:p>
          </p:txBody>
        </p:sp>
      </p:grpSp>
      <p:grpSp>
        <p:nvGrpSpPr>
          <p:cNvPr id="10" name="Group 45"/>
          <p:cNvGrpSpPr/>
          <p:nvPr/>
        </p:nvGrpSpPr>
        <p:grpSpPr>
          <a:xfrm>
            <a:off x="3336925" y="2141538"/>
            <a:ext cx="584200" cy="3382962"/>
            <a:chOff x="2150" y="2035"/>
            <a:chExt cx="368" cy="2131"/>
          </a:xfrm>
        </p:grpSpPr>
        <p:sp>
          <p:nvSpPr>
            <p:cNvPr id="128065" name="Rectangle 46"/>
            <p:cNvSpPr/>
            <p:nvPr/>
          </p:nvSpPr>
          <p:spPr>
            <a:xfrm>
              <a:off x="2150" y="3571"/>
              <a:ext cx="368" cy="59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a:t>
              </a:r>
              <a:endParaRPr lang="en-US" altLang="zh-CN" sz="2800" dirty="0">
                <a:latin typeface="Arial" panose="020B0604020202020204" pitchFamily="34" charset="0"/>
              </a:endParaRPr>
            </a:p>
          </p:txBody>
        </p:sp>
        <p:sp>
          <p:nvSpPr>
            <p:cNvPr id="128066" name="Rectangle 47"/>
            <p:cNvSpPr/>
            <p:nvPr/>
          </p:nvSpPr>
          <p:spPr>
            <a:xfrm>
              <a:off x="2150" y="3059"/>
              <a:ext cx="368"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28067" name="Rectangle 48"/>
            <p:cNvSpPr/>
            <p:nvPr/>
          </p:nvSpPr>
          <p:spPr>
            <a:xfrm>
              <a:off x="2150" y="2547"/>
              <a:ext cx="368" cy="512"/>
            </a:xfrm>
            <a:prstGeom prst="rect">
              <a:avLst/>
            </a:prstGeom>
            <a:solidFill>
              <a:srgbClr val="E8E8E8"/>
            </a:solid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2</a:t>
              </a:r>
              <a:endParaRPr lang="en-US" altLang="zh-CN" sz="2800" dirty="0">
                <a:solidFill>
                  <a:schemeClr val="accent1"/>
                </a:solidFill>
                <a:latin typeface="Arial" panose="020B0604020202020204" pitchFamily="34" charset="0"/>
              </a:endParaRPr>
            </a:p>
          </p:txBody>
        </p:sp>
        <p:sp>
          <p:nvSpPr>
            <p:cNvPr id="128068" name="Rectangle 49"/>
            <p:cNvSpPr/>
            <p:nvPr/>
          </p:nvSpPr>
          <p:spPr>
            <a:xfrm>
              <a:off x="2150" y="2035"/>
              <a:ext cx="368"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4</a:t>
              </a:r>
              <a:endParaRPr lang="en-US" altLang="zh-CN" sz="2800" dirty="0">
                <a:latin typeface="Arial" panose="020B0604020202020204" pitchFamily="34" charset="0"/>
              </a:endParaRPr>
            </a:p>
          </p:txBody>
        </p:sp>
      </p:grpSp>
      <p:grpSp>
        <p:nvGrpSpPr>
          <p:cNvPr id="11" name="Group 50"/>
          <p:cNvGrpSpPr/>
          <p:nvPr/>
        </p:nvGrpSpPr>
        <p:grpSpPr>
          <a:xfrm>
            <a:off x="2749550" y="2111375"/>
            <a:ext cx="587375" cy="3382963"/>
            <a:chOff x="1780" y="2035"/>
            <a:chExt cx="370" cy="2131"/>
          </a:xfrm>
        </p:grpSpPr>
        <p:sp>
          <p:nvSpPr>
            <p:cNvPr id="128061" name="Rectangle 51"/>
            <p:cNvSpPr/>
            <p:nvPr/>
          </p:nvSpPr>
          <p:spPr>
            <a:xfrm>
              <a:off x="1780" y="3571"/>
              <a:ext cx="370" cy="59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a:t>
              </a:r>
              <a:endParaRPr lang="en-US" altLang="zh-CN" sz="2800" dirty="0">
                <a:latin typeface="Arial" panose="020B0604020202020204" pitchFamily="34" charset="0"/>
              </a:endParaRPr>
            </a:p>
          </p:txBody>
        </p:sp>
        <p:sp>
          <p:nvSpPr>
            <p:cNvPr id="128062" name="Rectangle 52"/>
            <p:cNvSpPr/>
            <p:nvPr/>
          </p:nvSpPr>
          <p:spPr>
            <a:xfrm>
              <a:off x="1780" y="3059"/>
              <a:ext cx="370"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28063" name="Rectangle 53"/>
            <p:cNvSpPr/>
            <p:nvPr/>
          </p:nvSpPr>
          <p:spPr>
            <a:xfrm>
              <a:off x="1780" y="2547"/>
              <a:ext cx="370"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28064" name="Rectangle 54"/>
            <p:cNvSpPr/>
            <p:nvPr/>
          </p:nvSpPr>
          <p:spPr>
            <a:xfrm>
              <a:off x="1780" y="2035"/>
              <a:ext cx="370" cy="512"/>
            </a:xfrm>
            <a:prstGeom prst="rect">
              <a:avLst/>
            </a:prstGeom>
            <a:solidFill>
              <a:srgbClr val="E8E8E8"/>
            </a:solid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1</a:t>
              </a:r>
              <a:endParaRPr lang="en-US" altLang="zh-CN" sz="2800" dirty="0">
                <a:solidFill>
                  <a:schemeClr val="accent1"/>
                </a:solidFill>
                <a:latin typeface="Arial" panose="020B0604020202020204" pitchFamily="34" charset="0"/>
              </a:endParaRPr>
            </a:p>
          </p:txBody>
        </p:sp>
      </p:grpSp>
      <p:grpSp>
        <p:nvGrpSpPr>
          <p:cNvPr id="12" name="Group 55"/>
          <p:cNvGrpSpPr/>
          <p:nvPr/>
        </p:nvGrpSpPr>
        <p:grpSpPr>
          <a:xfrm>
            <a:off x="2163763" y="2111375"/>
            <a:ext cx="585787" cy="3382963"/>
            <a:chOff x="1411" y="2035"/>
            <a:chExt cx="369" cy="2131"/>
          </a:xfrm>
        </p:grpSpPr>
        <p:sp>
          <p:nvSpPr>
            <p:cNvPr id="128057" name="Rectangle 56"/>
            <p:cNvSpPr/>
            <p:nvPr/>
          </p:nvSpPr>
          <p:spPr>
            <a:xfrm>
              <a:off x="1411" y="3571"/>
              <a:ext cx="369" cy="59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a:t>
              </a:r>
              <a:endParaRPr lang="en-US" altLang="zh-CN" sz="2800" dirty="0">
                <a:latin typeface="Arial" panose="020B0604020202020204" pitchFamily="34" charset="0"/>
              </a:endParaRPr>
            </a:p>
          </p:txBody>
        </p:sp>
        <p:sp>
          <p:nvSpPr>
            <p:cNvPr id="128058" name="Rectangle 57"/>
            <p:cNvSpPr/>
            <p:nvPr/>
          </p:nvSpPr>
          <p:spPr>
            <a:xfrm>
              <a:off x="1411" y="3059"/>
              <a:ext cx="369" cy="512"/>
            </a:xfrm>
            <a:prstGeom prst="rect">
              <a:avLst/>
            </a:prstGeom>
            <a:solidFill>
              <a:srgbClr val="E8E8E8"/>
            </a:solidFill>
            <a:ln w="9525">
              <a:noFill/>
            </a:ln>
          </p:spPr>
          <p:txBody>
            <a:bodyPr anchor="ctr"/>
            <a:p>
              <a:pPr eaLnBrk="0" hangingPunct="0">
                <a:spcBef>
                  <a:spcPct val="20000"/>
                </a:spcBef>
              </a:pPr>
              <a:endParaRPr lang="zh-CN" altLang="en-US" sz="2800" dirty="0">
                <a:latin typeface="Arial" panose="020B0604020202020204" pitchFamily="34" charset="0"/>
              </a:endParaRPr>
            </a:p>
          </p:txBody>
        </p:sp>
        <p:sp>
          <p:nvSpPr>
            <p:cNvPr id="128059" name="Rectangle 58"/>
            <p:cNvSpPr/>
            <p:nvPr/>
          </p:nvSpPr>
          <p:spPr>
            <a:xfrm>
              <a:off x="1411" y="2547"/>
              <a:ext cx="369"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28060" name="Rectangle 59"/>
            <p:cNvSpPr/>
            <p:nvPr/>
          </p:nvSpPr>
          <p:spPr>
            <a:xfrm>
              <a:off x="1411" y="2035"/>
              <a:ext cx="369"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grpSp>
      <p:grpSp>
        <p:nvGrpSpPr>
          <p:cNvPr id="13" name="Group 60"/>
          <p:cNvGrpSpPr/>
          <p:nvPr/>
        </p:nvGrpSpPr>
        <p:grpSpPr>
          <a:xfrm>
            <a:off x="1576388" y="2111375"/>
            <a:ext cx="587375" cy="3382963"/>
            <a:chOff x="1041" y="2035"/>
            <a:chExt cx="370" cy="2131"/>
          </a:xfrm>
        </p:grpSpPr>
        <p:sp>
          <p:nvSpPr>
            <p:cNvPr id="128053" name="Rectangle 61"/>
            <p:cNvSpPr/>
            <p:nvPr/>
          </p:nvSpPr>
          <p:spPr>
            <a:xfrm>
              <a:off x="1041" y="3571"/>
              <a:ext cx="370" cy="59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a:t>
              </a:r>
              <a:endParaRPr lang="en-US" altLang="zh-CN" sz="2800" dirty="0">
                <a:latin typeface="Arial" panose="020B0604020202020204" pitchFamily="34" charset="0"/>
              </a:endParaRPr>
            </a:p>
          </p:txBody>
        </p:sp>
        <p:sp>
          <p:nvSpPr>
            <p:cNvPr id="128054" name="Rectangle 62"/>
            <p:cNvSpPr/>
            <p:nvPr/>
          </p:nvSpPr>
          <p:spPr>
            <a:xfrm>
              <a:off x="1041" y="3059"/>
              <a:ext cx="370" cy="512"/>
            </a:xfrm>
            <a:prstGeom prst="rect">
              <a:avLst/>
            </a:prstGeom>
            <a:solidFill>
              <a:srgbClr val="E8E8E8"/>
            </a:solidFill>
            <a:ln w="9525">
              <a:noFill/>
            </a:ln>
          </p:spPr>
          <p:txBody>
            <a:bodyPr anchor="ctr"/>
            <a:p>
              <a:pPr eaLnBrk="0" hangingPunct="0">
                <a:spcBef>
                  <a:spcPct val="20000"/>
                </a:spcBef>
              </a:pPr>
              <a:endParaRPr lang="zh-CN" altLang="en-US" sz="2800" dirty="0">
                <a:latin typeface="Arial" panose="020B0604020202020204" pitchFamily="34" charset="0"/>
              </a:endParaRPr>
            </a:p>
          </p:txBody>
        </p:sp>
        <p:sp>
          <p:nvSpPr>
            <p:cNvPr id="128055" name="Rectangle 63"/>
            <p:cNvSpPr/>
            <p:nvPr/>
          </p:nvSpPr>
          <p:spPr>
            <a:xfrm>
              <a:off x="1041" y="2547"/>
              <a:ext cx="370" cy="512"/>
            </a:xfrm>
            <a:prstGeom prst="rect">
              <a:avLst/>
            </a:prstGeom>
            <a:solidFill>
              <a:srgbClr val="E8E8E8"/>
            </a:solidFill>
            <a:ln w="9525">
              <a:noFill/>
            </a:ln>
          </p:spPr>
          <p:txBody>
            <a:bodyPr anchor="ctr"/>
            <a:p>
              <a:pPr eaLnBrk="0" hangingPunct="0">
                <a:spcBef>
                  <a:spcPct val="20000"/>
                </a:spcBef>
              </a:pPr>
              <a:endParaRPr lang="zh-CN" altLang="en-US" sz="2800" dirty="0">
                <a:latin typeface="Arial" panose="020B0604020202020204" pitchFamily="34" charset="0"/>
              </a:endParaRPr>
            </a:p>
          </p:txBody>
        </p:sp>
        <p:sp>
          <p:nvSpPr>
            <p:cNvPr id="128056" name="Rectangle 64"/>
            <p:cNvSpPr/>
            <p:nvPr/>
          </p:nvSpPr>
          <p:spPr>
            <a:xfrm>
              <a:off x="1041" y="2035"/>
              <a:ext cx="370"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grpSp>
      <p:sp>
        <p:nvSpPr>
          <p:cNvPr id="128017" name="Rectangle 65"/>
          <p:cNvSpPr/>
          <p:nvPr/>
        </p:nvSpPr>
        <p:spPr>
          <a:xfrm>
            <a:off x="609600" y="2141538"/>
            <a:ext cx="966788" cy="812800"/>
          </a:xfrm>
          <a:prstGeom prst="rect">
            <a:avLst/>
          </a:prstGeom>
          <a:solidFill>
            <a:schemeClr val="folHlink"/>
          </a:solid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28018" name="Rectangle 66"/>
          <p:cNvSpPr/>
          <p:nvPr/>
        </p:nvSpPr>
        <p:spPr>
          <a:xfrm>
            <a:off x="8024813" y="1196975"/>
            <a:ext cx="585787" cy="944563"/>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sp>
        <p:nvSpPr>
          <p:cNvPr id="128019" name="Rectangle 67"/>
          <p:cNvSpPr/>
          <p:nvPr/>
        </p:nvSpPr>
        <p:spPr>
          <a:xfrm>
            <a:off x="7437438" y="1196975"/>
            <a:ext cx="587375" cy="944563"/>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4</a:t>
            </a:r>
            <a:endParaRPr lang="en-US" altLang="zh-CN" sz="2800" dirty="0">
              <a:latin typeface="Arial" panose="020B0604020202020204" pitchFamily="34" charset="0"/>
            </a:endParaRPr>
          </a:p>
        </p:txBody>
      </p:sp>
      <p:sp>
        <p:nvSpPr>
          <p:cNvPr id="128020" name="Rectangle 68"/>
          <p:cNvSpPr/>
          <p:nvPr/>
        </p:nvSpPr>
        <p:spPr>
          <a:xfrm>
            <a:off x="6853238" y="1196975"/>
            <a:ext cx="584200" cy="944563"/>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28021" name="Rectangle 69"/>
          <p:cNvSpPr/>
          <p:nvPr/>
        </p:nvSpPr>
        <p:spPr>
          <a:xfrm>
            <a:off x="6265863" y="1196975"/>
            <a:ext cx="587375" cy="944563"/>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28022" name="Rectangle 70"/>
          <p:cNvSpPr/>
          <p:nvPr/>
        </p:nvSpPr>
        <p:spPr>
          <a:xfrm>
            <a:off x="5680075" y="1196975"/>
            <a:ext cx="585788" cy="944563"/>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28023" name="Rectangle 71"/>
          <p:cNvSpPr/>
          <p:nvPr/>
        </p:nvSpPr>
        <p:spPr>
          <a:xfrm>
            <a:off x="5094288" y="1196975"/>
            <a:ext cx="585787" cy="944563"/>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sp>
        <p:nvSpPr>
          <p:cNvPr id="128024" name="Rectangle 72"/>
          <p:cNvSpPr/>
          <p:nvPr/>
        </p:nvSpPr>
        <p:spPr>
          <a:xfrm>
            <a:off x="4506913" y="1196975"/>
            <a:ext cx="587375" cy="944563"/>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28025" name="Rectangle 73"/>
          <p:cNvSpPr/>
          <p:nvPr/>
        </p:nvSpPr>
        <p:spPr>
          <a:xfrm>
            <a:off x="3921125" y="1196975"/>
            <a:ext cx="585788" cy="944563"/>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28026" name="Rectangle 74"/>
          <p:cNvSpPr/>
          <p:nvPr/>
        </p:nvSpPr>
        <p:spPr>
          <a:xfrm>
            <a:off x="3336925" y="1196975"/>
            <a:ext cx="584200" cy="944563"/>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4</a:t>
            </a:r>
            <a:endParaRPr lang="en-US" altLang="zh-CN" sz="2800" dirty="0">
              <a:latin typeface="Arial" panose="020B0604020202020204" pitchFamily="34" charset="0"/>
            </a:endParaRPr>
          </a:p>
        </p:txBody>
      </p:sp>
      <p:sp>
        <p:nvSpPr>
          <p:cNvPr id="128027" name="Rectangle 75"/>
          <p:cNvSpPr/>
          <p:nvPr/>
        </p:nvSpPr>
        <p:spPr>
          <a:xfrm>
            <a:off x="2749550" y="1196975"/>
            <a:ext cx="587375" cy="944563"/>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28028" name="Rectangle 76"/>
          <p:cNvSpPr/>
          <p:nvPr/>
        </p:nvSpPr>
        <p:spPr>
          <a:xfrm>
            <a:off x="2163763" y="1196975"/>
            <a:ext cx="585787" cy="944563"/>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28029" name="Rectangle 77"/>
          <p:cNvSpPr/>
          <p:nvPr/>
        </p:nvSpPr>
        <p:spPr>
          <a:xfrm>
            <a:off x="1576388" y="1196975"/>
            <a:ext cx="587375" cy="944563"/>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28030" name="Rectangle 78"/>
          <p:cNvSpPr/>
          <p:nvPr/>
        </p:nvSpPr>
        <p:spPr>
          <a:xfrm>
            <a:off x="609600" y="1196975"/>
            <a:ext cx="966788" cy="944563"/>
          </a:xfrm>
          <a:prstGeom prst="rect">
            <a:avLst/>
          </a:prstGeom>
          <a:solidFill>
            <a:schemeClr val="folHlink"/>
          </a:solidFill>
          <a:ln w="9525">
            <a:noFill/>
          </a:ln>
        </p:spPr>
        <p:txBody>
          <a:bodyPr anchor="ctr"/>
          <a:p>
            <a:pPr eaLnBrk="0" hangingPunct="0">
              <a:spcBef>
                <a:spcPct val="20000"/>
              </a:spcBef>
            </a:pPr>
            <a:r>
              <a:rPr lang="zh-CN" altLang="en-US" sz="2800" dirty="0">
                <a:latin typeface="Arial" panose="020B0604020202020204" pitchFamily="34" charset="0"/>
              </a:rPr>
              <a:t>页面走向</a:t>
            </a:r>
            <a:endParaRPr lang="zh-CN" altLang="en-US" sz="2800" dirty="0">
              <a:latin typeface="Arial" panose="020B0604020202020204" pitchFamily="34" charset="0"/>
            </a:endParaRPr>
          </a:p>
        </p:txBody>
      </p:sp>
      <p:sp>
        <p:nvSpPr>
          <p:cNvPr id="128031" name="Line 79"/>
          <p:cNvSpPr/>
          <p:nvPr/>
        </p:nvSpPr>
        <p:spPr>
          <a:xfrm>
            <a:off x="609600" y="1196975"/>
            <a:ext cx="8001000" cy="1588"/>
          </a:xfrm>
          <a:prstGeom prst="line">
            <a:avLst/>
          </a:prstGeom>
          <a:ln w="28575" cap="sq" cmpd="sng">
            <a:solidFill>
              <a:schemeClr val="tx1"/>
            </a:solidFill>
            <a:prstDash val="solid"/>
            <a:headEnd type="none" w="med" len="med"/>
            <a:tailEnd type="none" w="med" len="med"/>
          </a:ln>
        </p:spPr>
      </p:sp>
      <p:sp>
        <p:nvSpPr>
          <p:cNvPr id="128032" name="Line 80"/>
          <p:cNvSpPr/>
          <p:nvPr/>
        </p:nvSpPr>
        <p:spPr>
          <a:xfrm>
            <a:off x="609600" y="2141538"/>
            <a:ext cx="8001000" cy="1587"/>
          </a:xfrm>
          <a:prstGeom prst="line">
            <a:avLst/>
          </a:prstGeom>
          <a:ln w="12700" cap="flat" cmpd="sng">
            <a:solidFill>
              <a:schemeClr val="tx1"/>
            </a:solidFill>
            <a:prstDash val="solid"/>
            <a:headEnd type="none" w="med" len="med"/>
            <a:tailEnd type="none" w="med" len="med"/>
          </a:ln>
        </p:spPr>
      </p:sp>
      <p:sp>
        <p:nvSpPr>
          <p:cNvPr id="128033" name="Line 81"/>
          <p:cNvSpPr/>
          <p:nvPr/>
        </p:nvSpPr>
        <p:spPr>
          <a:xfrm>
            <a:off x="609600" y="2954338"/>
            <a:ext cx="8001000" cy="1587"/>
          </a:xfrm>
          <a:prstGeom prst="line">
            <a:avLst/>
          </a:prstGeom>
          <a:ln w="12700" cap="flat" cmpd="sng">
            <a:solidFill>
              <a:schemeClr val="tx1"/>
            </a:solidFill>
            <a:prstDash val="solid"/>
            <a:headEnd type="none" w="med" len="med"/>
            <a:tailEnd type="none" w="med" len="med"/>
          </a:ln>
        </p:spPr>
      </p:sp>
      <p:sp>
        <p:nvSpPr>
          <p:cNvPr id="128034" name="Line 82"/>
          <p:cNvSpPr/>
          <p:nvPr/>
        </p:nvSpPr>
        <p:spPr>
          <a:xfrm>
            <a:off x="609600" y="3767138"/>
            <a:ext cx="8001000" cy="1587"/>
          </a:xfrm>
          <a:prstGeom prst="line">
            <a:avLst/>
          </a:prstGeom>
          <a:ln w="12700" cap="flat" cmpd="sng">
            <a:solidFill>
              <a:schemeClr val="tx1"/>
            </a:solidFill>
            <a:prstDash val="solid"/>
            <a:headEnd type="none" w="med" len="med"/>
            <a:tailEnd type="none" w="med" len="med"/>
          </a:ln>
        </p:spPr>
      </p:sp>
      <p:sp>
        <p:nvSpPr>
          <p:cNvPr id="128035" name="Line 83"/>
          <p:cNvSpPr/>
          <p:nvPr/>
        </p:nvSpPr>
        <p:spPr>
          <a:xfrm>
            <a:off x="609600" y="4579938"/>
            <a:ext cx="8001000" cy="1587"/>
          </a:xfrm>
          <a:prstGeom prst="line">
            <a:avLst/>
          </a:prstGeom>
          <a:ln w="12700" cap="flat" cmpd="sng">
            <a:solidFill>
              <a:schemeClr val="tx1"/>
            </a:solidFill>
            <a:prstDash val="solid"/>
            <a:headEnd type="none" w="med" len="med"/>
            <a:tailEnd type="none" w="med" len="med"/>
          </a:ln>
        </p:spPr>
      </p:sp>
      <p:sp>
        <p:nvSpPr>
          <p:cNvPr id="128036" name="Line 84"/>
          <p:cNvSpPr/>
          <p:nvPr/>
        </p:nvSpPr>
        <p:spPr>
          <a:xfrm>
            <a:off x="609600" y="5524500"/>
            <a:ext cx="8001000" cy="1588"/>
          </a:xfrm>
          <a:prstGeom prst="line">
            <a:avLst/>
          </a:prstGeom>
          <a:ln w="28575" cap="sq" cmpd="sng">
            <a:solidFill>
              <a:schemeClr val="tx1"/>
            </a:solidFill>
            <a:prstDash val="solid"/>
            <a:headEnd type="none" w="med" len="med"/>
            <a:tailEnd type="none" w="med" len="med"/>
          </a:ln>
        </p:spPr>
      </p:sp>
      <p:sp>
        <p:nvSpPr>
          <p:cNvPr id="128037" name="Line 85"/>
          <p:cNvSpPr/>
          <p:nvPr/>
        </p:nvSpPr>
        <p:spPr>
          <a:xfrm>
            <a:off x="609600" y="1196975"/>
            <a:ext cx="1588" cy="4327525"/>
          </a:xfrm>
          <a:prstGeom prst="line">
            <a:avLst/>
          </a:prstGeom>
          <a:ln w="28575" cap="sq" cmpd="sng">
            <a:solidFill>
              <a:schemeClr val="tx1"/>
            </a:solidFill>
            <a:prstDash val="solid"/>
            <a:headEnd type="none" w="med" len="med"/>
            <a:tailEnd type="none" w="med" len="med"/>
          </a:ln>
        </p:spPr>
      </p:sp>
      <p:sp>
        <p:nvSpPr>
          <p:cNvPr id="128038" name="Line 86"/>
          <p:cNvSpPr/>
          <p:nvPr/>
        </p:nvSpPr>
        <p:spPr>
          <a:xfrm>
            <a:off x="1576388" y="1196975"/>
            <a:ext cx="1587" cy="4327525"/>
          </a:xfrm>
          <a:prstGeom prst="line">
            <a:avLst/>
          </a:prstGeom>
          <a:ln w="12700" cap="flat" cmpd="sng">
            <a:solidFill>
              <a:schemeClr val="tx1"/>
            </a:solidFill>
            <a:prstDash val="solid"/>
            <a:headEnd type="none" w="med" len="med"/>
            <a:tailEnd type="none" w="med" len="med"/>
          </a:ln>
        </p:spPr>
      </p:sp>
      <p:sp>
        <p:nvSpPr>
          <p:cNvPr id="128039" name="Line 87"/>
          <p:cNvSpPr/>
          <p:nvPr/>
        </p:nvSpPr>
        <p:spPr>
          <a:xfrm>
            <a:off x="2163763" y="1196975"/>
            <a:ext cx="1587" cy="4327525"/>
          </a:xfrm>
          <a:prstGeom prst="line">
            <a:avLst/>
          </a:prstGeom>
          <a:ln w="12700" cap="flat" cmpd="sng">
            <a:solidFill>
              <a:schemeClr val="tx1"/>
            </a:solidFill>
            <a:prstDash val="solid"/>
            <a:headEnd type="none" w="med" len="med"/>
            <a:tailEnd type="none" w="med" len="med"/>
          </a:ln>
        </p:spPr>
      </p:sp>
      <p:sp>
        <p:nvSpPr>
          <p:cNvPr id="128040" name="Line 88"/>
          <p:cNvSpPr/>
          <p:nvPr/>
        </p:nvSpPr>
        <p:spPr>
          <a:xfrm>
            <a:off x="2749550" y="1196975"/>
            <a:ext cx="1588" cy="4327525"/>
          </a:xfrm>
          <a:prstGeom prst="line">
            <a:avLst/>
          </a:prstGeom>
          <a:ln w="12700" cap="flat" cmpd="sng">
            <a:solidFill>
              <a:schemeClr val="tx1"/>
            </a:solidFill>
            <a:prstDash val="solid"/>
            <a:headEnd type="none" w="med" len="med"/>
            <a:tailEnd type="none" w="med" len="med"/>
          </a:ln>
        </p:spPr>
      </p:sp>
      <p:sp>
        <p:nvSpPr>
          <p:cNvPr id="128041" name="Line 89"/>
          <p:cNvSpPr/>
          <p:nvPr/>
        </p:nvSpPr>
        <p:spPr>
          <a:xfrm>
            <a:off x="3336925" y="1196975"/>
            <a:ext cx="1588" cy="4327525"/>
          </a:xfrm>
          <a:prstGeom prst="line">
            <a:avLst/>
          </a:prstGeom>
          <a:ln w="12700" cap="flat" cmpd="sng">
            <a:solidFill>
              <a:schemeClr val="tx1"/>
            </a:solidFill>
            <a:prstDash val="solid"/>
            <a:headEnd type="none" w="med" len="med"/>
            <a:tailEnd type="none" w="med" len="med"/>
          </a:ln>
        </p:spPr>
      </p:sp>
      <p:sp>
        <p:nvSpPr>
          <p:cNvPr id="128042" name="Line 90"/>
          <p:cNvSpPr/>
          <p:nvPr/>
        </p:nvSpPr>
        <p:spPr>
          <a:xfrm>
            <a:off x="3921125" y="1196975"/>
            <a:ext cx="1588" cy="4327525"/>
          </a:xfrm>
          <a:prstGeom prst="line">
            <a:avLst/>
          </a:prstGeom>
          <a:ln w="38100" cap="flat" cmpd="sng">
            <a:solidFill>
              <a:srgbClr val="00FF00"/>
            </a:solidFill>
            <a:prstDash val="solid"/>
            <a:headEnd type="none" w="med" len="med"/>
            <a:tailEnd type="none" w="med" len="med"/>
          </a:ln>
        </p:spPr>
      </p:sp>
      <p:sp>
        <p:nvSpPr>
          <p:cNvPr id="128043" name="Line 91"/>
          <p:cNvSpPr/>
          <p:nvPr/>
        </p:nvSpPr>
        <p:spPr>
          <a:xfrm>
            <a:off x="4506913" y="1196975"/>
            <a:ext cx="1587" cy="4327525"/>
          </a:xfrm>
          <a:prstGeom prst="line">
            <a:avLst/>
          </a:prstGeom>
          <a:ln w="12700" cap="flat" cmpd="sng">
            <a:solidFill>
              <a:schemeClr val="tx1"/>
            </a:solidFill>
            <a:prstDash val="solid"/>
            <a:headEnd type="none" w="med" len="med"/>
            <a:tailEnd type="none" w="med" len="med"/>
          </a:ln>
        </p:spPr>
      </p:sp>
      <p:sp>
        <p:nvSpPr>
          <p:cNvPr id="128044" name="Line 92"/>
          <p:cNvSpPr/>
          <p:nvPr/>
        </p:nvSpPr>
        <p:spPr>
          <a:xfrm>
            <a:off x="5094288" y="1196975"/>
            <a:ext cx="1587" cy="4327525"/>
          </a:xfrm>
          <a:prstGeom prst="line">
            <a:avLst/>
          </a:prstGeom>
          <a:ln w="12700" cap="flat" cmpd="sng">
            <a:solidFill>
              <a:schemeClr val="tx1"/>
            </a:solidFill>
            <a:prstDash val="solid"/>
            <a:headEnd type="none" w="med" len="med"/>
            <a:tailEnd type="none" w="med" len="med"/>
          </a:ln>
        </p:spPr>
      </p:sp>
      <p:sp>
        <p:nvSpPr>
          <p:cNvPr id="128045" name="Line 93"/>
          <p:cNvSpPr/>
          <p:nvPr/>
        </p:nvSpPr>
        <p:spPr>
          <a:xfrm>
            <a:off x="5680075" y="1196975"/>
            <a:ext cx="1588" cy="4327525"/>
          </a:xfrm>
          <a:prstGeom prst="line">
            <a:avLst/>
          </a:prstGeom>
          <a:ln w="12700" cap="flat" cmpd="sng">
            <a:solidFill>
              <a:schemeClr val="tx1"/>
            </a:solidFill>
            <a:prstDash val="solid"/>
            <a:headEnd type="none" w="med" len="med"/>
            <a:tailEnd type="none" w="med" len="med"/>
          </a:ln>
        </p:spPr>
      </p:sp>
      <p:sp>
        <p:nvSpPr>
          <p:cNvPr id="128046" name="Line 94"/>
          <p:cNvSpPr/>
          <p:nvPr/>
        </p:nvSpPr>
        <p:spPr>
          <a:xfrm>
            <a:off x="6265863" y="1196975"/>
            <a:ext cx="1587" cy="4327525"/>
          </a:xfrm>
          <a:prstGeom prst="line">
            <a:avLst/>
          </a:prstGeom>
          <a:ln w="12700" cap="flat" cmpd="sng">
            <a:solidFill>
              <a:schemeClr val="tx1"/>
            </a:solidFill>
            <a:prstDash val="solid"/>
            <a:headEnd type="none" w="med" len="med"/>
            <a:tailEnd type="none" w="med" len="med"/>
          </a:ln>
        </p:spPr>
      </p:sp>
      <p:sp>
        <p:nvSpPr>
          <p:cNvPr id="128047" name="Line 95"/>
          <p:cNvSpPr/>
          <p:nvPr/>
        </p:nvSpPr>
        <p:spPr>
          <a:xfrm>
            <a:off x="6853238" y="1196975"/>
            <a:ext cx="1587" cy="4327525"/>
          </a:xfrm>
          <a:prstGeom prst="line">
            <a:avLst/>
          </a:prstGeom>
          <a:ln w="12700" cap="flat" cmpd="sng">
            <a:solidFill>
              <a:schemeClr val="tx1"/>
            </a:solidFill>
            <a:prstDash val="solid"/>
            <a:headEnd type="none" w="med" len="med"/>
            <a:tailEnd type="none" w="med" len="med"/>
          </a:ln>
        </p:spPr>
      </p:sp>
      <p:sp>
        <p:nvSpPr>
          <p:cNvPr id="128048" name="Line 96"/>
          <p:cNvSpPr/>
          <p:nvPr/>
        </p:nvSpPr>
        <p:spPr>
          <a:xfrm>
            <a:off x="7437438" y="1196975"/>
            <a:ext cx="1587" cy="4327525"/>
          </a:xfrm>
          <a:prstGeom prst="line">
            <a:avLst/>
          </a:prstGeom>
          <a:ln w="12700" cap="flat" cmpd="sng">
            <a:solidFill>
              <a:schemeClr val="tx1"/>
            </a:solidFill>
            <a:prstDash val="solid"/>
            <a:headEnd type="none" w="med" len="med"/>
            <a:tailEnd type="none" w="med" len="med"/>
          </a:ln>
        </p:spPr>
      </p:sp>
      <p:sp>
        <p:nvSpPr>
          <p:cNvPr id="128049" name="Line 97"/>
          <p:cNvSpPr/>
          <p:nvPr/>
        </p:nvSpPr>
        <p:spPr>
          <a:xfrm>
            <a:off x="8024813" y="1196975"/>
            <a:ext cx="1587" cy="4327525"/>
          </a:xfrm>
          <a:prstGeom prst="line">
            <a:avLst/>
          </a:prstGeom>
          <a:ln w="12700" cap="flat" cmpd="sng">
            <a:solidFill>
              <a:schemeClr val="tx1"/>
            </a:solidFill>
            <a:prstDash val="solid"/>
            <a:headEnd type="none" w="med" len="med"/>
            <a:tailEnd type="none" w="med" len="med"/>
          </a:ln>
        </p:spPr>
      </p:sp>
      <p:sp>
        <p:nvSpPr>
          <p:cNvPr id="128050" name="Line 98"/>
          <p:cNvSpPr/>
          <p:nvPr/>
        </p:nvSpPr>
        <p:spPr>
          <a:xfrm>
            <a:off x="8610600" y="1196975"/>
            <a:ext cx="1588" cy="4327525"/>
          </a:xfrm>
          <a:prstGeom prst="line">
            <a:avLst/>
          </a:prstGeom>
          <a:ln w="28575" cap="sq" cmpd="sng">
            <a:solidFill>
              <a:schemeClr val="tx1"/>
            </a:solidFill>
            <a:prstDash val="solid"/>
            <a:headEnd type="none" w="med" len="med"/>
            <a:tailEnd type="none" w="med" len="med"/>
          </a:ln>
        </p:spPr>
      </p:sp>
      <p:sp>
        <p:nvSpPr>
          <p:cNvPr id="128051" name="Text Box 99"/>
          <p:cNvSpPr txBox="1"/>
          <p:nvPr/>
        </p:nvSpPr>
        <p:spPr>
          <a:xfrm>
            <a:off x="395288" y="260350"/>
            <a:ext cx="7696200" cy="579438"/>
          </a:xfrm>
          <a:prstGeom prst="rect">
            <a:avLst/>
          </a:prstGeom>
          <a:noFill/>
          <a:ln w="9525">
            <a:noFill/>
          </a:ln>
        </p:spPr>
        <p:txBody>
          <a:bodyPr>
            <a:spAutoFit/>
          </a:bodyPr>
          <a:p>
            <a:pPr algn="l">
              <a:spcBef>
                <a:spcPct val="0"/>
              </a:spcBef>
            </a:pPr>
            <a:r>
              <a:rPr lang="zh-CN" altLang="en-US" sz="3200" dirty="0">
                <a:solidFill>
                  <a:srgbClr val="CC3300"/>
                </a:solidFill>
                <a:latin typeface="Times New Roman" panose="02020603050405020304" pitchFamily="18" charset="0"/>
              </a:rPr>
              <a:t>使用</a:t>
            </a:r>
            <a:r>
              <a:rPr lang="en-US" altLang="zh-CN" sz="3200" dirty="0">
                <a:solidFill>
                  <a:srgbClr val="CC3300"/>
                </a:solidFill>
                <a:latin typeface="Times New Roman" panose="02020603050405020304" pitchFamily="18" charset="0"/>
              </a:rPr>
              <a:t>FIFO</a:t>
            </a:r>
            <a:r>
              <a:rPr lang="zh-CN" altLang="en-US" sz="3200" dirty="0">
                <a:solidFill>
                  <a:srgbClr val="CC3300"/>
                </a:solidFill>
                <a:latin typeface="Times New Roman" panose="02020603050405020304" pitchFamily="18" charset="0"/>
              </a:rPr>
              <a:t>算法</a:t>
            </a:r>
            <a:r>
              <a:rPr lang="en-US" altLang="zh-CN" sz="3200" dirty="0">
                <a:solidFill>
                  <a:srgbClr val="CC3300"/>
                </a:solidFill>
                <a:latin typeface="Times New Roman" panose="02020603050405020304" pitchFamily="18" charset="0"/>
              </a:rPr>
              <a:t>——</a:t>
            </a:r>
            <a:r>
              <a:rPr lang="zh-CN" altLang="en-US" sz="3200" dirty="0">
                <a:solidFill>
                  <a:srgbClr val="CC3300"/>
                </a:solidFill>
                <a:latin typeface="Times New Roman" panose="02020603050405020304" pitchFamily="18" charset="0"/>
              </a:rPr>
              <a:t>物理块数为</a:t>
            </a:r>
            <a:r>
              <a:rPr lang="en-US" altLang="zh-CN" sz="3200" dirty="0">
                <a:solidFill>
                  <a:srgbClr val="CC3300"/>
                </a:solidFill>
                <a:latin typeface="Times New Roman" panose="02020603050405020304" pitchFamily="18" charset="0"/>
              </a:rPr>
              <a:t>3:</a:t>
            </a:r>
            <a:endParaRPr lang="en-US" altLang="zh-CN" sz="3200" dirty="0">
              <a:solidFill>
                <a:srgbClr val="CC3300"/>
              </a:solidFill>
              <a:latin typeface="Times New Roman" panose="02020603050405020304" pitchFamily="18" charset="0"/>
            </a:endParaRPr>
          </a:p>
        </p:txBody>
      </p:sp>
      <p:sp>
        <p:nvSpPr>
          <p:cNvPr id="326756" name="Text Box 100"/>
          <p:cNvSpPr txBox="1"/>
          <p:nvPr/>
        </p:nvSpPr>
        <p:spPr>
          <a:xfrm>
            <a:off x="669925" y="5692775"/>
            <a:ext cx="4549775" cy="519113"/>
          </a:xfrm>
          <a:prstGeom prst="rect">
            <a:avLst/>
          </a:prstGeom>
          <a:noFill/>
          <a:ln w="9525">
            <a:noFill/>
          </a:ln>
        </p:spPr>
        <p:txBody>
          <a:bodyPr wrap="none">
            <a:spAutoFit/>
          </a:bodyPr>
          <a:p>
            <a:pPr algn="l">
              <a:spcBef>
                <a:spcPct val="0"/>
              </a:spcBef>
            </a:pPr>
            <a:r>
              <a:rPr lang="zh-CN" altLang="en-US" sz="2800" dirty="0">
                <a:latin typeface="Times New Roman" panose="02020603050405020304" pitchFamily="18" charset="0"/>
              </a:rPr>
              <a:t>缺页次数：</a:t>
            </a:r>
            <a:r>
              <a:rPr lang="en-US" altLang="zh-CN" sz="2800" dirty="0">
                <a:latin typeface="Times New Roman" panose="02020603050405020304" pitchFamily="18" charset="0"/>
              </a:rPr>
              <a:t>9</a:t>
            </a:r>
            <a:r>
              <a:rPr lang="zh-CN" altLang="en-US" sz="2800" dirty="0">
                <a:latin typeface="Times New Roman" panose="02020603050405020304" pitchFamily="18" charset="0"/>
              </a:rPr>
              <a:t>，缺页率：</a:t>
            </a:r>
            <a:r>
              <a:rPr lang="en-US" altLang="zh-CN" sz="2800" dirty="0">
                <a:latin typeface="Times New Roman" panose="02020603050405020304" pitchFamily="18" charset="0"/>
              </a:rPr>
              <a:t>9/12</a:t>
            </a:r>
            <a:endParaRPr lang="en-US" altLang="zh-CN" sz="2800" dirty="0">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26756"/>
                                        </p:tgtEl>
                                        <p:attrNameLst>
                                          <p:attrName>style.visibility</p:attrName>
                                        </p:attrNameLst>
                                      </p:cBhvr>
                                      <p:to>
                                        <p:strVal val="visible"/>
                                      </p:to>
                                    </p:set>
                                    <p:anim calcmode="lin" valueType="num">
                                      <p:cBhvr additive="base">
                                        <p:cTn id="55" dur="500" fill="hold"/>
                                        <p:tgtEl>
                                          <p:spTgt spid="326756"/>
                                        </p:tgtEl>
                                        <p:attrNameLst>
                                          <p:attrName>ppt_x</p:attrName>
                                        </p:attrNameLst>
                                      </p:cBhvr>
                                      <p:tavLst>
                                        <p:tav tm="0">
                                          <p:val>
                                            <p:strVal val="0-#ppt_w/2"/>
                                          </p:val>
                                        </p:tav>
                                        <p:tav tm="100000">
                                          <p:val>
                                            <p:strVal val="#ppt_x"/>
                                          </p:val>
                                        </p:tav>
                                      </p:tavLst>
                                    </p:anim>
                                    <p:anim calcmode="lin" valueType="num">
                                      <p:cBhvr additive="base">
                                        <p:cTn id="56" dur="500" fill="hold"/>
                                        <p:tgtEl>
                                          <p:spTgt spid="3267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756"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Text Box 2"/>
          <p:cNvSpPr txBox="1"/>
          <p:nvPr/>
        </p:nvSpPr>
        <p:spPr>
          <a:xfrm>
            <a:off x="323850" y="260350"/>
            <a:ext cx="7696200" cy="579438"/>
          </a:xfrm>
          <a:prstGeom prst="rect">
            <a:avLst/>
          </a:prstGeom>
          <a:noFill/>
          <a:ln w="9525">
            <a:noFill/>
          </a:ln>
        </p:spPr>
        <p:txBody>
          <a:bodyPr>
            <a:spAutoFit/>
          </a:bodyPr>
          <a:p>
            <a:pPr algn="l">
              <a:spcBef>
                <a:spcPct val="0"/>
              </a:spcBef>
            </a:pPr>
            <a:r>
              <a:rPr lang="zh-CN" altLang="en-US" sz="3200" dirty="0">
                <a:solidFill>
                  <a:srgbClr val="CC3300"/>
                </a:solidFill>
                <a:latin typeface="Times New Roman" panose="02020603050405020304" pitchFamily="18" charset="0"/>
              </a:rPr>
              <a:t>使用</a:t>
            </a:r>
            <a:r>
              <a:rPr lang="en-US" altLang="zh-CN" sz="3200" dirty="0">
                <a:solidFill>
                  <a:srgbClr val="CC3300"/>
                </a:solidFill>
                <a:latin typeface="Times New Roman" panose="02020603050405020304" pitchFamily="18" charset="0"/>
              </a:rPr>
              <a:t>FIFO</a:t>
            </a:r>
            <a:r>
              <a:rPr lang="zh-CN" altLang="en-US" sz="3200" dirty="0">
                <a:solidFill>
                  <a:srgbClr val="CC3300"/>
                </a:solidFill>
                <a:latin typeface="Times New Roman" panose="02020603050405020304" pitchFamily="18" charset="0"/>
              </a:rPr>
              <a:t>算法</a:t>
            </a:r>
            <a:r>
              <a:rPr lang="en-US" altLang="zh-CN" sz="3200" dirty="0">
                <a:solidFill>
                  <a:srgbClr val="CC3300"/>
                </a:solidFill>
                <a:latin typeface="Times New Roman" panose="02020603050405020304" pitchFamily="18" charset="0"/>
              </a:rPr>
              <a:t>——</a:t>
            </a:r>
            <a:r>
              <a:rPr lang="zh-CN" altLang="en-US" sz="3200" dirty="0">
                <a:solidFill>
                  <a:srgbClr val="CC3300"/>
                </a:solidFill>
                <a:latin typeface="Times New Roman" panose="02020603050405020304" pitchFamily="18" charset="0"/>
              </a:rPr>
              <a:t>物理块数为</a:t>
            </a:r>
            <a:r>
              <a:rPr lang="en-US" altLang="zh-CN" sz="3200" dirty="0">
                <a:solidFill>
                  <a:srgbClr val="CC3300"/>
                </a:solidFill>
                <a:latin typeface="Times New Roman" panose="02020603050405020304" pitchFamily="18" charset="0"/>
              </a:rPr>
              <a:t>4:</a:t>
            </a:r>
            <a:endParaRPr lang="en-US" altLang="zh-CN" sz="3200" dirty="0">
              <a:solidFill>
                <a:srgbClr val="CC3300"/>
              </a:solidFill>
              <a:latin typeface="Times New Roman" panose="02020603050405020304" pitchFamily="18" charset="0"/>
            </a:endParaRPr>
          </a:p>
        </p:txBody>
      </p:sp>
      <p:sp>
        <p:nvSpPr>
          <p:cNvPr id="327683" name="Text Box 3"/>
          <p:cNvSpPr txBox="1"/>
          <p:nvPr/>
        </p:nvSpPr>
        <p:spPr>
          <a:xfrm>
            <a:off x="684213" y="5734050"/>
            <a:ext cx="6192837" cy="946150"/>
          </a:xfrm>
          <a:prstGeom prst="rect">
            <a:avLst/>
          </a:prstGeom>
          <a:noFill/>
          <a:ln w="9525">
            <a:noFill/>
          </a:ln>
        </p:spPr>
        <p:txBody>
          <a:bodyPr>
            <a:spAutoFit/>
          </a:bodyPr>
          <a:p>
            <a:pPr algn="l">
              <a:spcBef>
                <a:spcPct val="0"/>
              </a:spcBef>
            </a:pPr>
            <a:r>
              <a:rPr lang="zh-CN" altLang="en-US" sz="2800" dirty="0">
                <a:latin typeface="Times New Roman" panose="02020603050405020304" pitchFamily="18" charset="0"/>
              </a:rPr>
              <a:t>缺页次数：</a:t>
            </a:r>
            <a:r>
              <a:rPr lang="en-US" altLang="zh-CN" sz="2800" dirty="0">
                <a:latin typeface="Times New Roman" panose="02020603050405020304" pitchFamily="18" charset="0"/>
              </a:rPr>
              <a:t>10</a:t>
            </a:r>
            <a:r>
              <a:rPr lang="zh-CN" altLang="en-US" sz="2800" dirty="0">
                <a:latin typeface="Times New Roman" panose="02020603050405020304" pitchFamily="18" charset="0"/>
              </a:rPr>
              <a:t>，缺页率：</a:t>
            </a:r>
            <a:r>
              <a:rPr lang="en-US" altLang="zh-CN" sz="2800" dirty="0">
                <a:latin typeface="Times New Roman" panose="02020603050405020304" pitchFamily="18" charset="0"/>
              </a:rPr>
              <a:t>10/12</a:t>
            </a:r>
            <a:r>
              <a:rPr lang="zh-CN" altLang="en-US" sz="2800" dirty="0">
                <a:latin typeface="Times New Roman" panose="02020603050405020304" pitchFamily="18" charset="0"/>
              </a:rPr>
              <a:t>，</a:t>
            </a:r>
            <a:endParaRPr lang="zh-CN" altLang="en-US" sz="2800" dirty="0">
              <a:latin typeface="Times New Roman" panose="02020603050405020304" pitchFamily="18" charset="0"/>
            </a:endParaRPr>
          </a:p>
          <a:p>
            <a:pPr algn="l">
              <a:spcBef>
                <a:spcPct val="0"/>
              </a:spcBef>
            </a:pPr>
            <a:r>
              <a:rPr lang="zh-CN" altLang="en-US" sz="2800" dirty="0">
                <a:latin typeface="Times New Roman" panose="02020603050405020304" pitchFamily="18" charset="0"/>
              </a:rPr>
              <a:t>这种异常现象称为</a:t>
            </a:r>
            <a:r>
              <a:rPr lang="en-US" altLang="zh-CN" sz="2800" dirty="0">
                <a:solidFill>
                  <a:schemeClr val="accent1"/>
                </a:solidFill>
                <a:latin typeface="Times New Roman" panose="02020603050405020304" pitchFamily="18" charset="0"/>
              </a:rPr>
              <a:t>Belady</a:t>
            </a:r>
            <a:r>
              <a:rPr lang="zh-CN" altLang="en-US" sz="2800" dirty="0">
                <a:latin typeface="Times New Roman" panose="02020603050405020304" pitchFamily="18" charset="0"/>
              </a:rPr>
              <a:t>现象。</a:t>
            </a:r>
            <a:endParaRPr lang="zh-CN" altLang="en-US" sz="2800" dirty="0">
              <a:latin typeface="Times New Roman" panose="02020603050405020304" pitchFamily="18" charset="0"/>
            </a:endParaRPr>
          </a:p>
        </p:txBody>
      </p:sp>
      <p:sp>
        <p:nvSpPr>
          <p:cNvPr id="129028" name="Rectangle 4"/>
          <p:cNvSpPr/>
          <p:nvPr/>
        </p:nvSpPr>
        <p:spPr>
          <a:xfrm>
            <a:off x="304800" y="4457700"/>
            <a:ext cx="1066800" cy="998538"/>
          </a:xfrm>
          <a:prstGeom prst="rect">
            <a:avLst/>
          </a:prstGeom>
          <a:solidFill>
            <a:schemeClr val="folHlink"/>
          </a:solidFill>
          <a:ln w="9525">
            <a:noFill/>
          </a:ln>
        </p:spPr>
        <p:txBody>
          <a:bodyPr anchor="ctr"/>
          <a:p>
            <a:pPr eaLnBrk="0" hangingPunct="0">
              <a:spcBef>
                <a:spcPct val="20000"/>
              </a:spcBef>
            </a:pPr>
            <a:r>
              <a:rPr lang="zh-CN" altLang="en-US" sz="2800" dirty="0">
                <a:latin typeface="Arial" panose="020B0604020202020204" pitchFamily="34" charset="0"/>
              </a:rPr>
              <a:t>缺页中断</a:t>
            </a:r>
            <a:endParaRPr lang="zh-CN" altLang="en-US" sz="2800" dirty="0">
              <a:latin typeface="Arial" panose="020B0604020202020204" pitchFamily="34" charset="0"/>
            </a:endParaRPr>
          </a:p>
        </p:txBody>
      </p:sp>
      <p:sp>
        <p:nvSpPr>
          <p:cNvPr id="129029" name="Rectangle 5"/>
          <p:cNvSpPr/>
          <p:nvPr/>
        </p:nvSpPr>
        <p:spPr>
          <a:xfrm>
            <a:off x="304800" y="3910013"/>
            <a:ext cx="1066800" cy="547687"/>
          </a:xfrm>
          <a:prstGeom prst="rect">
            <a:avLst/>
          </a:prstGeom>
          <a:solidFill>
            <a:schemeClr val="folHlink"/>
          </a:solidFill>
          <a:ln w="9525">
            <a:noFill/>
          </a:ln>
        </p:spPr>
        <p:txBody>
          <a:bodyPr anchor="ctr"/>
          <a:p>
            <a:pPr eaLnBrk="0" hangingPunct="0">
              <a:spcBef>
                <a:spcPct val="20000"/>
              </a:spcBef>
            </a:pPr>
            <a:r>
              <a:rPr lang="en-US" altLang="zh-CN" sz="2800" dirty="0">
                <a:latin typeface="Arial" panose="020B0604020202020204" pitchFamily="34" charset="0"/>
              </a:rPr>
              <a:t>4</a:t>
            </a:r>
            <a:endParaRPr lang="en-US" altLang="zh-CN" sz="2800" dirty="0">
              <a:latin typeface="Arial" panose="020B0604020202020204" pitchFamily="34" charset="0"/>
            </a:endParaRPr>
          </a:p>
        </p:txBody>
      </p:sp>
      <p:sp>
        <p:nvSpPr>
          <p:cNvPr id="129030" name="Rectangle 6"/>
          <p:cNvSpPr/>
          <p:nvPr/>
        </p:nvSpPr>
        <p:spPr>
          <a:xfrm>
            <a:off x="304800" y="3362325"/>
            <a:ext cx="1066800" cy="547688"/>
          </a:xfrm>
          <a:prstGeom prst="rect">
            <a:avLst/>
          </a:prstGeom>
          <a:solidFill>
            <a:schemeClr val="folHlink"/>
          </a:solidFill>
          <a:ln w="9525">
            <a:noFill/>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29031" name="Rectangle 7"/>
          <p:cNvSpPr/>
          <p:nvPr/>
        </p:nvSpPr>
        <p:spPr>
          <a:xfrm>
            <a:off x="304800" y="2814638"/>
            <a:ext cx="1066800" cy="547687"/>
          </a:xfrm>
          <a:prstGeom prst="rect">
            <a:avLst/>
          </a:prstGeom>
          <a:solidFill>
            <a:schemeClr val="folHlink"/>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grpSp>
        <p:nvGrpSpPr>
          <p:cNvPr id="2" name="Group 8"/>
          <p:cNvGrpSpPr/>
          <p:nvPr/>
        </p:nvGrpSpPr>
        <p:grpSpPr>
          <a:xfrm>
            <a:off x="8229600" y="2266950"/>
            <a:ext cx="609600" cy="3189288"/>
            <a:chOff x="5232" y="1447"/>
            <a:chExt cx="384" cy="2009"/>
          </a:xfrm>
        </p:grpSpPr>
        <p:sp>
          <p:nvSpPr>
            <p:cNvPr id="129134" name="Rectangle 9"/>
            <p:cNvSpPr/>
            <p:nvPr/>
          </p:nvSpPr>
          <p:spPr>
            <a:xfrm>
              <a:off x="5232" y="2827"/>
              <a:ext cx="384" cy="629"/>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a:t>
              </a:r>
              <a:endParaRPr lang="en-US" altLang="zh-CN" sz="2800" dirty="0">
                <a:latin typeface="Arial" panose="020B0604020202020204" pitchFamily="34" charset="0"/>
              </a:endParaRPr>
            </a:p>
          </p:txBody>
        </p:sp>
        <p:sp>
          <p:nvSpPr>
            <p:cNvPr id="129135" name="Rectangle 10"/>
            <p:cNvSpPr/>
            <p:nvPr/>
          </p:nvSpPr>
          <p:spPr>
            <a:xfrm>
              <a:off x="5232" y="2482"/>
              <a:ext cx="384" cy="34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29136" name="Rectangle 11"/>
            <p:cNvSpPr/>
            <p:nvPr/>
          </p:nvSpPr>
          <p:spPr>
            <a:xfrm>
              <a:off x="5232" y="2137"/>
              <a:ext cx="384" cy="345"/>
            </a:xfrm>
            <a:prstGeom prst="rect">
              <a:avLst/>
            </a:prstGeom>
            <a:solidFill>
              <a:srgbClr val="E8E8E8"/>
            </a:solid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2</a:t>
              </a:r>
              <a:endParaRPr lang="en-US" altLang="zh-CN" sz="2800" dirty="0">
                <a:solidFill>
                  <a:schemeClr val="accent1"/>
                </a:solidFill>
                <a:latin typeface="Arial" panose="020B0604020202020204" pitchFamily="34" charset="0"/>
              </a:endParaRPr>
            </a:p>
          </p:txBody>
        </p:sp>
        <p:sp>
          <p:nvSpPr>
            <p:cNvPr id="129137" name="Rectangle 12"/>
            <p:cNvSpPr/>
            <p:nvPr/>
          </p:nvSpPr>
          <p:spPr>
            <a:xfrm>
              <a:off x="5232" y="1792"/>
              <a:ext cx="384" cy="34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sp>
          <p:nvSpPr>
            <p:cNvPr id="129138" name="Rectangle 13"/>
            <p:cNvSpPr/>
            <p:nvPr/>
          </p:nvSpPr>
          <p:spPr>
            <a:xfrm>
              <a:off x="5232" y="1447"/>
              <a:ext cx="384" cy="34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4</a:t>
              </a:r>
              <a:endParaRPr lang="en-US" altLang="zh-CN" sz="2800" dirty="0">
                <a:latin typeface="Arial" panose="020B0604020202020204" pitchFamily="34" charset="0"/>
              </a:endParaRPr>
            </a:p>
          </p:txBody>
        </p:sp>
      </p:grpSp>
      <p:grpSp>
        <p:nvGrpSpPr>
          <p:cNvPr id="3" name="Group 14"/>
          <p:cNvGrpSpPr/>
          <p:nvPr/>
        </p:nvGrpSpPr>
        <p:grpSpPr>
          <a:xfrm>
            <a:off x="7615238" y="2266950"/>
            <a:ext cx="614362" cy="3189288"/>
            <a:chOff x="4845" y="1447"/>
            <a:chExt cx="387" cy="2009"/>
          </a:xfrm>
        </p:grpSpPr>
        <p:sp>
          <p:nvSpPr>
            <p:cNvPr id="129129" name="Rectangle 15"/>
            <p:cNvSpPr/>
            <p:nvPr/>
          </p:nvSpPr>
          <p:spPr>
            <a:xfrm>
              <a:off x="4845" y="2827"/>
              <a:ext cx="387" cy="629"/>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a:t>
              </a:r>
              <a:endParaRPr lang="en-US" altLang="zh-CN" sz="2800" dirty="0">
                <a:latin typeface="Arial" panose="020B0604020202020204" pitchFamily="34" charset="0"/>
              </a:endParaRPr>
            </a:p>
          </p:txBody>
        </p:sp>
        <p:sp>
          <p:nvSpPr>
            <p:cNvPr id="129130" name="Rectangle 16"/>
            <p:cNvSpPr/>
            <p:nvPr/>
          </p:nvSpPr>
          <p:spPr>
            <a:xfrm>
              <a:off x="4845" y="2482"/>
              <a:ext cx="387" cy="34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29131" name="Rectangle 17"/>
            <p:cNvSpPr/>
            <p:nvPr/>
          </p:nvSpPr>
          <p:spPr>
            <a:xfrm>
              <a:off x="4845" y="2137"/>
              <a:ext cx="387" cy="34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29132" name="Rectangle 18"/>
            <p:cNvSpPr/>
            <p:nvPr/>
          </p:nvSpPr>
          <p:spPr>
            <a:xfrm>
              <a:off x="4845" y="1792"/>
              <a:ext cx="387" cy="345"/>
            </a:xfrm>
            <a:prstGeom prst="rect">
              <a:avLst/>
            </a:prstGeom>
            <a:solidFill>
              <a:srgbClr val="E8E8E8"/>
            </a:solid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1</a:t>
              </a:r>
              <a:endParaRPr lang="en-US" altLang="zh-CN" sz="2800" dirty="0">
                <a:solidFill>
                  <a:schemeClr val="accent1"/>
                </a:solidFill>
                <a:latin typeface="Arial" panose="020B0604020202020204" pitchFamily="34" charset="0"/>
              </a:endParaRPr>
            </a:p>
          </p:txBody>
        </p:sp>
        <p:sp>
          <p:nvSpPr>
            <p:cNvPr id="129133" name="Rectangle 19"/>
            <p:cNvSpPr/>
            <p:nvPr/>
          </p:nvSpPr>
          <p:spPr>
            <a:xfrm>
              <a:off x="4845" y="1447"/>
              <a:ext cx="387" cy="34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4</a:t>
              </a:r>
              <a:endParaRPr lang="en-US" altLang="zh-CN" sz="2800" dirty="0">
                <a:latin typeface="Arial" panose="020B0604020202020204" pitchFamily="34" charset="0"/>
              </a:endParaRPr>
            </a:p>
          </p:txBody>
        </p:sp>
      </p:grpSp>
      <p:grpSp>
        <p:nvGrpSpPr>
          <p:cNvPr id="4" name="Group 20"/>
          <p:cNvGrpSpPr/>
          <p:nvPr/>
        </p:nvGrpSpPr>
        <p:grpSpPr>
          <a:xfrm>
            <a:off x="7005638" y="2266950"/>
            <a:ext cx="609600" cy="3189288"/>
            <a:chOff x="4461" y="1447"/>
            <a:chExt cx="384" cy="2009"/>
          </a:xfrm>
        </p:grpSpPr>
        <p:sp>
          <p:nvSpPr>
            <p:cNvPr id="129124" name="Rectangle 21"/>
            <p:cNvSpPr/>
            <p:nvPr/>
          </p:nvSpPr>
          <p:spPr>
            <a:xfrm>
              <a:off x="4461" y="2827"/>
              <a:ext cx="384" cy="629"/>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a:t>
              </a:r>
              <a:endParaRPr lang="en-US" altLang="zh-CN" sz="2800" dirty="0">
                <a:latin typeface="Arial" panose="020B0604020202020204" pitchFamily="34" charset="0"/>
              </a:endParaRPr>
            </a:p>
          </p:txBody>
        </p:sp>
        <p:sp>
          <p:nvSpPr>
            <p:cNvPr id="129125" name="Rectangle 22"/>
            <p:cNvSpPr/>
            <p:nvPr/>
          </p:nvSpPr>
          <p:spPr>
            <a:xfrm>
              <a:off x="4461" y="2482"/>
              <a:ext cx="384" cy="34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29126" name="Rectangle 23"/>
            <p:cNvSpPr/>
            <p:nvPr/>
          </p:nvSpPr>
          <p:spPr>
            <a:xfrm>
              <a:off x="4461" y="2137"/>
              <a:ext cx="384" cy="34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29127" name="Rectangle 24"/>
            <p:cNvSpPr/>
            <p:nvPr/>
          </p:nvSpPr>
          <p:spPr>
            <a:xfrm>
              <a:off x="4461" y="1792"/>
              <a:ext cx="384" cy="34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29128" name="Rectangle 25"/>
            <p:cNvSpPr/>
            <p:nvPr/>
          </p:nvSpPr>
          <p:spPr>
            <a:xfrm>
              <a:off x="4461" y="1447"/>
              <a:ext cx="384" cy="345"/>
            </a:xfrm>
            <a:prstGeom prst="rect">
              <a:avLst/>
            </a:prstGeom>
            <a:solidFill>
              <a:srgbClr val="E8E8E8"/>
            </a:solid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5</a:t>
              </a:r>
              <a:endParaRPr lang="en-US" altLang="zh-CN" sz="2800" dirty="0">
                <a:solidFill>
                  <a:schemeClr val="accent1"/>
                </a:solidFill>
                <a:latin typeface="Arial" panose="020B0604020202020204" pitchFamily="34" charset="0"/>
              </a:endParaRPr>
            </a:p>
          </p:txBody>
        </p:sp>
      </p:grpSp>
      <p:grpSp>
        <p:nvGrpSpPr>
          <p:cNvPr id="5" name="Group 26"/>
          <p:cNvGrpSpPr/>
          <p:nvPr/>
        </p:nvGrpSpPr>
        <p:grpSpPr>
          <a:xfrm>
            <a:off x="6391275" y="2266950"/>
            <a:ext cx="614363" cy="3189288"/>
            <a:chOff x="4074" y="1447"/>
            <a:chExt cx="387" cy="2009"/>
          </a:xfrm>
        </p:grpSpPr>
        <p:sp>
          <p:nvSpPr>
            <p:cNvPr id="129119" name="Rectangle 27"/>
            <p:cNvSpPr/>
            <p:nvPr/>
          </p:nvSpPr>
          <p:spPr>
            <a:xfrm>
              <a:off x="4074" y="2827"/>
              <a:ext cx="387" cy="629"/>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a:t>
              </a:r>
              <a:endParaRPr lang="en-US" altLang="zh-CN" sz="2800" dirty="0">
                <a:latin typeface="Arial" panose="020B0604020202020204" pitchFamily="34" charset="0"/>
              </a:endParaRPr>
            </a:p>
          </p:txBody>
        </p:sp>
        <p:sp>
          <p:nvSpPr>
            <p:cNvPr id="129120" name="Rectangle 28"/>
            <p:cNvSpPr/>
            <p:nvPr/>
          </p:nvSpPr>
          <p:spPr>
            <a:xfrm>
              <a:off x="4074" y="2482"/>
              <a:ext cx="387" cy="345"/>
            </a:xfrm>
            <a:prstGeom prst="rect">
              <a:avLst/>
            </a:prstGeom>
            <a:solidFill>
              <a:srgbClr val="E8E8E8"/>
            </a:solid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4</a:t>
              </a:r>
              <a:endParaRPr lang="en-US" altLang="zh-CN" sz="2800" dirty="0">
                <a:solidFill>
                  <a:schemeClr val="accent1"/>
                </a:solidFill>
                <a:latin typeface="Arial" panose="020B0604020202020204" pitchFamily="34" charset="0"/>
              </a:endParaRPr>
            </a:p>
          </p:txBody>
        </p:sp>
        <p:sp>
          <p:nvSpPr>
            <p:cNvPr id="129121" name="Rectangle 29"/>
            <p:cNvSpPr/>
            <p:nvPr/>
          </p:nvSpPr>
          <p:spPr>
            <a:xfrm>
              <a:off x="4074" y="2137"/>
              <a:ext cx="387" cy="34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29122" name="Rectangle 30"/>
            <p:cNvSpPr/>
            <p:nvPr/>
          </p:nvSpPr>
          <p:spPr>
            <a:xfrm>
              <a:off x="4074" y="1792"/>
              <a:ext cx="387" cy="34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29123" name="Rectangle 31"/>
            <p:cNvSpPr/>
            <p:nvPr/>
          </p:nvSpPr>
          <p:spPr>
            <a:xfrm>
              <a:off x="4074" y="1447"/>
              <a:ext cx="387" cy="34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grpSp>
      <p:grpSp>
        <p:nvGrpSpPr>
          <p:cNvPr id="6" name="Group 32"/>
          <p:cNvGrpSpPr/>
          <p:nvPr/>
        </p:nvGrpSpPr>
        <p:grpSpPr>
          <a:xfrm>
            <a:off x="5781675" y="2266950"/>
            <a:ext cx="609600" cy="3189288"/>
            <a:chOff x="3690" y="1447"/>
            <a:chExt cx="384" cy="2009"/>
          </a:xfrm>
        </p:grpSpPr>
        <p:sp>
          <p:nvSpPr>
            <p:cNvPr id="129114" name="Rectangle 33"/>
            <p:cNvSpPr/>
            <p:nvPr/>
          </p:nvSpPr>
          <p:spPr>
            <a:xfrm>
              <a:off x="3690" y="2827"/>
              <a:ext cx="384" cy="629"/>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a:t>
              </a:r>
              <a:endParaRPr lang="en-US" altLang="zh-CN" sz="2800" dirty="0">
                <a:latin typeface="Arial" panose="020B0604020202020204" pitchFamily="34" charset="0"/>
              </a:endParaRPr>
            </a:p>
          </p:txBody>
        </p:sp>
        <p:sp>
          <p:nvSpPr>
            <p:cNvPr id="129115" name="Rectangle 34"/>
            <p:cNvSpPr/>
            <p:nvPr/>
          </p:nvSpPr>
          <p:spPr>
            <a:xfrm>
              <a:off x="3690" y="2482"/>
              <a:ext cx="384" cy="34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4</a:t>
              </a:r>
              <a:endParaRPr lang="en-US" altLang="zh-CN" sz="2800" dirty="0">
                <a:latin typeface="Arial" panose="020B0604020202020204" pitchFamily="34" charset="0"/>
              </a:endParaRPr>
            </a:p>
          </p:txBody>
        </p:sp>
        <p:sp>
          <p:nvSpPr>
            <p:cNvPr id="129116" name="Rectangle 35"/>
            <p:cNvSpPr/>
            <p:nvPr/>
          </p:nvSpPr>
          <p:spPr>
            <a:xfrm>
              <a:off x="3690" y="2137"/>
              <a:ext cx="384" cy="345"/>
            </a:xfrm>
            <a:prstGeom prst="rect">
              <a:avLst/>
            </a:prstGeom>
            <a:solidFill>
              <a:srgbClr val="E8E8E8"/>
            </a:solid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3</a:t>
              </a:r>
              <a:endParaRPr lang="en-US" altLang="zh-CN" sz="2800" dirty="0">
                <a:solidFill>
                  <a:schemeClr val="accent1"/>
                </a:solidFill>
                <a:latin typeface="Arial" panose="020B0604020202020204" pitchFamily="34" charset="0"/>
              </a:endParaRPr>
            </a:p>
          </p:txBody>
        </p:sp>
        <p:sp>
          <p:nvSpPr>
            <p:cNvPr id="129117" name="Rectangle 36"/>
            <p:cNvSpPr/>
            <p:nvPr/>
          </p:nvSpPr>
          <p:spPr>
            <a:xfrm>
              <a:off x="3690" y="1792"/>
              <a:ext cx="384" cy="34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29118" name="Rectangle 37"/>
            <p:cNvSpPr/>
            <p:nvPr/>
          </p:nvSpPr>
          <p:spPr>
            <a:xfrm>
              <a:off x="3690" y="1447"/>
              <a:ext cx="384" cy="34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grpSp>
      <p:grpSp>
        <p:nvGrpSpPr>
          <p:cNvPr id="7" name="Group 38"/>
          <p:cNvGrpSpPr/>
          <p:nvPr/>
        </p:nvGrpSpPr>
        <p:grpSpPr>
          <a:xfrm>
            <a:off x="5172075" y="2266950"/>
            <a:ext cx="609600" cy="3189288"/>
            <a:chOff x="3306" y="1447"/>
            <a:chExt cx="384" cy="2009"/>
          </a:xfrm>
        </p:grpSpPr>
        <p:sp>
          <p:nvSpPr>
            <p:cNvPr id="129109" name="Rectangle 39"/>
            <p:cNvSpPr/>
            <p:nvPr/>
          </p:nvSpPr>
          <p:spPr>
            <a:xfrm>
              <a:off x="3306" y="2827"/>
              <a:ext cx="384" cy="629"/>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a:t>
              </a:r>
              <a:endParaRPr lang="en-US" altLang="zh-CN" sz="2800" dirty="0">
                <a:latin typeface="Arial" panose="020B0604020202020204" pitchFamily="34" charset="0"/>
              </a:endParaRPr>
            </a:p>
          </p:txBody>
        </p:sp>
        <p:sp>
          <p:nvSpPr>
            <p:cNvPr id="129110" name="Rectangle 40"/>
            <p:cNvSpPr/>
            <p:nvPr/>
          </p:nvSpPr>
          <p:spPr>
            <a:xfrm>
              <a:off x="3306" y="2482"/>
              <a:ext cx="384" cy="34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4</a:t>
              </a:r>
              <a:endParaRPr lang="en-US" altLang="zh-CN" sz="2800" dirty="0">
                <a:latin typeface="Arial" panose="020B0604020202020204" pitchFamily="34" charset="0"/>
              </a:endParaRPr>
            </a:p>
          </p:txBody>
        </p:sp>
        <p:sp>
          <p:nvSpPr>
            <p:cNvPr id="129111" name="Rectangle 41"/>
            <p:cNvSpPr/>
            <p:nvPr/>
          </p:nvSpPr>
          <p:spPr>
            <a:xfrm>
              <a:off x="3306" y="2137"/>
              <a:ext cx="384" cy="34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29112" name="Rectangle 42"/>
            <p:cNvSpPr/>
            <p:nvPr/>
          </p:nvSpPr>
          <p:spPr>
            <a:xfrm>
              <a:off x="3306" y="1792"/>
              <a:ext cx="384" cy="345"/>
            </a:xfrm>
            <a:prstGeom prst="rect">
              <a:avLst/>
            </a:prstGeom>
            <a:solidFill>
              <a:srgbClr val="E8E8E8"/>
            </a:solid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2</a:t>
              </a:r>
              <a:endParaRPr lang="en-US" altLang="zh-CN" sz="2800" dirty="0">
                <a:solidFill>
                  <a:schemeClr val="accent1"/>
                </a:solidFill>
                <a:latin typeface="Arial" panose="020B0604020202020204" pitchFamily="34" charset="0"/>
              </a:endParaRPr>
            </a:p>
          </p:txBody>
        </p:sp>
        <p:sp>
          <p:nvSpPr>
            <p:cNvPr id="129113" name="Rectangle 43"/>
            <p:cNvSpPr/>
            <p:nvPr/>
          </p:nvSpPr>
          <p:spPr>
            <a:xfrm>
              <a:off x="3306" y="1447"/>
              <a:ext cx="384" cy="34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grpSp>
      <p:grpSp>
        <p:nvGrpSpPr>
          <p:cNvPr id="8" name="Group 44"/>
          <p:cNvGrpSpPr/>
          <p:nvPr/>
        </p:nvGrpSpPr>
        <p:grpSpPr>
          <a:xfrm>
            <a:off x="4557713" y="2266950"/>
            <a:ext cx="614362" cy="3189288"/>
            <a:chOff x="2919" y="1447"/>
            <a:chExt cx="387" cy="2009"/>
          </a:xfrm>
        </p:grpSpPr>
        <p:sp>
          <p:nvSpPr>
            <p:cNvPr id="129104" name="Rectangle 45"/>
            <p:cNvSpPr/>
            <p:nvPr/>
          </p:nvSpPr>
          <p:spPr>
            <a:xfrm>
              <a:off x="2919" y="2827"/>
              <a:ext cx="387" cy="629"/>
            </a:xfrm>
            <a:prstGeom prst="rect">
              <a:avLst/>
            </a:prstGeom>
            <a:solidFill>
              <a:srgbClr val="E8E8E8"/>
            </a:solidFill>
            <a:ln w="9525">
              <a:noFill/>
            </a:ln>
          </p:spPr>
          <p:txBody>
            <a:bodyPr anchor="ctr"/>
            <a:p>
              <a:pPr eaLnBrk="0" hangingPunct="0">
                <a:spcBef>
                  <a:spcPct val="20000"/>
                </a:spcBef>
              </a:pPr>
              <a:endParaRPr lang="zh-CN" altLang="en-US" sz="2800" dirty="0">
                <a:latin typeface="Arial" panose="020B0604020202020204" pitchFamily="34" charset="0"/>
              </a:endParaRPr>
            </a:p>
          </p:txBody>
        </p:sp>
        <p:sp>
          <p:nvSpPr>
            <p:cNvPr id="129105" name="Rectangle 46"/>
            <p:cNvSpPr/>
            <p:nvPr/>
          </p:nvSpPr>
          <p:spPr>
            <a:xfrm>
              <a:off x="2919" y="2482"/>
              <a:ext cx="387" cy="34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4</a:t>
              </a:r>
              <a:endParaRPr lang="en-US" altLang="zh-CN" sz="2800" dirty="0">
                <a:latin typeface="Arial" panose="020B0604020202020204" pitchFamily="34" charset="0"/>
              </a:endParaRPr>
            </a:p>
          </p:txBody>
        </p:sp>
        <p:sp>
          <p:nvSpPr>
            <p:cNvPr id="129106" name="Rectangle 47"/>
            <p:cNvSpPr/>
            <p:nvPr/>
          </p:nvSpPr>
          <p:spPr>
            <a:xfrm>
              <a:off x="2919" y="2137"/>
              <a:ext cx="387" cy="34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29107" name="Rectangle 48"/>
            <p:cNvSpPr/>
            <p:nvPr/>
          </p:nvSpPr>
          <p:spPr>
            <a:xfrm>
              <a:off x="2919" y="1792"/>
              <a:ext cx="387" cy="34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29108" name="Rectangle 49"/>
            <p:cNvSpPr/>
            <p:nvPr/>
          </p:nvSpPr>
          <p:spPr>
            <a:xfrm>
              <a:off x="2919" y="1447"/>
              <a:ext cx="387" cy="345"/>
            </a:xfrm>
            <a:prstGeom prst="rect">
              <a:avLst/>
            </a:prstGeom>
            <a:solidFill>
              <a:srgbClr val="E8E8E8"/>
            </a:solid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1</a:t>
              </a:r>
              <a:endParaRPr lang="en-US" altLang="zh-CN" sz="2800" dirty="0">
                <a:solidFill>
                  <a:schemeClr val="accent1"/>
                </a:solidFill>
                <a:latin typeface="Arial" panose="020B0604020202020204" pitchFamily="34" charset="0"/>
              </a:endParaRPr>
            </a:p>
          </p:txBody>
        </p:sp>
      </p:grpSp>
      <p:grpSp>
        <p:nvGrpSpPr>
          <p:cNvPr id="9" name="Group 50"/>
          <p:cNvGrpSpPr/>
          <p:nvPr/>
        </p:nvGrpSpPr>
        <p:grpSpPr>
          <a:xfrm>
            <a:off x="3948113" y="2266950"/>
            <a:ext cx="609600" cy="3189288"/>
            <a:chOff x="2535" y="1447"/>
            <a:chExt cx="384" cy="2009"/>
          </a:xfrm>
        </p:grpSpPr>
        <p:sp>
          <p:nvSpPr>
            <p:cNvPr id="129099" name="Rectangle 51"/>
            <p:cNvSpPr/>
            <p:nvPr/>
          </p:nvSpPr>
          <p:spPr>
            <a:xfrm>
              <a:off x="2535" y="2827"/>
              <a:ext cx="384" cy="629"/>
            </a:xfrm>
            <a:prstGeom prst="rect">
              <a:avLst/>
            </a:prstGeom>
            <a:solidFill>
              <a:srgbClr val="E8E8E8"/>
            </a:solidFill>
            <a:ln w="9525">
              <a:noFill/>
            </a:ln>
          </p:spPr>
          <p:txBody>
            <a:bodyPr anchor="ctr"/>
            <a:p>
              <a:pPr eaLnBrk="0" hangingPunct="0">
                <a:spcBef>
                  <a:spcPct val="20000"/>
                </a:spcBef>
              </a:pPr>
              <a:endParaRPr lang="zh-CN" altLang="en-US" sz="2800" dirty="0">
                <a:latin typeface="Arial" panose="020B0604020202020204" pitchFamily="34" charset="0"/>
              </a:endParaRPr>
            </a:p>
          </p:txBody>
        </p:sp>
        <p:sp>
          <p:nvSpPr>
            <p:cNvPr id="129100" name="Rectangle 52"/>
            <p:cNvSpPr/>
            <p:nvPr/>
          </p:nvSpPr>
          <p:spPr>
            <a:xfrm>
              <a:off x="2535" y="2482"/>
              <a:ext cx="384" cy="34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4</a:t>
              </a:r>
              <a:endParaRPr lang="en-US" altLang="zh-CN" sz="2800" dirty="0">
                <a:latin typeface="Arial" panose="020B0604020202020204" pitchFamily="34" charset="0"/>
              </a:endParaRPr>
            </a:p>
          </p:txBody>
        </p:sp>
        <p:sp>
          <p:nvSpPr>
            <p:cNvPr id="129101" name="Rectangle 53"/>
            <p:cNvSpPr/>
            <p:nvPr/>
          </p:nvSpPr>
          <p:spPr>
            <a:xfrm>
              <a:off x="2535" y="2137"/>
              <a:ext cx="384" cy="34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29102" name="Rectangle 54"/>
            <p:cNvSpPr/>
            <p:nvPr/>
          </p:nvSpPr>
          <p:spPr>
            <a:xfrm>
              <a:off x="2535" y="1792"/>
              <a:ext cx="384" cy="34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29103" name="Rectangle 55"/>
            <p:cNvSpPr/>
            <p:nvPr/>
          </p:nvSpPr>
          <p:spPr>
            <a:xfrm>
              <a:off x="2535" y="1447"/>
              <a:ext cx="384" cy="345"/>
            </a:xfrm>
            <a:prstGeom prst="rect">
              <a:avLst/>
            </a:prstGeom>
            <a:solidFill>
              <a:srgbClr val="E8E8E8"/>
            </a:solid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1</a:t>
              </a:r>
              <a:endParaRPr lang="en-US" altLang="zh-CN" sz="2800" dirty="0">
                <a:solidFill>
                  <a:schemeClr val="accent1"/>
                </a:solidFill>
                <a:latin typeface="Arial" panose="020B0604020202020204" pitchFamily="34" charset="0"/>
              </a:endParaRPr>
            </a:p>
          </p:txBody>
        </p:sp>
      </p:grpSp>
      <p:grpSp>
        <p:nvGrpSpPr>
          <p:cNvPr id="10" name="Group 56"/>
          <p:cNvGrpSpPr/>
          <p:nvPr/>
        </p:nvGrpSpPr>
        <p:grpSpPr>
          <a:xfrm>
            <a:off x="3338513" y="2266950"/>
            <a:ext cx="609600" cy="3189288"/>
            <a:chOff x="2151" y="1447"/>
            <a:chExt cx="384" cy="2009"/>
          </a:xfrm>
        </p:grpSpPr>
        <p:sp>
          <p:nvSpPr>
            <p:cNvPr id="129094" name="Rectangle 57"/>
            <p:cNvSpPr/>
            <p:nvPr/>
          </p:nvSpPr>
          <p:spPr>
            <a:xfrm>
              <a:off x="2151" y="2827"/>
              <a:ext cx="384" cy="629"/>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a:t>
              </a:r>
              <a:endParaRPr lang="en-US" altLang="zh-CN" sz="2800" dirty="0">
                <a:latin typeface="Arial" panose="020B0604020202020204" pitchFamily="34" charset="0"/>
              </a:endParaRPr>
            </a:p>
          </p:txBody>
        </p:sp>
        <p:sp>
          <p:nvSpPr>
            <p:cNvPr id="129095" name="Rectangle 58"/>
            <p:cNvSpPr/>
            <p:nvPr/>
          </p:nvSpPr>
          <p:spPr>
            <a:xfrm>
              <a:off x="2151" y="2482"/>
              <a:ext cx="384" cy="34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4</a:t>
              </a:r>
              <a:endParaRPr lang="en-US" altLang="zh-CN" sz="2800" dirty="0">
                <a:latin typeface="Arial" panose="020B0604020202020204" pitchFamily="34" charset="0"/>
              </a:endParaRPr>
            </a:p>
          </p:txBody>
        </p:sp>
        <p:sp>
          <p:nvSpPr>
            <p:cNvPr id="129096" name="Rectangle 59"/>
            <p:cNvSpPr/>
            <p:nvPr/>
          </p:nvSpPr>
          <p:spPr>
            <a:xfrm>
              <a:off x="2151" y="2137"/>
              <a:ext cx="384" cy="34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29097" name="Rectangle 60"/>
            <p:cNvSpPr/>
            <p:nvPr/>
          </p:nvSpPr>
          <p:spPr>
            <a:xfrm>
              <a:off x="2151" y="1792"/>
              <a:ext cx="384" cy="34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29098" name="Rectangle 61"/>
            <p:cNvSpPr/>
            <p:nvPr/>
          </p:nvSpPr>
          <p:spPr>
            <a:xfrm>
              <a:off x="2151" y="1447"/>
              <a:ext cx="384" cy="345"/>
            </a:xfrm>
            <a:prstGeom prst="rect">
              <a:avLst/>
            </a:prstGeom>
            <a:solidFill>
              <a:srgbClr val="E8E8E8"/>
            </a:solid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1</a:t>
              </a:r>
              <a:endParaRPr lang="en-US" altLang="zh-CN" sz="2800" dirty="0">
                <a:solidFill>
                  <a:schemeClr val="accent1"/>
                </a:solidFill>
                <a:latin typeface="Arial" panose="020B0604020202020204" pitchFamily="34" charset="0"/>
              </a:endParaRPr>
            </a:p>
          </p:txBody>
        </p:sp>
      </p:grpSp>
      <p:grpSp>
        <p:nvGrpSpPr>
          <p:cNvPr id="11" name="Group 62"/>
          <p:cNvGrpSpPr/>
          <p:nvPr/>
        </p:nvGrpSpPr>
        <p:grpSpPr>
          <a:xfrm>
            <a:off x="2724150" y="2266950"/>
            <a:ext cx="614363" cy="3189288"/>
            <a:chOff x="1764" y="1447"/>
            <a:chExt cx="387" cy="2009"/>
          </a:xfrm>
        </p:grpSpPr>
        <p:sp>
          <p:nvSpPr>
            <p:cNvPr id="129089" name="Rectangle 63"/>
            <p:cNvSpPr/>
            <p:nvPr/>
          </p:nvSpPr>
          <p:spPr>
            <a:xfrm>
              <a:off x="1764" y="2827"/>
              <a:ext cx="387" cy="629"/>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a:t>
              </a:r>
              <a:endParaRPr lang="en-US" altLang="zh-CN" sz="2800" dirty="0">
                <a:latin typeface="Arial" panose="020B0604020202020204" pitchFamily="34" charset="0"/>
              </a:endParaRPr>
            </a:p>
          </p:txBody>
        </p:sp>
        <p:sp>
          <p:nvSpPr>
            <p:cNvPr id="129090" name="Rectangle 64"/>
            <p:cNvSpPr/>
            <p:nvPr/>
          </p:nvSpPr>
          <p:spPr>
            <a:xfrm>
              <a:off x="1764" y="2482"/>
              <a:ext cx="387" cy="345"/>
            </a:xfrm>
            <a:prstGeom prst="rect">
              <a:avLst/>
            </a:prstGeom>
            <a:solidFill>
              <a:srgbClr val="E8E8E8"/>
            </a:solidFill>
            <a:ln w="9525">
              <a:noFill/>
            </a:ln>
          </p:spPr>
          <p:txBody>
            <a:bodyPr anchor="ctr"/>
            <a:p>
              <a:pPr eaLnBrk="0" hangingPunct="0">
                <a:spcBef>
                  <a:spcPct val="20000"/>
                </a:spcBef>
              </a:pPr>
              <a:endParaRPr lang="zh-CN" altLang="en-US" sz="2800" dirty="0">
                <a:latin typeface="Arial" panose="020B0604020202020204" pitchFamily="34" charset="0"/>
              </a:endParaRPr>
            </a:p>
          </p:txBody>
        </p:sp>
        <p:sp>
          <p:nvSpPr>
            <p:cNvPr id="129091" name="Rectangle 65"/>
            <p:cNvSpPr/>
            <p:nvPr/>
          </p:nvSpPr>
          <p:spPr>
            <a:xfrm>
              <a:off x="1764" y="2137"/>
              <a:ext cx="387" cy="34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29092" name="Rectangle 66"/>
            <p:cNvSpPr/>
            <p:nvPr/>
          </p:nvSpPr>
          <p:spPr>
            <a:xfrm>
              <a:off x="1764" y="1792"/>
              <a:ext cx="387" cy="34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29093" name="Rectangle 67"/>
            <p:cNvSpPr/>
            <p:nvPr/>
          </p:nvSpPr>
          <p:spPr>
            <a:xfrm>
              <a:off x="1764" y="1447"/>
              <a:ext cx="387" cy="345"/>
            </a:xfrm>
            <a:prstGeom prst="rect">
              <a:avLst/>
            </a:prstGeom>
            <a:solidFill>
              <a:srgbClr val="E8E8E8"/>
            </a:solid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1</a:t>
              </a:r>
              <a:endParaRPr lang="en-US" altLang="zh-CN" sz="2800" dirty="0">
                <a:solidFill>
                  <a:schemeClr val="accent1"/>
                </a:solidFill>
                <a:latin typeface="Arial" panose="020B0604020202020204" pitchFamily="34" charset="0"/>
              </a:endParaRPr>
            </a:p>
          </p:txBody>
        </p:sp>
      </p:grpSp>
      <p:grpSp>
        <p:nvGrpSpPr>
          <p:cNvPr id="12" name="Group 68"/>
          <p:cNvGrpSpPr/>
          <p:nvPr/>
        </p:nvGrpSpPr>
        <p:grpSpPr>
          <a:xfrm>
            <a:off x="2124075" y="2276475"/>
            <a:ext cx="609600" cy="3189288"/>
            <a:chOff x="1380" y="1447"/>
            <a:chExt cx="384" cy="2009"/>
          </a:xfrm>
        </p:grpSpPr>
        <p:sp>
          <p:nvSpPr>
            <p:cNvPr id="129084" name="Rectangle 69"/>
            <p:cNvSpPr/>
            <p:nvPr/>
          </p:nvSpPr>
          <p:spPr>
            <a:xfrm>
              <a:off x="1380" y="2827"/>
              <a:ext cx="384" cy="629"/>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a:t>
              </a:r>
              <a:endParaRPr lang="en-US" altLang="zh-CN" sz="2800" dirty="0">
                <a:latin typeface="Arial" panose="020B0604020202020204" pitchFamily="34" charset="0"/>
              </a:endParaRPr>
            </a:p>
          </p:txBody>
        </p:sp>
        <p:sp>
          <p:nvSpPr>
            <p:cNvPr id="129085" name="Rectangle 70"/>
            <p:cNvSpPr/>
            <p:nvPr/>
          </p:nvSpPr>
          <p:spPr>
            <a:xfrm>
              <a:off x="1380" y="2482"/>
              <a:ext cx="384" cy="345"/>
            </a:xfrm>
            <a:prstGeom prst="rect">
              <a:avLst/>
            </a:prstGeom>
            <a:solidFill>
              <a:srgbClr val="E8E8E8"/>
            </a:solidFill>
            <a:ln w="9525">
              <a:noFill/>
            </a:ln>
          </p:spPr>
          <p:txBody>
            <a:bodyPr anchor="ctr"/>
            <a:p>
              <a:pPr eaLnBrk="0" hangingPunct="0">
                <a:spcBef>
                  <a:spcPct val="20000"/>
                </a:spcBef>
              </a:pPr>
              <a:endParaRPr lang="zh-CN" altLang="en-US" sz="2800" dirty="0">
                <a:latin typeface="Arial" panose="020B0604020202020204" pitchFamily="34" charset="0"/>
              </a:endParaRPr>
            </a:p>
          </p:txBody>
        </p:sp>
        <p:sp>
          <p:nvSpPr>
            <p:cNvPr id="129086" name="Rectangle 71"/>
            <p:cNvSpPr/>
            <p:nvPr/>
          </p:nvSpPr>
          <p:spPr>
            <a:xfrm>
              <a:off x="1380" y="2137"/>
              <a:ext cx="384" cy="345"/>
            </a:xfrm>
            <a:prstGeom prst="rect">
              <a:avLst/>
            </a:prstGeom>
            <a:solidFill>
              <a:srgbClr val="E8E8E8"/>
            </a:solidFill>
            <a:ln w="9525">
              <a:noFill/>
            </a:ln>
          </p:spPr>
          <p:txBody>
            <a:bodyPr anchor="ctr"/>
            <a:p>
              <a:pPr eaLnBrk="0" hangingPunct="0">
                <a:spcBef>
                  <a:spcPct val="20000"/>
                </a:spcBef>
              </a:pPr>
              <a:endParaRPr lang="zh-CN" altLang="en-US" sz="2800" dirty="0">
                <a:latin typeface="Arial" panose="020B0604020202020204" pitchFamily="34" charset="0"/>
              </a:endParaRPr>
            </a:p>
          </p:txBody>
        </p:sp>
        <p:sp>
          <p:nvSpPr>
            <p:cNvPr id="129087" name="Rectangle 72"/>
            <p:cNvSpPr/>
            <p:nvPr/>
          </p:nvSpPr>
          <p:spPr>
            <a:xfrm>
              <a:off x="1380" y="1792"/>
              <a:ext cx="384" cy="34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29088" name="Rectangle 73"/>
            <p:cNvSpPr/>
            <p:nvPr/>
          </p:nvSpPr>
          <p:spPr>
            <a:xfrm>
              <a:off x="1380" y="1447"/>
              <a:ext cx="384" cy="345"/>
            </a:xfrm>
            <a:prstGeom prst="rect">
              <a:avLst/>
            </a:prstGeom>
            <a:solidFill>
              <a:srgbClr val="E8E8E8"/>
            </a:solid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1</a:t>
              </a:r>
              <a:endParaRPr lang="en-US" altLang="zh-CN" sz="2800" dirty="0">
                <a:solidFill>
                  <a:schemeClr val="accent1"/>
                </a:solidFill>
                <a:latin typeface="Arial" panose="020B0604020202020204" pitchFamily="34" charset="0"/>
              </a:endParaRPr>
            </a:p>
          </p:txBody>
        </p:sp>
      </p:grpSp>
      <p:grpSp>
        <p:nvGrpSpPr>
          <p:cNvPr id="13" name="Group 74"/>
          <p:cNvGrpSpPr/>
          <p:nvPr/>
        </p:nvGrpSpPr>
        <p:grpSpPr>
          <a:xfrm>
            <a:off x="1371600" y="2266950"/>
            <a:ext cx="742950" cy="3189288"/>
            <a:chOff x="912" y="1447"/>
            <a:chExt cx="468" cy="2009"/>
          </a:xfrm>
        </p:grpSpPr>
        <p:sp>
          <p:nvSpPr>
            <p:cNvPr id="129079" name="Rectangle 75"/>
            <p:cNvSpPr/>
            <p:nvPr/>
          </p:nvSpPr>
          <p:spPr>
            <a:xfrm>
              <a:off x="912" y="2827"/>
              <a:ext cx="468" cy="629"/>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a:t>
              </a:r>
              <a:endParaRPr lang="en-US" altLang="zh-CN" sz="2800" dirty="0">
                <a:latin typeface="Arial" panose="020B0604020202020204" pitchFamily="34" charset="0"/>
              </a:endParaRPr>
            </a:p>
          </p:txBody>
        </p:sp>
        <p:sp>
          <p:nvSpPr>
            <p:cNvPr id="129080" name="Rectangle 76"/>
            <p:cNvSpPr/>
            <p:nvPr/>
          </p:nvSpPr>
          <p:spPr>
            <a:xfrm>
              <a:off x="912" y="2482"/>
              <a:ext cx="468" cy="345"/>
            </a:xfrm>
            <a:prstGeom prst="rect">
              <a:avLst/>
            </a:prstGeom>
            <a:solidFill>
              <a:srgbClr val="E8E8E8"/>
            </a:solidFill>
            <a:ln w="9525">
              <a:noFill/>
            </a:ln>
          </p:spPr>
          <p:txBody>
            <a:bodyPr anchor="ctr"/>
            <a:p>
              <a:pPr eaLnBrk="0" hangingPunct="0">
                <a:spcBef>
                  <a:spcPct val="20000"/>
                </a:spcBef>
              </a:pPr>
              <a:endParaRPr lang="zh-CN" altLang="en-US" sz="2800" dirty="0">
                <a:latin typeface="Arial" panose="020B0604020202020204" pitchFamily="34" charset="0"/>
              </a:endParaRPr>
            </a:p>
          </p:txBody>
        </p:sp>
        <p:sp>
          <p:nvSpPr>
            <p:cNvPr id="129081" name="Rectangle 77"/>
            <p:cNvSpPr/>
            <p:nvPr/>
          </p:nvSpPr>
          <p:spPr>
            <a:xfrm>
              <a:off x="912" y="2137"/>
              <a:ext cx="468" cy="345"/>
            </a:xfrm>
            <a:prstGeom prst="rect">
              <a:avLst/>
            </a:prstGeom>
            <a:solidFill>
              <a:srgbClr val="E8E8E8"/>
            </a:solidFill>
            <a:ln w="9525">
              <a:noFill/>
            </a:ln>
          </p:spPr>
          <p:txBody>
            <a:bodyPr anchor="ctr"/>
            <a:p>
              <a:pPr eaLnBrk="0" hangingPunct="0">
                <a:spcBef>
                  <a:spcPct val="20000"/>
                </a:spcBef>
              </a:pPr>
              <a:endParaRPr lang="zh-CN" altLang="en-US" sz="2800" dirty="0">
                <a:latin typeface="Arial" panose="020B0604020202020204" pitchFamily="34" charset="0"/>
              </a:endParaRPr>
            </a:p>
          </p:txBody>
        </p:sp>
        <p:sp>
          <p:nvSpPr>
            <p:cNvPr id="129082" name="Rectangle 78"/>
            <p:cNvSpPr/>
            <p:nvPr/>
          </p:nvSpPr>
          <p:spPr>
            <a:xfrm>
              <a:off x="912" y="1792"/>
              <a:ext cx="468" cy="345"/>
            </a:xfrm>
            <a:prstGeom prst="rect">
              <a:avLst/>
            </a:prstGeom>
            <a:solidFill>
              <a:srgbClr val="E8E8E8"/>
            </a:solidFill>
            <a:ln w="9525">
              <a:noFill/>
            </a:ln>
          </p:spPr>
          <p:txBody>
            <a:bodyPr anchor="ctr"/>
            <a:p>
              <a:pPr eaLnBrk="0" hangingPunct="0">
                <a:spcBef>
                  <a:spcPct val="20000"/>
                </a:spcBef>
              </a:pPr>
              <a:endParaRPr lang="zh-CN" altLang="en-US" sz="2800" dirty="0">
                <a:latin typeface="Arial" panose="020B0604020202020204" pitchFamily="34" charset="0"/>
              </a:endParaRPr>
            </a:p>
          </p:txBody>
        </p:sp>
        <p:sp>
          <p:nvSpPr>
            <p:cNvPr id="129083" name="Rectangle 79"/>
            <p:cNvSpPr/>
            <p:nvPr/>
          </p:nvSpPr>
          <p:spPr>
            <a:xfrm>
              <a:off x="912" y="1447"/>
              <a:ext cx="468" cy="34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grpSp>
      <p:sp>
        <p:nvSpPr>
          <p:cNvPr id="129044" name="Rectangle 80"/>
          <p:cNvSpPr/>
          <p:nvPr/>
        </p:nvSpPr>
        <p:spPr>
          <a:xfrm>
            <a:off x="304800" y="2266950"/>
            <a:ext cx="1066800" cy="547688"/>
          </a:xfrm>
          <a:prstGeom prst="rect">
            <a:avLst/>
          </a:prstGeom>
          <a:solidFill>
            <a:schemeClr val="folHlink"/>
          </a:solid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29045" name="Rectangle 81"/>
          <p:cNvSpPr/>
          <p:nvPr/>
        </p:nvSpPr>
        <p:spPr>
          <a:xfrm>
            <a:off x="8229600" y="1268413"/>
            <a:ext cx="609600" cy="998537"/>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sp>
        <p:nvSpPr>
          <p:cNvPr id="129046" name="Rectangle 82"/>
          <p:cNvSpPr/>
          <p:nvPr/>
        </p:nvSpPr>
        <p:spPr>
          <a:xfrm>
            <a:off x="7615238" y="1268413"/>
            <a:ext cx="614362" cy="998537"/>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4</a:t>
            </a:r>
            <a:endParaRPr lang="en-US" altLang="zh-CN" sz="2800" dirty="0">
              <a:latin typeface="Arial" panose="020B0604020202020204" pitchFamily="34" charset="0"/>
            </a:endParaRPr>
          </a:p>
        </p:txBody>
      </p:sp>
      <p:sp>
        <p:nvSpPr>
          <p:cNvPr id="129047" name="Rectangle 83"/>
          <p:cNvSpPr/>
          <p:nvPr/>
        </p:nvSpPr>
        <p:spPr>
          <a:xfrm>
            <a:off x="7005638" y="1268413"/>
            <a:ext cx="609600" cy="998537"/>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29048" name="Rectangle 84"/>
          <p:cNvSpPr/>
          <p:nvPr/>
        </p:nvSpPr>
        <p:spPr>
          <a:xfrm>
            <a:off x="6391275" y="1268413"/>
            <a:ext cx="614363" cy="998537"/>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29049" name="Rectangle 85"/>
          <p:cNvSpPr/>
          <p:nvPr/>
        </p:nvSpPr>
        <p:spPr>
          <a:xfrm>
            <a:off x="5781675" y="1268413"/>
            <a:ext cx="609600" cy="998537"/>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29050" name="Rectangle 86"/>
          <p:cNvSpPr/>
          <p:nvPr/>
        </p:nvSpPr>
        <p:spPr>
          <a:xfrm>
            <a:off x="5172075" y="1268413"/>
            <a:ext cx="609600" cy="998537"/>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sp>
        <p:nvSpPr>
          <p:cNvPr id="129051" name="Rectangle 87"/>
          <p:cNvSpPr/>
          <p:nvPr/>
        </p:nvSpPr>
        <p:spPr>
          <a:xfrm>
            <a:off x="4557713" y="1268413"/>
            <a:ext cx="614362" cy="998537"/>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29052" name="Rectangle 88"/>
          <p:cNvSpPr/>
          <p:nvPr/>
        </p:nvSpPr>
        <p:spPr>
          <a:xfrm>
            <a:off x="3948113" y="1268413"/>
            <a:ext cx="609600" cy="998537"/>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29053" name="Rectangle 89"/>
          <p:cNvSpPr/>
          <p:nvPr/>
        </p:nvSpPr>
        <p:spPr>
          <a:xfrm>
            <a:off x="3338513" y="1268413"/>
            <a:ext cx="609600" cy="998537"/>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4</a:t>
            </a:r>
            <a:endParaRPr lang="en-US" altLang="zh-CN" sz="2800" dirty="0">
              <a:latin typeface="Arial" panose="020B0604020202020204" pitchFamily="34" charset="0"/>
            </a:endParaRPr>
          </a:p>
        </p:txBody>
      </p:sp>
      <p:sp>
        <p:nvSpPr>
          <p:cNvPr id="129054" name="Rectangle 90"/>
          <p:cNvSpPr/>
          <p:nvPr/>
        </p:nvSpPr>
        <p:spPr>
          <a:xfrm>
            <a:off x="2724150" y="1268413"/>
            <a:ext cx="614363" cy="998537"/>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29055" name="Rectangle 91"/>
          <p:cNvSpPr/>
          <p:nvPr/>
        </p:nvSpPr>
        <p:spPr>
          <a:xfrm>
            <a:off x="2114550" y="1268413"/>
            <a:ext cx="609600" cy="998537"/>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29056" name="Rectangle 92"/>
          <p:cNvSpPr/>
          <p:nvPr/>
        </p:nvSpPr>
        <p:spPr>
          <a:xfrm>
            <a:off x="1371600" y="1268413"/>
            <a:ext cx="742950" cy="998537"/>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29057" name="Rectangle 93"/>
          <p:cNvSpPr/>
          <p:nvPr/>
        </p:nvSpPr>
        <p:spPr>
          <a:xfrm>
            <a:off x="304800" y="1268413"/>
            <a:ext cx="1066800" cy="998537"/>
          </a:xfrm>
          <a:prstGeom prst="rect">
            <a:avLst/>
          </a:prstGeom>
          <a:solidFill>
            <a:schemeClr val="folHlink"/>
          </a:solidFill>
          <a:ln w="9525">
            <a:noFill/>
          </a:ln>
        </p:spPr>
        <p:txBody>
          <a:bodyPr anchor="ctr"/>
          <a:p>
            <a:pPr eaLnBrk="0" hangingPunct="0">
              <a:spcBef>
                <a:spcPct val="20000"/>
              </a:spcBef>
            </a:pPr>
            <a:r>
              <a:rPr lang="zh-CN" altLang="en-US" sz="2800" dirty="0">
                <a:latin typeface="Arial" panose="020B0604020202020204" pitchFamily="34" charset="0"/>
              </a:rPr>
              <a:t>页面走向</a:t>
            </a:r>
            <a:endParaRPr lang="zh-CN" altLang="en-US" sz="2800" dirty="0">
              <a:latin typeface="Arial" panose="020B0604020202020204" pitchFamily="34" charset="0"/>
            </a:endParaRPr>
          </a:p>
        </p:txBody>
      </p:sp>
      <p:sp>
        <p:nvSpPr>
          <p:cNvPr id="129058" name="Line 94"/>
          <p:cNvSpPr/>
          <p:nvPr/>
        </p:nvSpPr>
        <p:spPr>
          <a:xfrm>
            <a:off x="304800" y="1268413"/>
            <a:ext cx="8534400" cy="0"/>
          </a:xfrm>
          <a:prstGeom prst="line">
            <a:avLst/>
          </a:prstGeom>
          <a:ln w="28575" cap="sq" cmpd="sng">
            <a:solidFill>
              <a:schemeClr val="tx1"/>
            </a:solidFill>
            <a:prstDash val="solid"/>
            <a:headEnd type="none" w="med" len="med"/>
            <a:tailEnd type="none" w="med" len="med"/>
          </a:ln>
        </p:spPr>
      </p:sp>
      <p:sp>
        <p:nvSpPr>
          <p:cNvPr id="129059" name="Line 95"/>
          <p:cNvSpPr/>
          <p:nvPr/>
        </p:nvSpPr>
        <p:spPr>
          <a:xfrm>
            <a:off x="304800" y="2266950"/>
            <a:ext cx="8534400" cy="0"/>
          </a:xfrm>
          <a:prstGeom prst="line">
            <a:avLst/>
          </a:prstGeom>
          <a:ln w="12700" cap="flat" cmpd="sng">
            <a:solidFill>
              <a:schemeClr val="tx1"/>
            </a:solidFill>
            <a:prstDash val="solid"/>
            <a:headEnd type="none" w="med" len="med"/>
            <a:tailEnd type="none" w="med" len="med"/>
          </a:ln>
        </p:spPr>
      </p:sp>
      <p:sp>
        <p:nvSpPr>
          <p:cNvPr id="129060" name="Line 96"/>
          <p:cNvSpPr/>
          <p:nvPr/>
        </p:nvSpPr>
        <p:spPr>
          <a:xfrm>
            <a:off x="304800" y="2814638"/>
            <a:ext cx="8534400" cy="0"/>
          </a:xfrm>
          <a:prstGeom prst="line">
            <a:avLst/>
          </a:prstGeom>
          <a:ln w="12700" cap="flat" cmpd="sng">
            <a:solidFill>
              <a:schemeClr val="tx1"/>
            </a:solidFill>
            <a:prstDash val="solid"/>
            <a:headEnd type="none" w="med" len="med"/>
            <a:tailEnd type="none" w="med" len="med"/>
          </a:ln>
        </p:spPr>
      </p:sp>
      <p:sp>
        <p:nvSpPr>
          <p:cNvPr id="129061" name="Line 97"/>
          <p:cNvSpPr/>
          <p:nvPr/>
        </p:nvSpPr>
        <p:spPr>
          <a:xfrm>
            <a:off x="304800" y="3362325"/>
            <a:ext cx="8534400" cy="0"/>
          </a:xfrm>
          <a:prstGeom prst="line">
            <a:avLst/>
          </a:prstGeom>
          <a:ln w="12700" cap="flat" cmpd="sng">
            <a:solidFill>
              <a:schemeClr val="tx1"/>
            </a:solidFill>
            <a:prstDash val="solid"/>
            <a:headEnd type="none" w="med" len="med"/>
            <a:tailEnd type="none" w="med" len="med"/>
          </a:ln>
        </p:spPr>
      </p:sp>
      <p:sp>
        <p:nvSpPr>
          <p:cNvPr id="129062" name="Line 98"/>
          <p:cNvSpPr/>
          <p:nvPr/>
        </p:nvSpPr>
        <p:spPr>
          <a:xfrm>
            <a:off x="304800" y="3910013"/>
            <a:ext cx="8534400" cy="0"/>
          </a:xfrm>
          <a:prstGeom prst="line">
            <a:avLst/>
          </a:prstGeom>
          <a:ln w="12700" cap="flat" cmpd="sng">
            <a:solidFill>
              <a:schemeClr val="tx1"/>
            </a:solidFill>
            <a:prstDash val="solid"/>
            <a:headEnd type="none" w="med" len="med"/>
            <a:tailEnd type="none" w="med" len="med"/>
          </a:ln>
        </p:spPr>
      </p:sp>
      <p:sp>
        <p:nvSpPr>
          <p:cNvPr id="129063" name="Line 99"/>
          <p:cNvSpPr/>
          <p:nvPr/>
        </p:nvSpPr>
        <p:spPr>
          <a:xfrm>
            <a:off x="304800" y="4457700"/>
            <a:ext cx="8534400" cy="0"/>
          </a:xfrm>
          <a:prstGeom prst="line">
            <a:avLst/>
          </a:prstGeom>
          <a:ln w="12700" cap="flat" cmpd="sng">
            <a:solidFill>
              <a:schemeClr val="tx1"/>
            </a:solidFill>
            <a:prstDash val="solid"/>
            <a:headEnd type="none" w="med" len="med"/>
            <a:tailEnd type="none" w="med" len="med"/>
          </a:ln>
        </p:spPr>
      </p:sp>
      <p:sp>
        <p:nvSpPr>
          <p:cNvPr id="129064" name="Line 100"/>
          <p:cNvSpPr/>
          <p:nvPr/>
        </p:nvSpPr>
        <p:spPr>
          <a:xfrm>
            <a:off x="304800" y="5456238"/>
            <a:ext cx="8534400" cy="0"/>
          </a:xfrm>
          <a:prstGeom prst="line">
            <a:avLst/>
          </a:prstGeom>
          <a:ln w="28575" cap="sq" cmpd="sng">
            <a:solidFill>
              <a:schemeClr val="tx1"/>
            </a:solidFill>
            <a:prstDash val="solid"/>
            <a:headEnd type="none" w="med" len="med"/>
            <a:tailEnd type="none" w="med" len="med"/>
          </a:ln>
        </p:spPr>
      </p:sp>
      <p:sp>
        <p:nvSpPr>
          <p:cNvPr id="129065" name="Line 101"/>
          <p:cNvSpPr/>
          <p:nvPr/>
        </p:nvSpPr>
        <p:spPr>
          <a:xfrm>
            <a:off x="304800" y="1268413"/>
            <a:ext cx="0" cy="4187825"/>
          </a:xfrm>
          <a:prstGeom prst="line">
            <a:avLst/>
          </a:prstGeom>
          <a:ln w="28575" cap="sq" cmpd="sng">
            <a:solidFill>
              <a:schemeClr val="tx1"/>
            </a:solidFill>
            <a:prstDash val="solid"/>
            <a:headEnd type="none" w="med" len="med"/>
            <a:tailEnd type="none" w="med" len="med"/>
          </a:ln>
        </p:spPr>
      </p:sp>
      <p:sp>
        <p:nvSpPr>
          <p:cNvPr id="129066" name="Line 102"/>
          <p:cNvSpPr/>
          <p:nvPr/>
        </p:nvSpPr>
        <p:spPr>
          <a:xfrm>
            <a:off x="1371600" y="1268413"/>
            <a:ext cx="0" cy="4187825"/>
          </a:xfrm>
          <a:prstGeom prst="line">
            <a:avLst/>
          </a:prstGeom>
          <a:ln w="12700" cap="flat" cmpd="sng">
            <a:solidFill>
              <a:schemeClr val="tx1"/>
            </a:solidFill>
            <a:prstDash val="solid"/>
            <a:headEnd type="none" w="med" len="med"/>
            <a:tailEnd type="none" w="med" len="med"/>
          </a:ln>
        </p:spPr>
      </p:sp>
      <p:sp>
        <p:nvSpPr>
          <p:cNvPr id="129067" name="Line 103"/>
          <p:cNvSpPr/>
          <p:nvPr/>
        </p:nvSpPr>
        <p:spPr>
          <a:xfrm>
            <a:off x="2114550" y="1268413"/>
            <a:ext cx="0" cy="4187825"/>
          </a:xfrm>
          <a:prstGeom prst="line">
            <a:avLst/>
          </a:prstGeom>
          <a:ln w="12700" cap="flat" cmpd="sng">
            <a:solidFill>
              <a:schemeClr val="tx1"/>
            </a:solidFill>
            <a:prstDash val="solid"/>
            <a:headEnd type="none" w="med" len="med"/>
            <a:tailEnd type="none" w="med" len="med"/>
          </a:ln>
        </p:spPr>
      </p:sp>
      <p:sp>
        <p:nvSpPr>
          <p:cNvPr id="129068" name="Line 104"/>
          <p:cNvSpPr/>
          <p:nvPr/>
        </p:nvSpPr>
        <p:spPr>
          <a:xfrm>
            <a:off x="2724150" y="1268413"/>
            <a:ext cx="0" cy="4187825"/>
          </a:xfrm>
          <a:prstGeom prst="line">
            <a:avLst/>
          </a:prstGeom>
          <a:ln w="12700" cap="flat" cmpd="sng">
            <a:solidFill>
              <a:schemeClr val="tx1"/>
            </a:solidFill>
            <a:prstDash val="solid"/>
            <a:headEnd type="none" w="med" len="med"/>
            <a:tailEnd type="none" w="med" len="med"/>
          </a:ln>
        </p:spPr>
      </p:sp>
      <p:sp>
        <p:nvSpPr>
          <p:cNvPr id="129069" name="Line 105"/>
          <p:cNvSpPr/>
          <p:nvPr/>
        </p:nvSpPr>
        <p:spPr>
          <a:xfrm>
            <a:off x="3338513" y="1268413"/>
            <a:ext cx="0" cy="4187825"/>
          </a:xfrm>
          <a:prstGeom prst="line">
            <a:avLst/>
          </a:prstGeom>
          <a:ln w="12700" cap="flat" cmpd="sng">
            <a:solidFill>
              <a:schemeClr val="tx1"/>
            </a:solidFill>
            <a:prstDash val="solid"/>
            <a:headEnd type="none" w="med" len="med"/>
            <a:tailEnd type="none" w="med" len="med"/>
          </a:ln>
        </p:spPr>
      </p:sp>
      <p:sp>
        <p:nvSpPr>
          <p:cNvPr id="129070" name="Line 106"/>
          <p:cNvSpPr/>
          <p:nvPr/>
        </p:nvSpPr>
        <p:spPr>
          <a:xfrm>
            <a:off x="3948113" y="1268413"/>
            <a:ext cx="0" cy="4187825"/>
          </a:xfrm>
          <a:prstGeom prst="line">
            <a:avLst/>
          </a:prstGeom>
          <a:ln w="12700" cap="flat" cmpd="sng">
            <a:solidFill>
              <a:schemeClr val="tx1"/>
            </a:solidFill>
            <a:prstDash val="solid"/>
            <a:headEnd type="none" w="med" len="med"/>
            <a:tailEnd type="none" w="med" len="med"/>
          </a:ln>
        </p:spPr>
      </p:sp>
      <p:sp>
        <p:nvSpPr>
          <p:cNvPr id="129071" name="Line 107"/>
          <p:cNvSpPr/>
          <p:nvPr/>
        </p:nvSpPr>
        <p:spPr>
          <a:xfrm>
            <a:off x="4557713" y="1268413"/>
            <a:ext cx="0" cy="4187825"/>
          </a:xfrm>
          <a:prstGeom prst="line">
            <a:avLst/>
          </a:prstGeom>
          <a:ln w="12700" cap="flat" cmpd="sng">
            <a:solidFill>
              <a:schemeClr val="tx1"/>
            </a:solidFill>
            <a:prstDash val="solid"/>
            <a:headEnd type="none" w="med" len="med"/>
            <a:tailEnd type="none" w="med" len="med"/>
          </a:ln>
        </p:spPr>
      </p:sp>
      <p:sp>
        <p:nvSpPr>
          <p:cNvPr id="129072" name="Line 108"/>
          <p:cNvSpPr/>
          <p:nvPr/>
        </p:nvSpPr>
        <p:spPr>
          <a:xfrm>
            <a:off x="5172075" y="1268413"/>
            <a:ext cx="0" cy="4187825"/>
          </a:xfrm>
          <a:prstGeom prst="line">
            <a:avLst/>
          </a:prstGeom>
          <a:ln w="12700" cap="flat" cmpd="sng">
            <a:solidFill>
              <a:schemeClr val="tx1"/>
            </a:solidFill>
            <a:prstDash val="solid"/>
            <a:headEnd type="none" w="med" len="med"/>
            <a:tailEnd type="none" w="med" len="med"/>
          </a:ln>
        </p:spPr>
      </p:sp>
      <p:sp>
        <p:nvSpPr>
          <p:cNvPr id="129073" name="Line 109"/>
          <p:cNvSpPr/>
          <p:nvPr/>
        </p:nvSpPr>
        <p:spPr>
          <a:xfrm>
            <a:off x="5781675" y="1268413"/>
            <a:ext cx="0" cy="4187825"/>
          </a:xfrm>
          <a:prstGeom prst="line">
            <a:avLst/>
          </a:prstGeom>
          <a:ln w="12700" cap="flat" cmpd="sng">
            <a:solidFill>
              <a:schemeClr val="tx1"/>
            </a:solidFill>
            <a:prstDash val="solid"/>
            <a:headEnd type="none" w="med" len="med"/>
            <a:tailEnd type="none" w="med" len="med"/>
          </a:ln>
        </p:spPr>
      </p:sp>
      <p:sp>
        <p:nvSpPr>
          <p:cNvPr id="129074" name="Line 110"/>
          <p:cNvSpPr/>
          <p:nvPr/>
        </p:nvSpPr>
        <p:spPr>
          <a:xfrm>
            <a:off x="6391275" y="1268413"/>
            <a:ext cx="0" cy="4187825"/>
          </a:xfrm>
          <a:prstGeom prst="line">
            <a:avLst/>
          </a:prstGeom>
          <a:ln w="12700" cap="flat" cmpd="sng">
            <a:solidFill>
              <a:schemeClr val="tx1"/>
            </a:solidFill>
            <a:prstDash val="solid"/>
            <a:headEnd type="none" w="med" len="med"/>
            <a:tailEnd type="none" w="med" len="med"/>
          </a:ln>
        </p:spPr>
      </p:sp>
      <p:sp>
        <p:nvSpPr>
          <p:cNvPr id="129075" name="Line 111"/>
          <p:cNvSpPr/>
          <p:nvPr/>
        </p:nvSpPr>
        <p:spPr>
          <a:xfrm>
            <a:off x="7005638" y="1268413"/>
            <a:ext cx="0" cy="4187825"/>
          </a:xfrm>
          <a:prstGeom prst="line">
            <a:avLst/>
          </a:prstGeom>
          <a:ln w="12700" cap="flat" cmpd="sng">
            <a:solidFill>
              <a:schemeClr val="tx1"/>
            </a:solidFill>
            <a:prstDash val="solid"/>
            <a:headEnd type="none" w="med" len="med"/>
            <a:tailEnd type="none" w="med" len="med"/>
          </a:ln>
        </p:spPr>
      </p:sp>
      <p:sp>
        <p:nvSpPr>
          <p:cNvPr id="129076" name="Line 112"/>
          <p:cNvSpPr/>
          <p:nvPr/>
        </p:nvSpPr>
        <p:spPr>
          <a:xfrm>
            <a:off x="7615238" y="1268413"/>
            <a:ext cx="0" cy="4187825"/>
          </a:xfrm>
          <a:prstGeom prst="line">
            <a:avLst/>
          </a:prstGeom>
          <a:ln w="12700" cap="flat" cmpd="sng">
            <a:solidFill>
              <a:schemeClr val="tx1"/>
            </a:solidFill>
            <a:prstDash val="solid"/>
            <a:headEnd type="none" w="med" len="med"/>
            <a:tailEnd type="none" w="med" len="med"/>
          </a:ln>
        </p:spPr>
      </p:sp>
      <p:sp>
        <p:nvSpPr>
          <p:cNvPr id="129077" name="Line 113"/>
          <p:cNvSpPr/>
          <p:nvPr/>
        </p:nvSpPr>
        <p:spPr>
          <a:xfrm>
            <a:off x="8229600" y="1268413"/>
            <a:ext cx="0" cy="4187825"/>
          </a:xfrm>
          <a:prstGeom prst="line">
            <a:avLst/>
          </a:prstGeom>
          <a:ln w="12700" cap="flat" cmpd="sng">
            <a:solidFill>
              <a:schemeClr val="tx1"/>
            </a:solidFill>
            <a:prstDash val="solid"/>
            <a:headEnd type="none" w="med" len="med"/>
            <a:tailEnd type="none" w="med" len="med"/>
          </a:ln>
        </p:spPr>
      </p:sp>
      <p:sp>
        <p:nvSpPr>
          <p:cNvPr id="129078" name="Line 114"/>
          <p:cNvSpPr/>
          <p:nvPr/>
        </p:nvSpPr>
        <p:spPr>
          <a:xfrm>
            <a:off x="8839200" y="1268413"/>
            <a:ext cx="0" cy="4187825"/>
          </a:xfrm>
          <a:prstGeom prst="line">
            <a:avLst/>
          </a:prstGeom>
          <a:ln w="28575" cap="sq" cmpd="sng">
            <a:solidFill>
              <a:schemeClr val="tx1"/>
            </a:solidFill>
            <a:prstDash val="solid"/>
            <a:headEnd type="none" w="med" len="med"/>
            <a:tailEnd type="none" w="med" len="med"/>
          </a:ln>
        </p:spPr>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27683"/>
                                        </p:tgtEl>
                                        <p:attrNameLst>
                                          <p:attrName>style.visibility</p:attrName>
                                        </p:attrNameLst>
                                      </p:cBhvr>
                                      <p:to>
                                        <p:strVal val="visible"/>
                                      </p:to>
                                    </p:set>
                                    <p:anim calcmode="lin" valueType="num">
                                      <p:cBhvr additive="base">
                                        <p:cTn id="55" dur="500" fill="hold"/>
                                        <p:tgtEl>
                                          <p:spTgt spid="327683"/>
                                        </p:tgtEl>
                                        <p:attrNameLst>
                                          <p:attrName>ppt_x</p:attrName>
                                        </p:attrNameLst>
                                      </p:cBhvr>
                                      <p:tavLst>
                                        <p:tav tm="0">
                                          <p:val>
                                            <p:strVal val="0-#ppt_w/2"/>
                                          </p:val>
                                        </p:tav>
                                        <p:tav tm="100000">
                                          <p:val>
                                            <p:strVal val="#ppt_x"/>
                                          </p:val>
                                        </p:tav>
                                      </p:tavLst>
                                    </p:anim>
                                    <p:anim calcmode="lin" valueType="num">
                                      <p:cBhvr additive="base">
                                        <p:cTn id="56" dur="500" fill="hold"/>
                                        <p:tgtEl>
                                          <p:spTgt spid="3276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Rectangle 2"/>
          <p:cNvSpPr>
            <a:spLocks noGrp="1" noChangeArrowheads="1"/>
          </p:cNvSpPr>
          <p:nvPr>
            <p:ph type="title"/>
          </p:nvPr>
        </p:nvSpPr>
        <p:spPr>
          <a:xfrm>
            <a:off x="323850" y="-26987"/>
            <a:ext cx="8229600" cy="9271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4.8 </a:t>
            </a:r>
            <a:r>
              <a:rPr kumimoji="0" lang="zh-CN" altLang="en-US"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页面置换算法</a:t>
            </a:r>
            <a:endParaRPr kumimoji="0" lang="zh-CN" altLang="en-US"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119811" name="Rectangle 3"/>
          <p:cNvSpPr>
            <a:spLocks noGrp="1"/>
          </p:cNvSpPr>
          <p:nvPr>
            <p:ph idx="1"/>
          </p:nvPr>
        </p:nvSpPr>
        <p:spPr>
          <a:xfrm>
            <a:off x="457200" y="908050"/>
            <a:ext cx="8229600" cy="1973263"/>
          </a:xfrm>
          <a:ln/>
        </p:spPr>
        <p:txBody>
          <a:bodyPr vert="horz" wrap="square" lIns="91440" tIns="45720" rIns="91440" bIns="45720" anchor="t"/>
          <a:p>
            <a:r>
              <a:rPr lang="zh-CN" altLang="en-US" sz="3600" b="1" dirty="0">
                <a:solidFill>
                  <a:srgbClr val="3333FF"/>
                </a:solidFill>
              </a:rPr>
              <a:t>二、最佳置换算法（</a:t>
            </a:r>
            <a:r>
              <a:rPr lang="en-US" altLang="zh-CN" sz="3600" b="1" dirty="0">
                <a:solidFill>
                  <a:srgbClr val="3333FF"/>
                </a:solidFill>
              </a:rPr>
              <a:t>OPT</a:t>
            </a:r>
            <a:r>
              <a:rPr lang="zh-CN" altLang="en-US" sz="3600" b="1" dirty="0">
                <a:solidFill>
                  <a:srgbClr val="3333FF"/>
                </a:solidFill>
              </a:rPr>
              <a:t>）</a:t>
            </a:r>
            <a:endParaRPr lang="zh-CN" altLang="en-US" sz="3600" b="1" dirty="0">
              <a:solidFill>
                <a:srgbClr val="3333FF"/>
              </a:solidFill>
            </a:endParaRPr>
          </a:p>
          <a:p>
            <a:pPr lvl="1">
              <a:lnSpc>
                <a:spcPct val="125000"/>
              </a:lnSpc>
            </a:pPr>
            <a:r>
              <a:rPr lang="zh-CN" altLang="en-US" b="1" dirty="0"/>
              <a:t>选择以后</a:t>
            </a:r>
            <a:r>
              <a:rPr lang="zh-CN" altLang="en-US" b="1" dirty="0">
                <a:solidFill>
                  <a:schemeClr val="accent1"/>
                </a:solidFill>
              </a:rPr>
              <a:t>永远不会被访问</a:t>
            </a:r>
            <a:r>
              <a:rPr lang="zh-CN" altLang="en-US" b="1" dirty="0"/>
              <a:t>的页面或</a:t>
            </a:r>
            <a:r>
              <a:rPr lang="zh-CN" altLang="en-US" b="1" dirty="0">
                <a:solidFill>
                  <a:schemeClr val="accent1"/>
                </a:solidFill>
              </a:rPr>
              <a:t>将来最长时间内不会被访问</a:t>
            </a:r>
            <a:r>
              <a:rPr lang="zh-CN" altLang="en-US" b="1" dirty="0"/>
              <a:t>的页面淘汰出去。</a:t>
            </a:r>
            <a:endParaRPr lang="zh-CN" altLang="en-US" b="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9811">
                                            <p:txEl>
                                              <p:charRg st="14" end="50"/>
                                            </p:txEl>
                                          </p:spTgt>
                                        </p:tgtEl>
                                        <p:attrNameLst>
                                          <p:attrName>style.visibility</p:attrName>
                                        </p:attrNameLst>
                                      </p:cBhvr>
                                      <p:to>
                                        <p:strVal val="visible"/>
                                      </p:to>
                                    </p:set>
                                    <p:animEffect transition="in" filter="box(in)">
                                      <p:cBhvr>
                                        <p:cTn id="7" dur="500"/>
                                        <p:tgtEl>
                                          <p:spTgt spid="119811">
                                            <p:txEl>
                                              <p:charRg st="14" end="5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Rectangle 2"/>
          <p:cNvSpPr/>
          <p:nvPr/>
        </p:nvSpPr>
        <p:spPr>
          <a:xfrm>
            <a:off x="608013" y="4903788"/>
            <a:ext cx="966787" cy="944562"/>
          </a:xfrm>
          <a:prstGeom prst="rect">
            <a:avLst/>
          </a:prstGeom>
          <a:solidFill>
            <a:schemeClr val="folHlink"/>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zh-CN" altLang="en-US" sz="2800" dirty="0">
                <a:latin typeface="Arial" panose="020B0604020202020204" pitchFamily="34" charset="0"/>
              </a:rPr>
              <a:t>缺页中断</a:t>
            </a:r>
            <a:endParaRPr lang="zh-CN" altLang="en-US" sz="2800" dirty="0">
              <a:latin typeface="Arial" panose="020B0604020202020204" pitchFamily="34" charset="0"/>
            </a:endParaRPr>
          </a:p>
        </p:txBody>
      </p:sp>
      <p:sp>
        <p:nvSpPr>
          <p:cNvPr id="131075" name="Rectangle 3"/>
          <p:cNvSpPr/>
          <p:nvPr/>
        </p:nvSpPr>
        <p:spPr>
          <a:xfrm>
            <a:off x="608013" y="4090988"/>
            <a:ext cx="966787" cy="812800"/>
          </a:xfrm>
          <a:prstGeom prst="rect">
            <a:avLst/>
          </a:prstGeom>
          <a:solidFill>
            <a:schemeClr val="folHlink"/>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31076" name="Rectangle 4"/>
          <p:cNvSpPr/>
          <p:nvPr/>
        </p:nvSpPr>
        <p:spPr>
          <a:xfrm>
            <a:off x="608013" y="3278188"/>
            <a:ext cx="966787" cy="812800"/>
          </a:xfrm>
          <a:prstGeom prst="rect">
            <a:avLst/>
          </a:prstGeom>
          <a:solidFill>
            <a:schemeClr val="folHlink"/>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grpSp>
        <p:nvGrpSpPr>
          <p:cNvPr id="2" name="Group 5"/>
          <p:cNvGrpSpPr/>
          <p:nvPr/>
        </p:nvGrpSpPr>
        <p:grpSpPr>
          <a:xfrm>
            <a:off x="8023225" y="2465388"/>
            <a:ext cx="585788" cy="3382962"/>
            <a:chOff x="5103" y="2035"/>
            <a:chExt cx="369" cy="2131"/>
          </a:xfrm>
        </p:grpSpPr>
        <p:sp>
          <p:nvSpPr>
            <p:cNvPr id="131166" name="Rectangle 6"/>
            <p:cNvSpPr/>
            <p:nvPr/>
          </p:nvSpPr>
          <p:spPr>
            <a:xfrm>
              <a:off x="5103" y="3571"/>
              <a:ext cx="369" cy="595"/>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endParaRPr lang="zh-CN" altLang="en-US" sz="2800" dirty="0">
                <a:latin typeface="Arial" panose="020B0604020202020204" pitchFamily="34" charset="0"/>
              </a:endParaRPr>
            </a:p>
          </p:txBody>
        </p:sp>
        <p:sp>
          <p:nvSpPr>
            <p:cNvPr id="131167" name="Rectangle 7"/>
            <p:cNvSpPr/>
            <p:nvPr/>
          </p:nvSpPr>
          <p:spPr>
            <a:xfrm>
              <a:off x="5103" y="3059"/>
              <a:ext cx="369" cy="512"/>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sp>
          <p:nvSpPr>
            <p:cNvPr id="131168" name="Rectangle 8"/>
            <p:cNvSpPr/>
            <p:nvPr/>
          </p:nvSpPr>
          <p:spPr>
            <a:xfrm>
              <a:off x="5103" y="2547"/>
              <a:ext cx="369" cy="512"/>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31169" name="Rectangle 9"/>
            <p:cNvSpPr/>
            <p:nvPr/>
          </p:nvSpPr>
          <p:spPr>
            <a:xfrm>
              <a:off x="5103" y="2035"/>
              <a:ext cx="369" cy="512"/>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grpSp>
      <p:grpSp>
        <p:nvGrpSpPr>
          <p:cNvPr id="3" name="Group 10"/>
          <p:cNvGrpSpPr/>
          <p:nvPr/>
        </p:nvGrpSpPr>
        <p:grpSpPr>
          <a:xfrm>
            <a:off x="7435850" y="2465388"/>
            <a:ext cx="587375" cy="3382962"/>
            <a:chOff x="4733" y="2035"/>
            <a:chExt cx="370" cy="2131"/>
          </a:xfrm>
        </p:grpSpPr>
        <p:sp>
          <p:nvSpPr>
            <p:cNvPr id="131162" name="Rectangle 11"/>
            <p:cNvSpPr/>
            <p:nvPr/>
          </p:nvSpPr>
          <p:spPr>
            <a:xfrm>
              <a:off x="4733" y="3571"/>
              <a:ext cx="370" cy="595"/>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endParaRPr lang="zh-CN" altLang="en-US" sz="2800" dirty="0">
                <a:latin typeface="Arial" panose="020B0604020202020204" pitchFamily="34" charset="0"/>
              </a:endParaRPr>
            </a:p>
          </p:txBody>
        </p:sp>
        <p:sp>
          <p:nvSpPr>
            <p:cNvPr id="131163" name="Rectangle 12"/>
            <p:cNvSpPr/>
            <p:nvPr/>
          </p:nvSpPr>
          <p:spPr>
            <a:xfrm>
              <a:off x="4733" y="3059"/>
              <a:ext cx="370" cy="512"/>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sp>
          <p:nvSpPr>
            <p:cNvPr id="131164" name="Rectangle 13"/>
            <p:cNvSpPr/>
            <p:nvPr/>
          </p:nvSpPr>
          <p:spPr>
            <a:xfrm>
              <a:off x="4733" y="2547"/>
              <a:ext cx="370" cy="512"/>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31165" name="Rectangle 14"/>
            <p:cNvSpPr/>
            <p:nvPr/>
          </p:nvSpPr>
          <p:spPr>
            <a:xfrm>
              <a:off x="4733" y="2035"/>
              <a:ext cx="370" cy="512"/>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grpSp>
      <p:grpSp>
        <p:nvGrpSpPr>
          <p:cNvPr id="4" name="Group 15"/>
          <p:cNvGrpSpPr/>
          <p:nvPr/>
        </p:nvGrpSpPr>
        <p:grpSpPr>
          <a:xfrm>
            <a:off x="6851650" y="2465388"/>
            <a:ext cx="584200" cy="3382962"/>
            <a:chOff x="4365" y="2035"/>
            <a:chExt cx="368" cy="2131"/>
          </a:xfrm>
        </p:grpSpPr>
        <p:sp>
          <p:nvSpPr>
            <p:cNvPr id="131158" name="Rectangle 16"/>
            <p:cNvSpPr/>
            <p:nvPr/>
          </p:nvSpPr>
          <p:spPr>
            <a:xfrm>
              <a:off x="4365" y="3571"/>
              <a:ext cx="368" cy="595"/>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a:t>
              </a:r>
              <a:endParaRPr lang="en-US" altLang="zh-CN" sz="2800" dirty="0">
                <a:latin typeface="Arial" panose="020B0604020202020204" pitchFamily="34" charset="0"/>
              </a:endParaRPr>
            </a:p>
          </p:txBody>
        </p:sp>
        <p:sp>
          <p:nvSpPr>
            <p:cNvPr id="131159" name="Rectangle 17"/>
            <p:cNvSpPr/>
            <p:nvPr/>
          </p:nvSpPr>
          <p:spPr>
            <a:xfrm>
              <a:off x="4365" y="3059"/>
              <a:ext cx="368" cy="512"/>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sp>
          <p:nvSpPr>
            <p:cNvPr id="131160" name="Rectangle 18"/>
            <p:cNvSpPr/>
            <p:nvPr/>
          </p:nvSpPr>
          <p:spPr>
            <a:xfrm>
              <a:off x="4365" y="2547"/>
              <a:ext cx="368" cy="512"/>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31161" name="Rectangle 19"/>
            <p:cNvSpPr/>
            <p:nvPr/>
          </p:nvSpPr>
          <p:spPr>
            <a:xfrm>
              <a:off x="4365" y="2035"/>
              <a:ext cx="368" cy="512"/>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solidFill>
                    <a:schemeClr val="accent1"/>
                  </a:solidFill>
                  <a:latin typeface="Arial" panose="020B0604020202020204" pitchFamily="34" charset="0"/>
                </a:rPr>
                <a:t>2</a:t>
              </a:r>
              <a:endParaRPr lang="en-US" altLang="zh-CN" sz="2800" dirty="0">
                <a:solidFill>
                  <a:schemeClr val="accent1"/>
                </a:solidFill>
                <a:latin typeface="Arial" panose="020B0604020202020204" pitchFamily="34" charset="0"/>
              </a:endParaRPr>
            </a:p>
          </p:txBody>
        </p:sp>
      </p:grpSp>
      <p:grpSp>
        <p:nvGrpSpPr>
          <p:cNvPr id="5" name="Group 20"/>
          <p:cNvGrpSpPr/>
          <p:nvPr/>
        </p:nvGrpSpPr>
        <p:grpSpPr>
          <a:xfrm>
            <a:off x="6264275" y="2465388"/>
            <a:ext cx="587375" cy="3382962"/>
            <a:chOff x="3995" y="2035"/>
            <a:chExt cx="370" cy="2131"/>
          </a:xfrm>
        </p:grpSpPr>
        <p:sp>
          <p:nvSpPr>
            <p:cNvPr id="131154" name="Rectangle 21"/>
            <p:cNvSpPr/>
            <p:nvPr/>
          </p:nvSpPr>
          <p:spPr>
            <a:xfrm>
              <a:off x="3995" y="3571"/>
              <a:ext cx="370" cy="595"/>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endParaRPr lang="zh-CN" altLang="en-US" sz="2800" dirty="0">
                <a:latin typeface="Arial" panose="020B0604020202020204" pitchFamily="34" charset="0"/>
              </a:endParaRPr>
            </a:p>
          </p:txBody>
        </p:sp>
        <p:sp>
          <p:nvSpPr>
            <p:cNvPr id="131155" name="Rectangle 22"/>
            <p:cNvSpPr/>
            <p:nvPr/>
          </p:nvSpPr>
          <p:spPr>
            <a:xfrm>
              <a:off x="3995" y="3059"/>
              <a:ext cx="370" cy="512"/>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sp>
          <p:nvSpPr>
            <p:cNvPr id="131156" name="Rectangle 23"/>
            <p:cNvSpPr/>
            <p:nvPr/>
          </p:nvSpPr>
          <p:spPr>
            <a:xfrm>
              <a:off x="3995" y="2547"/>
              <a:ext cx="370" cy="512"/>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31157" name="Rectangle 24"/>
            <p:cNvSpPr/>
            <p:nvPr/>
          </p:nvSpPr>
          <p:spPr>
            <a:xfrm>
              <a:off x="3995" y="2035"/>
              <a:ext cx="370" cy="512"/>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4</a:t>
              </a:r>
              <a:endParaRPr lang="en-US" altLang="zh-CN" sz="2800" dirty="0">
                <a:latin typeface="Arial" panose="020B0604020202020204" pitchFamily="34" charset="0"/>
              </a:endParaRPr>
            </a:p>
          </p:txBody>
        </p:sp>
      </p:grpSp>
      <p:grpSp>
        <p:nvGrpSpPr>
          <p:cNvPr id="6" name="Group 25"/>
          <p:cNvGrpSpPr/>
          <p:nvPr/>
        </p:nvGrpSpPr>
        <p:grpSpPr>
          <a:xfrm>
            <a:off x="5678488" y="2465388"/>
            <a:ext cx="585787" cy="3382962"/>
            <a:chOff x="3626" y="2035"/>
            <a:chExt cx="369" cy="2131"/>
          </a:xfrm>
        </p:grpSpPr>
        <p:sp>
          <p:nvSpPr>
            <p:cNvPr id="131150" name="Rectangle 26"/>
            <p:cNvSpPr/>
            <p:nvPr/>
          </p:nvSpPr>
          <p:spPr>
            <a:xfrm>
              <a:off x="3626" y="3571"/>
              <a:ext cx="369" cy="595"/>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endParaRPr lang="zh-CN" altLang="en-US" sz="2800" dirty="0">
                <a:latin typeface="Arial" panose="020B0604020202020204" pitchFamily="34" charset="0"/>
              </a:endParaRPr>
            </a:p>
          </p:txBody>
        </p:sp>
        <p:sp>
          <p:nvSpPr>
            <p:cNvPr id="131151" name="Rectangle 27"/>
            <p:cNvSpPr/>
            <p:nvPr/>
          </p:nvSpPr>
          <p:spPr>
            <a:xfrm>
              <a:off x="3626" y="3059"/>
              <a:ext cx="369" cy="512"/>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sp>
          <p:nvSpPr>
            <p:cNvPr id="131152" name="Rectangle 28"/>
            <p:cNvSpPr/>
            <p:nvPr/>
          </p:nvSpPr>
          <p:spPr>
            <a:xfrm>
              <a:off x="3626" y="2547"/>
              <a:ext cx="369" cy="512"/>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31153" name="Rectangle 29"/>
            <p:cNvSpPr/>
            <p:nvPr/>
          </p:nvSpPr>
          <p:spPr>
            <a:xfrm>
              <a:off x="3626" y="2035"/>
              <a:ext cx="369" cy="512"/>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4</a:t>
              </a:r>
              <a:endParaRPr lang="en-US" altLang="zh-CN" sz="2800" dirty="0">
                <a:latin typeface="Arial" panose="020B0604020202020204" pitchFamily="34" charset="0"/>
              </a:endParaRPr>
            </a:p>
          </p:txBody>
        </p:sp>
      </p:grpSp>
      <p:grpSp>
        <p:nvGrpSpPr>
          <p:cNvPr id="7" name="Group 30"/>
          <p:cNvGrpSpPr/>
          <p:nvPr/>
        </p:nvGrpSpPr>
        <p:grpSpPr>
          <a:xfrm>
            <a:off x="5092700" y="2465388"/>
            <a:ext cx="585788" cy="3382962"/>
            <a:chOff x="3257" y="2035"/>
            <a:chExt cx="369" cy="2131"/>
          </a:xfrm>
        </p:grpSpPr>
        <p:sp>
          <p:nvSpPr>
            <p:cNvPr id="131146" name="Rectangle 31"/>
            <p:cNvSpPr/>
            <p:nvPr/>
          </p:nvSpPr>
          <p:spPr>
            <a:xfrm>
              <a:off x="3257" y="3571"/>
              <a:ext cx="369" cy="595"/>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a:t>
              </a:r>
              <a:endParaRPr lang="en-US" altLang="zh-CN" sz="2800" dirty="0">
                <a:latin typeface="Arial" panose="020B0604020202020204" pitchFamily="34" charset="0"/>
              </a:endParaRPr>
            </a:p>
          </p:txBody>
        </p:sp>
        <p:sp>
          <p:nvSpPr>
            <p:cNvPr id="131147" name="Rectangle 32"/>
            <p:cNvSpPr/>
            <p:nvPr/>
          </p:nvSpPr>
          <p:spPr>
            <a:xfrm>
              <a:off x="3257" y="3059"/>
              <a:ext cx="369" cy="512"/>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sp>
          <p:nvSpPr>
            <p:cNvPr id="131148" name="Rectangle 33"/>
            <p:cNvSpPr/>
            <p:nvPr/>
          </p:nvSpPr>
          <p:spPr>
            <a:xfrm>
              <a:off x="3257" y="2547"/>
              <a:ext cx="369" cy="512"/>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31149" name="Rectangle 34"/>
            <p:cNvSpPr/>
            <p:nvPr/>
          </p:nvSpPr>
          <p:spPr>
            <a:xfrm>
              <a:off x="3257" y="2035"/>
              <a:ext cx="369" cy="512"/>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solidFill>
                    <a:schemeClr val="accent1"/>
                  </a:solidFill>
                  <a:latin typeface="Arial" panose="020B0604020202020204" pitchFamily="34" charset="0"/>
                </a:rPr>
                <a:t>4</a:t>
              </a:r>
              <a:endParaRPr lang="en-US" altLang="zh-CN" sz="2800" dirty="0">
                <a:solidFill>
                  <a:schemeClr val="accent1"/>
                </a:solidFill>
                <a:latin typeface="Arial" panose="020B0604020202020204" pitchFamily="34" charset="0"/>
              </a:endParaRPr>
            </a:p>
          </p:txBody>
        </p:sp>
      </p:grpSp>
      <p:grpSp>
        <p:nvGrpSpPr>
          <p:cNvPr id="8" name="Group 35"/>
          <p:cNvGrpSpPr/>
          <p:nvPr/>
        </p:nvGrpSpPr>
        <p:grpSpPr>
          <a:xfrm>
            <a:off x="4505325" y="2465388"/>
            <a:ext cx="587375" cy="3382962"/>
            <a:chOff x="2887" y="2035"/>
            <a:chExt cx="370" cy="2131"/>
          </a:xfrm>
        </p:grpSpPr>
        <p:sp>
          <p:nvSpPr>
            <p:cNvPr id="131142" name="Rectangle 36"/>
            <p:cNvSpPr/>
            <p:nvPr/>
          </p:nvSpPr>
          <p:spPr>
            <a:xfrm>
              <a:off x="2887" y="3571"/>
              <a:ext cx="370" cy="595"/>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endParaRPr lang="zh-CN" altLang="en-US" sz="2800" dirty="0">
                <a:latin typeface="Arial" panose="020B0604020202020204" pitchFamily="34" charset="0"/>
              </a:endParaRPr>
            </a:p>
          </p:txBody>
        </p:sp>
        <p:sp>
          <p:nvSpPr>
            <p:cNvPr id="131143" name="Rectangle 37"/>
            <p:cNvSpPr/>
            <p:nvPr/>
          </p:nvSpPr>
          <p:spPr>
            <a:xfrm>
              <a:off x="2887" y="3059"/>
              <a:ext cx="370" cy="512"/>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sp>
          <p:nvSpPr>
            <p:cNvPr id="131144" name="Rectangle 38"/>
            <p:cNvSpPr/>
            <p:nvPr/>
          </p:nvSpPr>
          <p:spPr>
            <a:xfrm>
              <a:off x="2887" y="2547"/>
              <a:ext cx="370" cy="512"/>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31145" name="Rectangle 39"/>
            <p:cNvSpPr/>
            <p:nvPr/>
          </p:nvSpPr>
          <p:spPr>
            <a:xfrm>
              <a:off x="2887" y="2035"/>
              <a:ext cx="370" cy="512"/>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grpSp>
      <p:grpSp>
        <p:nvGrpSpPr>
          <p:cNvPr id="9" name="Group 40"/>
          <p:cNvGrpSpPr/>
          <p:nvPr/>
        </p:nvGrpSpPr>
        <p:grpSpPr>
          <a:xfrm>
            <a:off x="3919538" y="2465388"/>
            <a:ext cx="585787" cy="3382962"/>
            <a:chOff x="2518" y="2035"/>
            <a:chExt cx="369" cy="2131"/>
          </a:xfrm>
        </p:grpSpPr>
        <p:sp>
          <p:nvSpPr>
            <p:cNvPr id="131138" name="Rectangle 41"/>
            <p:cNvSpPr/>
            <p:nvPr/>
          </p:nvSpPr>
          <p:spPr>
            <a:xfrm>
              <a:off x="2518" y="3571"/>
              <a:ext cx="369" cy="595"/>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a:t>
              </a:r>
              <a:endParaRPr lang="en-US" altLang="zh-CN" sz="2800" dirty="0">
                <a:latin typeface="Arial" panose="020B0604020202020204" pitchFamily="34" charset="0"/>
              </a:endParaRPr>
            </a:p>
          </p:txBody>
        </p:sp>
        <p:sp>
          <p:nvSpPr>
            <p:cNvPr id="131139" name="Rectangle 42"/>
            <p:cNvSpPr/>
            <p:nvPr/>
          </p:nvSpPr>
          <p:spPr>
            <a:xfrm>
              <a:off x="2518" y="3059"/>
              <a:ext cx="369" cy="512"/>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solidFill>
                    <a:schemeClr val="accent1"/>
                  </a:solidFill>
                  <a:latin typeface="Arial" panose="020B0604020202020204" pitchFamily="34" charset="0"/>
                </a:rPr>
                <a:t>5</a:t>
              </a:r>
              <a:endParaRPr lang="en-US" altLang="zh-CN" sz="2800" dirty="0">
                <a:solidFill>
                  <a:schemeClr val="accent1"/>
                </a:solidFill>
                <a:latin typeface="Arial" panose="020B0604020202020204" pitchFamily="34" charset="0"/>
              </a:endParaRPr>
            </a:p>
          </p:txBody>
        </p:sp>
        <p:sp>
          <p:nvSpPr>
            <p:cNvPr id="131140" name="Rectangle 43"/>
            <p:cNvSpPr/>
            <p:nvPr/>
          </p:nvSpPr>
          <p:spPr>
            <a:xfrm>
              <a:off x="2518" y="2547"/>
              <a:ext cx="369" cy="512"/>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31141" name="Rectangle 44"/>
            <p:cNvSpPr/>
            <p:nvPr/>
          </p:nvSpPr>
          <p:spPr>
            <a:xfrm>
              <a:off x="2518" y="2035"/>
              <a:ext cx="369" cy="512"/>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grpSp>
      <p:grpSp>
        <p:nvGrpSpPr>
          <p:cNvPr id="10" name="Group 45"/>
          <p:cNvGrpSpPr/>
          <p:nvPr/>
        </p:nvGrpSpPr>
        <p:grpSpPr>
          <a:xfrm>
            <a:off x="3348038" y="2422525"/>
            <a:ext cx="584200" cy="3382963"/>
            <a:chOff x="2150" y="2035"/>
            <a:chExt cx="368" cy="2131"/>
          </a:xfrm>
        </p:grpSpPr>
        <p:sp>
          <p:nvSpPr>
            <p:cNvPr id="131134" name="Rectangle 46"/>
            <p:cNvSpPr/>
            <p:nvPr/>
          </p:nvSpPr>
          <p:spPr>
            <a:xfrm>
              <a:off x="2150" y="3571"/>
              <a:ext cx="368" cy="595"/>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a:t>
              </a:r>
              <a:endParaRPr lang="en-US" altLang="zh-CN" sz="2800" dirty="0">
                <a:latin typeface="Arial" panose="020B0604020202020204" pitchFamily="34" charset="0"/>
              </a:endParaRPr>
            </a:p>
          </p:txBody>
        </p:sp>
        <p:sp>
          <p:nvSpPr>
            <p:cNvPr id="131135" name="Rectangle 47"/>
            <p:cNvSpPr/>
            <p:nvPr/>
          </p:nvSpPr>
          <p:spPr>
            <a:xfrm>
              <a:off x="2150" y="3059"/>
              <a:ext cx="368" cy="512"/>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31136" name="Rectangle 48"/>
            <p:cNvSpPr/>
            <p:nvPr/>
          </p:nvSpPr>
          <p:spPr>
            <a:xfrm>
              <a:off x="2150" y="2547"/>
              <a:ext cx="368" cy="512"/>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31137" name="Rectangle 49"/>
            <p:cNvSpPr/>
            <p:nvPr/>
          </p:nvSpPr>
          <p:spPr>
            <a:xfrm>
              <a:off x="2150" y="2035"/>
              <a:ext cx="368" cy="512"/>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grpSp>
      <p:grpSp>
        <p:nvGrpSpPr>
          <p:cNvPr id="11" name="Group 50"/>
          <p:cNvGrpSpPr/>
          <p:nvPr/>
        </p:nvGrpSpPr>
        <p:grpSpPr>
          <a:xfrm>
            <a:off x="2747963" y="2435225"/>
            <a:ext cx="587375" cy="3382963"/>
            <a:chOff x="1780" y="2035"/>
            <a:chExt cx="370" cy="2131"/>
          </a:xfrm>
        </p:grpSpPr>
        <p:sp>
          <p:nvSpPr>
            <p:cNvPr id="131130" name="Rectangle 51"/>
            <p:cNvSpPr/>
            <p:nvPr/>
          </p:nvSpPr>
          <p:spPr>
            <a:xfrm>
              <a:off x="1780" y="3571"/>
              <a:ext cx="370" cy="595"/>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endParaRPr lang="zh-CN" altLang="en-US" sz="2800" dirty="0">
                <a:latin typeface="Arial" panose="020B0604020202020204" pitchFamily="34" charset="0"/>
              </a:endParaRPr>
            </a:p>
          </p:txBody>
        </p:sp>
        <p:sp>
          <p:nvSpPr>
            <p:cNvPr id="131131" name="Rectangle 52"/>
            <p:cNvSpPr/>
            <p:nvPr/>
          </p:nvSpPr>
          <p:spPr>
            <a:xfrm>
              <a:off x="1780" y="3059"/>
              <a:ext cx="370" cy="512"/>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endParaRPr lang="zh-CN" altLang="en-US" sz="2800" dirty="0">
                <a:latin typeface="Arial" panose="020B0604020202020204" pitchFamily="34" charset="0"/>
              </a:endParaRPr>
            </a:p>
          </p:txBody>
        </p:sp>
        <p:sp>
          <p:nvSpPr>
            <p:cNvPr id="131132" name="Rectangle 53"/>
            <p:cNvSpPr/>
            <p:nvPr/>
          </p:nvSpPr>
          <p:spPr>
            <a:xfrm>
              <a:off x="1780" y="2547"/>
              <a:ext cx="370" cy="512"/>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31133" name="Rectangle 54"/>
            <p:cNvSpPr/>
            <p:nvPr/>
          </p:nvSpPr>
          <p:spPr>
            <a:xfrm>
              <a:off x="1780" y="2035"/>
              <a:ext cx="370" cy="512"/>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grpSp>
      <p:grpSp>
        <p:nvGrpSpPr>
          <p:cNvPr id="12" name="Group 55"/>
          <p:cNvGrpSpPr/>
          <p:nvPr/>
        </p:nvGrpSpPr>
        <p:grpSpPr>
          <a:xfrm>
            <a:off x="2162175" y="2435225"/>
            <a:ext cx="585788" cy="3382963"/>
            <a:chOff x="1411" y="2035"/>
            <a:chExt cx="369" cy="2131"/>
          </a:xfrm>
        </p:grpSpPr>
        <p:sp>
          <p:nvSpPr>
            <p:cNvPr id="131126" name="Rectangle 56"/>
            <p:cNvSpPr/>
            <p:nvPr/>
          </p:nvSpPr>
          <p:spPr>
            <a:xfrm>
              <a:off x="1411" y="3571"/>
              <a:ext cx="369" cy="595"/>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a:t>
              </a:r>
              <a:endParaRPr lang="en-US" altLang="zh-CN" sz="2800" dirty="0">
                <a:latin typeface="Arial" panose="020B0604020202020204" pitchFamily="34" charset="0"/>
              </a:endParaRPr>
            </a:p>
          </p:txBody>
        </p:sp>
        <p:sp>
          <p:nvSpPr>
            <p:cNvPr id="131127" name="Rectangle 57"/>
            <p:cNvSpPr/>
            <p:nvPr/>
          </p:nvSpPr>
          <p:spPr>
            <a:xfrm>
              <a:off x="1411" y="3059"/>
              <a:ext cx="369" cy="512"/>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endParaRPr lang="zh-CN" altLang="en-US" sz="2800" dirty="0">
                <a:latin typeface="Arial" panose="020B0604020202020204" pitchFamily="34" charset="0"/>
              </a:endParaRPr>
            </a:p>
          </p:txBody>
        </p:sp>
        <p:sp>
          <p:nvSpPr>
            <p:cNvPr id="131128" name="Rectangle 58"/>
            <p:cNvSpPr/>
            <p:nvPr/>
          </p:nvSpPr>
          <p:spPr>
            <a:xfrm>
              <a:off x="1411" y="2547"/>
              <a:ext cx="369" cy="512"/>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31129" name="Rectangle 59"/>
            <p:cNvSpPr/>
            <p:nvPr/>
          </p:nvSpPr>
          <p:spPr>
            <a:xfrm>
              <a:off x="1411" y="2035"/>
              <a:ext cx="369" cy="512"/>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grpSp>
      <p:grpSp>
        <p:nvGrpSpPr>
          <p:cNvPr id="13" name="Group 60"/>
          <p:cNvGrpSpPr/>
          <p:nvPr/>
        </p:nvGrpSpPr>
        <p:grpSpPr>
          <a:xfrm>
            <a:off x="1574800" y="2435225"/>
            <a:ext cx="587375" cy="3382963"/>
            <a:chOff x="1041" y="2035"/>
            <a:chExt cx="370" cy="2131"/>
          </a:xfrm>
        </p:grpSpPr>
        <p:sp>
          <p:nvSpPr>
            <p:cNvPr id="131122" name="Rectangle 61"/>
            <p:cNvSpPr/>
            <p:nvPr/>
          </p:nvSpPr>
          <p:spPr>
            <a:xfrm>
              <a:off x="1041" y="3571"/>
              <a:ext cx="370" cy="595"/>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a:t>
              </a:r>
              <a:endParaRPr lang="en-US" altLang="zh-CN" sz="2800" dirty="0">
                <a:latin typeface="Arial" panose="020B0604020202020204" pitchFamily="34" charset="0"/>
              </a:endParaRPr>
            </a:p>
          </p:txBody>
        </p:sp>
        <p:sp>
          <p:nvSpPr>
            <p:cNvPr id="131123" name="Rectangle 62"/>
            <p:cNvSpPr/>
            <p:nvPr/>
          </p:nvSpPr>
          <p:spPr>
            <a:xfrm>
              <a:off x="1041" y="3059"/>
              <a:ext cx="370" cy="512"/>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endParaRPr lang="zh-CN" altLang="en-US" sz="2800" dirty="0">
                <a:latin typeface="Arial" panose="020B0604020202020204" pitchFamily="34" charset="0"/>
              </a:endParaRPr>
            </a:p>
          </p:txBody>
        </p:sp>
        <p:sp>
          <p:nvSpPr>
            <p:cNvPr id="131124" name="Rectangle 63"/>
            <p:cNvSpPr/>
            <p:nvPr/>
          </p:nvSpPr>
          <p:spPr>
            <a:xfrm>
              <a:off x="1041" y="2547"/>
              <a:ext cx="370" cy="512"/>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endParaRPr lang="zh-CN" altLang="en-US" sz="2800" dirty="0">
                <a:latin typeface="Arial" panose="020B0604020202020204" pitchFamily="34" charset="0"/>
              </a:endParaRPr>
            </a:p>
          </p:txBody>
        </p:sp>
        <p:sp>
          <p:nvSpPr>
            <p:cNvPr id="131125" name="Rectangle 64"/>
            <p:cNvSpPr/>
            <p:nvPr/>
          </p:nvSpPr>
          <p:spPr>
            <a:xfrm>
              <a:off x="1041" y="2035"/>
              <a:ext cx="370" cy="512"/>
            </a:xfrm>
            <a:prstGeom prst="rect">
              <a:avLst/>
            </a:prstGeom>
            <a:solidFill>
              <a:srgbClr val="E8E8E8"/>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grpSp>
      <p:sp>
        <p:nvSpPr>
          <p:cNvPr id="131089" name="Rectangle 65"/>
          <p:cNvSpPr/>
          <p:nvPr/>
        </p:nvSpPr>
        <p:spPr>
          <a:xfrm>
            <a:off x="608013" y="2465388"/>
            <a:ext cx="966787" cy="812800"/>
          </a:xfrm>
          <a:prstGeom prst="rect">
            <a:avLst/>
          </a:prstGeom>
          <a:solidFill>
            <a:schemeClr val="folHlink"/>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31090" name="Rectangle 66"/>
          <p:cNvSpPr/>
          <p:nvPr/>
        </p:nvSpPr>
        <p:spPr>
          <a:xfrm>
            <a:off x="8023225" y="1520825"/>
            <a:ext cx="585788" cy="944563"/>
          </a:xfrm>
          <a:prstGeom prst="rect">
            <a:avLst/>
          </a:prstGeom>
          <a:solidFill>
            <a:srgbClr val="FFFF99"/>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31091" name="Rectangle 67"/>
          <p:cNvSpPr/>
          <p:nvPr/>
        </p:nvSpPr>
        <p:spPr>
          <a:xfrm>
            <a:off x="7435850" y="1520825"/>
            <a:ext cx="587375" cy="944563"/>
          </a:xfrm>
          <a:prstGeom prst="rect">
            <a:avLst/>
          </a:prstGeom>
          <a:solidFill>
            <a:srgbClr val="FFFF99"/>
          </a:solidFill>
          <a:ln w="9525">
            <a:noFill/>
          </a:ln>
        </p:spPr>
        <p:txBody>
          <a:bodyPr anchor="ct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sp>
        <p:nvSpPr>
          <p:cNvPr id="131092" name="Rectangle 68"/>
          <p:cNvSpPr/>
          <p:nvPr/>
        </p:nvSpPr>
        <p:spPr>
          <a:xfrm>
            <a:off x="6851650" y="1520825"/>
            <a:ext cx="584200" cy="944563"/>
          </a:xfrm>
          <a:prstGeom prst="rect">
            <a:avLst/>
          </a:prstGeom>
          <a:solidFill>
            <a:srgbClr val="FFFF99"/>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31093" name="Rectangle 69"/>
          <p:cNvSpPr/>
          <p:nvPr/>
        </p:nvSpPr>
        <p:spPr>
          <a:xfrm>
            <a:off x="6264275" y="1520825"/>
            <a:ext cx="587375" cy="944563"/>
          </a:xfrm>
          <a:prstGeom prst="rect">
            <a:avLst/>
          </a:prstGeom>
          <a:solidFill>
            <a:srgbClr val="FFFF99"/>
          </a:solidFill>
          <a:ln w="9525">
            <a:noFill/>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31094" name="Rectangle 70"/>
          <p:cNvSpPr/>
          <p:nvPr/>
        </p:nvSpPr>
        <p:spPr>
          <a:xfrm>
            <a:off x="5678488" y="1520825"/>
            <a:ext cx="585787" cy="944563"/>
          </a:xfrm>
          <a:prstGeom prst="rect">
            <a:avLst/>
          </a:prstGeom>
          <a:solidFill>
            <a:srgbClr val="FFFF99"/>
          </a:solidFill>
          <a:ln w="9525">
            <a:noFill/>
          </a:ln>
        </p:spPr>
        <p:txBody>
          <a:bodyPr anchor="ct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sp>
        <p:nvSpPr>
          <p:cNvPr id="131095" name="Rectangle 71"/>
          <p:cNvSpPr/>
          <p:nvPr/>
        </p:nvSpPr>
        <p:spPr>
          <a:xfrm>
            <a:off x="5092700" y="1520825"/>
            <a:ext cx="585788" cy="944563"/>
          </a:xfrm>
          <a:prstGeom prst="rect">
            <a:avLst/>
          </a:prstGeom>
          <a:solidFill>
            <a:srgbClr val="FFFF99"/>
          </a:solidFill>
          <a:ln w="9525">
            <a:noFill/>
          </a:ln>
        </p:spPr>
        <p:txBody>
          <a:bodyPr anchor="ctr"/>
          <a:p>
            <a:pPr eaLnBrk="0" hangingPunct="0">
              <a:spcBef>
                <a:spcPct val="20000"/>
              </a:spcBef>
            </a:pPr>
            <a:r>
              <a:rPr lang="en-US" altLang="zh-CN" sz="2800" dirty="0">
                <a:latin typeface="Arial" panose="020B0604020202020204" pitchFamily="34" charset="0"/>
              </a:rPr>
              <a:t>4</a:t>
            </a:r>
            <a:endParaRPr lang="en-US" altLang="zh-CN" sz="2800" dirty="0">
              <a:latin typeface="Arial" panose="020B0604020202020204" pitchFamily="34" charset="0"/>
            </a:endParaRPr>
          </a:p>
        </p:txBody>
      </p:sp>
      <p:sp>
        <p:nvSpPr>
          <p:cNvPr id="131096" name="Rectangle 72"/>
          <p:cNvSpPr/>
          <p:nvPr/>
        </p:nvSpPr>
        <p:spPr>
          <a:xfrm>
            <a:off x="4505325" y="1520825"/>
            <a:ext cx="587375" cy="944563"/>
          </a:xfrm>
          <a:prstGeom prst="rect">
            <a:avLst/>
          </a:prstGeom>
          <a:solidFill>
            <a:srgbClr val="FFFF99"/>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31097" name="Rectangle 73"/>
          <p:cNvSpPr/>
          <p:nvPr/>
        </p:nvSpPr>
        <p:spPr>
          <a:xfrm>
            <a:off x="3919538" y="1520825"/>
            <a:ext cx="585787" cy="944563"/>
          </a:xfrm>
          <a:prstGeom prst="rect">
            <a:avLst/>
          </a:prstGeom>
          <a:solidFill>
            <a:srgbClr val="FFFF99"/>
          </a:solidFill>
          <a:ln w="9525">
            <a:noFill/>
          </a:ln>
        </p:spPr>
        <p:txBody>
          <a:bodyPr anchor="ct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sp>
        <p:nvSpPr>
          <p:cNvPr id="131098" name="Rectangle 74"/>
          <p:cNvSpPr/>
          <p:nvPr/>
        </p:nvSpPr>
        <p:spPr>
          <a:xfrm>
            <a:off x="3335338" y="1520825"/>
            <a:ext cx="584200" cy="944563"/>
          </a:xfrm>
          <a:prstGeom prst="rect">
            <a:avLst/>
          </a:prstGeom>
          <a:solidFill>
            <a:srgbClr val="FFFF99"/>
          </a:solid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31099" name="Rectangle 75"/>
          <p:cNvSpPr/>
          <p:nvPr/>
        </p:nvSpPr>
        <p:spPr>
          <a:xfrm>
            <a:off x="2747963" y="1520825"/>
            <a:ext cx="587375" cy="944563"/>
          </a:xfrm>
          <a:prstGeom prst="rect">
            <a:avLst/>
          </a:prstGeom>
          <a:solidFill>
            <a:srgbClr val="FFFF99"/>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31100" name="Rectangle 76"/>
          <p:cNvSpPr/>
          <p:nvPr/>
        </p:nvSpPr>
        <p:spPr>
          <a:xfrm>
            <a:off x="2162175" y="1520825"/>
            <a:ext cx="585788" cy="944563"/>
          </a:xfrm>
          <a:prstGeom prst="rect">
            <a:avLst/>
          </a:prstGeom>
          <a:solidFill>
            <a:srgbClr val="FFFF99"/>
          </a:solidFill>
          <a:ln w="9525">
            <a:noFill/>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31101" name="Rectangle 77"/>
          <p:cNvSpPr/>
          <p:nvPr/>
        </p:nvSpPr>
        <p:spPr>
          <a:xfrm>
            <a:off x="1574800" y="1520825"/>
            <a:ext cx="587375" cy="944563"/>
          </a:xfrm>
          <a:prstGeom prst="rect">
            <a:avLst/>
          </a:prstGeom>
          <a:solidFill>
            <a:srgbClr val="FFFF99"/>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31102" name="Rectangle 78"/>
          <p:cNvSpPr/>
          <p:nvPr/>
        </p:nvSpPr>
        <p:spPr>
          <a:xfrm>
            <a:off x="608013" y="1520825"/>
            <a:ext cx="966787" cy="944563"/>
          </a:xfrm>
          <a:prstGeom prst="rect">
            <a:avLst/>
          </a:prstGeom>
          <a:solidFill>
            <a:schemeClr val="folHlink"/>
          </a:solidFill>
          <a:ln w="9525">
            <a:noFill/>
          </a:ln>
        </p:spPr>
        <p:txBody>
          <a:bodyPr anchor="ctr"/>
          <a:p>
            <a:pPr eaLnBrk="0" hangingPunct="0">
              <a:spcBef>
                <a:spcPct val="20000"/>
              </a:spcBef>
            </a:pPr>
            <a:r>
              <a:rPr lang="zh-CN" altLang="en-US" sz="2800" dirty="0">
                <a:latin typeface="Arial" panose="020B0604020202020204" pitchFamily="34" charset="0"/>
              </a:rPr>
              <a:t>页面走向</a:t>
            </a:r>
            <a:endParaRPr lang="zh-CN" altLang="en-US" sz="2800" dirty="0">
              <a:latin typeface="Arial" panose="020B0604020202020204" pitchFamily="34" charset="0"/>
            </a:endParaRPr>
          </a:p>
        </p:txBody>
      </p:sp>
      <p:sp>
        <p:nvSpPr>
          <p:cNvPr id="131103" name="Line 79"/>
          <p:cNvSpPr/>
          <p:nvPr/>
        </p:nvSpPr>
        <p:spPr>
          <a:xfrm>
            <a:off x="608013" y="1520825"/>
            <a:ext cx="8001000" cy="1588"/>
          </a:xfrm>
          <a:prstGeom prst="line">
            <a:avLst/>
          </a:prstGeom>
          <a:ln w="28575" cap="sq" cmpd="sng">
            <a:solidFill>
              <a:schemeClr val="tx1"/>
            </a:solidFill>
            <a:prstDash val="solid"/>
            <a:headEnd type="none" w="med" len="med"/>
            <a:tailEnd type="none" w="med" len="med"/>
          </a:ln>
        </p:spPr>
      </p:sp>
      <p:sp>
        <p:nvSpPr>
          <p:cNvPr id="131104" name="Line 80"/>
          <p:cNvSpPr/>
          <p:nvPr/>
        </p:nvSpPr>
        <p:spPr>
          <a:xfrm>
            <a:off x="608013" y="2465388"/>
            <a:ext cx="8001000" cy="1587"/>
          </a:xfrm>
          <a:prstGeom prst="line">
            <a:avLst/>
          </a:prstGeom>
          <a:ln w="12700" cap="flat" cmpd="sng">
            <a:solidFill>
              <a:schemeClr val="tx1"/>
            </a:solidFill>
            <a:prstDash val="solid"/>
            <a:headEnd type="none" w="med" len="med"/>
            <a:tailEnd type="none" w="med" len="med"/>
          </a:ln>
        </p:spPr>
      </p:sp>
      <p:sp>
        <p:nvSpPr>
          <p:cNvPr id="131105" name="Line 84"/>
          <p:cNvSpPr/>
          <p:nvPr/>
        </p:nvSpPr>
        <p:spPr>
          <a:xfrm>
            <a:off x="608013" y="5848350"/>
            <a:ext cx="8001000" cy="1588"/>
          </a:xfrm>
          <a:prstGeom prst="line">
            <a:avLst/>
          </a:prstGeom>
          <a:ln w="28575" cap="sq" cmpd="sng">
            <a:solidFill>
              <a:schemeClr val="tx1"/>
            </a:solidFill>
            <a:prstDash val="solid"/>
            <a:headEnd type="none" w="med" len="med"/>
            <a:tailEnd type="none" w="med" len="med"/>
          </a:ln>
        </p:spPr>
      </p:sp>
      <p:sp>
        <p:nvSpPr>
          <p:cNvPr id="131106" name="Line 85"/>
          <p:cNvSpPr/>
          <p:nvPr/>
        </p:nvSpPr>
        <p:spPr>
          <a:xfrm>
            <a:off x="608013" y="1520825"/>
            <a:ext cx="1587" cy="4327525"/>
          </a:xfrm>
          <a:prstGeom prst="line">
            <a:avLst/>
          </a:prstGeom>
          <a:ln w="28575" cap="sq" cmpd="sng">
            <a:solidFill>
              <a:schemeClr val="tx1"/>
            </a:solidFill>
            <a:prstDash val="solid"/>
            <a:headEnd type="none" w="med" len="med"/>
            <a:tailEnd type="none" w="med" len="med"/>
          </a:ln>
        </p:spPr>
      </p:sp>
      <p:sp>
        <p:nvSpPr>
          <p:cNvPr id="131107" name="Line 86"/>
          <p:cNvSpPr/>
          <p:nvPr/>
        </p:nvSpPr>
        <p:spPr>
          <a:xfrm>
            <a:off x="1574800" y="1520825"/>
            <a:ext cx="1588" cy="4327525"/>
          </a:xfrm>
          <a:prstGeom prst="line">
            <a:avLst/>
          </a:prstGeom>
          <a:ln w="12700" cap="flat" cmpd="sng">
            <a:solidFill>
              <a:schemeClr val="tx1"/>
            </a:solidFill>
            <a:prstDash val="solid"/>
            <a:headEnd type="none" w="med" len="med"/>
            <a:tailEnd type="none" w="med" len="med"/>
          </a:ln>
        </p:spPr>
      </p:sp>
      <p:sp>
        <p:nvSpPr>
          <p:cNvPr id="131108" name="Line 87"/>
          <p:cNvSpPr/>
          <p:nvPr/>
        </p:nvSpPr>
        <p:spPr>
          <a:xfrm>
            <a:off x="2162175" y="1520825"/>
            <a:ext cx="1588" cy="4327525"/>
          </a:xfrm>
          <a:prstGeom prst="line">
            <a:avLst/>
          </a:prstGeom>
          <a:ln w="12700" cap="flat" cmpd="sng">
            <a:solidFill>
              <a:schemeClr val="tx1"/>
            </a:solidFill>
            <a:prstDash val="solid"/>
            <a:headEnd type="none" w="med" len="med"/>
            <a:tailEnd type="none" w="med" len="med"/>
          </a:ln>
        </p:spPr>
      </p:sp>
      <p:sp>
        <p:nvSpPr>
          <p:cNvPr id="131109" name="Line 88"/>
          <p:cNvSpPr/>
          <p:nvPr/>
        </p:nvSpPr>
        <p:spPr>
          <a:xfrm>
            <a:off x="2747963" y="1520825"/>
            <a:ext cx="1587" cy="4327525"/>
          </a:xfrm>
          <a:prstGeom prst="line">
            <a:avLst/>
          </a:prstGeom>
          <a:ln w="9525" cap="flat" cmpd="sng">
            <a:solidFill>
              <a:schemeClr val="tx1"/>
            </a:solidFill>
            <a:prstDash val="solid"/>
            <a:headEnd type="none" w="med" len="med"/>
            <a:tailEnd type="none" w="med" len="med"/>
          </a:ln>
        </p:spPr>
      </p:sp>
      <p:sp>
        <p:nvSpPr>
          <p:cNvPr id="131110" name="Line 89"/>
          <p:cNvSpPr/>
          <p:nvPr/>
        </p:nvSpPr>
        <p:spPr>
          <a:xfrm>
            <a:off x="3335338" y="1520825"/>
            <a:ext cx="1587" cy="4327525"/>
          </a:xfrm>
          <a:prstGeom prst="line">
            <a:avLst/>
          </a:prstGeom>
          <a:ln w="12700" cap="flat" cmpd="sng">
            <a:solidFill>
              <a:schemeClr val="tx1"/>
            </a:solidFill>
            <a:prstDash val="solid"/>
            <a:headEnd type="none" w="med" len="med"/>
            <a:tailEnd type="none" w="med" len="med"/>
          </a:ln>
        </p:spPr>
      </p:sp>
      <p:sp>
        <p:nvSpPr>
          <p:cNvPr id="131111" name="Line 90"/>
          <p:cNvSpPr/>
          <p:nvPr/>
        </p:nvSpPr>
        <p:spPr>
          <a:xfrm>
            <a:off x="3919538" y="1520825"/>
            <a:ext cx="1587" cy="4327525"/>
          </a:xfrm>
          <a:prstGeom prst="line">
            <a:avLst/>
          </a:prstGeom>
          <a:ln w="38100" cap="flat" cmpd="sng">
            <a:solidFill>
              <a:srgbClr val="00FF00"/>
            </a:solidFill>
            <a:prstDash val="solid"/>
            <a:headEnd type="none" w="med" len="med"/>
            <a:tailEnd type="none" w="med" len="med"/>
          </a:ln>
        </p:spPr>
      </p:sp>
      <p:sp>
        <p:nvSpPr>
          <p:cNvPr id="131112" name="Line 91"/>
          <p:cNvSpPr/>
          <p:nvPr/>
        </p:nvSpPr>
        <p:spPr>
          <a:xfrm>
            <a:off x="4505325" y="1520825"/>
            <a:ext cx="1588" cy="4327525"/>
          </a:xfrm>
          <a:prstGeom prst="line">
            <a:avLst/>
          </a:prstGeom>
          <a:ln w="12700" cap="flat" cmpd="sng">
            <a:solidFill>
              <a:schemeClr val="tx1"/>
            </a:solidFill>
            <a:prstDash val="solid"/>
            <a:headEnd type="none" w="med" len="med"/>
            <a:tailEnd type="none" w="med" len="med"/>
          </a:ln>
        </p:spPr>
      </p:sp>
      <p:sp>
        <p:nvSpPr>
          <p:cNvPr id="131113" name="Line 92"/>
          <p:cNvSpPr/>
          <p:nvPr/>
        </p:nvSpPr>
        <p:spPr>
          <a:xfrm>
            <a:off x="5092700" y="1520825"/>
            <a:ext cx="1588" cy="4327525"/>
          </a:xfrm>
          <a:prstGeom prst="line">
            <a:avLst/>
          </a:prstGeom>
          <a:ln w="9525" cap="flat" cmpd="sng">
            <a:solidFill>
              <a:schemeClr val="tx1"/>
            </a:solidFill>
            <a:prstDash val="solid"/>
            <a:headEnd type="none" w="med" len="med"/>
            <a:tailEnd type="none" w="med" len="med"/>
          </a:ln>
        </p:spPr>
      </p:sp>
      <p:sp>
        <p:nvSpPr>
          <p:cNvPr id="131114" name="Line 93"/>
          <p:cNvSpPr/>
          <p:nvPr/>
        </p:nvSpPr>
        <p:spPr>
          <a:xfrm>
            <a:off x="5678488" y="1520825"/>
            <a:ext cx="1587" cy="4327525"/>
          </a:xfrm>
          <a:prstGeom prst="line">
            <a:avLst/>
          </a:prstGeom>
          <a:ln w="12700" cap="flat" cmpd="sng">
            <a:solidFill>
              <a:schemeClr val="tx1"/>
            </a:solidFill>
            <a:prstDash val="solid"/>
            <a:headEnd type="none" w="med" len="med"/>
            <a:tailEnd type="none" w="med" len="med"/>
          </a:ln>
        </p:spPr>
      </p:sp>
      <p:sp>
        <p:nvSpPr>
          <p:cNvPr id="131115" name="Line 94"/>
          <p:cNvSpPr/>
          <p:nvPr/>
        </p:nvSpPr>
        <p:spPr>
          <a:xfrm>
            <a:off x="6264275" y="1520825"/>
            <a:ext cx="1588" cy="4327525"/>
          </a:xfrm>
          <a:prstGeom prst="line">
            <a:avLst/>
          </a:prstGeom>
          <a:ln w="12700" cap="flat" cmpd="sng">
            <a:solidFill>
              <a:schemeClr val="tx1"/>
            </a:solidFill>
            <a:prstDash val="solid"/>
            <a:headEnd type="none" w="med" len="med"/>
            <a:tailEnd type="none" w="med" len="med"/>
          </a:ln>
        </p:spPr>
      </p:sp>
      <p:sp>
        <p:nvSpPr>
          <p:cNvPr id="131116" name="Line 95"/>
          <p:cNvSpPr/>
          <p:nvPr/>
        </p:nvSpPr>
        <p:spPr>
          <a:xfrm>
            <a:off x="6851650" y="1520825"/>
            <a:ext cx="1588" cy="4327525"/>
          </a:xfrm>
          <a:prstGeom prst="line">
            <a:avLst/>
          </a:prstGeom>
          <a:ln w="12700" cap="flat" cmpd="sng">
            <a:solidFill>
              <a:schemeClr val="tx1"/>
            </a:solidFill>
            <a:prstDash val="solid"/>
            <a:headEnd type="none" w="med" len="med"/>
            <a:tailEnd type="none" w="med" len="med"/>
          </a:ln>
        </p:spPr>
      </p:sp>
      <p:sp>
        <p:nvSpPr>
          <p:cNvPr id="131117" name="Line 96"/>
          <p:cNvSpPr/>
          <p:nvPr/>
        </p:nvSpPr>
        <p:spPr>
          <a:xfrm>
            <a:off x="7435850" y="1520825"/>
            <a:ext cx="1588" cy="4327525"/>
          </a:xfrm>
          <a:prstGeom prst="line">
            <a:avLst/>
          </a:prstGeom>
          <a:ln w="12700" cap="flat" cmpd="sng">
            <a:solidFill>
              <a:schemeClr val="tx1"/>
            </a:solidFill>
            <a:prstDash val="solid"/>
            <a:headEnd type="none" w="med" len="med"/>
            <a:tailEnd type="none" w="med" len="med"/>
          </a:ln>
        </p:spPr>
      </p:sp>
      <p:sp>
        <p:nvSpPr>
          <p:cNvPr id="131118" name="Line 97"/>
          <p:cNvSpPr/>
          <p:nvPr/>
        </p:nvSpPr>
        <p:spPr>
          <a:xfrm>
            <a:off x="8023225" y="1520825"/>
            <a:ext cx="1588" cy="4327525"/>
          </a:xfrm>
          <a:prstGeom prst="line">
            <a:avLst/>
          </a:prstGeom>
          <a:ln w="12700" cap="flat" cmpd="sng">
            <a:solidFill>
              <a:schemeClr val="tx1"/>
            </a:solidFill>
            <a:prstDash val="solid"/>
            <a:headEnd type="none" w="med" len="med"/>
            <a:tailEnd type="none" w="med" len="med"/>
          </a:ln>
        </p:spPr>
      </p:sp>
      <p:sp>
        <p:nvSpPr>
          <p:cNvPr id="131119" name="Line 98"/>
          <p:cNvSpPr/>
          <p:nvPr/>
        </p:nvSpPr>
        <p:spPr>
          <a:xfrm>
            <a:off x="8609013" y="1520825"/>
            <a:ext cx="1587" cy="4327525"/>
          </a:xfrm>
          <a:prstGeom prst="line">
            <a:avLst/>
          </a:prstGeom>
          <a:ln w="28575" cap="sq" cmpd="sng">
            <a:solidFill>
              <a:schemeClr val="tx1"/>
            </a:solidFill>
            <a:prstDash val="solid"/>
            <a:headEnd type="none" w="med" len="med"/>
            <a:tailEnd type="none" w="med" len="med"/>
          </a:ln>
        </p:spPr>
      </p:sp>
      <p:sp>
        <p:nvSpPr>
          <p:cNvPr id="131120" name="Text Box 99"/>
          <p:cNvSpPr txBox="1"/>
          <p:nvPr/>
        </p:nvSpPr>
        <p:spPr>
          <a:xfrm>
            <a:off x="611188" y="333375"/>
            <a:ext cx="3059112" cy="579438"/>
          </a:xfrm>
          <a:prstGeom prst="rect">
            <a:avLst/>
          </a:prstGeom>
          <a:noFill/>
          <a:ln w="9525">
            <a:noFill/>
          </a:ln>
        </p:spPr>
        <p:txBody>
          <a:bodyPr wrap="none">
            <a:spAutoFit/>
          </a:bodyPr>
          <a:p>
            <a:pPr algn="l">
              <a:spcBef>
                <a:spcPct val="0"/>
              </a:spcBef>
            </a:pPr>
            <a:r>
              <a:rPr lang="zh-CN" altLang="en-US" sz="3200" dirty="0">
                <a:solidFill>
                  <a:srgbClr val="CC3300"/>
                </a:solidFill>
                <a:latin typeface="Times New Roman" panose="02020603050405020304" pitchFamily="18" charset="0"/>
              </a:rPr>
              <a:t>使用</a:t>
            </a:r>
            <a:r>
              <a:rPr lang="en-US" altLang="zh-CN" sz="3200" dirty="0">
                <a:solidFill>
                  <a:srgbClr val="CC3300"/>
                </a:solidFill>
                <a:latin typeface="Times New Roman" panose="02020603050405020304" pitchFamily="18" charset="0"/>
              </a:rPr>
              <a:t>OPT</a:t>
            </a:r>
            <a:r>
              <a:rPr lang="zh-CN" altLang="en-US" sz="3200" dirty="0">
                <a:solidFill>
                  <a:srgbClr val="CC3300"/>
                </a:solidFill>
                <a:latin typeface="Times New Roman" panose="02020603050405020304" pitchFamily="18" charset="0"/>
              </a:rPr>
              <a:t>算法：</a:t>
            </a:r>
            <a:endParaRPr lang="zh-CN" altLang="en-US" sz="3200" dirty="0">
              <a:solidFill>
                <a:srgbClr val="CC3300"/>
              </a:solidFill>
              <a:latin typeface="Times New Roman" panose="02020603050405020304" pitchFamily="18" charset="0"/>
            </a:endParaRPr>
          </a:p>
        </p:txBody>
      </p:sp>
      <p:sp>
        <p:nvSpPr>
          <p:cNvPr id="324709" name="Text Box 101"/>
          <p:cNvSpPr txBox="1"/>
          <p:nvPr/>
        </p:nvSpPr>
        <p:spPr>
          <a:xfrm>
            <a:off x="609600" y="6078538"/>
            <a:ext cx="4565650" cy="519112"/>
          </a:xfrm>
          <a:prstGeom prst="rect">
            <a:avLst/>
          </a:prstGeom>
          <a:noFill/>
          <a:ln w="9525">
            <a:noFill/>
          </a:ln>
        </p:spPr>
        <p:txBody>
          <a:bodyPr wrap="none">
            <a:spAutoFit/>
          </a:bodyPr>
          <a:p>
            <a:pPr algn="l">
              <a:spcBef>
                <a:spcPct val="0"/>
              </a:spcBef>
            </a:pPr>
            <a:r>
              <a:rPr lang="zh-CN" altLang="en-US" sz="2800" dirty="0">
                <a:latin typeface="Times New Roman" panose="02020603050405020304" pitchFamily="18" charset="0"/>
              </a:rPr>
              <a:t>缺页次数：</a:t>
            </a:r>
            <a:r>
              <a:rPr lang="en-US" altLang="zh-CN" sz="2800" dirty="0">
                <a:latin typeface="Times New Roman" panose="02020603050405020304" pitchFamily="18" charset="0"/>
              </a:rPr>
              <a:t>6</a:t>
            </a:r>
            <a:r>
              <a:rPr lang="zh-CN" altLang="en-US" sz="2800" dirty="0">
                <a:latin typeface="Times New Roman" panose="02020603050405020304" pitchFamily="18" charset="0"/>
              </a:rPr>
              <a:t>，缺页率：</a:t>
            </a:r>
            <a:r>
              <a:rPr lang="en-US" altLang="zh-CN" sz="2800" dirty="0">
                <a:latin typeface="Times New Roman" panose="02020603050405020304" pitchFamily="18" charset="0"/>
              </a:rPr>
              <a:t>6/12</a:t>
            </a:r>
            <a:endParaRPr lang="en-US" altLang="zh-CN" sz="2800" dirty="0">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24709"/>
                                        </p:tgtEl>
                                        <p:attrNameLst>
                                          <p:attrName>style.visibility</p:attrName>
                                        </p:attrNameLst>
                                      </p:cBhvr>
                                      <p:to>
                                        <p:strVal val="visible"/>
                                      </p:to>
                                    </p:set>
                                    <p:anim calcmode="lin" valueType="num">
                                      <p:cBhvr additive="base">
                                        <p:cTn id="55" dur="500" fill="hold"/>
                                        <p:tgtEl>
                                          <p:spTgt spid="324709"/>
                                        </p:tgtEl>
                                        <p:attrNameLst>
                                          <p:attrName>ppt_x</p:attrName>
                                        </p:attrNameLst>
                                      </p:cBhvr>
                                      <p:tavLst>
                                        <p:tav tm="0">
                                          <p:val>
                                            <p:strVal val="0-#ppt_w/2"/>
                                          </p:val>
                                        </p:tav>
                                        <p:tav tm="100000">
                                          <p:val>
                                            <p:strVal val="#ppt_x"/>
                                          </p:val>
                                        </p:tav>
                                      </p:tavLst>
                                    </p:anim>
                                    <p:anim calcmode="lin" valueType="num">
                                      <p:cBhvr additive="base">
                                        <p:cTn id="56" dur="500" fill="hold"/>
                                        <p:tgtEl>
                                          <p:spTgt spid="3247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709"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581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4.8 </a:t>
            </a:r>
            <a:r>
              <a:rPr kumimoji="0" lang="zh-CN" altLang="en-US"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页面置换算法</a:t>
            </a:r>
            <a:endParaRPr kumimoji="0" lang="zh-CN" altLang="en-US"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375811" name="Rectangle 3"/>
          <p:cNvSpPr>
            <a:spLocks noGrp="1"/>
          </p:cNvSpPr>
          <p:nvPr>
            <p:ph idx="1"/>
          </p:nvPr>
        </p:nvSpPr>
        <p:spPr>
          <a:xfrm>
            <a:off x="457200" y="1600200"/>
            <a:ext cx="8229600" cy="2692400"/>
          </a:xfrm>
          <a:ln/>
        </p:spPr>
        <p:txBody>
          <a:bodyPr vert="horz" wrap="square" lIns="91440" tIns="45720" rIns="91440" bIns="45720" anchor="t"/>
          <a:p>
            <a:r>
              <a:rPr lang="zh-CN" altLang="en-US" b="1" dirty="0">
                <a:solidFill>
                  <a:srgbClr val="3333FF"/>
                </a:solidFill>
              </a:rPr>
              <a:t>二、最佳置换算法（</a:t>
            </a:r>
            <a:r>
              <a:rPr lang="en-US" altLang="zh-CN" b="1" dirty="0">
                <a:solidFill>
                  <a:srgbClr val="3333FF"/>
                </a:solidFill>
              </a:rPr>
              <a:t>OPT</a:t>
            </a:r>
            <a:r>
              <a:rPr lang="zh-CN" altLang="en-US" b="1" dirty="0">
                <a:solidFill>
                  <a:srgbClr val="3333FF"/>
                </a:solidFill>
              </a:rPr>
              <a:t>）</a:t>
            </a:r>
            <a:endParaRPr lang="zh-CN" altLang="en-US" b="1" dirty="0">
              <a:solidFill>
                <a:srgbClr val="3333FF"/>
              </a:solidFill>
            </a:endParaRPr>
          </a:p>
          <a:p>
            <a:pPr lvl="1">
              <a:lnSpc>
                <a:spcPct val="125000"/>
              </a:lnSpc>
            </a:pPr>
            <a:r>
              <a:rPr lang="zh-CN" altLang="en-US" b="1" dirty="0">
                <a:solidFill>
                  <a:schemeClr val="accent1"/>
                </a:solidFill>
              </a:rPr>
              <a:t>特点：</a:t>
            </a:r>
            <a:endParaRPr lang="zh-CN" altLang="en-US" b="1" dirty="0">
              <a:solidFill>
                <a:schemeClr val="accent1"/>
              </a:solidFill>
            </a:endParaRPr>
          </a:p>
          <a:p>
            <a:pPr lvl="2">
              <a:lnSpc>
                <a:spcPct val="125000"/>
              </a:lnSpc>
            </a:pPr>
            <a:r>
              <a:rPr lang="zh-CN" altLang="en-US" sz="2800" b="1" dirty="0"/>
              <a:t>理论上，性能最佳；实际上，无法实现；</a:t>
            </a:r>
            <a:endParaRPr lang="zh-CN" altLang="en-US" sz="2800" b="1" dirty="0"/>
          </a:p>
          <a:p>
            <a:pPr lvl="2">
              <a:lnSpc>
                <a:spcPct val="125000"/>
              </a:lnSpc>
            </a:pPr>
            <a:r>
              <a:rPr lang="zh-CN" altLang="en-US" sz="2800" b="1" dirty="0"/>
              <a:t>通常用该算法来评价其他算法的优劣。</a:t>
            </a:r>
            <a:endParaRPr lang="zh-CN" altLang="en-US" sz="2800" b="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75811">
                                            <p:txEl>
                                              <p:charRg st="18" end="37"/>
                                            </p:txEl>
                                          </p:spTgt>
                                        </p:tgtEl>
                                        <p:attrNameLst>
                                          <p:attrName>style.visibility</p:attrName>
                                        </p:attrNameLst>
                                      </p:cBhvr>
                                      <p:to>
                                        <p:strVal val="visible"/>
                                      </p:to>
                                    </p:set>
                                    <p:animEffect transition="in" filter="box(in)">
                                      <p:cBhvr>
                                        <p:cTn id="7" dur="500"/>
                                        <p:tgtEl>
                                          <p:spTgt spid="375811">
                                            <p:txEl>
                                              <p:charRg st="18" end="3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75811">
                                            <p:txEl>
                                              <p:charRg st="37" end="55"/>
                                            </p:txEl>
                                          </p:spTgt>
                                        </p:tgtEl>
                                        <p:attrNameLst>
                                          <p:attrName>style.visibility</p:attrName>
                                        </p:attrNameLst>
                                      </p:cBhvr>
                                      <p:to>
                                        <p:strVal val="visible"/>
                                      </p:to>
                                    </p:set>
                                    <p:animEffect transition="in" filter="box(in)">
                                      <p:cBhvr>
                                        <p:cTn id="12" dur="500"/>
                                        <p:tgtEl>
                                          <p:spTgt spid="375811">
                                            <p:txEl>
                                              <p:charRg st="37" end="5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4.8 </a:t>
            </a:r>
            <a:r>
              <a:rPr kumimoji="0" lang="zh-CN" altLang="en-US"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页面置换算法</a:t>
            </a:r>
            <a:endParaRPr kumimoji="0" lang="zh-CN" altLang="en-US"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120835" name="Rectangle 3"/>
          <p:cNvSpPr>
            <a:spLocks noGrp="1"/>
          </p:cNvSpPr>
          <p:nvPr>
            <p:ph idx="1"/>
          </p:nvPr>
        </p:nvSpPr>
        <p:spPr>
          <a:xfrm>
            <a:off x="457200" y="1341438"/>
            <a:ext cx="8229600" cy="2879725"/>
          </a:xfrm>
          <a:ln/>
        </p:spPr>
        <p:txBody>
          <a:bodyPr vert="horz" wrap="square" lIns="91440" tIns="45720" rIns="91440" bIns="45720" anchor="t"/>
          <a:p>
            <a:r>
              <a:rPr lang="zh-CN" altLang="en-US" b="1" dirty="0">
                <a:solidFill>
                  <a:srgbClr val="3333FF"/>
                </a:solidFill>
              </a:rPr>
              <a:t>三、 </a:t>
            </a:r>
            <a:r>
              <a:rPr lang="zh-CN" altLang="en-US" b="1" dirty="0">
                <a:solidFill>
                  <a:srgbClr val="3333FF"/>
                </a:solidFill>
                <a:latin typeface="Times New Roman" panose="02020603050405020304" pitchFamily="18" charset="0"/>
              </a:rPr>
              <a:t>最近最久未使用置换算法（</a:t>
            </a:r>
            <a:r>
              <a:rPr lang="en-US" altLang="zh-CN" b="1" dirty="0">
                <a:solidFill>
                  <a:srgbClr val="3333FF"/>
                </a:solidFill>
                <a:latin typeface="Times New Roman" panose="02020603050405020304" pitchFamily="18" charset="0"/>
              </a:rPr>
              <a:t>LRU</a:t>
            </a:r>
            <a:r>
              <a:rPr lang="zh-CN" altLang="en-US" b="1" dirty="0">
                <a:solidFill>
                  <a:srgbClr val="3333FF"/>
                </a:solidFill>
                <a:latin typeface="Times New Roman" panose="02020603050405020304" pitchFamily="18" charset="0"/>
              </a:rPr>
              <a:t>）</a:t>
            </a:r>
            <a:endParaRPr lang="zh-CN" altLang="en-US" b="1" dirty="0">
              <a:solidFill>
                <a:srgbClr val="3333FF"/>
              </a:solidFill>
              <a:latin typeface="Times New Roman" panose="02020603050405020304" pitchFamily="18" charset="0"/>
            </a:endParaRPr>
          </a:p>
          <a:p>
            <a:pPr>
              <a:buNone/>
            </a:pPr>
            <a:r>
              <a:rPr lang="zh-CN" altLang="en-US" b="1" dirty="0">
                <a:solidFill>
                  <a:schemeClr val="accent1"/>
                </a:solidFill>
              </a:rPr>
              <a:t>    </a:t>
            </a:r>
            <a:r>
              <a:rPr lang="en-US" altLang="zh-CN" b="1" dirty="0">
                <a:solidFill>
                  <a:schemeClr val="accent1"/>
                </a:solidFill>
              </a:rPr>
              <a:t>1. </a:t>
            </a:r>
            <a:r>
              <a:rPr lang="zh-CN" altLang="en-US" b="1" dirty="0">
                <a:solidFill>
                  <a:schemeClr val="accent1"/>
                </a:solidFill>
              </a:rPr>
              <a:t>概念</a:t>
            </a:r>
            <a:r>
              <a:rPr lang="en-US" altLang="zh-CN" b="1" dirty="0">
                <a:solidFill>
                  <a:schemeClr val="accent1"/>
                </a:solidFill>
              </a:rPr>
              <a:t>:</a:t>
            </a:r>
            <a:endParaRPr lang="en-US" altLang="zh-CN" b="1" dirty="0">
              <a:solidFill>
                <a:schemeClr val="accent1"/>
              </a:solidFill>
            </a:endParaRPr>
          </a:p>
          <a:p>
            <a:pPr>
              <a:buNone/>
            </a:pPr>
            <a:r>
              <a:rPr lang="zh-CN" altLang="en-US" b="1" dirty="0"/>
              <a:t>       选择在</a:t>
            </a:r>
            <a:r>
              <a:rPr lang="zh-CN" altLang="en-US" b="1" dirty="0">
                <a:solidFill>
                  <a:schemeClr val="accent1"/>
                </a:solidFill>
              </a:rPr>
              <a:t>最近一段时间内最长时间未被使用（访问）</a:t>
            </a:r>
            <a:r>
              <a:rPr lang="zh-CN" altLang="en-US" b="1" dirty="0"/>
              <a:t>的页面淘汰出去。</a:t>
            </a:r>
            <a:endParaRPr lang="zh-CN" altLang="en-US" b="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0835">
                                            <p:txEl>
                                              <p:charRg st="0" end="20"/>
                                            </p:txEl>
                                          </p:spTgt>
                                        </p:tgtEl>
                                        <p:attrNameLst>
                                          <p:attrName>style.visibility</p:attrName>
                                        </p:attrNameLst>
                                      </p:cBhvr>
                                      <p:to>
                                        <p:strVal val="visible"/>
                                      </p:to>
                                    </p:set>
                                    <p:anim calcmode="lin" valueType="num">
                                      <p:cBhvr additive="base">
                                        <p:cTn id="7" dur="500" fill="hold"/>
                                        <p:tgtEl>
                                          <p:spTgt spid="120835">
                                            <p:txEl>
                                              <p:charRg st="0" end="2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0835">
                                            <p:txEl>
                                              <p:charRg st="0" end="2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0835">
                                            <p:txEl>
                                              <p:charRg st="20" end="31"/>
                                            </p:txEl>
                                          </p:spTgt>
                                        </p:tgtEl>
                                        <p:attrNameLst>
                                          <p:attrName>style.visibility</p:attrName>
                                        </p:attrNameLst>
                                      </p:cBhvr>
                                      <p:to>
                                        <p:strVal val="visible"/>
                                      </p:to>
                                    </p:set>
                                    <p:anim calcmode="lin" valueType="num">
                                      <p:cBhvr additive="base">
                                        <p:cTn id="13" dur="500" fill="hold"/>
                                        <p:tgtEl>
                                          <p:spTgt spid="120835">
                                            <p:txEl>
                                              <p:charRg st="20" end="3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0835">
                                            <p:txEl>
                                              <p:charRg st="20" end="3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0835">
                                            <p:txEl>
                                              <p:charRg st="31" end="69"/>
                                            </p:txEl>
                                          </p:spTgt>
                                        </p:tgtEl>
                                        <p:attrNameLst>
                                          <p:attrName>style.visibility</p:attrName>
                                        </p:attrNameLst>
                                      </p:cBhvr>
                                      <p:to>
                                        <p:strVal val="visible"/>
                                      </p:to>
                                    </p:set>
                                    <p:anim calcmode="lin" valueType="num">
                                      <p:cBhvr additive="base">
                                        <p:cTn id="19" dur="500" fill="hold"/>
                                        <p:tgtEl>
                                          <p:spTgt spid="120835">
                                            <p:txEl>
                                              <p:charRg st="31" end="69"/>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0835">
                                            <p:txEl>
                                              <p:charRg st="31" end="6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Rectangle 2"/>
          <p:cNvSpPr/>
          <p:nvPr/>
        </p:nvSpPr>
        <p:spPr>
          <a:xfrm>
            <a:off x="608013" y="5186363"/>
            <a:ext cx="966787" cy="944562"/>
          </a:xfrm>
          <a:prstGeom prst="rect">
            <a:avLst/>
          </a:prstGeom>
          <a:solidFill>
            <a:schemeClr val="folHlink"/>
          </a:solidFill>
          <a:ln w="9525">
            <a:noFill/>
          </a:ln>
        </p:spPr>
        <p:txBody>
          <a:bodyPr anchor="ctr"/>
          <a:p>
            <a:pPr eaLnBrk="0" hangingPunct="0">
              <a:spcBef>
                <a:spcPct val="20000"/>
              </a:spcBef>
            </a:pPr>
            <a:r>
              <a:rPr lang="zh-CN" altLang="en-US" sz="2800" dirty="0">
                <a:latin typeface="Arial" panose="020B0604020202020204" pitchFamily="34" charset="0"/>
              </a:rPr>
              <a:t>缺页中断</a:t>
            </a:r>
            <a:endParaRPr lang="zh-CN" altLang="en-US" sz="2800" dirty="0">
              <a:latin typeface="Arial" panose="020B0604020202020204" pitchFamily="34" charset="0"/>
            </a:endParaRPr>
          </a:p>
        </p:txBody>
      </p:sp>
      <p:sp>
        <p:nvSpPr>
          <p:cNvPr id="134147" name="Rectangle 3"/>
          <p:cNvSpPr/>
          <p:nvPr/>
        </p:nvSpPr>
        <p:spPr>
          <a:xfrm>
            <a:off x="608013" y="4373563"/>
            <a:ext cx="966787" cy="812800"/>
          </a:xfrm>
          <a:prstGeom prst="rect">
            <a:avLst/>
          </a:prstGeom>
          <a:solidFill>
            <a:schemeClr val="folHlink"/>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34148" name="Rectangle 4"/>
          <p:cNvSpPr/>
          <p:nvPr/>
        </p:nvSpPr>
        <p:spPr>
          <a:xfrm>
            <a:off x="608013" y="3560763"/>
            <a:ext cx="966787" cy="812800"/>
          </a:xfrm>
          <a:prstGeom prst="rect">
            <a:avLst/>
          </a:prstGeom>
          <a:solidFill>
            <a:schemeClr val="folHlink"/>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grpSp>
        <p:nvGrpSpPr>
          <p:cNvPr id="2" name="Group 5"/>
          <p:cNvGrpSpPr/>
          <p:nvPr/>
        </p:nvGrpSpPr>
        <p:grpSpPr>
          <a:xfrm>
            <a:off x="8023225" y="2747963"/>
            <a:ext cx="585788" cy="3382962"/>
            <a:chOff x="5103" y="2035"/>
            <a:chExt cx="369" cy="2131"/>
          </a:xfrm>
        </p:grpSpPr>
        <p:sp>
          <p:nvSpPr>
            <p:cNvPr id="134243" name="Rectangle 6"/>
            <p:cNvSpPr/>
            <p:nvPr/>
          </p:nvSpPr>
          <p:spPr>
            <a:xfrm>
              <a:off x="5103" y="3571"/>
              <a:ext cx="369" cy="595"/>
            </a:xfrm>
            <a:prstGeom prst="rect">
              <a:avLst/>
            </a:prstGeom>
            <a:solidFill>
              <a:srgbClr val="E8E8E8"/>
            </a:solidFill>
            <a:ln w="9525">
              <a:noFill/>
            </a:ln>
          </p:spPr>
          <p:txBody>
            <a:bodyPr anchor="ctr"/>
            <a:p>
              <a:pPr eaLnBrk="0" hangingPunct="0">
                <a:spcBef>
                  <a:spcPct val="20000"/>
                </a:spcBef>
              </a:pPr>
              <a:endParaRPr lang="zh-CN" altLang="en-US" sz="2800" dirty="0">
                <a:latin typeface="Arial" panose="020B0604020202020204" pitchFamily="34" charset="0"/>
              </a:endParaRPr>
            </a:p>
          </p:txBody>
        </p:sp>
        <p:sp>
          <p:nvSpPr>
            <p:cNvPr id="134244" name="Rectangle 7"/>
            <p:cNvSpPr/>
            <p:nvPr/>
          </p:nvSpPr>
          <p:spPr>
            <a:xfrm>
              <a:off x="5103" y="3059"/>
              <a:ext cx="369"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34245" name="Rectangle 8"/>
            <p:cNvSpPr/>
            <p:nvPr/>
          </p:nvSpPr>
          <p:spPr>
            <a:xfrm>
              <a:off x="5103" y="2547"/>
              <a:ext cx="369"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sp>
          <p:nvSpPr>
            <p:cNvPr id="134246" name="Rectangle 9"/>
            <p:cNvSpPr/>
            <p:nvPr/>
          </p:nvSpPr>
          <p:spPr>
            <a:xfrm>
              <a:off x="5103" y="2035"/>
              <a:ext cx="369"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grpSp>
      <p:grpSp>
        <p:nvGrpSpPr>
          <p:cNvPr id="3" name="Group 10"/>
          <p:cNvGrpSpPr/>
          <p:nvPr/>
        </p:nvGrpSpPr>
        <p:grpSpPr>
          <a:xfrm>
            <a:off x="7435850" y="2747963"/>
            <a:ext cx="587375" cy="3382962"/>
            <a:chOff x="4733" y="2035"/>
            <a:chExt cx="370" cy="2131"/>
          </a:xfrm>
        </p:grpSpPr>
        <p:sp>
          <p:nvSpPr>
            <p:cNvPr id="134239" name="Rectangle 11"/>
            <p:cNvSpPr/>
            <p:nvPr/>
          </p:nvSpPr>
          <p:spPr>
            <a:xfrm>
              <a:off x="4733" y="3571"/>
              <a:ext cx="370" cy="595"/>
            </a:xfrm>
            <a:prstGeom prst="rect">
              <a:avLst/>
            </a:prstGeom>
            <a:solidFill>
              <a:srgbClr val="E8E8E8"/>
            </a:solidFill>
            <a:ln w="9525">
              <a:noFill/>
            </a:ln>
          </p:spPr>
          <p:txBody>
            <a:bodyPr anchor="ctr"/>
            <a:p>
              <a:pPr eaLnBrk="0" hangingPunct="0">
                <a:spcBef>
                  <a:spcPct val="20000"/>
                </a:spcBef>
              </a:pPr>
              <a:endParaRPr lang="zh-CN" altLang="en-US" sz="2800" dirty="0">
                <a:latin typeface="Arial" panose="020B0604020202020204" pitchFamily="34" charset="0"/>
              </a:endParaRPr>
            </a:p>
          </p:txBody>
        </p:sp>
        <p:sp>
          <p:nvSpPr>
            <p:cNvPr id="134240" name="Rectangle 12"/>
            <p:cNvSpPr/>
            <p:nvPr/>
          </p:nvSpPr>
          <p:spPr>
            <a:xfrm>
              <a:off x="4733" y="3059"/>
              <a:ext cx="370"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34241" name="Rectangle 13"/>
            <p:cNvSpPr/>
            <p:nvPr/>
          </p:nvSpPr>
          <p:spPr>
            <a:xfrm>
              <a:off x="4733" y="2547"/>
              <a:ext cx="370"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sp>
          <p:nvSpPr>
            <p:cNvPr id="134242" name="Rectangle 14"/>
            <p:cNvSpPr/>
            <p:nvPr/>
          </p:nvSpPr>
          <p:spPr>
            <a:xfrm>
              <a:off x="4733" y="2035"/>
              <a:ext cx="370"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grpSp>
      <p:grpSp>
        <p:nvGrpSpPr>
          <p:cNvPr id="4" name="Group 15"/>
          <p:cNvGrpSpPr/>
          <p:nvPr/>
        </p:nvGrpSpPr>
        <p:grpSpPr>
          <a:xfrm>
            <a:off x="6851650" y="2747963"/>
            <a:ext cx="584200" cy="3382962"/>
            <a:chOff x="4365" y="2035"/>
            <a:chExt cx="368" cy="2131"/>
          </a:xfrm>
        </p:grpSpPr>
        <p:sp>
          <p:nvSpPr>
            <p:cNvPr id="134235" name="Rectangle 16"/>
            <p:cNvSpPr/>
            <p:nvPr/>
          </p:nvSpPr>
          <p:spPr>
            <a:xfrm>
              <a:off x="4365" y="3571"/>
              <a:ext cx="368" cy="59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a:t>
              </a:r>
              <a:endParaRPr lang="en-US" altLang="zh-CN" sz="2800" dirty="0">
                <a:latin typeface="Arial" panose="020B0604020202020204" pitchFamily="34" charset="0"/>
              </a:endParaRPr>
            </a:p>
          </p:txBody>
        </p:sp>
        <p:sp>
          <p:nvSpPr>
            <p:cNvPr id="134236" name="Rectangle 17"/>
            <p:cNvSpPr/>
            <p:nvPr/>
          </p:nvSpPr>
          <p:spPr>
            <a:xfrm>
              <a:off x="4365" y="3059"/>
              <a:ext cx="368" cy="512"/>
            </a:xfrm>
            <a:prstGeom prst="rect">
              <a:avLst/>
            </a:prstGeom>
            <a:solidFill>
              <a:srgbClr val="E8E8E8"/>
            </a:solid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2</a:t>
              </a:r>
              <a:endParaRPr lang="en-US" altLang="zh-CN" sz="2800" dirty="0">
                <a:solidFill>
                  <a:schemeClr val="accent1"/>
                </a:solidFill>
                <a:latin typeface="Arial" panose="020B0604020202020204" pitchFamily="34" charset="0"/>
              </a:endParaRPr>
            </a:p>
          </p:txBody>
        </p:sp>
        <p:sp>
          <p:nvSpPr>
            <p:cNvPr id="134237" name="Rectangle 18"/>
            <p:cNvSpPr/>
            <p:nvPr/>
          </p:nvSpPr>
          <p:spPr>
            <a:xfrm>
              <a:off x="4365" y="2547"/>
              <a:ext cx="368"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sp>
          <p:nvSpPr>
            <p:cNvPr id="134238" name="Rectangle 19"/>
            <p:cNvSpPr/>
            <p:nvPr/>
          </p:nvSpPr>
          <p:spPr>
            <a:xfrm>
              <a:off x="4365" y="2035"/>
              <a:ext cx="368"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grpSp>
      <p:grpSp>
        <p:nvGrpSpPr>
          <p:cNvPr id="5" name="Group 20"/>
          <p:cNvGrpSpPr/>
          <p:nvPr/>
        </p:nvGrpSpPr>
        <p:grpSpPr>
          <a:xfrm>
            <a:off x="6264275" y="2747963"/>
            <a:ext cx="587375" cy="3382962"/>
            <a:chOff x="3995" y="2035"/>
            <a:chExt cx="370" cy="2131"/>
          </a:xfrm>
        </p:grpSpPr>
        <p:sp>
          <p:nvSpPr>
            <p:cNvPr id="134231" name="Rectangle 21"/>
            <p:cNvSpPr/>
            <p:nvPr/>
          </p:nvSpPr>
          <p:spPr>
            <a:xfrm>
              <a:off x="3995" y="3571"/>
              <a:ext cx="370" cy="59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a:t>
              </a:r>
              <a:endParaRPr lang="en-US" altLang="zh-CN" sz="2800" dirty="0">
                <a:latin typeface="Arial" panose="020B0604020202020204" pitchFamily="34" charset="0"/>
              </a:endParaRPr>
            </a:p>
          </p:txBody>
        </p:sp>
        <p:sp>
          <p:nvSpPr>
            <p:cNvPr id="134232" name="Rectangle 22"/>
            <p:cNvSpPr/>
            <p:nvPr/>
          </p:nvSpPr>
          <p:spPr>
            <a:xfrm>
              <a:off x="3995" y="3059"/>
              <a:ext cx="370"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4</a:t>
              </a:r>
              <a:endParaRPr lang="en-US" altLang="zh-CN" sz="2800" dirty="0">
                <a:latin typeface="Arial" panose="020B0604020202020204" pitchFamily="34" charset="0"/>
              </a:endParaRPr>
            </a:p>
          </p:txBody>
        </p:sp>
        <p:sp>
          <p:nvSpPr>
            <p:cNvPr id="134233" name="Rectangle 23"/>
            <p:cNvSpPr/>
            <p:nvPr/>
          </p:nvSpPr>
          <p:spPr>
            <a:xfrm>
              <a:off x="3995" y="2547"/>
              <a:ext cx="370"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sp>
          <p:nvSpPr>
            <p:cNvPr id="134234" name="Rectangle 24"/>
            <p:cNvSpPr/>
            <p:nvPr/>
          </p:nvSpPr>
          <p:spPr>
            <a:xfrm>
              <a:off x="3995" y="2035"/>
              <a:ext cx="370" cy="512"/>
            </a:xfrm>
            <a:prstGeom prst="rect">
              <a:avLst/>
            </a:prstGeom>
            <a:solidFill>
              <a:srgbClr val="E8E8E8"/>
            </a:solid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3</a:t>
              </a:r>
              <a:endParaRPr lang="en-US" altLang="zh-CN" sz="2800" dirty="0">
                <a:solidFill>
                  <a:schemeClr val="accent1"/>
                </a:solidFill>
                <a:latin typeface="Arial" panose="020B0604020202020204" pitchFamily="34" charset="0"/>
              </a:endParaRPr>
            </a:p>
          </p:txBody>
        </p:sp>
      </p:grpSp>
      <p:grpSp>
        <p:nvGrpSpPr>
          <p:cNvPr id="6" name="Group 25"/>
          <p:cNvGrpSpPr/>
          <p:nvPr/>
        </p:nvGrpSpPr>
        <p:grpSpPr>
          <a:xfrm>
            <a:off x="5678488" y="2747963"/>
            <a:ext cx="585787" cy="3382962"/>
            <a:chOff x="3626" y="2035"/>
            <a:chExt cx="369" cy="2131"/>
          </a:xfrm>
        </p:grpSpPr>
        <p:sp>
          <p:nvSpPr>
            <p:cNvPr id="134227" name="Rectangle 26"/>
            <p:cNvSpPr/>
            <p:nvPr/>
          </p:nvSpPr>
          <p:spPr>
            <a:xfrm>
              <a:off x="3626" y="3571"/>
              <a:ext cx="369" cy="595"/>
            </a:xfrm>
            <a:prstGeom prst="rect">
              <a:avLst/>
            </a:prstGeom>
            <a:solidFill>
              <a:srgbClr val="E8E8E8"/>
            </a:solidFill>
            <a:ln w="9525">
              <a:noFill/>
            </a:ln>
          </p:spPr>
          <p:txBody>
            <a:bodyPr anchor="ctr"/>
            <a:p>
              <a:pPr eaLnBrk="0" hangingPunct="0">
                <a:spcBef>
                  <a:spcPct val="20000"/>
                </a:spcBef>
              </a:pPr>
              <a:endParaRPr lang="zh-CN" altLang="en-US" sz="2800" dirty="0">
                <a:latin typeface="Arial" panose="020B0604020202020204" pitchFamily="34" charset="0"/>
              </a:endParaRPr>
            </a:p>
          </p:txBody>
        </p:sp>
        <p:sp>
          <p:nvSpPr>
            <p:cNvPr id="134228" name="Rectangle 27"/>
            <p:cNvSpPr/>
            <p:nvPr/>
          </p:nvSpPr>
          <p:spPr>
            <a:xfrm>
              <a:off x="3626" y="3059"/>
              <a:ext cx="369"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4</a:t>
              </a:r>
              <a:endParaRPr lang="en-US" altLang="zh-CN" sz="2800" dirty="0">
                <a:latin typeface="Arial" panose="020B0604020202020204" pitchFamily="34" charset="0"/>
              </a:endParaRPr>
            </a:p>
          </p:txBody>
        </p:sp>
        <p:sp>
          <p:nvSpPr>
            <p:cNvPr id="134229" name="Rectangle 28"/>
            <p:cNvSpPr/>
            <p:nvPr/>
          </p:nvSpPr>
          <p:spPr>
            <a:xfrm>
              <a:off x="3626" y="2547"/>
              <a:ext cx="369"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sp>
          <p:nvSpPr>
            <p:cNvPr id="134230" name="Rectangle 29"/>
            <p:cNvSpPr/>
            <p:nvPr/>
          </p:nvSpPr>
          <p:spPr>
            <a:xfrm>
              <a:off x="3626" y="2035"/>
              <a:ext cx="369"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grpSp>
      <p:grpSp>
        <p:nvGrpSpPr>
          <p:cNvPr id="7" name="Group 30"/>
          <p:cNvGrpSpPr/>
          <p:nvPr/>
        </p:nvGrpSpPr>
        <p:grpSpPr>
          <a:xfrm>
            <a:off x="5092700" y="2747963"/>
            <a:ext cx="585788" cy="3382962"/>
            <a:chOff x="3257" y="2035"/>
            <a:chExt cx="369" cy="2131"/>
          </a:xfrm>
        </p:grpSpPr>
        <p:sp>
          <p:nvSpPr>
            <p:cNvPr id="134223" name="Rectangle 31"/>
            <p:cNvSpPr/>
            <p:nvPr/>
          </p:nvSpPr>
          <p:spPr>
            <a:xfrm>
              <a:off x="3257" y="3571"/>
              <a:ext cx="369" cy="59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a:t>
              </a:r>
              <a:endParaRPr lang="en-US" altLang="zh-CN" sz="2800" dirty="0">
                <a:latin typeface="Arial" panose="020B0604020202020204" pitchFamily="34" charset="0"/>
              </a:endParaRPr>
            </a:p>
          </p:txBody>
        </p:sp>
        <p:sp>
          <p:nvSpPr>
            <p:cNvPr id="134224" name="Rectangle 32"/>
            <p:cNvSpPr/>
            <p:nvPr/>
          </p:nvSpPr>
          <p:spPr>
            <a:xfrm>
              <a:off x="3257" y="3059"/>
              <a:ext cx="369" cy="512"/>
            </a:xfrm>
            <a:prstGeom prst="rect">
              <a:avLst/>
            </a:prstGeom>
            <a:solidFill>
              <a:srgbClr val="E8E8E8"/>
            </a:solid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4</a:t>
              </a:r>
              <a:endParaRPr lang="en-US" altLang="zh-CN" sz="2800" dirty="0">
                <a:solidFill>
                  <a:schemeClr val="accent1"/>
                </a:solidFill>
                <a:latin typeface="Arial" panose="020B0604020202020204" pitchFamily="34" charset="0"/>
              </a:endParaRPr>
            </a:p>
          </p:txBody>
        </p:sp>
        <p:sp>
          <p:nvSpPr>
            <p:cNvPr id="134225" name="Rectangle 33"/>
            <p:cNvSpPr/>
            <p:nvPr/>
          </p:nvSpPr>
          <p:spPr>
            <a:xfrm>
              <a:off x="3257" y="2547"/>
              <a:ext cx="369"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sp>
          <p:nvSpPr>
            <p:cNvPr id="134226" name="Rectangle 34"/>
            <p:cNvSpPr/>
            <p:nvPr/>
          </p:nvSpPr>
          <p:spPr>
            <a:xfrm>
              <a:off x="3257" y="2035"/>
              <a:ext cx="369"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grpSp>
      <p:grpSp>
        <p:nvGrpSpPr>
          <p:cNvPr id="8" name="Group 35"/>
          <p:cNvGrpSpPr/>
          <p:nvPr/>
        </p:nvGrpSpPr>
        <p:grpSpPr>
          <a:xfrm>
            <a:off x="4505325" y="2747963"/>
            <a:ext cx="587375" cy="3382962"/>
            <a:chOff x="2887" y="2035"/>
            <a:chExt cx="370" cy="2131"/>
          </a:xfrm>
        </p:grpSpPr>
        <p:sp>
          <p:nvSpPr>
            <p:cNvPr id="134219" name="Rectangle 36"/>
            <p:cNvSpPr/>
            <p:nvPr/>
          </p:nvSpPr>
          <p:spPr>
            <a:xfrm>
              <a:off x="2887" y="3571"/>
              <a:ext cx="370" cy="595"/>
            </a:xfrm>
            <a:prstGeom prst="rect">
              <a:avLst/>
            </a:prstGeom>
            <a:solidFill>
              <a:srgbClr val="E8E8E8"/>
            </a:solidFill>
            <a:ln w="9525">
              <a:noFill/>
            </a:ln>
          </p:spPr>
          <p:txBody>
            <a:bodyPr anchor="ctr"/>
            <a:p>
              <a:pPr eaLnBrk="0" hangingPunct="0">
                <a:spcBef>
                  <a:spcPct val="20000"/>
                </a:spcBef>
              </a:pPr>
              <a:endParaRPr lang="zh-CN" altLang="en-US" sz="2800" dirty="0">
                <a:latin typeface="Arial" panose="020B0604020202020204" pitchFamily="34" charset="0"/>
              </a:endParaRPr>
            </a:p>
          </p:txBody>
        </p:sp>
        <p:sp>
          <p:nvSpPr>
            <p:cNvPr id="134220" name="Rectangle 37"/>
            <p:cNvSpPr/>
            <p:nvPr/>
          </p:nvSpPr>
          <p:spPr>
            <a:xfrm>
              <a:off x="2887" y="3059"/>
              <a:ext cx="370"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34221" name="Rectangle 38"/>
            <p:cNvSpPr/>
            <p:nvPr/>
          </p:nvSpPr>
          <p:spPr>
            <a:xfrm>
              <a:off x="2887" y="2547"/>
              <a:ext cx="370"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sp>
          <p:nvSpPr>
            <p:cNvPr id="134222" name="Rectangle 39"/>
            <p:cNvSpPr/>
            <p:nvPr/>
          </p:nvSpPr>
          <p:spPr>
            <a:xfrm>
              <a:off x="2887" y="2035"/>
              <a:ext cx="370"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grpSp>
      <p:grpSp>
        <p:nvGrpSpPr>
          <p:cNvPr id="9" name="Group 40"/>
          <p:cNvGrpSpPr/>
          <p:nvPr/>
        </p:nvGrpSpPr>
        <p:grpSpPr>
          <a:xfrm>
            <a:off x="3919538" y="2747963"/>
            <a:ext cx="585787" cy="3382962"/>
            <a:chOff x="2518" y="2035"/>
            <a:chExt cx="369" cy="2131"/>
          </a:xfrm>
        </p:grpSpPr>
        <p:sp>
          <p:nvSpPr>
            <p:cNvPr id="134215" name="Rectangle 41"/>
            <p:cNvSpPr/>
            <p:nvPr/>
          </p:nvSpPr>
          <p:spPr>
            <a:xfrm>
              <a:off x="2518" y="3571"/>
              <a:ext cx="369" cy="59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a:t>
              </a:r>
              <a:endParaRPr lang="en-US" altLang="zh-CN" sz="2800" dirty="0">
                <a:latin typeface="Arial" panose="020B0604020202020204" pitchFamily="34" charset="0"/>
              </a:endParaRPr>
            </a:p>
          </p:txBody>
        </p:sp>
        <p:sp>
          <p:nvSpPr>
            <p:cNvPr id="134216" name="Rectangle 42"/>
            <p:cNvSpPr/>
            <p:nvPr/>
          </p:nvSpPr>
          <p:spPr>
            <a:xfrm>
              <a:off x="2518" y="3059"/>
              <a:ext cx="369"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34217" name="Rectangle 43"/>
            <p:cNvSpPr/>
            <p:nvPr/>
          </p:nvSpPr>
          <p:spPr>
            <a:xfrm>
              <a:off x="2518" y="2547"/>
              <a:ext cx="369" cy="512"/>
            </a:xfrm>
            <a:prstGeom prst="rect">
              <a:avLst/>
            </a:prstGeom>
            <a:solidFill>
              <a:srgbClr val="E8E8E8"/>
            </a:solid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5</a:t>
              </a:r>
              <a:endParaRPr lang="en-US" altLang="zh-CN" sz="2800" dirty="0">
                <a:solidFill>
                  <a:schemeClr val="accent1"/>
                </a:solidFill>
                <a:latin typeface="Arial" panose="020B0604020202020204" pitchFamily="34" charset="0"/>
              </a:endParaRPr>
            </a:p>
          </p:txBody>
        </p:sp>
        <p:sp>
          <p:nvSpPr>
            <p:cNvPr id="134218" name="Rectangle 44"/>
            <p:cNvSpPr/>
            <p:nvPr/>
          </p:nvSpPr>
          <p:spPr>
            <a:xfrm>
              <a:off x="2518" y="2035"/>
              <a:ext cx="369"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grpSp>
      <p:grpSp>
        <p:nvGrpSpPr>
          <p:cNvPr id="10" name="Group 45"/>
          <p:cNvGrpSpPr/>
          <p:nvPr/>
        </p:nvGrpSpPr>
        <p:grpSpPr>
          <a:xfrm>
            <a:off x="3335338" y="2747963"/>
            <a:ext cx="584200" cy="3382962"/>
            <a:chOff x="2150" y="2035"/>
            <a:chExt cx="368" cy="2131"/>
          </a:xfrm>
        </p:grpSpPr>
        <p:sp>
          <p:nvSpPr>
            <p:cNvPr id="134211" name="Rectangle 46"/>
            <p:cNvSpPr/>
            <p:nvPr/>
          </p:nvSpPr>
          <p:spPr>
            <a:xfrm>
              <a:off x="2150" y="3571"/>
              <a:ext cx="368" cy="595"/>
            </a:xfrm>
            <a:prstGeom prst="rect">
              <a:avLst/>
            </a:prstGeom>
            <a:solidFill>
              <a:srgbClr val="E8E8E8"/>
            </a:solidFill>
            <a:ln w="12700"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a:t>
              </a:r>
              <a:endParaRPr lang="en-US" altLang="zh-CN" sz="2800" dirty="0">
                <a:latin typeface="Arial" panose="020B0604020202020204" pitchFamily="34" charset="0"/>
              </a:endParaRPr>
            </a:p>
          </p:txBody>
        </p:sp>
        <p:sp>
          <p:nvSpPr>
            <p:cNvPr id="134212" name="Rectangle 47"/>
            <p:cNvSpPr/>
            <p:nvPr/>
          </p:nvSpPr>
          <p:spPr>
            <a:xfrm>
              <a:off x="2150" y="3059"/>
              <a:ext cx="368" cy="512"/>
            </a:xfrm>
            <a:prstGeom prst="rect">
              <a:avLst/>
            </a:prstGeom>
            <a:solidFill>
              <a:srgbClr val="E8E8E8"/>
            </a:solidFill>
            <a:ln w="12700"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34213" name="Rectangle 48"/>
            <p:cNvSpPr/>
            <p:nvPr/>
          </p:nvSpPr>
          <p:spPr>
            <a:xfrm>
              <a:off x="2150" y="2547"/>
              <a:ext cx="368" cy="512"/>
            </a:xfrm>
            <a:prstGeom prst="rect">
              <a:avLst/>
            </a:prstGeom>
            <a:solidFill>
              <a:srgbClr val="E8E8E8"/>
            </a:solidFill>
            <a:ln w="12700"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34214" name="Rectangle 49"/>
            <p:cNvSpPr/>
            <p:nvPr/>
          </p:nvSpPr>
          <p:spPr>
            <a:xfrm>
              <a:off x="2150" y="2035"/>
              <a:ext cx="368" cy="512"/>
            </a:xfrm>
            <a:prstGeom prst="rect">
              <a:avLst/>
            </a:prstGeom>
            <a:solidFill>
              <a:srgbClr val="E8E8E8"/>
            </a:solidFill>
            <a:ln w="12700"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grpSp>
      <p:grpSp>
        <p:nvGrpSpPr>
          <p:cNvPr id="11" name="Group 50"/>
          <p:cNvGrpSpPr/>
          <p:nvPr/>
        </p:nvGrpSpPr>
        <p:grpSpPr>
          <a:xfrm>
            <a:off x="2747963" y="2717800"/>
            <a:ext cx="587375" cy="3382963"/>
            <a:chOff x="1780" y="2035"/>
            <a:chExt cx="370" cy="2131"/>
          </a:xfrm>
        </p:grpSpPr>
        <p:sp>
          <p:nvSpPr>
            <p:cNvPr id="134207" name="Rectangle 51"/>
            <p:cNvSpPr/>
            <p:nvPr/>
          </p:nvSpPr>
          <p:spPr>
            <a:xfrm>
              <a:off x="1780" y="3571"/>
              <a:ext cx="370" cy="595"/>
            </a:xfrm>
            <a:prstGeom prst="rect">
              <a:avLst/>
            </a:prstGeom>
            <a:solidFill>
              <a:srgbClr val="E8E8E8"/>
            </a:solidFill>
            <a:ln w="9525">
              <a:noFill/>
            </a:ln>
          </p:spPr>
          <p:txBody>
            <a:bodyPr anchor="ctr"/>
            <a:p>
              <a:pPr eaLnBrk="0" hangingPunct="0">
                <a:spcBef>
                  <a:spcPct val="20000"/>
                </a:spcBef>
              </a:pPr>
              <a:endParaRPr lang="zh-CN" altLang="en-US" sz="2800" dirty="0">
                <a:latin typeface="Arial" panose="020B0604020202020204" pitchFamily="34" charset="0"/>
              </a:endParaRPr>
            </a:p>
          </p:txBody>
        </p:sp>
        <p:sp>
          <p:nvSpPr>
            <p:cNvPr id="134208" name="Rectangle 52"/>
            <p:cNvSpPr/>
            <p:nvPr/>
          </p:nvSpPr>
          <p:spPr>
            <a:xfrm>
              <a:off x="1780" y="3059"/>
              <a:ext cx="370" cy="512"/>
            </a:xfrm>
            <a:prstGeom prst="rect">
              <a:avLst/>
            </a:prstGeom>
            <a:solidFill>
              <a:srgbClr val="E8E8E8"/>
            </a:solidFill>
            <a:ln w="9525">
              <a:noFill/>
            </a:ln>
          </p:spPr>
          <p:txBody>
            <a:bodyPr anchor="ctr"/>
            <a:p>
              <a:pPr eaLnBrk="0" hangingPunct="0">
                <a:spcBef>
                  <a:spcPct val="20000"/>
                </a:spcBef>
              </a:pPr>
              <a:endParaRPr lang="zh-CN" altLang="en-US" sz="2800" dirty="0">
                <a:latin typeface="Arial" panose="020B0604020202020204" pitchFamily="34" charset="0"/>
              </a:endParaRPr>
            </a:p>
          </p:txBody>
        </p:sp>
        <p:sp>
          <p:nvSpPr>
            <p:cNvPr id="134209" name="Rectangle 53"/>
            <p:cNvSpPr/>
            <p:nvPr/>
          </p:nvSpPr>
          <p:spPr>
            <a:xfrm>
              <a:off x="1780" y="2547"/>
              <a:ext cx="370"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34210" name="Rectangle 54"/>
            <p:cNvSpPr/>
            <p:nvPr/>
          </p:nvSpPr>
          <p:spPr>
            <a:xfrm>
              <a:off x="1780" y="2035"/>
              <a:ext cx="370"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grpSp>
      <p:grpSp>
        <p:nvGrpSpPr>
          <p:cNvPr id="12" name="Group 55"/>
          <p:cNvGrpSpPr/>
          <p:nvPr/>
        </p:nvGrpSpPr>
        <p:grpSpPr>
          <a:xfrm>
            <a:off x="2162175" y="2717800"/>
            <a:ext cx="585788" cy="3382963"/>
            <a:chOff x="1411" y="2035"/>
            <a:chExt cx="369" cy="2131"/>
          </a:xfrm>
        </p:grpSpPr>
        <p:sp>
          <p:nvSpPr>
            <p:cNvPr id="134203" name="Rectangle 56"/>
            <p:cNvSpPr/>
            <p:nvPr/>
          </p:nvSpPr>
          <p:spPr>
            <a:xfrm>
              <a:off x="1411" y="3571"/>
              <a:ext cx="369" cy="59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a:t>
              </a:r>
              <a:endParaRPr lang="en-US" altLang="zh-CN" sz="2800" dirty="0">
                <a:latin typeface="Arial" panose="020B0604020202020204" pitchFamily="34" charset="0"/>
              </a:endParaRPr>
            </a:p>
          </p:txBody>
        </p:sp>
        <p:sp>
          <p:nvSpPr>
            <p:cNvPr id="134204" name="Rectangle 57"/>
            <p:cNvSpPr/>
            <p:nvPr/>
          </p:nvSpPr>
          <p:spPr>
            <a:xfrm>
              <a:off x="1411" y="3059"/>
              <a:ext cx="369" cy="512"/>
            </a:xfrm>
            <a:prstGeom prst="rect">
              <a:avLst/>
            </a:prstGeom>
            <a:solidFill>
              <a:srgbClr val="E8E8E8"/>
            </a:solidFill>
            <a:ln w="9525">
              <a:noFill/>
            </a:ln>
          </p:spPr>
          <p:txBody>
            <a:bodyPr anchor="ctr"/>
            <a:p>
              <a:pPr eaLnBrk="0" hangingPunct="0">
                <a:spcBef>
                  <a:spcPct val="20000"/>
                </a:spcBef>
              </a:pPr>
              <a:endParaRPr lang="zh-CN" altLang="en-US" sz="2800" dirty="0">
                <a:latin typeface="Arial" panose="020B0604020202020204" pitchFamily="34" charset="0"/>
              </a:endParaRPr>
            </a:p>
          </p:txBody>
        </p:sp>
        <p:sp>
          <p:nvSpPr>
            <p:cNvPr id="134205" name="Rectangle 58"/>
            <p:cNvSpPr/>
            <p:nvPr/>
          </p:nvSpPr>
          <p:spPr>
            <a:xfrm>
              <a:off x="1411" y="2547"/>
              <a:ext cx="369"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34206" name="Rectangle 59"/>
            <p:cNvSpPr/>
            <p:nvPr/>
          </p:nvSpPr>
          <p:spPr>
            <a:xfrm>
              <a:off x="1411" y="2035"/>
              <a:ext cx="369"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grpSp>
      <p:grpSp>
        <p:nvGrpSpPr>
          <p:cNvPr id="13" name="Group 60"/>
          <p:cNvGrpSpPr/>
          <p:nvPr/>
        </p:nvGrpSpPr>
        <p:grpSpPr>
          <a:xfrm>
            <a:off x="1574800" y="2717800"/>
            <a:ext cx="587375" cy="3382963"/>
            <a:chOff x="1041" y="2035"/>
            <a:chExt cx="370" cy="2131"/>
          </a:xfrm>
        </p:grpSpPr>
        <p:sp>
          <p:nvSpPr>
            <p:cNvPr id="134199" name="Rectangle 61"/>
            <p:cNvSpPr/>
            <p:nvPr/>
          </p:nvSpPr>
          <p:spPr>
            <a:xfrm>
              <a:off x="1041" y="3571"/>
              <a:ext cx="370" cy="595"/>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a:t>
              </a:r>
              <a:endParaRPr lang="en-US" altLang="zh-CN" sz="2800" dirty="0">
                <a:latin typeface="Arial" panose="020B0604020202020204" pitchFamily="34" charset="0"/>
              </a:endParaRPr>
            </a:p>
          </p:txBody>
        </p:sp>
        <p:sp>
          <p:nvSpPr>
            <p:cNvPr id="134200" name="Rectangle 62"/>
            <p:cNvSpPr/>
            <p:nvPr/>
          </p:nvSpPr>
          <p:spPr>
            <a:xfrm>
              <a:off x="1041" y="3059"/>
              <a:ext cx="370" cy="512"/>
            </a:xfrm>
            <a:prstGeom prst="rect">
              <a:avLst/>
            </a:prstGeom>
            <a:solidFill>
              <a:srgbClr val="E8E8E8"/>
            </a:solidFill>
            <a:ln w="9525">
              <a:noFill/>
            </a:ln>
          </p:spPr>
          <p:txBody>
            <a:bodyPr anchor="ctr"/>
            <a:p>
              <a:pPr eaLnBrk="0" hangingPunct="0">
                <a:spcBef>
                  <a:spcPct val="20000"/>
                </a:spcBef>
              </a:pPr>
              <a:endParaRPr lang="zh-CN" altLang="en-US" sz="2800" dirty="0">
                <a:latin typeface="Arial" panose="020B0604020202020204" pitchFamily="34" charset="0"/>
              </a:endParaRPr>
            </a:p>
          </p:txBody>
        </p:sp>
        <p:sp>
          <p:nvSpPr>
            <p:cNvPr id="134201" name="Rectangle 63"/>
            <p:cNvSpPr/>
            <p:nvPr/>
          </p:nvSpPr>
          <p:spPr>
            <a:xfrm>
              <a:off x="1041" y="2547"/>
              <a:ext cx="370" cy="512"/>
            </a:xfrm>
            <a:prstGeom prst="rect">
              <a:avLst/>
            </a:prstGeom>
            <a:solidFill>
              <a:srgbClr val="E8E8E8"/>
            </a:solidFill>
            <a:ln w="9525">
              <a:noFill/>
            </a:ln>
          </p:spPr>
          <p:txBody>
            <a:bodyPr anchor="ctr"/>
            <a:p>
              <a:pPr eaLnBrk="0" hangingPunct="0">
                <a:spcBef>
                  <a:spcPct val="20000"/>
                </a:spcBef>
              </a:pPr>
              <a:endParaRPr lang="zh-CN" altLang="en-US" sz="2800" dirty="0">
                <a:latin typeface="Arial" panose="020B0604020202020204" pitchFamily="34" charset="0"/>
              </a:endParaRPr>
            </a:p>
          </p:txBody>
        </p:sp>
        <p:sp>
          <p:nvSpPr>
            <p:cNvPr id="134202" name="Rectangle 64"/>
            <p:cNvSpPr/>
            <p:nvPr/>
          </p:nvSpPr>
          <p:spPr>
            <a:xfrm>
              <a:off x="1041" y="2035"/>
              <a:ext cx="370" cy="512"/>
            </a:xfrm>
            <a:prstGeom prst="rect">
              <a:avLst/>
            </a:prstGeom>
            <a:solidFill>
              <a:srgbClr val="E8E8E8"/>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grpSp>
      <p:sp>
        <p:nvSpPr>
          <p:cNvPr id="134161" name="Rectangle 65"/>
          <p:cNvSpPr/>
          <p:nvPr/>
        </p:nvSpPr>
        <p:spPr>
          <a:xfrm>
            <a:off x="608013" y="2747963"/>
            <a:ext cx="966787" cy="812800"/>
          </a:xfrm>
          <a:prstGeom prst="rect">
            <a:avLst/>
          </a:prstGeom>
          <a:solidFill>
            <a:schemeClr val="folHlink"/>
          </a:solidFill>
          <a:ln w="9525" cap="flat" cmpd="sng">
            <a:solidFill>
              <a:schemeClr val="tx1"/>
            </a:solidFill>
            <a:prstDash val="solid"/>
            <a:miter/>
            <a:headEnd type="none" w="med" len="med"/>
            <a:tailEnd type="none" w="med" len="med"/>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34162" name="Rectangle 66"/>
          <p:cNvSpPr/>
          <p:nvPr/>
        </p:nvSpPr>
        <p:spPr>
          <a:xfrm>
            <a:off x="8023225" y="1803400"/>
            <a:ext cx="585788" cy="944563"/>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34163" name="Rectangle 67"/>
          <p:cNvSpPr/>
          <p:nvPr/>
        </p:nvSpPr>
        <p:spPr>
          <a:xfrm>
            <a:off x="7435850" y="1803400"/>
            <a:ext cx="587375" cy="944563"/>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sp>
        <p:nvSpPr>
          <p:cNvPr id="134164" name="Rectangle 68"/>
          <p:cNvSpPr/>
          <p:nvPr/>
        </p:nvSpPr>
        <p:spPr>
          <a:xfrm>
            <a:off x="6851650" y="1803400"/>
            <a:ext cx="584200" cy="944563"/>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34165" name="Rectangle 69"/>
          <p:cNvSpPr/>
          <p:nvPr/>
        </p:nvSpPr>
        <p:spPr>
          <a:xfrm>
            <a:off x="6264275" y="1803400"/>
            <a:ext cx="587375" cy="944563"/>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34166" name="Rectangle 70"/>
          <p:cNvSpPr/>
          <p:nvPr/>
        </p:nvSpPr>
        <p:spPr>
          <a:xfrm>
            <a:off x="5678488" y="1803400"/>
            <a:ext cx="585787" cy="944563"/>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sp>
        <p:nvSpPr>
          <p:cNvPr id="134167" name="Rectangle 71"/>
          <p:cNvSpPr/>
          <p:nvPr/>
        </p:nvSpPr>
        <p:spPr>
          <a:xfrm>
            <a:off x="5092700" y="1803400"/>
            <a:ext cx="585788" cy="944563"/>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4</a:t>
            </a:r>
            <a:endParaRPr lang="en-US" altLang="zh-CN" sz="2800" dirty="0">
              <a:latin typeface="Arial" panose="020B0604020202020204" pitchFamily="34" charset="0"/>
            </a:endParaRPr>
          </a:p>
        </p:txBody>
      </p:sp>
      <p:sp>
        <p:nvSpPr>
          <p:cNvPr id="134168" name="Rectangle 72"/>
          <p:cNvSpPr/>
          <p:nvPr/>
        </p:nvSpPr>
        <p:spPr>
          <a:xfrm>
            <a:off x="4505325" y="1803400"/>
            <a:ext cx="587375" cy="944563"/>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34169" name="Rectangle 73"/>
          <p:cNvSpPr/>
          <p:nvPr/>
        </p:nvSpPr>
        <p:spPr>
          <a:xfrm>
            <a:off x="3919538" y="1803400"/>
            <a:ext cx="585787" cy="944563"/>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sp>
        <p:nvSpPr>
          <p:cNvPr id="134170" name="Rectangle 74"/>
          <p:cNvSpPr/>
          <p:nvPr/>
        </p:nvSpPr>
        <p:spPr>
          <a:xfrm>
            <a:off x="3335338" y="1803400"/>
            <a:ext cx="584200" cy="944563"/>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34171" name="Rectangle 75"/>
          <p:cNvSpPr/>
          <p:nvPr/>
        </p:nvSpPr>
        <p:spPr>
          <a:xfrm>
            <a:off x="2747963" y="1803400"/>
            <a:ext cx="587375" cy="944563"/>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34172" name="Rectangle 76"/>
          <p:cNvSpPr/>
          <p:nvPr/>
        </p:nvSpPr>
        <p:spPr>
          <a:xfrm>
            <a:off x="2162175" y="1803400"/>
            <a:ext cx="585788" cy="944563"/>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34173" name="Rectangle 77"/>
          <p:cNvSpPr/>
          <p:nvPr/>
        </p:nvSpPr>
        <p:spPr>
          <a:xfrm>
            <a:off x="1574800" y="1803400"/>
            <a:ext cx="587375" cy="944563"/>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34174" name="Rectangle 78"/>
          <p:cNvSpPr/>
          <p:nvPr/>
        </p:nvSpPr>
        <p:spPr>
          <a:xfrm>
            <a:off x="608013" y="1803400"/>
            <a:ext cx="966787" cy="944563"/>
          </a:xfrm>
          <a:prstGeom prst="rect">
            <a:avLst/>
          </a:prstGeom>
          <a:solidFill>
            <a:schemeClr val="folHlink"/>
          </a:solidFill>
          <a:ln w="9525">
            <a:noFill/>
          </a:ln>
        </p:spPr>
        <p:txBody>
          <a:bodyPr anchor="ctr"/>
          <a:p>
            <a:pPr eaLnBrk="0" hangingPunct="0">
              <a:spcBef>
                <a:spcPct val="20000"/>
              </a:spcBef>
            </a:pPr>
            <a:r>
              <a:rPr lang="zh-CN" altLang="en-US" sz="2800" dirty="0">
                <a:latin typeface="Arial" panose="020B0604020202020204" pitchFamily="34" charset="0"/>
              </a:rPr>
              <a:t>页面走向</a:t>
            </a:r>
            <a:endParaRPr lang="zh-CN" altLang="en-US" sz="2800" dirty="0">
              <a:latin typeface="Arial" panose="020B0604020202020204" pitchFamily="34" charset="0"/>
            </a:endParaRPr>
          </a:p>
        </p:txBody>
      </p:sp>
      <p:sp>
        <p:nvSpPr>
          <p:cNvPr id="134175" name="Line 79"/>
          <p:cNvSpPr/>
          <p:nvPr/>
        </p:nvSpPr>
        <p:spPr>
          <a:xfrm>
            <a:off x="608013" y="1803400"/>
            <a:ext cx="8001000" cy="1588"/>
          </a:xfrm>
          <a:prstGeom prst="line">
            <a:avLst/>
          </a:prstGeom>
          <a:ln w="28575" cap="sq" cmpd="sng">
            <a:solidFill>
              <a:schemeClr val="tx1"/>
            </a:solidFill>
            <a:prstDash val="solid"/>
            <a:headEnd type="none" w="med" len="med"/>
            <a:tailEnd type="none" w="med" len="med"/>
          </a:ln>
        </p:spPr>
      </p:sp>
      <p:sp>
        <p:nvSpPr>
          <p:cNvPr id="134176" name="Line 80"/>
          <p:cNvSpPr/>
          <p:nvPr/>
        </p:nvSpPr>
        <p:spPr>
          <a:xfrm>
            <a:off x="608013" y="2747963"/>
            <a:ext cx="8001000" cy="1587"/>
          </a:xfrm>
          <a:prstGeom prst="line">
            <a:avLst/>
          </a:prstGeom>
          <a:ln w="12700" cap="flat" cmpd="sng">
            <a:solidFill>
              <a:schemeClr val="tx1"/>
            </a:solidFill>
            <a:prstDash val="solid"/>
            <a:headEnd type="none" w="med" len="med"/>
            <a:tailEnd type="none" w="med" len="med"/>
          </a:ln>
        </p:spPr>
      </p:sp>
      <p:sp>
        <p:nvSpPr>
          <p:cNvPr id="134177" name="Line 81"/>
          <p:cNvSpPr/>
          <p:nvPr/>
        </p:nvSpPr>
        <p:spPr>
          <a:xfrm>
            <a:off x="608013" y="3560763"/>
            <a:ext cx="8001000" cy="1587"/>
          </a:xfrm>
          <a:prstGeom prst="line">
            <a:avLst/>
          </a:prstGeom>
          <a:ln w="12700" cap="flat" cmpd="sng">
            <a:solidFill>
              <a:schemeClr val="tx1"/>
            </a:solidFill>
            <a:prstDash val="solid"/>
            <a:headEnd type="none" w="med" len="med"/>
            <a:tailEnd type="none" w="med" len="med"/>
          </a:ln>
        </p:spPr>
      </p:sp>
      <p:sp>
        <p:nvSpPr>
          <p:cNvPr id="134178" name="Line 82"/>
          <p:cNvSpPr/>
          <p:nvPr/>
        </p:nvSpPr>
        <p:spPr>
          <a:xfrm>
            <a:off x="608013" y="4373563"/>
            <a:ext cx="8001000" cy="1587"/>
          </a:xfrm>
          <a:prstGeom prst="line">
            <a:avLst/>
          </a:prstGeom>
          <a:ln w="12700" cap="flat" cmpd="sng">
            <a:solidFill>
              <a:schemeClr val="tx1"/>
            </a:solidFill>
            <a:prstDash val="solid"/>
            <a:headEnd type="none" w="med" len="med"/>
            <a:tailEnd type="none" w="med" len="med"/>
          </a:ln>
        </p:spPr>
      </p:sp>
      <p:sp>
        <p:nvSpPr>
          <p:cNvPr id="134179" name="Line 83"/>
          <p:cNvSpPr/>
          <p:nvPr/>
        </p:nvSpPr>
        <p:spPr>
          <a:xfrm>
            <a:off x="608013" y="5186363"/>
            <a:ext cx="8001000" cy="1587"/>
          </a:xfrm>
          <a:prstGeom prst="line">
            <a:avLst/>
          </a:prstGeom>
          <a:ln w="12700" cap="flat" cmpd="sng">
            <a:solidFill>
              <a:schemeClr val="tx1"/>
            </a:solidFill>
            <a:prstDash val="solid"/>
            <a:headEnd type="none" w="med" len="med"/>
            <a:tailEnd type="none" w="med" len="med"/>
          </a:ln>
        </p:spPr>
      </p:sp>
      <p:sp>
        <p:nvSpPr>
          <p:cNvPr id="134180" name="Line 84"/>
          <p:cNvSpPr/>
          <p:nvPr/>
        </p:nvSpPr>
        <p:spPr>
          <a:xfrm>
            <a:off x="608013" y="6130925"/>
            <a:ext cx="8001000" cy="1588"/>
          </a:xfrm>
          <a:prstGeom prst="line">
            <a:avLst/>
          </a:prstGeom>
          <a:ln w="28575" cap="sq" cmpd="sng">
            <a:solidFill>
              <a:schemeClr val="tx1"/>
            </a:solidFill>
            <a:prstDash val="solid"/>
            <a:headEnd type="none" w="med" len="med"/>
            <a:tailEnd type="none" w="med" len="med"/>
          </a:ln>
        </p:spPr>
      </p:sp>
      <p:sp>
        <p:nvSpPr>
          <p:cNvPr id="134181" name="Line 85"/>
          <p:cNvSpPr/>
          <p:nvPr/>
        </p:nvSpPr>
        <p:spPr>
          <a:xfrm>
            <a:off x="608013" y="1803400"/>
            <a:ext cx="1587" cy="4327525"/>
          </a:xfrm>
          <a:prstGeom prst="line">
            <a:avLst/>
          </a:prstGeom>
          <a:ln w="28575" cap="sq" cmpd="sng">
            <a:solidFill>
              <a:schemeClr val="tx1"/>
            </a:solidFill>
            <a:prstDash val="solid"/>
            <a:headEnd type="none" w="med" len="med"/>
            <a:tailEnd type="none" w="med" len="med"/>
          </a:ln>
        </p:spPr>
      </p:sp>
      <p:sp>
        <p:nvSpPr>
          <p:cNvPr id="134182" name="Line 86"/>
          <p:cNvSpPr/>
          <p:nvPr/>
        </p:nvSpPr>
        <p:spPr>
          <a:xfrm>
            <a:off x="1574800" y="1803400"/>
            <a:ext cx="1588" cy="4327525"/>
          </a:xfrm>
          <a:prstGeom prst="line">
            <a:avLst/>
          </a:prstGeom>
          <a:ln w="9525">
            <a:noFill/>
          </a:ln>
        </p:spPr>
      </p:sp>
      <p:sp>
        <p:nvSpPr>
          <p:cNvPr id="134183" name="Line 87"/>
          <p:cNvSpPr/>
          <p:nvPr/>
        </p:nvSpPr>
        <p:spPr>
          <a:xfrm>
            <a:off x="2162175" y="1803400"/>
            <a:ext cx="1588" cy="4327525"/>
          </a:xfrm>
          <a:prstGeom prst="line">
            <a:avLst/>
          </a:prstGeom>
          <a:ln w="9525">
            <a:noFill/>
          </a:ln>
        </p:spPr>
      </p:sp>
      <p:sp>
        <p:nvSpPr>
          <p:cNvPr id="134184" name="Line 88"/>
          <p:cNvSpPr/>
          <p:nvPr/>
        </p:nvSpPr>
        <p:spPr>
          <a:xfrm>
            <a:off x="2747963" y="1803400"/>
            <a:ext cx="1587" cy="4327525"/>
          </a:xfrm>
          <a:prstGeom prst="line">
            <a:avLst/>
          </a:prstGeom>
          <a:ln w="12700" cap="flat" cmpd="sng">
            <a:solidFill>
              <a:schemeClr val="tx1"/>
            </a:solidFill>
            <a:prstDash val="solid"/>
            <a:headEnd type="none" w="med" len="med"/>
            <a:tailEnd type="none" w="med" len="med"/>
          </a:ln>
        </p:spPr>
      </p:sp>
      <p:sp>
        <p:nvSpPr>
          <p:cNvPr id="134185" name="Line 89"/>
          <p:cNvSpPr/>
          <p:nvPr/>
        </p:nvSpPr>
        <p:spPr>
          <a:xfrm>
            <a:off x="3335338" y="1803400"/>
            <a:ext cx="1587" cy="4327525"/>
          </a:xfrm>
          <a:prstGeom prst="line">
            <a:avLst/>
          </a:prstGeom>
          <a:ln w="9525">
            <a:noFill/>
          </a:ln>
        </p:spPr>
      </p:sp>
      <p:sp>
        <p:nvSpPr>
          <p:cNvPr id="134186" name="Line 90"/>
          <p:cNvSpPr/>
          <p:nvPr/>
        </p:nvSpPr>
        <p:spPr>
          <a:xfrm>
            <a:off x="3919538" y="1803400"/>
            <a:ext cx="1587" cy="4327525"/>
          </a:xfrm>
          <a:prstGeom prst="line">
            <a:avLst/>
          </a:prstGeom>
          <a:ln w="38100" cap="flat" cmpd="sng">
            <a:solidFill>
              <a:srgbClr val="00FF00"/>
            </a:solidFill>
            <a:prstDash val="solid"/>
            <a:headEnd type="none" w="med" len="med"/>
            <a:tailEnd type="none" w="med" len="med"/>
          </a:ln>
        </p:spPr>
      </p:sp>
      <p:sp>
        <p:nvSpPr>
          <p:cNvPr id="134187" name="Line 91"/>
          <p:cNvSpPr/>
          <p:nvPr/>
        </p:nvSpPr>
        <p:spPr>
          <a:xfrm>
            <a:off x="4500563" y="1844675"/>
            <a:ext cx="1587" cy="4327525"/>
          </a:xfrm>
          <a:prstGeom prst="line">
            <a:avLst/>
          </a:prstGeom>
          <a:ln w="12700" cap="flat" cmpd="sng">
            <a:solidFill>
              <a:schemeClr val="tx1"/>
            </a:solidFill>
            <a:prstDash val="solid"/>
            <a:headEnd type="none" w="med" len="med"/>
            <a:tailEnd type="none" w="med" len="med"/>
          </a:ln>
        </p:spPr>
      </p:sp>
      <p:sp>
        <p:nvSpPr>
          <p:cNvPr id="134188" name="Line 92"/>
          <p:cNvSpPr/>
          <p:nvPr/>
        </p:nvSpPr>
        <p:spPr>
          <a:xfrm>
            <a:off x="5092700" y="1803400"/>
            <a:ext cx="1588" cy="4327525"/>
          </a:xfrm>
          <a:prstGeom prst="line">
            <a:avLst/>
          </a:prstGeom>
          <a:ln w="12700" cap="flat" cmpd="sng">
            <a:solidFill>
              <a:schemeClr val="tx1"/>
            </a:solidFill>
            <a:prstDash val="solid"/>
            <a:headEnd type="none" w="med" len="med"/>
            <a:tailEnd type="none" w="med" len="med"/>
          </a:ln>
        </p:spPr>
      </p:sp>
      <p:sp>
        <p:nvSpPr>
          <p:cNvPr id="134189" name="Line 93"/>
          <p:cNvSpPr/>
          <p:nvPr/>
        </p:nvSpPr>
        <p:spPr>
          <a:xfrm>
            <a:off x="5678488" y="1803400"/>
            <a:ext cx="1587" cy="4327525"/>
          </a:xfrm>
          <a:prstGeom prst="line">
            <a:avLst/>
          </a:prstGeom>
          <a:ln w="12700" cap="flat" cmpd="sng">
            <a:solidFill>
              <a:schemeClr val="tx1"/>
            </a:solidFill>
            <a:prstDash val="solid"/>
            <a:headEnd type="none" w="med" len="med"/>
            <a:tailEnd type="none" w="med" len="med"/>
          </a:ln>
        </p:spPr>
      </p:sp>
      <p:sp>
        <p:nvSpPr>
          <p:cNvPr id="134190" name="Line 94"/>
          <p:cNvSpPr/>
          <p:nvPr/>
        </p:nvSpPr>
        <p:spPr>
          <a:xfrm>
            <a:off x="6264275" y="1803400"/>
            <a:ext cx="1588" cy="4327525"/>
          </a:xfrm>
          <a:prstGeom prst="line">
            <a:avLst/>
          </a:prstGeom>
          <a:ln w="12700" cap="flat" cmpd="sng">
            <a:solidFill>
              <a:schemeClr val="tx1"/>
            </a:solidFill>
            <a:prstDash val="solid"/>
            <a:headEnd type="none" w="med" len="med"/>
            <a:tailEnd type="none" w="med" len="med"/>
          </a:ln>
        </p:spPr>
      </p:sp>
      <p:sp>
        <p:nvSpPr>
          <p:cNvPr id="134191" name="Line 95"/>
          <p:cNvSpPr/>
          <p:nvPr/>
        </p:nvSpPr>
        <p:spPr>
          <a:xfrm>
            <a:off x="6851650" y="1803400"/>
            <a:ext cx="1588" cy="4327525"/>
          </a:xfrm>
          <a:prstGeom prst="line">
            <a:avLst/>
          </a:prstGeom>
          <a:ln w="12700" cap="flat" cmpd="sng">
            <a:solidFill>
              <a:schemeClr val="tx1"/>
            </a:solidFill>
            <a:prstDash val="solid"/>
            <a:headEnd type="none" w="med" len="med"/>
            <a:tailEnd type="none" w="med" len="med"/>
          </a:ln>
        </p:spPr>
      </p:sp>
      <p:sp>
        <p:nvSpPr>
          <p:cNvPr id="134192" name="Line 96"/>
          <p:cNvSpPr/>
          <p:nvPr/>
        </p:nvSpPr>
        <p:spPr>
          <a:xfrm>
            <a:off x="7435850" y="1803400"/>
            <a:ext cx="1588" cy="4327525"/>
          </a:xfrm>
          <a:prstGeom prst="line">
            <a:avLst/>
          </a:prstGeom>
          <a:ln w="12700" cap="flat" cmpd="sng">
            <a:solidFill>
              <a:schemeClr val="tx1"/>
            </a:solidFill>
            <a:prstDash val="solid"/>
            <a:headEnd type="none" w="med" len="med"/>
            <a:tailEnd type="none" w="med" len="med"/>
          </a:ln>
        </p:spPr>
      </p:sp>
      <p:sp>
        <p:nvSpPr>
          <p:cNvPr id="134193" name="Line 97"/>
          <p:cNvSpPr/>
          <p:nvPr/>
        </p:nvSpPr>
        <p:spPr>
          <a:xfrm>
            <a:off x="8023225" y="1803400"/>
            <a:ext cx="1588" cy="4327525"/>
          </a:xfrm>
          <a:prstGeom prst="line">
            <a:avLst/>
          </a:prstGeom>
          <a:ln w="12700" cap="flat" cmpd="sng">
            <a:solidFill>
              <a:schemeClr val="tx1"/>
            </a:solidFill>
            <a:prstDash val="solid"/>
            <a:headEnd type="none" w="med" len="med"/>
            <a:tailEnd type="none" w="med" len="med"/>
          </a:ln>
        </p:spPr>
      </p:sp>
      <p:sp>
        <p:nvSpPr>
          <p:cNvPr id="134194" name="Line 98"/>
          <p:cNvSpPr/>
          <p:nvPr/>
        </p:nvSpPr>
        <p:spPr>
          <a:xfrm>
            <a:off x="8609013" y="1803400"/>
            <a:ext cx="1587" cy="4327525"/>
          </a:xfrm>
          <a:prstGeom prst="line">
            <a:avLst/>
          </a:prstGeom>
          <a:ln w="28575" cap="sq" cmpd="sng">
            <a:solidFill>
              <a:schemeClr val="tx1"/>
            </a:solidFill>
            <a:prstDash val="solid"/>
            <a:headEnd type="none" w="med" len="med"/>
            <a:tailEnd type="none" w="med" len="med"/>
          </a:ln>
        </p:spPr>
      </p:sp>
      <p:sp>
        <p:nvSpPr>
          <p:cNvPr id="134195" name="Text Box 99"/>
          <p:cNvSpPr txBox="1"/>
          <p:nvPr/>
        </p:nvSpPr>
        <p:spPr>
          <a:xfrm>
            <a:off x="468313" y="333375"/>
            <a:ext cx="3521075" cy="579438"/>
          </a:xfrm>
          <a:prstGeom prst="rect">
            <a:avLst/>
          </a:prstGeom>
          <a:noFill/>
          <a:ln w="9525">
            <a:noFill/>
          </a:ln>
        </p:spPr>
        <p:txBody>
          <a:bodyPr>
            <a:spAutoFit/>
          </a:bodyPr>
          <a:p>
            <a:pPr algn="l">
              <a:spcBef>
                <a:spcPct val="0"/>
              </a:spcBef>
            </a:pPr>
            <a:r>
              <a:rPr lang="zh-CN" altLang="en-US" sz="3200" dirty="0">
                <a:solidFill>
                  <a:srgbClr val="CC3300"/>
                </a:solidFill>
                <a:latin typeface="Times New Roman" panose="02020603050405020304" pitchFamily="18" charset="0"/>
              </a:rPr>
              <a:t>使用</a:t>
            </a:r>
            <a:r>
              <a:rPr lang="en-US" altLang="zh-CN" sz="3200" dirty="0">
                <a:solidFill>
                  <a:srgbClr val="CC3300"/>
                </a:solidFill>
                <a:latin typeface="Times New Roman" panose="02020603050405020304" pitchFamily="18" charset="0"/>
              </a:rPr>
              <a:t>LRU</a:t>
            </a:r>
            <a:r>
              <a:rPr lang="zh-CN" altLang="en-US" sz="3200" dirty="0">
                <a:solidFill>
                  <a:srgbClr val="CC3300"/>
                </a:solidFill>
                <a:latin typeface="Times New Roman" panose="02020603050405020304" pitchFamily="18" charset="0"/>
              </a:rPr>
              <a:t>算法：</a:t>
            </a:r>
            <a:endParaRPr lang="zh-CN" altLang="en-US" sz="3200" dirty="0">
              <a:solidFill>
                <a:srgbClr val="CC3300"/>
              </a:solidFill>
              <a:latin typeface="Times New Roman" panose="02020603050405020304" pitchFamily="18" charset="0"/>
            </a:endParaRPr>
          </a:p>
        </p:txBody>
      </p:sp>
      <p:sp>
        <p:nvSpPr>
          <p:cNvPr id="126053" name="Text Box 101"/>
          <p:cNvSpPr txBox="1"/>
          <p:nvPr/>
        </p:nvSpPr>
        <p:spPr>
          <a:xfrm>
            <a:off x="844550" y="6223000"/>
            <a:ext cx="5527675" cy="519113"/>
          </a:xfrm>
          <a:prstGeom prst="rect">
            <a:avLst/>
          </a:prstGeom>
          <a:noFill/>
          <a:ln w="9525">
            <a:noFill/>
          </a:ln>
        </p:spPr>
        <p:txBody>
          <a:bodyPr>
            <a:spAutoFit/>
          </a:bodyPr>
          <a:p>
            <a:pPr algn="l">
              <a:spcBef>
                <a:spcPct val="0"/>
              </a:spcBef>
            </a:pPr>
            <a:r>
              <a:rPr lang="zh-CN" altLang="en-US" sz="2800" dirty="0">
                <a:latin typeface="Times New Roman" panose="02020603050405020304" pitchFamily="18" charset="0"/>
              </a:rPr>
              <a:t>缺页次数：</a:t>
            </a:r>
            <a:r>
              <a:rPr lang="en-US" altLang="zh-CN" sz="2800" dirty="0">
                <a:latin typeface="Times New Roman" panose="02020603050405020304" pitchFamily="18" charset="0"/>
              </a:rPr>
              <a:t>7</a:t>
            </a:r>
            <a:r>
              <a:rPr lang="zh-CN" altLang="en-US" sz="2800" dirty="0">
                <a:latin typeface="Times New Roman" panose="02020603050405020304" pitchFamily="18" charset="0"/>
              </a:rPr>
              <a:t>，缺页率：</a:t>
            </a:r>
            <a:r>
              <a:rPr lang="en-US" altLang="zh-CN" sz="2800" dirty="0">
                <a:latin typeface="Times New Roman" panose="02020603050405020304" pitchFamily="18" charset="0"/>
              </a:rPr>
              <a:t>7/12</a:t>
            </a:r>
            <a:endParaRPr lang="en-US" altLang="zh-CN" sz="2800" dirty="0">
              <a:latin typeface="Times New Roman" panose="02020603050405020304" pitchFamily="18" charset="0"/>
            </a:endParaRPr>
          </a:p>
        </p:txBody>
      </p:sp>
      <p:sp>
        <p:nvSpPr>
          <p:cNvPr id="134197" name="Line 103"/>
          <p:cNvSpPr/>
          <p:nvPr/>
        </p:nvSpPr>
        <p:spPr>
          <a:xfrm>
            <a:off x="2124075" y="1838325"/>
            <a:ext cx="1588" cy="4327525"/>
          </a:xfrm>
          <a:prstGeom prst="line">
            <a:avLst/>
          </a:prstGeom>
          <a:ln w="12700" cap="flat" cmpd="sng">
            <a:solidFill>
              <a:schemeClr val="tx1"/>
            </a:solidFill>
            <a:prstDash val="solid"/>
            <a:headEnd type="none" w="med" len="med"/>
            <a:tailEnd type="none" w="med" len="med"/>
          </a:ln>
        </p:spPr>
      </p:sp>
      <p:sp>
        <p:nvSpPr>
          <p:cNvPr id="134198" name="Line 105"/>
          <p:cNvSpPr/>
          <p:nvPr/>
        </p:nvSpPr>
        <p:spPr>
          <a:xfrm>
            <a:off x="3346450" y="1838325"/>
            <a:ext cx="1588" cy="4327525"/>
          </a:xfrm>
          <a:prstGeom prst="line">
            <a:avLst/>
          </a:prstGeom>
          <a:ln w="12700" cap="flat" cmpd="sng">
            <a:solidFill>
              <a:schemeClr val="tx1"/>
            </a:solidFill>
            <a:prstDash val="solid"/>
            <a:headEnd type="none" w="med" len="med"/>
            <a:tailEnd type="none" w="med" len="med"/>
          </a:ln>
        </p:spPr>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26053"/>
                                        </p:tgtEl>
                                        <p:attrNameLst>
                                          <p:attrName>style.visibility</p:attrName>
                                        </p:attrNameLst>
                                      </p:cBhvr>
                                      <p:to>
                                        <p:strVal val="visible"/>
                                      </p:to>
                                    </p:set>
                                    <p:anim calcmode="lin" valueType="num">
                                      <p:cBhvr additive="base">
                                        <p:cTn id="55" dur="500" fill="hold"/>
                                        <p:tgtEl>
                                          <p:spTgt spid="126053"/>
                                        </p:tgtEl>
                                        <p:attrNameLst>
                                          <p:attrName>ppt_x</p:attrName>
                                        </p:attrNameLst>
                                      </p:cBhvr>
                                      <p:tavLst>
                                        <p:tav tm="0">
                                          <p:val>
                                            <p:strVal val="0-#ppt_w/2"/>
                                          </p:val>
                                        </p:tav>
                                        <p:tav tm="100000">
                                          <p:val>
                                            <p:strVal val="#ppt_x"/>
                                          </p:val>
                                        </p:tav>
                                      </p:tavLst>
                                    </p:anim>
                                    <p:anim calcmode="lin" valueType="num">
                                      <p:cBhvr additive="base">
                                        <p:cTn id="56" dur="500" fill="hold"/>
                                        <p:tgtEl>
                                          <p:spTgt spid="1260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05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5586" name="Rectangle 2"/>
          <p:cNvSpPr>
            <a:spLocks noGrp="1" noChangeArrowheads="1"/>
          </p:cNvSpPr>
          <p:nvPr>
            <p:ph type="title" idx="4294967295"/>
          </p:nvPr>
        </p:nvSpPr>
        <p:spPr>
          <a:xfrm>
            <a:off x="457200" y="325438"/>
            <a:ext cx="5483225" cy="582613"/>
          </a:xfrm>
        </p:spPr>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动态重定位：</a:t>
            </a:r>
            <a:endParaRPr kumimoji="0" lang="zh-CN" altLang="en-US" sz="32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endParaRPr>
          </a:p>
        </p:txBody>
      </p:sp>
      <p:sp>
        <p:nvSpPr>
          <p:cNvPr id="1028" name="Rectangle 3" descr="Rectangle: Click to edit Master text styles&#13;&#10;Second level&#13;&#10;Third level&#13;&#10;Fourth level&#13;&#10;Fifth level"/>
          <p:cNvSpPr>
            <a:spLocks noGrp="1"/>
          </p:cNvSpPr>
          <p:nvPr>
            <p:ph type="body" sz="half"/>
          </p:nvPr>
        </p:nvSpPr>
        <p:spPr>
          <a:xfrm>
            <a:off x="468313" y="1412875"/>
            <a:ext cx="3810000" cy="4114800"/>
          </a:xfrm>
          <a:ln/>
        </p:spPr>
        <p:txBody>
          <a:bodyPr vert="horz" wrap="square" lIns="91440" tIns="45720" rIns="91440" bIns="45720" anchor="t"/>
          <a:lstStyle>
            <a:lvl1pPr lvl="0">
              <a:defRPr sz="2800"/>
            </a:lvl1pPr>
            <a:lvl2pPr lvl="1">
              <a:defRPr sz="2400"/>
            </a:lvl2pPr>
            <a:lvl3pPr lvl="2">
              <a:defRPr sz="2000"/>
            </a:lvl3pPr>
            <a:lvl4pPr lvl="3">
              <a:defRPr sz="1800"/>
            </a:lvl4pPr>
            <a:lvl5pPr lvl="4">
              <a:defRPr sz="1800"/>
            </a:lvl5pPr>
          </a:lstStyle>
          <a:p>
            <a:pPr lvl="0" algn="just" eaLnBrk="1" hangingPunct="1">
              <a:lnSpc>
                <a:spcPct val="90000"/>
              </a:lnSpc>
            </a:pPr>
            <a:r>
              <a:rPr lang="zh-CN" altLang="en-US" sz="2400" b="1" dirty="0">
                <a:solidFill>
                  <a:srgbClr val="3333FF"/>
                </a:solidFill>
              </a:rPr>
              <a:t>定义</a:t>
            </a:r>
            <a:r>
              <a:rPr lang="zh-CN" altLang="en-US" sz="2400" b="1" dirty="0">
                <a:solidFill>
                  <a:srgbClr val="000000"/>
                </a:solidFill>
              </a:rPr>
              <a:t>：在程序执行过程中进行重定位，由</a:t>
            </a:r>
            <a:r>
              <a:rPr lang="zh-CN" altLang="en-US" sz="2400" b="1" dirty="0">
                <a:solidFill>
                  <a:srgbClr val="F5734B"/>
                </a:solidFill>
              </a:rPr>
              <a:t>系统硬件</a:t>
            </a:r>
            <a:r>
              <a:rPr lang="zh-CN" altLang="en-US" sz="2400" b="1" dirty="0">
                <a:solidFill>
                  <a:srgbClr val="000000"/>
                </a:solidFill>
              </a:rPr>
              <a:t>完成从逻辑地址到物理地址的转换的。</a:t>
            </a:r>
            <a:endParaRPr lang="zh-CN" altLang="en-US" sz="2400" b="1" dirty="0">
              <a:solidFill>
                <a:srgbClr val="000000"/>
              </a:solidFill>
            </a:endParaRPr>
          </a:p>
          <a:p>
            <a:pPr lvl="0" algn="just" eaLnBrk="1" hangingPunct="1">
              <a:lnSpc>
                <a:spcPct val="90000"/>
              </a:lnSpc>
            </a:pPr>
            <a:r>
              <a:rPr lang="zh-CN" altLang="en-US" sz="2400" b="1" dirty="0">
                <a:solidFill>
                  <a:srgbClr val="000000"/>
                </a:solidFill>
              </a:rPr>
              <a:t>装入时不加任何修改，而是在每次访问内存单元前才进行地址变换。</a:t>
            </a:r>
            <a:endParaRPr lang="zh-CN" altLang="en-US" sz="2400" b="1" dirty="0">
              <a:solidFill>
                <a:schemeClr val="accent2"/>
              </a:solidFill>
            </a:endParaRPr>
          </a:p>
          <a:p>
            <a:pPr lvl="0" algn="just" eaLnBrk="1" hangingPunct="1">
              <a:lnSpc>
                <a:spcPct val="90000"/>
              </a:lnSpc>
            </a:pPr>
            <a:r>
              <a:rPr lang="zh-CN" altLang="en-US" sz="2400" b="1" dirty="0"/>
              <a:t>系统（</a:t>
            </a:r>
            <a:r>
              <a:rPr lang="en-US" altLang="zh-CN" sz="2400" b="1" dirty="0"/>
              <a:t>CPU</a:t>
            </a:r>
            <a:r>
              <a:rPr lang="zh-CN" altLang="en-US" sz="2400" b="1" dirty="0"/>
              <a:t>）中设置了</a:t>
            </a:r>
            <a:r>
              <a:rPr lang="zh-CN" altLang="en-US" sz="2400" b="1" dirty="0">
                <a:solidFill>
                  <a:srgbClr val="CC0000"/>
                </a:solidFill>
              </a:rPr>
              <a:t>重定位寄存器：</a:t>
            </a:r>
            <a:r>
              <a:rPr lang="zh-CN" altLang="en-US" sz="2400" b="1" dirty="0"/>
              <a:t>存放当前进程在内存的始址。</a:t>
            </a:r>
            <a:endParaRPr lang="zh-CN" altLang="en-US" sz="2400" b="1" dirty="0"/>
          </a:p>
        </p:txBody>
      </p:sp>
      <p:graphicFrame>
        <p:nvGraphicFramePr>
          <p:cNvPr id="1026" name="Object 4"/>
          <p:cNvGraphicFramePr>
            <a:graphicFrameLocks noGrp="1"/>
          </p:cNvGraphicFramePr>
          <p:nvPr>
            <p:ph type="clipArt" sz="half"/>
          </p:nvPr>
        </p:nvGraphicFramePr>
        <p:xfrm>
          <a:off x="4418013" y="765175"/>
          <a:ext cx="4546600" cy="5026025"/>
        </p:xfrm>
        <a:graphic>
          <a:graphicData uri="http://schemas.openxmlformats.org/presentationml/2006/ole">
            <mc:AlternateContent xmlns:mc="http://schemas.openxmlformats.org/markup-compatibility/2006">
              <mc:Choice xmlns:v="urn:schemas-microsoft-com:vml" Requires="v">
                <p:oleObj spid="_x0000_s3076" name="" r:id="rId1" imgW="5178425" imgH="3132455" progId="Paint.Picture">
                  <p:embed/>
                </p:oleObj>
              </mc:Choice>
              <mc:Fallback>
                <p:oleObj name="" r:id="rId1" imgW="5178425" imgH="3132455" progId="Paint.Picture">
                  <p:embed/>
                  <p:pic>
                    <p:nvPicPr>
                      <p:cNvPr id="0" name="图片 3075"/>
                      <p:cNvPicPr/>
                      <p:nvPr/>
                    </p:nvPicPr>
                    <p:blipFill>
                      <a:blip r:embed="rId2"/>
                      <a:stretch>
                        <a:fillRect/>
                      </a:stretch>
                    </p:blipFill>
                    <p:spPr>
                      <a:xfrm>
                        <a:off x="4418013" y="765175"/>
                        <a:ext cx="4546600" cy="5026025"/>
                      </a:xfrm>
                      <a:prstGeom prst="rect">
                        <a:avLst/>
                      </a:prstGeom>
                      <a:noFill/>
                      <a:ln w="38100">
                        <a:miter/>
                      </a:ln>
                    </p:spPr>
                  </p:pic>
                </p:oleObj>
              </mc:Fallback>
            </mc:AlternateContent>
          </a:graphicData>
        </a:graphic>
      </p:graphicFrame>
    </p:spTree>
  </p:cSld>
  <p:clrMapOvr>
    <a:masterClrMapping/>
  </p:clrMapOvr>
  <p:transition>
    <p:fade/>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683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4.8 </a:t>
            </a:r>
            <a:r>
              <a:rPr kumimoji="0" lang="zh-CN" altLang="en-US"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页面置换算法</a:t>
            </a:r>
            <a:endParaRPr kumimoji="0" lang="zh-CN" altLang="en-US"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376835" name="Rectangle 3"/>
          <p:cNvSpPr>
            <a:spLocks noGrp="1"/>
          </p:cNvSpPr>
          <p:nvPr>
            <p:ph idx="1"/>
          </p:nvPr>
        </p:nvSpPr>
        <p:spPr>
          <a:xfrm>
            <a:off x="457200" y="1341438"/>
            <a:ext cx="8229600" cy="3311525"/>
          </a:xfrm>
          <a:ln/>
        </p:spPr>
        <p:txBody>
          <a:bodyPr vert="horz" wrap="square" lIns="91440" tIns="45720" rIns="91440" bIns="45720" anchor="t"/>
          <a:p>
            <a:r>
              <a:rPr lang="zh-CN" altLang="en-US" b="1" dirty="0">
                <a:solidFill>
                  <a:srgbClr val="3333FF"/>
                </a:solidFill>
              </a:rPr>
              <a:t>三、 </a:t>
            </a:r>
            <a:r>
              <a:rPr lang="zh-CN" altLang="en-US" b="1" dirty="0">
                <a:solidFill>
                  <a:srgbClr val="3333FF"/>
                </a:solidFill>
                <a:latin typeface="Times New Roman" panose="02020603050405020304" pitchFamily="18" charset="0"/>
              </a:rPr>
              <a:t>最近最久未使用置换算法（</a:t>
            </a:r>
            <a:r>
              <a:rPr lang="en-US" altLang="zh-CN" b="1" dirty="0">
                <a:solidFill>
                  <a:srgbClr val="3333FF"/>
                </a:solidFill>
                <a:latin typeface="Times New Roman" panose="02020603050405020304" pitchFamily="18" charset="0"/>
              </a:rPr>
              <a:t>LRU</a:t>
            </a:r>
            <a:r>
              <a:rPr lang="zh-CN" altLang="en-US" b="1" dirty="0">
                <a:solidFill>
                  <a:srgbClr val="3333FF"/>
                </a:solidFill>
                <a:latin typeface="Times New Roman" panose="02020603050405020304" pitchFamily="18" charset="0"/>
              </a:rPr>
              <a:t>）</a:t>
            </a:r>
            <a:endParaRPr lang="zh-CN" altLang="en-US" b="1" dirty="0">
              <a:solidFill>
                <a:srgbClr val="3333FF"/>
              </a:solidFill>
              <a:latin typeface="Times New Roman" panose="02020603050405020304" pitchFamily="18" charset="0"/>
            </a:endParaRPr>
          </a:p>
          <a:p>
            <a:pPr lvl="1">
              <a:lnSpc>
                <a:spcPct val="125000"/>
              </a:lnSpc>
            </a:pPr>
            <a:r>
              <a:rPr lang="zh-CN" altLang="en-US" b="1" dirty="0"/>
              <a:t>特点：</a:t>
            </a:r>
            <a:endParaRPr lang="zh-CN" altLang="en-US" b="1" dirty="0"/>
          </a:p>
          <a:p>
            <a:pPr lvl="2">
              <a:lnSpc>
                <a:spcPct val="125000"/>
              </a:lnSpc>
            </a:pPr>
            <a:r>
              <a:rPr lang="zh-CN" altLang="en-US" sz="2800" b="1" dirty="0"/>
              <a:t>性能较好</a:t>
            </a:r>
            <a:endParaRPr lang="zh-CN" altLang="en-US" sz="2800" b="1" dirty="0"/>
          </a:p>
          <a:p>
            <a:pPr lvl="2">
              <a:lnSpc>
                <a:spcPct val="125000"/>
              </a:lnSpc>
            </a:pPr>
            <a:r>
              <a:rPr lang="zh-CN" altLang="en-US" sz="2800" b="1" dirty="0"/>
              <a:t>实现复杂，需要硬件支持（每页配置一个寄存器、栈），增加系统负担。</a:t>
            </a:r>
            <a:endParaRPr lang="zh-CN" altLang="en-US" sz="2800" b="1" dirty="0"/>
          </a:p>
          <a:p>
            <a:endParaRPr lang="en-US" altLang="zh-CN" sz="2800" dirty="0">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76835">
                                            <p:txEl>
                                              <p:charRg st="24" end="29"/>
                                            </p:txEl>
                                          </p:spTgt>
                                        </p:tgtEl>
                                        <p:attrNameLst>
                                          <p:attrName>style.visibility</p:attrName>
                                        </p:attrNameLst>
                                      </p:cBhvr>
                                      <p:to>
                                        <p:strVal val="visible"/>
                                      </p:to>
                                    </p:set>
                                    <p:animEffect transition="in" filter="box(in)">
                                      <p:cBhvr>
                                        <p:cTn id="7" dur="500"/>
                                        <p:tgtEl>
                                          <p:spTgt spid="376835">
                                            <p:txEl>
                                              <p:charRg st="24" end="29"/>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76835">
                                            <p:txEl>
                                              <p:charRg st="29" end="62"/>
                                            </p:txEl>
                                          </p:spTgt>
                                        </p:tgtEl>
                                        <p:attrNameLst>
                                          <p:attrName>style.visibility</p:attrName>
                                        </p:attrNameLst>
                                      </p:cBhvr>
                                      <p:to>
                                        <p:strVal val="visible"/>
                                      </p:to>
                                    </p:set>
                                    <p:animEffect transition="in" filter="box(in)">
                                      <p:cBhvr>
                                        <p:cTn id="12" dur="500"/>
                                        <p:tgtEl>
                                          <p:spTgt spid="376835">
                                            <p:txEl>
                                              <p:charRg st="29" end="6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Text Box 3"/>
          <p:cNvSpPr txBox="1"/>
          <p:nvPr/>
        </p:nvSpPr>
        <p:spPr>
          <a:xfrm>
            <a:off x="228600" y="1125538"/>
            <a:ext cx="8686800" cy="3260725"/>
          </a:xfrm>
          <a:prstGeom prst="rect">
            <a:avLst/>
          </a:prstGeom>
          <a:noFill/>
          <a:ln w="9525">
            <a:noFill/>
          </a:ln>
        </p:spPr>
        <p:txBody>
          <a:bodyPr>
            <a:spAutoFit/>
          </a:bodyPr>
          <a:p>
            <a:pPr algn="l">
              <a:lnSpc>
                <a:spcPct val="130000"/>
              </a:lnSpc>
              <a:spcBef>
                <a:spcPct val="0"/>
              </a:spcBef>
            </a:pPr>
            <a:r>
              <a:rPr lang="zh-CN" altLang="en-US" sz="2800" dirty="0">
                <a:solidFill>
                  <a:schemeClr val="accent1"/>
                </a:solidFill>
                <a:latin typeface="Times New Roman" panose="02020603050405020304" pitchFamily="18" charset="0"/>
              </a:rPr>
              <a:t>（ </a:t>
            </a:r>
            <a:r>
              <a:rPr lang="en-US" altLang="zh-CN" sz="2800" dirty="0">
                <a:solidFill>
                  <a:schemeClr val="accent1"/>
                </a:solidFill>
                <a:latin typeface="Times New Roman" panose="02020603050405020304" pitchFamily="18" charset="0"/>
              </a:rPr>
              <a:t>1</a:t>
            </a:r>
            <a:r>
              <a:rPr lang="zh-CN" altLang="en-US" sz="2800" dirty="0">
                <a:solidFill>
                  <a:schemeClr val="accent1"/>
                </a:solidFill>
                <a:latin typeface="Times New Roman" panose="02020603050405020304" pitchFamily="18" charset="0"/>
              </a:rPr>
              <a:t>）移位寄存器</a:t>
            </a:r>
            <a:endParaRPr lang="zh-CN" altLang="en-US" sz="2800" dirty="0">
              <a:solidFill>
                <a:schemeClr val="accent1"/>
              </a:solidFill>
              <a:latin typeface="Times New Roman" panose="02020603050405020304" pitchFamily="18" charset="0"/>
            </a:endParaRPr>
          </a:p>
          <a:p>
            <a:pPr algn="l">
              <a:lnSpc>
                <a:spcPct val="130000"/>
              </a:lnSpc>
              <a:spcBef>
                <a:spcPct val="0"/>
              </a:spcBef>
            </a:pPr>
            <a:r>
              <a:rPr lang="zh-CN" altLang="en-US" sz="2800" dirty="0">
                <a:latin typeface="Times New Roman" panose="02020603050405020304" pitchFamily="18" charset="0"/>
              </a:rPr>
              <a:t>  </a:t>
            </a:r>
            <a:r>
              <a:rPr lang="zh-CN" altLang="en-US" dirty="0">
                <a:latin typeface="Times New Roman" panose="02020603050405020304" pitchFamily="18" charset="0"/>
              </a:rPr>
              <a:t>为每个在内存中的页面配置一个移位寄存器，表示为：</a:t>
            </a:r>
            <a:endParaRPr lang="zh-CN" altLang="en-US" dirty="0">
              <a:latin typeface="Times New Roman" panose="02020603050405020304" pitchFamily="18" charset="0"/>
            </a:endParaRPr>
          </a:p>
          <a:p>
            <a:pPr algn="l">
              <a:lnSpc>
                <a:spcPct val="130000"/>
              </a:lnSpc>
              <a:spcBef>
                <a:spcPct val="0"/>
              </a:spcBef>
            </a:pPr>
            <a:r>
              <a:rPr lang="zh-CN" altLang="en-US" sz="3200" dirty="0">
                <a:solidFill>
                  <a:schemeClr val="accent1"/>
                </a:solidFill>
                <a:latin typeface="Times New Roman" panose="02020603050405020304" pitchFamily="18" charset="0"/>
              </a:rPr>
              <a:t>                    </a:t>
            </a:r>
            <a:r>
              <a:rPr lang="en-US" altLang="zh-CN" sz="3200" dirty="0">
                <a:solidFill>
                  <a:schemeClr val="accent1"/>
                </a:solidFill>
                <a:latin typeface="Times New Roman" panose="02020603050405020304" pitchFamily="18" charset="0"/>
              </a:rPr>
              <a:t>R</a:t>
            </a:r>
            <a:r>
              <a:rPr lang="zh-CN" altLang="en-US" sz="3200" dirty="0">
                <a:solidFill>
                  <a:schemeClr val="accent1"/>
                </a:solidFill>
                <a:latin typeface="Times New Roman" panose="02020603050405020304" pitchFamily="18" charset="0"/>
              </a:rPr>
              <a:t>＝</a:t>
            </a:r>
            <a:r>
              <a:rPr lang="en-US" altLang="zh-CN" sz="3200" dirty="0">
                <a:solidFill>
                  <a:schemeClr val="accent1"/>
                </a:solidFill>
                <a:latin typeface="Times New Roman" panose="02020603050405020304" pitchFamily="18" charset="0"/>
              </a:rPr>
              <a:t>R</a:t>
            </a:r>
            <a:r>
              <a:rPr lang="en-US" altLang="zh-CN" sz="3200" baseline="-18000" dirty="0">
                <a:solidFill>
                  <a:schemeClr val="accent1"/>
                </a:solidFill>
                <a:latin typeface="Times New Roman" panose="02020603050405020304" pitchFamily="18" charset="0"/>
              </a:rPr>
              <a:t>n-1</a:t>
            </a:r>
            <a:r>
              <a:rPr lang="en-US" altLang="zh-CN" sz="3200" dirty="0">
                <a:solidFill>
                  <a:schemeClr val="accent1"/>
                </a:solidFill>
                <a:latin typeface="Times New Roman" panose="02020603050405020304" pitchFamily="18" charset="0"/>
              </a:rPr>
              <a:t>R</a:t>
            </a:r>
            <a:r>
              <a:rPr lang="en-US" altLang="zh-CN" sz="3200" baseline="-18000" dirty="0">
                <a:solidFill>
                  <a:schemeClr val="accent1"/>
                </a:solidFill>
                <a:latin typeface="Times New Roman" panose="02020603050405020304" pitchFamily="18" charset="0"/>
              </a:rPr>
              <a:t>n-2</a:t>
            </a:r>
            <a:r>
              <a:rPr lang="en-US" altLang="zh-CN" sz="3200" dirty="0">
                <a:solidFill>
                  <a:schemeClr val="accent1"/>
                </a:solidFill>
                <a:latin typeface="Times New Roman" panose="02020603050405020304" pitchFamily="18" charset="0"/>
              </a:rPr>
              <a:t>…R</a:t>
            </a:r>
            <a:r>
              <a:rPr lang="en-US" altLang="zh-CN" sz="3200" baseline="-18000" dirty="0">
                <a:solidFill>
                  <a:schemeClr val="accent1"/>
                </a:solidFill>
                <a:latin typeface="Times New Roman" panose="02020603050405020304" pitchFamily="18" charset="0"/>
              </a:rPr>
              <a:t>1</a:t>
            </a:r>
            <a:r>
              <a:rPr lang="en-US" altLang="zh-CN" sz="3200" dirty="0">
                <a:solidFill>
                  <a:schemeClr val="accent1"/>
                </a:solidFill>
                <a:latin typeface="Times New Roman" panose="02020603050405020304" pitchFamily="18" charset="0"/>
              </a:rPr>
              <a:t>R</a:t>
            </a:r>
            <a:r>
              <a:rPr lang="en-US" altLang="zh-CN" sz="3200" baseline="-18000" dirty="0">
                <a:solidFill>
                  <a:schemeClr val="accent1"/>
                </a:solidFill>
                <a:latin typeface="Times New Roman" panose="02020603050405020304" pitchFamily="18" charset="0"/>
              </a:rPr>
              <a:t>0 </a:t>
            </a:r>
            <a:endParaRPr lang="en-US" altLang="zh-CN" sz="3200" baseline="-18000" dirty="0">
              <a:solidFill>
                <a:schemeClr val="accent1"/>
              </a:solidFill>
              <a:latin typeface="Times New Roman" panose="02020603050405020304" pitchFamily="18" charset="0"/>
            </a:endParaRPr>
          </a:p>
          <a:p>
            <a:pPr algn="l">
              <a:lnSpc>
                <a:spcPct val="130000"/>
              </a:lnSpc>
              <a:spcBef>
                <a:spcPct val="0"/>
              </a:spcBef>
            </a:pPr>
            <a:r>
              <a:rPr lang="en-US" altLang="zh-CN" b="0" dirty="0">
                <a:latin typeface="Times New Roman" panose="02020603050405020304" pitchFamily="18" charset="0"/>
              </a:rPr>
              <a:t>    </a:t>
            </a:r>
            <a:r>
              <a:rPr lang="zh-CN" altLang="en-US" dirty="0">
                <a:latin typeface="Times New Roman" panose="02020603050405020304" pitchFamily="18" charset="0"/>
              </a:rPr>
              <a:t>当进程访问此物理块时，将</a:t>
            </a:r>
            <a:r>
              <a:rPr lang="en-US" altLang="zh-CN" dirty="0">
                <a:latin typeface="Times New Roman" panose="02020603050405020304" pitchFamily="18" charset="0"/>
              </a:rPr>
              <a:t>R</a:t>
            </a:r>
            <a:r>
              <a:rPr lang="en-US" altLang="zh-CN" baseline="-18000" dirty="0">
                <a:latin typeface="Times New Roman" panose="02020603050405020304" pitchFamily="18" charset="0"/>
              </a:rPr>
              <a:t>n-1</a:t>
            </a:r>
            <a:r>
              <a:rPr lang="zh-CN" altLang="en-US" dirty="0">
                <a:latin typeface="Times New Roman" panose="02020603050405020304" pitchFamily="18" charset="0"/>
              </a:rPr>
              <a:t>位置</a:t>
            </a:r>
            <a:r>
              <a:rPr lang="en-US" altLang="zh-CN" dirty="0">
                <a:latin typeface="Times New Roman" panose="02020603050405020304" pitchFamily="18" charset="0"/>
              </a:rPr>
              <a:t>1</a:t>
            </a:r>
            <a:r>
              <a:rPr lang="zh-CN" altLang="en-US" dirty="0">
                <a:latin typeface="Times New Roman" panose="02020603050405020304" pitchFamily="18" charset="0"/>
              </a:rPr>
              <a:t>。定时信号将每隔一定时间将寄存器右移一位。具有最小数值的寄存器所对应的页面就是最近最久未使用的页面。</a:t>
            </a:r>
            <a:endParaRPr lang="zh-CN" altLang="en-US" dirty="0">
              <a:latin typeface="Times New Roman" panose="02020603050405020304" pitchFamily="18" charset="0"/>
            </a:endParaRPr>
          </a:p>
        </p:txBody>
      </p:sp>
      <p:sp>
        <p:nvSpPr>
          <p:cNvPr id="131076" name="Rectangle 4"/>
          <p:cNvSpPr>
            <a:spLocks noChangeArrowheads="1"/>
          </p:cNvSpPr>
          <p:nvPr/>
        </p:nvSpPr>
        <p:spPr bwMode="auto">
          <a:xfrm>
            <a:off x="468313" y="188913"/>
            <a:ext cx="8229600" cy="738188"/>
          </a:xfrm>
          <a:prstGeom prst="rect">
            <a:avLst/>
          </a:prstGeom>
          <a:noFill/>
          <a:ln w="9525">
            <a:noFill/>
            <a:miter lim="800000"/>
          </a:ln>
          <a:effectLst>
            <a:outerShdw dist="35921" dir="2700000" algn="ctr" rotWithShape="0">
              <a:srgbClr val="FFFFFF">
                <a:alpha val="73000"/>
              </a:srgbClr>
            </a:outerShdw>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n-cs"/>
              </a:rPr>
              <a:t>2. LRU</a:t>
            </a:r>
            <a:r>
              <a:rPr kumimoji="0" lang="zh-CN" altLang="en-US" sz="3200" b="1" i="0" u="none" strike="noStrike" kern="120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n-cs"/>
              </a:rPr>
              <a:t>置换算法的硬件支持：</a:t>
            </a:r>
            <a:endParaRPr kumimoji="0" lang="zh-CN" altLang="en-US" sz="3200" b="1" i="0" u="none" strike="noStrike" kern="120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p:fade/>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Text Box 2"/>
          <p:cNvSpPr txBox="1"/>
          <p:nvPr/>
        </p:nvSpPr>
        <p:spPr>
          <a:xfrm>
            <a:off x="179388" y="549275"/>
            <a:ext cx="8686800" cy="647700"/>
          </a:xfrm>
          <a:prstGeom prst="rect">
            <a:avLst/>
          </a:prstGeom>
          <a:noFill/>
          <a:ln w="9525">
            <a:noFill/>
          </a:ln>
        </p:spPr>
        <p:txBody>
          <a:bodyPr>
            <a:spAutoFit/>
          </a:bodyPr>
          <a:p>
            <a:pPr algn="l">
              <a:lnSpc>
                <a:spcPct val="130000"/>
              </a:lnSpc>
              <a:spcBef>
                <a:spcPct val="0"/>
              </a:spcBef>
            </a:pPr>
            <a:r>
              <a:rPr lang="zh-CN" altLang="en-US" sz="2800" dirty="0">
                <a:solidFill>
                  <a:schemeClr val="accent1"/>
                </a:solidFill>
                <a:latin typeface="Times New Roman" panose="02020603050405020304" pitchFamily="18" charset="0"/>
              </a:rPr>
              <a:t> </a:t>
            </a:r>
            <a:r>
              <a:rPr lang="en-US" altLang="zh-CN" sz="2800" dirty="0">
                <a:solidFill>
                  <a:schemeClr val="accent1"/>
                </a:solidFill>
                <a:latin typeface="Times New Roman" panose="02020603050405020304" pitchFamily="18" charset="0"/>
              </a:rPr>
              <a:t>R</a:t>
            </a:r>
            <a:r>
              <a:rPr lang="en-US" altLang="zh-CN" sz="2800" baseline="-25000" dirty="0">
                <a:solidFill>
                  <a:schemeClr val="accent1"/>
                </a:solidFill>
                <a:latin typeface="Times New Roman" panose="02020603050405020304" pitchFamily="18" charset="0"/>
              </a:rPr>
              <a:t>8</a:t>
            </a:r>
            <a:r>
              <a:rPr lang="zh-CN" altLang="en-US" sz="2800" dirty="0">
                <a:solidFill>
                  <a:schemeClr val="accent1"/>
                </a:solidFill>
                <a:latin typeface="Times New Roman" panose="02020603050405020304" pitchFamily="18" charset="0"/>
              </a:rPr>
              <a:t>＝</a:t>
            </a:r>
            <a:r>
              <a:rPr lang="en-US" altLang="zh-CN" sz="2800" dirty="0">
                <a:solidFill>
                  <a:schemeClr val="accent1"/>
                </a:solidFill>
                <a:latin typeface="Times New Roman" panose="02020603050405020304" pitchFamily="18" charset="0"/>
              </a:rPr>
              <a:t>R</a:t>
            </a:r>
            <a:r>
              <a:rPr lang="en-US" altLang="zh-CN" sz="2800" baseline="-18000" dirty="0">
                <a:solidFill>
                  <a:schemeClr val="accent1"/>
                </a:solidFill>
                <a:latin typeface="Times New Roman" panose="02020603050405020304" pitchFamily="18" charset="0"/>
              </a:rPr>
              <a:t>7</a:t>
            </a:r>
            <a:r>
              <a:rPr lang="en-US" altLang="zh-CN" sz="2800" dirty="0">
                <a:solidFill>
                  <a:schemeClr val="accent1"/>
                </a:solidFill>
                <a:latin typeface="Times New Roman" panose="02020603050405020304" pitchFamily="18" charset="0"/>
              </a:rPr>
              <a:t>R</a:t>
            </a:r>
            <a:r>
              <a:rPr lang="en-US" altLang="zh-CN" sz="2800" baseline="-18000" dirty="0">
                <a:solidFill>
                  <a:schemeClr val="accent1"/>
                </a:solidFill>
                <a:latin typeface="Times New Roman" panose="02020603050405020304" pitchFamily="18" charset="0"/>
              </a:rPr>
              <a:t>6</a:t>
            </a:r>
            <a:r>
              <a:rPr lang="en-US" altLang="zh-CN" sz="2800" dirty="0">
                <a:solidFill>
                  <a:schemeClr val="accent1"/>
                </a:solidFill>
                <a:latin typeface="Times New Roman" panose="02020603050405020304" pitchFamily="18" charset="0"/>
              </a:rPr>
              <a:t>R</a:t>
            </a:r>
            <a:r>
              <a:rPr lang="en-US" altLang="zh-CN" sz="2800" baseline="-18000" dirty="0">
                <a:solidFill>
                  <a:schemeClr val="accent1"/>
                </a:solidFill>
                <a:latin typeface="Times New Roman" panose="02020603050405020304" pitchFamily="18" charset="0"/>
              </a:rPr>
              <a:t>5</a:t>
            </a:r>
            <a:r>
              <a:rPr lang="en-US" altLang="zh-CN" sz="2800" dirty="0">
                <a:solidFill>
                  <a:schemeClr val="accent1"/>
                </a:solidFill>
                <a:latin typeface="Times New Roman" panose="02020603050405020304" pitchFamily="18" charset="0"/>
              </a:rPr>
              <a:t>R</a:t>
            </a:r>
            <a:r>
              <a:rPr lang="en-US" altLang="zh-CN" sz="2800" baseline="-18000" dirty="0">
                <a:solidFill>
                  <a:schemeClr val="accent1"/>
                </a:solidFill>
                <a:latin typeface="Times New Roman" panose="02020603050405020304" pitchFamily="18" charset="0"/>
              </a:rPr>
              <a:t>4</a:t>
            </a:r>
            <a:r>
              <a:rPr lang="en-US" altLang="zh-CN" sz="2800" dirty="0">
                <a:solidFill>
                  <a:schemeClr val="accent1"/>
                </a:solidFill>
                <a:latin typeface="Times New Roman" panose="02020603050405020304" pitchFamily="18" charset="0"/>
              </a:rPr>
              <a:t>R</a:t>
            </a:r>
            <a:r>
              <a:rPr lang="en-US" altLang="zh-CN" sz="2800" baseline="-18000" dirty="0">
                <a:solidFill>
                  <a:schemeClr val="accent1"/>
                </a:solidFill>
                <a:latin typeface="Times New Roman" panose="02020603050405020304" pitchFamily="18" charset="0"/>
              </a:rPr>
              <a:t>3</a:t>
            </a:r>
            <a:r>
              <a:rPr lang="en-US" altLang="zh-CN" sz="2800" dirty="0">
                <a:solidFill>
                  <a:schemeClr val="accent1"/>
                </a:solidFill>
                <a:latin typeface="Times New Roman" panose="02020603050405020304" pitchFamily="18" charset="0"/>
              </a:rPr>
              <a:t>R</a:t>
            </a:r>
            <a:r>
              <a:rPr lang="en-US" altLang="zh-CN" sz="2800" baseline="-18000" dirty="0">
                <a:solidFill>
                  <a:schemeClr val="accent1"/>
                </a:solidFill>
                <a:latin typeface="Times New Roman" panose="02020603050405020304" pitchFamily="18" charset="0"/>
              </a:rPr>
              <a:t>2</a:t>
            </a:r>
            <a:r>
              <a:rPr lang="en-US" altLang="zh-CN" sz="2800" dirty="0">
                <a:solidFill>
                  <a:schemeClr val="accent1"/>
                </a:solidFill>
                <a:latin typeface="Times New Roman" panose="02020603050405020304" pitchFamily="18" charset="0"/>
              </a:rPr>
              <a:t>R</a:t>
            </a:r>
            <a:r>
              <a:rPr lang="en-US" altLang="zh-CN" sz="2800" baseline="-18000" dirty="0">
                <a:solidFill>
                  <a:schemeClr val="accent1"/>
                </a:solidFill>
                <a:latin typeface="Times New Roman" panose="02020603050405020304" pitchFamily="18" charset="0"/>
              </a:rPr>
              <a:t>1</a:t>
            </a:r>
            <a:r>
              <a:rPr lang="en-US" altLang="zh-CN" sz="2800" dirty="0">
                <a:solidFill>
                  <a:schemeClr val="accent1"/>
                </a:solidFill>
                <a:latin typeface="Times New Roman" panose="02020603050405020304" pitchFamily="18" charset="0"/>
              </a:rPr>
              <a:t>R</a:t>
            </a:r>
            <a:r>
              <a:rPr lang="en-US" altLang="zh-CN" sz="2800" baseline="-18000" dirty="0">
                <a:solidFill>
                  <a:schemeClr val="accent1"/>
                </a:solidFill>
                <a:latin typeface="Times New Roman" panose="02020603050405020304" pitchFamily="18" charset="0"/>
              </a:rPr>
              <a:t>0                        </a:t>
            </a:r>
            <a:r>
              <a:rPr lang="en-US" altLang="zh-CN" dirty="0">
                <a:latin typeface="Times New Roman" panose="02020603050405020304" pitchFamily="18" charset="0"/>
              </a:rPr>
              <a:t>R</a:t>
            </a:r>
            <a:r>
              <a:rPr lang="en-US" altLang="zh-CN" baseline="-25000" dirty="0">
                <a:latin typeface="Times New Roman" panose="02020603050405020304" pitchFamily="18" charset="0"/>
              </a:rPr>
              <a:t>8</a:t>
            </a:r>
            <a:r>
              <a:rPr lang="zh-CN" altLang="en-US" dirty="0">
                <a:latin typeface="Times New Roman" panose="02020603050405020304" pitchFamily="18" charset="0"/>
              </a:rPr>
              <a:t>＝</a:t>
            </a:r>
            <a:r>
              <a:rPr lang="en-US" altLang="zh-CN" dirty="0">
                <a:latin typeface="Times New Roman" panose="02020603050405020304" pitchFamily="18" charset="0"/>
              </a:rPr>
              <a:t>00000000</a:t>
            </a:r>
            <a:r>
              <a:rPr lang="en-US" altLang="zh-CN" b="0" dirty="0">
                <a:latin typeface="Times New Roman" panose="02020603050405020304" pitchFamily="18" charset="0"/>
              </a:rPr>
              <a:t>    </a:t>
            </a:r>
            <a:endParaRPr lang="zh-CN" altLang="en-US" b="0" dirty="0">
              <a:latin typeface="Times New Roman" panose="02020603050405020304" pitchFamily="18" charset="0"/>
            </a:endParaRPr>
          </a:p>
        </p:txBody>
      </p:sp>
      <p:sp>
        <p:nvSpPr>
          <p:cNvPr id="422915" name="Rectangle 3"/>
          <p:cNvSpPr>
            <a:spLocks noChangeArrowheads="1"/>
          </p:cNvSpPr>
          <p:nvPr/>
        </p:nvSpPr>
        <p:spPr bwMode="auto">
          <a:xfrm>
            <a:off x="179388" y="98425"/>
            <a:ext cx="8229600" cy="738188"/>
          </a:xfrm>
          <a:prstGeom prst="rect">
            <a:avLst/>
          </a:prstGeom>
          <a:noFill/>
          <a:ln w="9525">
            <a:noFill/>
            <a:miter lim="800000"/>
          </a:ln>
          <a:effectLst>
            <a:outerShdw dist="35921" dir="2700000" algn="ctr" rotWithShape="0">
              <a:srgbClr val="FFFFFF">
                <a:alpha val="73000"/>
              </a:srgbClr>
            </a:outerShdw>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n-cs"/>
              </a:rPr>
              <a:t>2. LRU</a:t>
            </a:r>
            <a:r>
              <a:rPr kumimoji="0" lang="zh-CN" altLang="en-US" sz="3200" b="1" i="0" u="none" strike="noStrike" kern="120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n-cs"/>
              </a:rPr>
              <a:t>置换算法的硬件支持：移位寄存器</a:t>
            </a:r>
            <a:endParaRPr kumimoji="0" lang="zh-CN" altLang="en-US" sz="3200" b="1" i="0" u="none" strike="noStrike" kern="120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n-cs"/>
            </a:endParaRPr>
          </a:p>
        </p:txBody>
      </p:sp>
      <p:sp>
        <p:nvSpPr>
          <p:cNvPr id="422971" name="Rectangle 59"/>
          <p:cNvSpPr/>
          <p:nvPr/>
        </p:nvSpPr>
        <p:spPr>
          <a:xfrm>
            <a:off x="6915150" y="2214563"/>
            <a:ext cx="779463" cy="450850"/>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422972" name="Rectangle 60"/>
          <p:cNvSpPr/>
          <p:nvPr/>
        </p:nvSpPr>
        <p:spPr>
          <a:xfrm>
            <a:off x="6137275" y="2214563"/>
            <a:ext cx="777875" cy="450850"/>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422973" name="Rectangle 61"/>
          <p:cNvSpPr/>
          <p:nvPr/>
        </p:nvSpPr>
        <p:spPr>
          <a:xfrm>
            <a:off x="5357813" y="2214563"/>
            <a:ext cx="779462" cy="450850"/>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422974" name="Rectangle 62"/>
          <p:cNvSpPr/>
          <p:nvPr/>
        </p:nvSpPr>
        <p:spPr>
          <a:xfrm>
            <a:off x="4578350" y="2214563"/>
            <a:ext cx="779463" cy="450850"/>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422975" name="Rectangle 63"/>
          <p:cNvSpPr/>
          <p:nvPr/>
        </p:nvSpPr>
        <p:spPr>
          <a:xfrm>
            <a:off x="3800475" y="2214563"/>
            <a:ext cx="777875" cy="450850"/>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422976" name="Rectangle 64"/>
          <p:cNvSpPr/>
          <p:nvPr/>
        </p:nvSpPr>
        <p:spPr>
          <a:xfrm>
            <a:off x="3021013" y="2214563"/>
            <a:ext cx="779462" cy="450850"/>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422977" name="Rectangle 65"/>
          <p:cNvSpPr/>
          <p:nvPr/>
        </p:nvSpPr>
        <p:spPr>
          <a:xfrm>
            <a:off x="2241550" y="2214563"/>
            <a:ext cx="779463" cy="450850"/>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422978" name="Rectangle 66"/>
          <p:cNvSpPr/>
          <p:nvPr/>
        </p:nvSpPr>
        <p:spPr>
          <a:xfrm>
            <a:off x="1463675" y="2214563"/>
            <a:ext cx="777875" cy="450850"/>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37228" name="Rectangle 68"/>
          <p:cNvSpPr/>
          <p:nvPr/>
        </p:nvSpPr>
        <p:spPr>
          <a:xfrm>
            <a:off x="6915150" y="1763713"/>
            <a:ext cx="779463" cy="450850"/>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37229" name="Rectangle 69"/>
          <p:cNvSpPr/>
          <p:nvPr/>
        </p:nvSpPr>
        <p:spPr>
          <a:xfrm>
            <a:off x="6137275" y="1763713"/>
            <a:ext cx="777875" cy="450850"/>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37230" name="Rectangle 70"/>
          <p:cNvSpPr/>
          <p:nvPr/>
        </p:nvSpPr>
        <p:spPr>
          <a:xfrm>
            <a:off x="5357813" y="1763713"/>
            <a:ext cx="779462" cy="450850"/>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37231" name="Rectangle 71"/>
          <p:cNvSpPr/>
          <p:nvPr/>
        </p:nvSpPr>
        <p:spPr>
          <a:xfrm>
            <a:off x="4578350" y="1763713"/>
            <a:ext cx="779463" cy="450850"/>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37232" name="Rectangle 72"/>
          <p:cNvSpPr/>
          <p:nvPr/>
        </p:nvSpPr>
        <p:spPr>
          <a:xfrm>
            <a:off x="3800475" y="1763713"/>
            <a:ext cx="777875" cy="450850"/>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37233" name="Rectangle 73"/>
          <p:cNvSpPr/>
          <p:nvPr/>
        </p:nvSpPr>
        <p:spPr>
          <a:xfrm>
            <a:off x="3021013" y="1763713"/>
            <a:ext cx="779462" cy="450850"/>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37234" name="Rectangle 74"/>
          <p:cNvSpPr/>
          <p:nvPr/>
        </p:nvSpPr>
        <p:spPr>
          <a:xfrm>
            <a:off x="2241550" y="1763713"/>
            <a:ext cx="779463" cy="450850"/>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37235" name="Rectangle 75"/>
          <p:cNvSpPr/>
          <p:nvPr/>
        </p:nvSpPr>
        <p:spPr>
          <a:xfrm>
            <a:off x="1476375" y="1844675"/>
            <a:ext cx="777875" cy="369888"/>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37236" name="Rectangle 77"/>
          <p:cNvSpPr/>
          <p:nvPr/>
        </p:nvSpPr>
        <p:spPr>
          <a:xfrm>
            <a:off x="6915150" y="1312863"/>
            <a:ext cx="779463" cy="450850"/>
          </a:xfrm>
          <a:prstGeom prst="rect">
            <a:avLst/>
          </a:prstGeom>
          <a:noFill/>
          <a:ln w="9525">
            <a:noFill/>
          </a:ln>
        </p:spPr>
        <p:txBody>
          <a:bodyPr anchor="ctr"/>
          <a:p>
            <a:pPr eaLnBrk="0" hangingPunct="0">
              <a:spcBef>
                <a:spcPct val="20000"/>
              </a:spcBef>
            </a:pPr>
            <a:r>
              <a:rPr lang="en-US" altLang="zh-CN" dirty="0">
                <a:solidFill>
                  <a:schemeClr val="tx2"/>
                </a:solidFill>
                <a:latin typeface="Arial" panose="020B0604020202020204" pitchFamily="34" charset="0"/>
              </a:rPr>
              <a:t>R</a:t>
            </a:r>
            <a:r>
              <a:rPr lang="en-US" altLang="zh-CN" baseline="-25000" dirty="0">
                <a:solidFill>
                  <a:schemeClr val="tx2"/>
                </a:solidFill>
                <a:latin typeface="Arial" panose="020B0604020202020204" pitchFamily="34" charset="0"/>
              </a:rPr>
              <a:t>0</a:t>
            </a:r>
            <a:endParaRPr lang="en-US" altLang="zh-CN" baseline="-25000" dirty="0">
              <a:solidFill>
                <a:schemeClr val="tx2"/>
              </a:solidFill>
              <a:latin typeface="Arial" panose="020B0604020202020204" pitchFamily="34" charset="0"/>
            </a:endParaRPr>
          </a:p>
        </p:txBody>
      </p:sp>
      <p:sp>
        <p:nvSpPr>
          <p:cNvPr id="137237" name="Rectangle 78"/>
          <p:cNvSpPr/>
          <p:nvPr/>
        </p:nvSpPr>
        <p:spPr>
          <a:xfrm>
            <a:off x="6137275" y="1312863"/>
            <a:ext cx="777875" cy="450850"/>
          </a:xfrm>
          <a:prstGeom prst="rect">
            <a:avLst/>
          </a:prstGeom>
          <a:noFill/>
          <a:ln w="9525">
            <a:noFill/>
          </a:ln>
        </p:spPr>
        <p:txBody>
          <a:bodyPr anchor="ctr"/>
          <a:p>
            <a:pPr eaLnBrk="0" hangingPunct="0">
              <a:spcBef>
                <a:spcPct val="20000"/>
              </a:spcBef>
            </a:pPr>
            <a:r>
              <a:rPr lang="en-US" altLang="zh-CN" dirty="0">
                <a:solidFill>
                  <a:schemeClr val="tx2"/>
                </a:solidFill>
                <a:latin typeface="Arial" panose="020B0604020202020204" pitchFamily="34" charset="0"/>
              </a:rPr>
              <a:t>R</a:t>
            </a:r>
            <a:r>
              <a:rPr lang="en-US" altLang="zh-CN" baseline="-25000" dirty="0">
                <a:solidFill>
                  <a:schemeClr val="tx2"/>
                </a:solidFill>
                <a:latin typeface="Arial" panose="020B0604020202020204" pitchFamily="34" charset="0"/>
              </a:rPr>
              <a:t>1</a:t>
            </a:r>
            <a:endParaRPr lang="en-US" altLang="zh-CN" baseline="-25000" dirty="0">
              <a:solidFill>
                <a:schemeClr val="tx2"/>
              </a:solidFill>
              <a:latin typeface="Arial" panose="020B0604020202020204" pitchFamily="34" charset="0"/>
            </a:endParaRPr>
          </a:p>
        </p:txBody>
      </p:sp>
      <p:sp>
        <p:nvSpPr>
          <p:cNvPr id="137238" name="Rectangle 79"/>
          <p:cNvSpPr/>
          <p:nvPr/>
        </p:nvSpPr>
        <p:spPr>
          <a:xfrm>
            <a:off x="5357813" y="1312863"/>
            <a:ext cx="779462" cy="450850"/>
          </a:xfrm>
          <a:prstGeom prst="rect">
            <a:avLst/>
          </a:prstGeom>
          <a:noFill/>
          <a:ln w="9525">
            <a:noFill/>
          </a:ln>
        </p:spPr>
        <p:txBody>
          <a:bodyPr anchor="ctr"/>
          <a:p>
            <a:pPr eaLnBrk="0" hangingPunct="0">
              <a:spcBef>
                <a:spcPct val="20000"/>
              </a:spcBef>
            </a:pPr>
            <a:r>
              <a:rPr lang="en-US" altLang="zh-CN" dirty="0">
                <a:solidFill>
                  <a:schemeClr val="tx2"/>
                </a:solidFill>
                <a:latin typeface="Arial" panose="020B0604020202020204" pitchFamily="34" charset="0"/>
              </a:rPr>
              <a:t>R</a:t>
            </a:r>
            <a:r>
              <a:rPr lang="en-US" altLang="zh-CN" baseline="-25000" dirty="0">
                <a:solidFill>
                  <a:schemeClr val="tx2"/>
                </a:solidFill>
                <a:latin typeface="Arial" panose="020B0604020202020204" pitchFamily="34" charset="0"/>
              </a:rPr>
              <a:t>2</a:t>
            </a:r>
            <a:endParaRPr lang="en-US" altLang="zh-CN" baseline="-25000" dirty="0">
              <a:solidFill>
                <a:schemeClr val="tx2"/>
              </a:solidFill>
              <a:latin typeface="Arial" panose="020B0604020202020204" pitchFamily="34" charset="0"/>
            </a:endParaRPr>
          </a:p>
        </p:txBody>
      </p:sp>
      <p:sp>
        <p:nvSpPr>
          <p:cNvPr id="137239" name="Rectangle 80"/>
          <p:cNvSpPr/>
          <p:nvPr/>
        </p:nvSpPr>
        <p:spPr>
          <a:xfrm>
            <a:off x="4578350" y="1312863"/>
            <a:ext cx="779463" cy="450850"/>
          </a:xfrm>
          <a:prstGeom prst="rect">
            <a:avLst/>
          </a:prstGeom>
          <a:noFill/>
          <a:ln w="9525">
            <a:noFill/>
          </a:ln>
        </p:spPr>
        <p:txBody>
          <a:bodyPr anchor="ctr"/>
          <a:p>
            <a:pPr eaLnBrk="0" hangingPunct="0">
              <a:spcBef>
                <a:spcPct val="20000"/>
              </a:spcBef>
            </a:pPr>
            <a:r>
              <a:rPr lang="en-US" altLang="zh-CN" dirty="0">
                <a:solidFill>
                  <a:schemeClr val="tx2"/>
                </a:solidFill>
                <a:latin typeface="Arial" panose="020B0604020202020204" pitchFamily="34" charset="0"/>
              </a:rPr>
              <a:t>R</a:t>
            </a:r>
            <a:r>
              <a:rPr lang="en-US" altLang="zh-CN" baseline="-25000" dirty="0">
                <a:solidFill>
                  <a:schemeClr val="tx2"/>
                </a:solidFill>
                <a:latin typeface="Arial" panose="020B0604020202020204" pitchFamily="34" charset="0"/>
              </a:rPr>
              <a:t>3</a:t>
            </a:r>
            <a:endParaRPr lang="en-US" altLang="zh-CN" baseline="-25000" dirty="0">
              <a:solidFill>
                <a:schemeClr val="tx2"/>
              </a:solidFill>
              <a:latin typeface="Arial" panose="020B0604020202020204" pitchFamily="34" charset="0"/>
            </a:endParaRPr>
          </a:p>
        </p:txBody>
      </p:sp>
      <p:sp>
        <p:nvSpPr>
          <p:cNvPr id="137240" name="Rectangle 81"/>
          <p:cNvSpPr/>
          <p:nvPr/>
        </p:nvSpPr>
        <p:spPr>
          <a:xfrm>
            <a:off x="3800475" y="1312863"/>
            <a:ext cx="777875" cy="450850"/>
          </a:xfrm>
          <a:prstGeom prst="rect">
            <a:avLst/>
          </a:prstGeom>
          <a:noFill/>
          <a:ln w="9525">
            <a:noFill/>
          </a:ln>
        </p:spPr>
        <p:txBody>
          <a:bodyPr anchor="ctr"/>
          <a:p>
            <a:pPr eaLnBrk="0" hangingPunct="0">
              <a:spcBef>
                <a:spcPct val="20000"/>
              </a:spcBef>
            </a:pPr>
            <a:r>
              <a:rPr lang="en-US" altLang="zh-CN" dirty="0">
                <a:solidFill>
                  <a:schemeClr val="tx2"/>
                </a:solidFill>
                <a:latin typeface="Arial" panose="020B0604020202020204" pitchFamily="34" charset="0"/>
              </a:rPr>
              <a:t>R</a:t>
            </a:r>
            <a:r>
              <a:rPr lang="en-US" altLang="zh-CN" baseline="-25000" dirty="0">
                <a:solidFill>
                  <a:schemeClr val="tx2"/>
                </a:solidFill>
                <a:latin typeface="Arial" panose="020B0604020202020204" pitchFamily="34" charset="0"/>
              </a:rPr>
              <a:t>4</a:t>
            </a:r>
            <a:endParaRPr lang="en-US" altLang="zh-CN" baseline="-25000" dirty="0">
              <a:solidFill>
                <a:schemeClr val="tx2"/>
              </a:solidFill>
              <a:latin typeface="Arial" panose="020B0604020202020204" pitchFamily="34" charset="0"/>
            </a:endParaRPr>
          </a:p>
        </p:txBody>
      </p:sp>
      <p:sp>
        <p:nvSpPr>
          <p:cNvPr id="137241" name="Rectangle 82"/>
          <p:cNvSpPr/>
          <p:nvPr/>
        </p:nvSpPr>
        <p:spPr>
          <a:xfrm>
            <a:off x="3021013" y="1312863"/>
            <a:ext cx="779462" cy="450850"/>
          </a:xfrm>
          <a:prstGeom prst="rect">
            <a:avLst/>
          </a:prstGeom>
          <a:noFill/>
          <a:ln w="9525">
            <a:noFill/>
          </a:ln>
        </p:spPr>
        <p:txBody>
          <a:bodyPr anchor="ctr"/>
          <a:p>
            <a:pPr eaLnBrk="0" hangingPunct="0">
              <a:spcBef>
                <a:spcPct val="20000"/>
              </a:spcBef>
            </a:pPr>
            <a:r>
              <a:rPr lang="en-US" altLang="zh-CN" dirty="0">
                <a:solidFill>
                  <a:schemeClr val="tx2"/>
                </a:solidFill>
                <a:latin typeface="Arial" panose="020B0604020202020204" pitchFamily="34" charset="0"/>
              </a:rPr>
              <a:t>R</a:t>
            </a:r>
            <a:r>
              <a:rPr lang="en-US" altLang="zh-CN" baseline="-25000" dirty="0">
                <a:solidFill>
                  <a:schemeClr val="tx2"/>
                </a:solidFill>
                <a:latin typeface="Arial" panose="020B0604020202020204" pitchFamily="34" charset="0"/>
              </a:rPr>
              <a:t>5</a:t>
            </a:r>
            <a:endParaRPr lang="en-US" altLang="zh-CN" baseline="-25000" dirty="0">
              <a:solidFill>
                <a:schemeClr val="tx2"/>
              </a:solidFill>
              <a:latin typeface="Arial" panose="020B0604020202020204" pitchFamily="34" charset="0"/>
            </a:endParaRPr>
          </a:p>
        </p:txBody>
      </p:sp>
      <p:sp>
        <p:nvSpPr>
          <p:cNvPr id="137242" name="Rectangle 83"/>
          <p:cNvSpPr/>
          <p:nvPr/>
        </p:nvSpPr>
        <p:spPr>
          <a:xfrm>
            <a:off x="2241550" y="1312863"/>
            <a:ext cx="779463" cy="450850"/>
          </a:xfrm>
          <a:prstGeom prst="rect">
            <a:avLst/>
          </a:prstGeom>
          <a:noFill/>
          <a:ln w="9525">
            <a:noFill/>
          </a:ln>
        </p:spPr>
        <p:txBody>
          <a:bodyPr anchor="ctr"/>
          <a:p>
            <a:pPr eaLnBrk="0" hangingPunct="0">
              <a:spcBef>
                <a:spcPct val="20000"/>
              </a:spcBef>
            </a:pPr>
            <a:r>
              <a:rPr lang="en-US" altLang="zh-CN" dirty="0">
                <a:solidFill>
                  <a:schemeClr val="tx2"/>
                </a:solidFill>
                <a:latin typeface="Arial" panose="020B0604020202020204" pitchFamily="34" charset="0"/>
              </a:rPr>
              <a:t>R</a:t>
            </a:r>
            <a:r>
              <a:rPr lang="en-US" altLang="zh-CN" baseline="-25000" dirty="0">
                <a:solidFill>
                  <a:schemeClr val="tx2"/>
                </a:solidFill>
                <a:latin typeface="Arial" panose="020B0604020202020204" pitchFamily="34" charset="0"/>
              </a:rPr>
              <a:t>6</a:t>
            </a:r>
            <a:endParaRPr lang="en-US" altLang="zh-CN" baseline="-25000" dirty="0">
              <a:solidFill>
                <a:schemeClr val="tx2"/>
              </a:solidFill>
              <a:latin typeface="Arial" panose="020B0604020202020204" pitchFamily="34" charset="0"/>
            </a:endParaRPr>
          </a:p>
        </p:txBody>
      </p:sp>
      <p:sp>
        <p:nvSpPr>
          <p:cNvPr id="137243" name="Rectangle 84"/>
          <p:cNvSpPr/>
          <p:nvPr/>
        </p:nvSpPr>
        <p:spPr>
          <a:xfrm>
            <a:off x="1463675" y="1312863"/>
            <a:ext cx="777875" cy="450850"/>
          </a:xfrm>
          <a:prstGeom prst="rect">
            <a:avLst/>
          </a:prstGeom>
          <a:noFill/>
          <a:ln w="9525">
            <a:noFill/>
          </a:ln>
        </p:spPr>
        <p:txBody>
          <a:bodyPr anchor="ctr"/>
          <a:p>
            <a:pPr eaLnBrk="0" hangingPunct="0">
              <a:spcBef>
                <a:spcPct val="20000"/>
              </a:spcBef>
            </a:pPr>
            <a:r>
              <a:rPr lang="en-US" altLang="zh-CN" dirty="0">
                <a:solidFill>
                  <a:schemeClr val="tx2"/>
                </a:solidFill>
                <a:latin typeface="Arial" panose="020B0604020202020204" pitchFamily="34" charset="0"/>
              </a:rPr>
              <a:t>R</a:t>
            </a:r>
            <a:r>
              <a:rPr lang="en-US" altLang="zh-CN" baseline="-25000" dirty="0">
                <a:solidFill>
                  <a:schemeClr val="tx2"/>
                </a:solidFill>
                <a:latin typeface="Arial" panose="020B0604020202020204" pitchFamily="34" charset="0"/>
              </a:rPr>
              <a:t>7</a:t>
            </a:r>
            <a:endParaRPr lang="en-US" altLang="zh-CN" baseline="-25000" dirty="0">
              <a:solidFill>
                <a:schemeClr val="tx2"/>
              </a:solidFill>
              <a:latin typeface="Arial" panose="020B0604020202020204" pitchFamily="34" charset="0"/>
            </a:endParaRPr>
          </a:p>
        </p:txBody>
      </p:sp>
      <p:grpSp>
        <p:nvGrpSpPr>
          <p:cNvPr id="2" name="Group 163"/>
          <p:cNvGrpSpPr/>
          <p:nvPr/>
        </p:nvGrpSpPr>
        <p:grpSpPr>
          <a:xfrm>
            <a:off x="250825" y="4921250"/>
            <a:ext cx="7515225" cy="469900"/>
            <a:chOff x="158" y="3191"/>
            <a:chExt cx="4734" cy="296"/>
          </a:xfrm>
        </p:grpSpPr>
        <p:sp>
          <p:nvSpPr>
            <p:cNvPr id="137355" name="Rectangle 5"/>
            <p:cNvSpPr/>
            <p:nvPr/>
          </p:nvSpPr>
          <p:spPr>
            <a:xfrm>
              <a:off x="4356" y="3191"/>
              <a:ext cx="491" cy="284"/>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137356" name="Rectangle 6"/>
            <p:cNvSpPr/>
            <p:nvPr/>
          </p:nvSpPr>
          <p:spPr>
            <a:xfrm>
              <a:off x="3866" y="3191"/>
              <a:ext cx="490" cy="284"/>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137357" name="Rectangle 7"/>
            <p:cNvSpPr/>
            <p:nvPr/>
          </p:nvSpPr>
          <p:spPr>
            <a:xfrm>
              <a:off x="3375" y="3191"/>
              <a:ext cx="491" cy="284"/>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37358" name="Rectangle 8"/>
            <p:cNvSpPr/>
            <p:nvPr/>
          </p:nvSpPr>
          <p:spPr>
            <a:xfrm>
              <a:off x="2884" y="3191"/>
              <a:ext cx="491" cy="284"/>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37359" name="Rectangle 9"/>
            <p:cNvSpPr/>
            <p:nvPr/>
          </p:nvSpPr>
          <p:spPr>
            <a:xfrm>
              <a:off x="2394" y="3191"/>
              <a:ext cx="490" cy="284"/>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137360" name="Rectangle 10"/>
            <p:cNvSpPr/>
            <p:nvPr/>
          </p:nvSpPr>
          <p:spPr>
            <a:xfrm>
              <a:off x="1903" y="3191"/>
              <a:ext cx="491" cy="284"/>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137361" name="Rectangle 11"/>
            <p:cNvSpPr/>
            <p:nvPr/>
          </p:nvSpPr>
          <p:spPr>
            <a:xfrm>
              <a:off x="1412" y="3191"/>
              <a:ext cx="491" cy="284"/>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137362" name="Rectangle 12"/>
            <p:cNvSpPr/>
            <p:nvPr/>
          </p:nvSpPr>
          <p:spPr>
            <a:xfrm>
              <a:off x="922" y="3191"/>
              <a:ext cx="490" cy="284"/>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37363" name="Line 95"/>
            <p:cNvSpPr/>
            <p:nvPr/>
          </p:nvSpPr>
          <p:spPr>
            <a:xfrm>
              <a:off x="158" y="3475"/>
              <a:ext cx="4734" cy="0"/>
            </a:xfrm>
            <a:prstGeom prst="line">
              <a:avLst/>
            </a:prstGeom>
            <a:ln w="28575" cap="sq" cmpd="sng">
              <a:solidFill>
                <a:schemeClr val="tx1"/>
              </a:solidFill>
              <a:prstDash val="solid"/>
              <a:headEnd type="none" w="med" len="med"/>
              <a:tailEnd type="none" w="med" len="med"/>
            </a:ln>
          </p:spPr>
        </p:sp>
        <p:sp>
          <p:nvSpPr>
            <p:cNvPr id="137364" name="Rectangle 13"/>
            <p:cNvSpPr/>
            <p:nvPr/>
          </p:nvSpPr>
          <p:spPr>
            <a:xfrm>
              <a:off x="158" y="3203"/>
              <a:ext cx="764" cy="284"/>
            </a:xfrm>
            <a:prstGeom prst="rect">
              <a:avLst/>
            </a:prstGeom>
            <a:noFill/>
            <a:ln w="9525">
              <a:noFill/>
            </a:ln>
          </p:spPr>
          <p:txBody>
            <a:bodyPr anchor="ctr"/>
            <a:p>
              <a:pPr eaLnBrk="0" hangingPunct="0">
                <a:spcBef>
                  <a:spcPct val="20000"/>
                </a:spcBef>
              </a:pPr>
              <a:r>
                <a:rPr lang="en-US" altLang="zh-CN" b="0" dirty="0">
                  <a:solidFill>
                    <a:schemeClr val="tx2"/>
                  </a:solidFill>
                  <a:latin typeface="Arial" panose="020B0604020202020204" pitchFamily="34" charset="0"/>
                </a:rPr>
                <a:t>700</a:t>
              </a:r>
              <a:endParaRPr lang="en-US" altLang="zh-CN" b="0" dirty="0">
                <a:solidFill>
                  <a:schemeClr val="tx2"/>
                </a:solidFill>
                <a:latin typeface="Arial" panose="020B0604020202020204" pitchFamily="34" charset="0"/>
              </a:endParaRPr>
            </a:p>
          </p:txBody>
        </p:sp>
      </p:grpSp>
      <p:grpSp>
        <p:nvGrpSpPr>
          <p:cNvPr id="3" name="Group 161"/>
          <p:cNvGrpSpPr/>
          <p:nvPr/>
        </p:nvGrpSpPr>
        <p:grpSpPr>
          <a:xfrm>
            <a:off x="250825" y="4470400"/>
            <a:ext cx="7443788" cy="488950"/>
            <a:chOff x="158" y="2907"/>
            <a:chExt cx="4689" cy="308"/>
          </a:xfrm>
        </p:grpSpPr>
        <p:sp>
          <p:nvSpPr>
            <p:cNvPr id="137345" name="Rectangle 14"/>
            <p:cNvSpPr/>
            <p:nvPr/>
          </p:nvSpPr>
          <p:spPr>
            <a:xfrm>
              <a:off x="4356" y="2907"/>
              <a:ext cx="491" cy="284"/>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37346" name="Rectangle 15"/>
            <p:cNvSpPr/>
            <p:nvPr/>
          </p:nvSpPr>
          <p:spPr>
            <a:xfrm>
              <a:off x="3866" y="2907"/>
              <a:ext cx="490" cy="284"/>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137347" name="Rectangle 16"/>
            <p:cNvSpPr/>
            <p:nvPr/>
          </p:nvSpPr>
          <p:spPr>
            <a:xfrm>
              <a:off x="3375" y="2907"/>
              <a:ext cx="491" cy="284"/>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137348" name="Rectangle 17"/>
            <p:cNvSpPr/>
            <p:nvPr/>
          </p:nvSpPr>
          <p:spPr>
            <a:xfrm>
              <a:off x="2884" y="2907"/>
              <a:ext cx="491" cy="284"/>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37349" name="Rectangle 18"/>
            <p:cNvSpPr/>
            <p:nvPr/>
          </p:nvSpPr>
          <p:spPr>
            <a:xfrm>
              <a:off x="2394" y="2907"/>
              <a:ext cx="490" cy="284"/>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37350" name="Rectangle 19"/>
            <p:cNvSpPr/>
            <p:nvPr/>
          </p:nvSpPr>
          <p:spPr>
            <a:xfrm>
              <a:off x="1903" y="2907"/>
              <a:ext cx="491" cy="284"/>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137351" name="Rectangle 20"/>
            <p:cNvSpPr/>
            <p:nvPr/>
          </p:nvSpPr>
          <p:spPr>
            <a:xfrm>
              <a:off x="1412" y="2907"/>
              <a:ext cx="491" cy="284"/>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137352" name="Rectangle 21"/>
            <p:cNvSpPr/>
            <p:nvPr/>
          </p:nvSpPr>
          <p:spPr>
            <a:xfrm>
              <a:off x="922" y="2907"/>
              <a:ext cx="490" cy="284"/>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37353" name="Line 94"/>
            <p:cNvSpPr/>
            <p:nvPr/>
          </p:nvSpPr>
          <p:spPr>
            <a:xfrm>
              <a:off x="158" y="3203"/>
              <a:ext cx="4689" cy="0"/>
            </a:xfrm>
            <a:prstGeom prst="line">
              <a:avLst/>
            </a:prstGeom>
            <a:ln w="12700" cap="flat" cmpd="sng">
              <a:solidFill>
                <a:schemeClr val="tx1"/>
              </a:solidFill>
              <a:prstDash val="solid"/>
              <a:headEnd type="none" w="med" len="med"/>
              <a:tailEnd type="none" w="med" len="med"/>
            </a:ln>
          </p:spPr>
        </p:sp>
        <p:sp>
          <p:nvSpPr>
            <p:cNvPr id="137354" name="Rectangle 22"/>
            <p:cNvSpPr/>
            <p:nvPr/>
          </p:nvSpPr>
          <p:spPr>
            <a:xfrm>
              <a:off x="158" y="2931"/>
              <a:ext cx="764" cy="284"/>
            </a:xfrm>
            <a:prstGeom prst="rect">
              <a:avLst/>
            </a:prstGeom>
            <a:noFill/>
            <a:ln w="9525">
              <a:noFill/>
            </a:ln>
          </p:spPr>
          <p:txBody>
            <a:bodyPr anchor="ctr"/>
            <a:p>
              <a:pPr eaLnBrk="0" hangingPunct="0">
                <a:spcBef>
                  <a:spcPct val="20000"/>
                </a:spcBef>
              </a:pPr>
              <a:r>
                <a:rPr lang="en-US" altLang="zh-CN" b="0" dirty="0">
                  <a:solidFill>
                    <a:schemeClr val="tx2"/>
                  </a:solidFill>
                  <a:latin typeface="Arial" panose="020B0604020202020204" pitchFamily="34" charset="0"/>
                </a:rPr>
                <a:t>600</a:t>
              </a:r>
              <a:endParaRPr lang="en-US" altLang="zh-CN" b="0" dirty="0">
                <a:solidFill>
                  <a:schemeClr val="tx2"/>
                </a:solidFill>
                <a:latin typeface="Arial" panose="020B0604020202020204" pitchFamily="34" charset="0"/>
              </a:endParaRPr>
            </a:p>
          </p:txBody>
        </p:sp>
      </p:grpSp>
      <p:sp>
        <p:nvSpPr>
          <p:cNvPr id="422979" name="Rectangle 67"/>
          <p:cNvSpPr/>
          <p:nvPr/>
        </p:nvSpPr>
        <p:spPr>
          <a:xfrm>
            <a:off x="250825" y="2241550"/>
            <a:ext cx="1212850" cy="450850"/>
          </a:xfrm>
          <a:prstGeom prst="rect">
            <a:avLst/>
          </a:prstGeom>
          <a:noFill/>
          <a:ln w="9525">
            <a:noFill/>
          </a:ln>
        </p:spPr>
        <p:txBody>
          <a:bodyPr anchor="ctr"/>
          <a:p>
            <a:pPr eaLnBrk="0" hangingPunct="0">
              <a:spcBef>
                <a:spcPct val="20000"/>
              </a:spcBef>
            </a:pPr>
            <a:r>
              <a:rPr lang="en-US" altLang="zh-CN" b="0" dirty="0">
                <a:solidFill>
                  <a:schemeClr val="tx2"/>
                </a:solidFill>
                <a:latin typeface="Arial" panose="020B0604020202020204" pitchFamily="34" charset="0"/>
              </a:rPr>
              <a:t>100</a:t>
            </a:r>
            <a:endParaRPr lang="en-US" altLang="zh-CN" b="0" dirty="0">
              <a:solidFill>
                <a:schemeClr val="tx2"/>
              </a:solidFill>
              <a:latin typeface="Arial" panose="020B0604020202020204" pitchFamily="34" charset="0"/>
            </a:endParaRPr>
          </a:p>
        </p:txBody>
      </p:sp>
      <p:sp>
        <p:nvSpPr>
          <p:cNvPr id="137247" name="Rectangle 76"/>
          <p:cNvSpPr/>
          <p:nvPr/>
        </p:nvSpPr>
        <p:spPr>
          <a:xfrm>
            <a:off x="250825" y="1798638"/>
            <a:ext cx="1212850" cy="450850"/>
          </a:xfrm>
          <a:prstGeom prst="rect">
            <a:avLst/>
          </a:prstGeom>
          <a:noFill/>
          <a:ln w="9525">
            <a:noFill/>
          </a:ln>
        </p:spPr>
        <p:txBody>
          <a:bodyPr anchor="ctr"/>
          <a:p>
            <a:pPr eaLnBrk="0" hangingPunct="0">
              <a:spcBef>
                <a:spcPct val="20000"/>
              </a:spcBef>
            </a:pPr>
            <a:r>
              <a:rPr lang="en-US" altLang="zh-CN" b="0" dirty="0">
                <a:solidFill>
                  <a:schemeClr val="tx2"/>
                </a:solidFill>
                <a:latin typeface="Arial" panose="020B0604020202020204" pitchFamily="34" charset="0"/>
              </a:rPr>
              <a:t>0</a:t>
            </a:r>
            <a:endParaRPr lang="en-US" altLang="zh-CN" b="0" dirty="0">
              <a:solidFill>
                <a:schemeClr val="tx2"/>
              </a:solidFill>
              <a:latin typeface="Arial" panose="020B0604020202020204" pitchFamily="34" charset="0"/>
            </a:endParaRPr>
          </a:p>
        </p:txBody>
      </p:sp>
      <p:sp>
        <p:nvSpPr>
          <p:cNvPr id="137248" name="Rectangle 85"/>
          <p:cNvSpPr/>
          <p:nvPr/>
        </p:nvSpPr>
        <p:spPr>
          <a:xfrm>
            <a:off x="250825" y="1366838"/>
            <a:ext cx="1212850" cy="450850"/>
          </a:xfrm>
          <a:prstGeom prst="rect">
            <a:avLst/>
          </a:prstGeom>
          <a:noFill/>
          <a:ln w="9525">
            <a:noFill/>
          </a:ln>
        </p:spPr>
        <p:txBody>
          <a:bodyPr anchor="ctr"/>
          <a:p>
            <a:pPr eaLnBrk="0" hangingPunct="0">
              <a:spcBef>
                <a:spcPct val="20000"/>
              </a:spcBef>
            </a:pPr>
            <a:r>
              <a:rPr lang="zh-CN" altLang="en-US" sz="2000" dirty="0">
                <a:latin typeface="Times New Roman" panose="02020603050405020304" pitchFamily="18" charset="0"/>
              </a:rPr>
              <a:t>时刻</a:t>
            </a:r>
            <a:r>
              <a:rPr lang="en-US" altLang="zh-CN" sz="2000" dirty="0">
                <a:latin typeface="Times New Roman" panose="02020603050405020304" pitchFamily="18" charset="0"/>
              </a:rPr>
              <a:t>ms</a:t>
            </a:r>
            <a:endParaRPr lang="en-US" altLang="zh-CN" sz="2000" dirty="0">
              <a:latin typeface="Times New Roman" panose="02020603050405020304" pitchFamily="18" charset="0"/>
            </a:endParaRPr>
          </a:p>
        </p:txBody>
      </p:sp>
      <p:sp>
        <p:nvSpPr>
          <p:cNvPr id="137249" name="Line 96"/>
          <p:cNvSpPr/>
          <p:nvPr/>
        </p:nvSpPr>
        <p:spPr>
          <a:xfrm>
            <a:off x="250825" y="1268413"/>
            <a:ext cx="0" cy="4059237"/>
          </a:xfrm>
          <a:prstGeom prst="line">
            <a:avLst/>
          </a:prstGeom>
          <a:ln w="28575" cap="sq" cmpd="sng">
            <a:solidFill>
              <a:schemeClr val="tx1"/>
            </a:solidFill>
            <a:prstDash val="solid"/>
            <a:headEnd type="none" w="med" len="med"/>
            <a:tailEnd type="none" w="med" len="med"/>
          </a:ln>
        </p:spPr>
      </p:sp>
      <p:sp>
        <p:nvSpPr>
          <p:cNvPr id="137250" name="Line 97"/>
          <p:cNvSpPr/>
          <p:nvPr/>
        </p:nvSpPr>
        <p:spPr>
          <a:xfrm>
            <a:off x="1463675" y="1339850"/>
            <a:ext cx="0" cy="4059238"/>
          </a:xfrm>
          <a:prstGeom prst="line">
            <a:avLst/>
          </a:prstGeom>
          <a:ln w="12700" cap="flat" cmpd="sng">
            <a:solidFill>
              <a:schemeClr val="tx1"/>
            </a:solidFill>
            <a:prstDash val="solid"/>
            <a:headEnd type="none" w="med" len="med"/>
            <a:tailEnd type="none" w="med" len="med"/>
          </a:ln>
        </p:spPr>
      </p:sp>
      <p:sp>
        <p:nvSpPr>
          <p:cNvPr id="137251" name="Line 98"/>
          <p:cNvSpPr/>
          <p:nvPr/>
        </p:nvSpPr>
        <p:spPr>
          <a:xfrm>
            <a:off x="2268538" y="1339850"/>
            <a:ext cx="0" cy="4059238"/>
          </a:xfrm>
          <a:prstGeom prst="line">
            <a:avLst/>
          </a:prstGeom>
          <a:ln w="12700" cap="flat" cmpd="sng">
            <a:solidFill>
              <a:schemeClr val="tx1"/>
            </a:solidFill>
            <a:prstDash val="solid"/>
            <a:headEnd type="none" w="med" len="med"/>
            <a:tailEnd type="none" w="med" len="med"/>
          </a:ln>
        </p:spPr>
      </p:sp>
      <p:sp>
        <p:nvSpPr>
          <p:cNvPr id="137252" name="Line 99"/>
          <p:cNvSpPr/>
          <p:nvPr/>
        </p:nvSpPr>
        <p:spPr>
          <a:xfrm>
            <a:off x="3021013" y="1312863"/>
            <a:ext cx="0" cy="4059237"/>
          </a:xfrm>
          <a:prstGeom prst="line">
            <a:avLst/>
          </a:prstGeom>
          <a:ln w="12700" cap="flat" cmpd="sng">
            <a:solidFill>
              <a:schemeClr val="tx1"/>
            </a:solidFill>
            <a:prstDash val="solid"/>
            <a:headEnd type="none" w="med" len="med"/>
            <a:tailEnd type="none" w="med" len="med"/>
          </a:ln>
        </p:spPr>
      </p:sp>
      <p:sp>
        <p:nvSpPr>
          <p:cNvPr id="137253" name="Line 100"/>
          <p:cNvSpPr/>
          <p:nvPr/>
        </p:nvSpPr>
        <p:spPr>
          <a:xfrm>
            <a:off x="3800475" y="1312863"/>
            <a:ext cx="0" cy="4059237"/>
          </a:xfrm>
          <a:prstGeom prst="line">
            <a:avLst/>
          </a:prstGeom>
          <a:ln w="12700" cap="flat" cmpd="sng">
            <a:solidFill>
              <a:schemeClr val="tx1"/>
            </a:solidFill>
            <a:prstDash val="solid"/>
            <a:headEnd type="none" w="med" len="med"/>
            <a:tailEnd type="none" w="med" len="med"/>
          </a:ln>
        </p:spPr>
      </p:sp>
      <p:sp>
        <p:nvSpPr>
          <p:cNvPr id="137254" name="Line 101"/>
          <p:cNvSpPr/>
          <p:nvPr/>
        </p:nvSpPr>
        <p:spPr>
          <a:xfrm>
            <a:off x="4572000" y="1339850"/>
            <a:ext cx="0" cy="4059238"/>
          </a:xfrm>
          <a:prstGeom prst="line">
            <a:avLst/>
          </a:prstGeom>
          <a:ln w="12700" cap="flat" cmpd="sng">
            <a:solidFill>
              <a:schemeClr val="tx1"/>
            </a:solidFill>
            <a:prstDash val="solid"/>
            <a:headEnd type="none" w="med" len="med"/>
            <a:tailEnd type="none" w="med" len="med"/>
          </a:ln>
        </p:spPr>
      </p:sp>
      <p:sp>
        <p:nvSpPr>
          <p:cNvPr id="137255" name="Line 102"/>
          <p:cNvSpPr/>
          <p:nvPr/>
        </p:nvSpPr>
        <p:spPr>
          <a:xfrm>
            <a:off x="5357813" y="1312863"/>
            <a:ext cx="0" cy="4059237"/>
          </a:xfrm>
          <a:prstGeom prst="line">
            <a:avLst/>
          </a:prstGeom>
          <a:ln w="12700" cap="flat" cmpd="sng">
            <a:solidFill>
              <a:schemeClr val="tx1"/>
            </a:solidFill>
            <a:prstDash val="solid"/>
            <a:headEnd type="none" w="med" len="med"/>
            <a:tailEnd type="none" w="med" len="med"/>
          </a:ln>
        </p:spPr>
      </p:sp>
      <p:sp>
        <p:nvSpPr>
          <p:cNvPr id="137256" name="Line 103"/>
          <p:cNvSpPr/>
          <p:nvPr/>
        </p:nvSpPr>
        <p:spPr>
          <a:xfrm>
            <a:off x="6137275" y="1312863"/>
            <a:ext cx="0" cy="4059237"/>
          </a:xfrm>
          <a:prstGeom prst="line">
            <a:avLst/>
          </a:prstGeom>
          <a:ln w="12700" cap="flat" cmpd="sng">
            <a:solidFill>
              <a:schemeClr val="tx1"/>
            </a:solidFill>
            <a:prstDash val="solid"/>
            <a:headEnd type="none" w="med" len="med"/>
            <a:tailEnd type="none" w="med" len="med"/>
          </a:ln>
        </p:spPr>
      </p:sp>
      <p:sp>
        <p:nvSpPr>
          <p:cNvPr id="137257" name="Line 104"/>
          <p:cNvSpPr/>
          <p:nvPr/>
        </p:nvSpPr>
        <p:spPr>
          <a:xfrm>
            <a:off x="6915150" y="1312863"/>
            <a:ext cx="0" cy="4059237"/>
          </a:xfrm>
          <a:prstGeom prst="line">
            <a:avLst/>
          </a:prstGeom>
          <a:ln w="12700" cap="flat" cmpd="sng">
            <a:solidFill>
              <a:schemeClr val="tx1"/>
            </a:solidFill>
            <a:prstDash val="solid"/>
            <a:headEnd type="none" w="med" len="med"/>
            <a:tailEnd type="none" w="med" len="med"/>
          </a:ln>
        </p:spPr>
      </p:sp>
      <p:sp>
        <p:nvSpPr>
          <p:cNvPr id="137258" name="Line 105"/>
          <p:cNvSpPr/>
          <p:nvPr/>
        </p:nvSpPr>
        <p:spPr>
          <a:xfrm>
            <a:off x="7694613" y="1312863"/>
            <a:ext cx="0" cy="4059237"/>
          </a:xfrm>
          <a:prstGeom prst="line">
            <a:avLst/>
          </a:prstGeom>
          <a:ln w="28575" cap="sq" cmpd="sng">
            <a:solidFill>
              <a:schemeClr val="tx1"/>
            </a:solidFill>
            <a:prstDash val="solid"/>
            <a:headEnd type="none" w="med" len="med"/>
            <a:tailEnd type="none" w="med" len="med"/>
          </a:ln>
        </p:spPr>
      </p:sp>
      <p:grpSp>
        <p:nvGrpSpPr>
          <p:cNvPr id="4" name="Group 159"/>
          <p:cNvGrpSpPr/>
          <p:nvPr/>
        </p:nvGrpSpPr>
        <p:grpSpPr>
          <a:xfrm>
            <a:off x="250825" y="4019550"/>
            <a:ext cx="7443788" cy="508000"/>
            <a:chOff x="158" y="2623"/>
            <a:chExt cx="4689" cy="320"/>
          </a:xfrm>
        </p:grpSpPr>
        <p:sp>
          <p:nvSpPr>
            <p:cNvPr id="137335" name="Rectangle 23"/>
            <p:cNvSpPr/>
            <p:nvPr/>
          </p:nvSpPr>
          <p:spPr>
            <a:xfrm>
              <a:off x="4356" y="2623"/>
              <a:ext cx="491" cy="284"/>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37336" name="Rectangle 24"/>
            <p:cNvSpPr/>
            <p:nvPr/>
          </p:nvSpPr>
          <p:spPr>
            <a:xfrm>
              <a:off x="3866" y="2623"/>
              <a:ext cx="490" cy="284"/>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37337" name="Rectangle 25"/>
            <p:cNvSpPr/>
            <p:nvPr/>
          </p:nvSpPr>
          <p:spPr>
            <a:xfrm>
              <a:off x="3375" y="2623"/>
              <a:ext cx="491" cy="284"/>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137338" name="Rectangle 26"/>
            <p:cNvSpPr/>
            <p:nvPr/>
          </p:nvSpPr>
          <p:spPr>
            <a:xfrm>
              <a:off x="2884" y="2623"/>
              <a:ext cx="491" cy="284"/>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137339" name="Rectangle 27"/>
            <p:cNvSpPr/>
            <p:nvPr/>
          </p:nvSpPr>
          <p:spPr>
            <a:xfrm>
              <a:off x="2394" y="2623"/>
              <a:ext cx="490" cy="284"/>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37340" name="Rectangle 28"/>
            <p:cNvSpPr/>
            <p:nvPr/>
          </p:nvSpPr>
          <p:spPr>
            <a:xfrm>
              <a:off x="1903" y="2623"/>
              <a:ext cx="491" cy="284"/>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37341" name="Rectangle 29"/>
            <p:cNvSpPr/>
            <p:nvPr/>
          </p:nvSpPr>
          <p:spPr>
            <a:xfrm>
              <a:off x="1412" y="2623"/>
              <a:ext cx="491" cy="284"/>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137342" name="Rectangle 30"/>
            <p:cNvSpPr/>
            <p:nvPr/>
          </p:nvSpPr>
          <p:spPr>
            <a:xfrm>
              <a:off x="922" y="2623"/>
              <a:ext cx="490" cy="284"/>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37343" name="Rectangle 31"/>
            <p:cNvSpPr/>
            <p:nvPr/>
          </p:nvSpPr>
          <p:spPr>
            <a:xfrm>
              <a:off x="158" y="2659"/>
              <a:ext cx="764" cy="284"/>
            </a:xfrm>
            <a:prstGeom prst="rect">
              <a:avLst/>
            </a:prstGeom>
            <a:noFill/>
            <a:ln w="9525">
              <a:noFill/>
            </a:ln>
          </p:spPr>
          <p:txBody>
            <a:bodyPr anchor="ctr"/>
            <a:p>
              <a:pPr eaLnBrk="0" hangingPunct="0">
                <a:spcBef>
                  <a:spcPct val="20000"/>
                </a:spcBef>
              </a:pPr>
              <a:r>
                <a:rPr lang="en-US" altLang="zh-CN" b="0" dirty="0">
                  <a:solidFill>
                    <a:schemeClr val="tx2"/>
                  </a:solidFill>
                  <a:latin typeface="Arial" panose="020B0604020202020204" pitchFamily="34" charset="0"/>
                </a:rPr>
                <a:t>500</a:t>
              </a:r>
              <a:endParaRPr lang="en-US" altLang="zh-CN" b="0" dirty="0">
                <a:solidFill>
                  <a:schemeClr val="tx2"/>
                </a:solidFill>
                <a:latin typeface="Arial" panose="020B0604020202020204" pitchFamily="34" charset="0"/>
              </a:endParaRPr>
            </a:p>
          </p:txBody>
        </p:sp>
        <p:sp>
          <p:nvSpPr>
            <p:cNvPr id="137344" name="Line 110"/>
            <p:cNvSpPr/>
            <p:nvPr/>
          </p:nvSpPr>
          <p:spPr>
            <a:xfrm>
              <a:off x="158" y="2931"/>
              <a:ext cx="4689" cy="0"/>
            </a:xfrm>
            <a:prstGeom prst="line">
              <a:avLst/>
            </a:prstGeom>
            <a:ln w="12700" cap="flat" cmpd="sng">
              <a:solidFill>
                <a:schemeClr val="tx1"/>
              </a:solidFill>
              <a:prstDash val="solid"/>
              <a:headEnd type="none" w="med" len="med"/>
              <a:tailEnd type="none" w="med" len="med"/>
            </a:ln>
          </p:spPr>
        </p:sp>
      </p:grpSp>
      <p:sp>
        <p:nvSpPr>
          <p:cNvPr id="137260" name="Line 111"/>
          <p:cNvSpPr/>
          <p:nvPr/>
        </p:nvSpPr>
        <p:spPr>
          <a:xfrm>
            <a:off x="250825" y="1844675"/>
            <a:ext cx="7443788" cy="0"/>
          </a:xfrm>
          <a:prstGeom prst="line">
            <a:avLst/>
          </a:prstGeom>
          <a:ln w="12700" cap="flat" cmpd="sng">
            <a:solidFill>
              <a:schemeClr val="tx1"/>
            </a:solidFill>
            <a:prstDash val="solid"/>
            <a:headEnd type="none" w="med" len="med"/>
            <a:tailEnd type="none" w="med" len="med"/>
          </a:ln>
        </p:spPr>
      </p:sp>
      <p:sp>
        <p:nvSpPr>
          <p:cNvPr id="137261" name="Line 113"/>
          <p:cNvSpPr/>
          <p:nvPr/>
        </p:nvSpPr>
        <p:spPr>
          <a:xfrm>
            <a:off x="250825" y="2276475"/>
            <a:ext cx="7443788" cy="0"/>
          </a:xfrm>
          <a:prstGeom prst="line">
            <a:avLst/>
          </a:prstGeom>
          <a:ln w="12700" cap="flat" cmpd="sng">
            <a:solidFill>
              <a:schemeClr val="tx1"/>
            </a:solidFill>
            <a:prstDash val="solid"/>
            <a:headEnd type="none" w="med" len="med"/>
            <a:tailEnd type="none" w="med" len="med"/>
          </a:ln>
        </p:spPr>
      </p:sp>
      <p:grpSp>
        <p:nvGrpSpPr>
          <p:cNvPr id="5" name="Group 146"/>
          <p:cNvGrpSpPr/>
          <p:nvPr/>
        </p:nvGrpSpPr>
        <p:grpSpPr>
          <a:xfrm>
            <a:off x="250825" y="3116263"/>
            <a:ext cx="7443788" cy="528637"/>
            <a:chOff x="158" y="2054"/>
            <a:chExt cx="4689" cy="333"/>
          </a:xfrm>
        </p:grpSpPr>
        <p:sp>
          <p:nvSpPr>
            <p:cNvPr id="137325" name="Rectangle 41"/>
            <p:cNvSpPr/>
            <p:nvPr/>
          </p:nvSpPr>
          <p:spPr>
            <a:xfrm>
              <a:off x="4356" y="2054"/>
              <a:ext cx="491" cy="285"/>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37326" name="Rectangle 42"/>
            <p:cNvSpPr/>
            <p:nvPr/>
          </p:nvSpPr>
          <p:spPr>
            <a:xfrm>
              <a:off x="3866" y="2054"/>
              <a:ext cx="490" cy="285"/>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37327" name="Rectangle 43"/>
            <p:cNvSpPr/>
            <p:nvPr/>
          </p:nvSpPr>
          <p:spPr>
            <a:xfrm>
              <a:off x="3375" y="2054"/>
              <a:ext cx="491" cy="285"/>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37328" name="Rectangle 44"/>
            <p:cNvSpPr/>
            <p:nvPr/>
          </p:nvSpPr>
          <p:spPr>
            <a:xfrm>
              <a:off x="2884" y="2054"/>
              <a:ext cx="491" cy="285"/>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37329" name="Rectangle 45"/>
            <p:cNvSpPr/>
            <p:nvPr/>
          </p:nvSpPr>
          <p:spPr>
            <a:xfrm>
              <a:off x="2394" y="2054"/>
              <a:ext cx="490" cy="285"/>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137330" name="Rectangle 46"/>
            <p:cNvSpPr/>
            <p:nvPr/>
          </p:nvSpPr>
          <p:spPr>
            <a:xfrm>
              <a:off x="1903" y="2054"/>
              <a:ext cx="491" cy="285"/>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137331" name="Rectangle 47"/>
            <p:cNvSpPr/>
            <p:nvPr/>
          </p:nvSpPr>
          <p:spPr>
            <a:xfrm>
              <a:off x="1412" y="2054"/>
              <a:ext cx="491" cy="285"/>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37332" name="Rectangle 48"/>
            <p:cNvSpPr/>
            <p:nvPr/>
          </p:nvSpPr>
          <p:spPr>
            <a:xfrm>
              <a:off x="922" y="2054"/>
              <a:ext cx="490" cy="285"/>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37333" name="Rectangle 49"/>
            <p:cNvSpPr/>
            <p:nvPr/>
          </p:nvSpPr>
          <p:spPr>
            <a:xfrm>
              <a:off x="158" y="2071"/>
              <a:ext cx="764" cy="285"/>
            </a:xfrm>
            <a:prstGeom prst="rect">
              <a:avLst/>
            </a:prstGeom>
            <a:noFill/>
            <a:ln w="9525">
              <a:noFill/>
            </a:ln>
          </p:spPr>
          <p:txBody>
            <a:bodyPr anchor="ctr"/>
            <a:p>
              <a:pPr eaLnBrk="0" hangingPunct="0">
                <a:spcBef>
                  <a:spcPct val="20000"/>
                </a:spcBef>
              </a:pPr>
              <a:r>
                <a:rPr lang="en-US" altLang="zh-CN" b="0" dirty="0">
                  <a:solidFill>
                    <a:schemeClr val="tx2"/>
                  </a:solidFill>
                  <a:latin typeface="Arial" panose="020B0604020202020204" pitchFamily="34" charset="0"/>
                </a:rPr>
                <a:t>300</a:t>
              </a:r>
              <a:endParaRPr lang="en-US" altLang="zh-CN" b="0" dirty="0">
                <a:solidFill>
                  <a:schemeClr val="tx2"/>
                </a:solidFill>
                <a:latin typeface="Arial" panose="020B0604020202020204" pitchFamily="34" charset="0"/>
              </a:endParaRPr>
            </a:p>
          </p:txBody>
        </p:sp>
        <p:sp>
          <p:nvSpPr>
            <p:cNvPr id="137334" name="Line 115"/>
            <p:cNvSpPr/>
            <p:nvPr/>
          </p:nvSpPr>
          <p:spPr>
            <a:xfrm>
              <a:off x="158" y="2387"/>
              <a:ext cx="4689" cy="0"/>
            </a:xfrm>
            <a:prstGeom prst="line">
              <a:avLst/>
            </a:prstGeom>
            <a:ln w="12700" cap="flat" cmpd="sng">
              <a:solidFill>
                <a:schemeClr val="tx1"/>
              </a:solidFill>
              <a:prstDash val="solid"/>
              <a:headEnd type="none" w="med" len="med"/>
              <a:tailEnd type="none" w="med" len="med"/>
            </a:ln>
          </p:spPr>
        </p:sp>
      </p:grpSp>
      <p:grpSp>
        <p:nvGrpSpPr>
          <p:cNvPr id="6" name="Group 147"/>
          <p:cNvGrpSpPr/>
          <p:nvPr/>
        </p:nvGrpSpPr>
        <p:grpSpPr>
          <a:xfrm>
            <a:off x="250825" y="3571875"/>
            <a:ext cx="7443788" cy="508000"/>
            <a:chOff x="158" y="2339"/>
            <a:chExt cx="4689" cy="320"/>
          </a:xfrm>
        </p:grpSpPr>
        <p:sp>
          <p:nvSpPr>
            <p:cNvPr id="137315" name="Rectangle 32"/>
            <p:cNvSpPr/>
            <p:nvPr/>
          </p:nvSpPr>
          <p:spPr>
            <a:xfrm>
              <a:off x="4356" y="2339"/>
              <a:ext cx="491" cy="284"/>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37316" name="Rectangle 33"/>
            <p:cNvSpPr/>
            <p:nvPr/>
          </p:nvSpPr>
          <p:spPr>
            <a:xfrm>
              <a:off x="3866" y="2339"/>
              <a:ext cx="490" cy="284"/>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37317" name="Rectangle 34"/>
            <p:cNvSpPr/>
            <p:nvPr/>
          </p:nvSpPr>
          <p:spPr>
            <a:xfrm>
              <a:off x="3375" y="2339"/>
              <a:ext cx="491" cy="284"/>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37318" name="Rectangle 35"/>
            <p:cNvSpPr/>
            <p:nvPr/>
          </p:nvSpPr>
          <p:spPr>
            <a:xfrm>
              <a:off x="2884" y="2339"/>
              <a:ext cx="491" cy="284"/>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137319" name="Rectangle 36"/>
            <p:cNvSpPr/>
            <p:nvPr/>
          </p:nvSpPr>
          <p:spPr>
            <a:xfrm>
              <a:off x="2394" y="2339"/>
              <a:ext cx="490" cy="284"/>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137320" name="Rectangle 37"/>
            <p:cNvSpPr/>
            <p:nvPr/>
          </p:nvSpPr>
          <p:spPr>
            <a:xfrm>
              <a:off x="1903" y="2339"/>
              <a:ext cx="491" cy="284"/>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37321" name="Rectangle 38"/>
            <p:cNvSpPr/>
            <p:nvPr/>
          </p:nvSpPr>
          <p:spPr>
            <a:xfrm>
              <a:off x="1412" y="2339"/>
              <a:ext cx="491" cy="284"/>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37322" name="Rectangle 39"/>
            <p:cNvSpPr/>
            <p:nvPr/>
          </p:nvSpPr>
          <p:spPr>
            <a:xfrm>
              <a:off x="922" y="2339"/>
              <a:ext cx="490" cy="284"/>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37323" name="Rectangle 40"/>
            <p:cNvSpPr/>
            <p:nvPr/>
          </p:nvSpPr>
          <p:spPr>
            <a:xfrm>
              <a:off x="158" y="2356"/>
              <a:ext cx="764" cy="284"/>
            </a:xfrm>
            <a:prstGeom prst="rect">
              <a:avLst/>
            </a:prstGeom>
            <a:noFill/>
            <a:ln w="9525">
              <a:noFill/>
            </a:ln>
          </p:spPr>
          <p:txBody>
            <a:bodyPr anchor="ctr"/>
            <a:p>
              <a:pPr eaLnBrk="0" hangingPunct="0">
                <a:spcBef>
                  <a:spcPct val="20000"/>
                </a:spcBef>
              </a:pPr>
              <a:r>
                <a:rPr lang="en-US" altLang="zh-CN" b="0" dirty="0">
                  <a:solidFill>
                    <a:schemeClr val="tx2"/>
                  </a:solidFill>
                  <a:latin typeface="Arial" panose="020B0604020202020204" pitchFamily="34" charset="0"/>
                </a:rPr>
                <a:t>400</a:t>
              </a:r>
              <a:endParaRPr lang="en-US" altLang="zh-CN" b="0" dirty="0">
                <a:solidFill>
                  <a:schemeClr val="tx2"/>
                </a:solidFill>
                <a:latin typeface="Arial" panose="020B0604020202020204" pitchFamily="34" charset="0"/>
              </a:endParaRPr>
            </a:p>
          </p:txBody>
        </p:sp>
        <p:sp>
          <p:nvSpPr>
            <p:cNvPr id="137324" name="Line 116"/>
            <p:cNvSpPr/>
            <p:nvPr/>
          </p:nvSpPr>
          <p:spPr>
            <a:xfrm>
              <a:off x="158" y="2659"/>
              <a:ext cx="4689" cy="0"/>
            </a:xfrm>
            <a:prstGeom prst="line">
              <a:avLst/>
            </a:prstGeom>
            <a:ln w="12700" cap="flat" cmpd="sng">
              <a:solidFill>
                <a:schemeClr val="tx1"/>
              </a:solidFill>
              <a:prstDash val="solid"/>
              <a:headEnd type="none" w="med" len="med"/>
              <a:tailEnd type="none" w="med" len="med"/>
            </a:ln>
          </p:spPr>
        </p:sp>
      </p:grpSp>
      <p:grpSp>
        <p:nvGrpSpPr>
          <p:cNvPr id="7" name="Group 145"/>
          <p:cNvGrpSpPr/>
          <p:nvPr/>
        </p:nvGrpSpPr>
        <p:grpSpPr>
          <a:xfrm>
            <a:off x="250825" y="2636838"/>
            <a:ext cx="7443788" cy="477837"/>
            <a:chOff x="158" y="1770"/>
            <a:chExt cx="4689" cy="301"/>
          </a:xfrm>
        </p:grpSpPr>
        <p:sp>
          <p:nvSpPr>
            <p:cNvPr id="137304" name="Rectangle 50"/>
            <p:cNvSpPr/>
            <p:nvPr/>
          </p:nvSpPr>
          <p:spPr>
            <a:xfrm>
              <a:off x="4356" y="1770"/>
              <a:ext cx="491" cy="284"/>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37305" name="Rectangle 51"/>
            <p:cNvSpPr/>
            <p:nvPr/>
          </p:nvSpPr>
          <p:spPr>
            <a:xfrm>
              <a:off x="3866" y="1770"/>
              <a:ext cx="490" cy="284"/>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37306" name="Rectangle 52"/>
            <p:cNvSpPr/>
            <p:nvPr/>
          </p:nvSpPr>
          <p:spPr>
            <a:xfrm>
              <a:off x="3375" y="1770"/>
              <a:ext cx="491" cy="284"/>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37307" name="Rectangle 53"/>
            <p:cNvSpPr/>
            <p:nvPr/>
          </p:nvSpPr>
          <p:spPr>
            <a:xfrm>
              <a:off x="2884" y="1770"/>
              <a:ext cx="491" cy="284"/>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37308" name="Rectangle 54"/>
            <p:cNvSpPr/>
            <p:nvPr/>
          </p:nvSpPr>
          <p:spPr>
            <a:xfrm>
              <a:off x="2394" y="1770"/>
              <a:ext cx="490" cy="284"/>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37309" name="Rectangle 55"/>
            <p:cNvSpPr/>
            <p:nvPr/>
          </p:nvSpPr>
          <p:spPr>
            <a:xfrm>
              <a:off x="1903" y="1770"/>
              <a:ext cx="491" cy="284"/>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137310" name="Rectangle 56"/>
            <p:cNvSpPr/>
            <p:nvPr/>
          </p:nvSpPr>
          <p:spPr>
            <a:xfrm>
              <a:off x="1412" y="1770"/>
              <a:ext cx="491" cy="284"/>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137311" name="Rectangle 57"/>
            <p:cNvSpPr/>
            <p:nvPr/>
          </p:nvSpPr>
          <p:spPr>
            <a:xfrm>
              <a:off x="922" y="1770"/>
              <a:ext cx="490" cy="284"/>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37312" name="Rectangle 58"/>
            <p:cNvSpPr/>
            <p:nvPr/>
          </p:nvSpPr>
          <p:spPr>
            <a:xfrm>
              <a:off x="158" y="1787"/>
              <a:ext cx="764" cy="284"/>
            </a:xfrm>
            <a:prstGeom prst="rect">
              <a:avLst/>
            </a:prstGeom>
            <a:noFill/>
            <a:ln w="9525">
              <a:noFill/>
            </a:ln>
          </p:spPr>
          <p:txBody>
            <a:bodyPr anchor="ctr"/>
            <a:p>
              <a:pPr eaLnBrk="0" hangingPunct="0">
                <a:spcBef>
                  <a:spcPct val="20000"/>
                </a:spcBef>
              </a:pPr>
              <a:r>
                <a:rPr lang="en-US" altLang="zh-CN" b="0" dirty="0">
                  <a:solidFill>
                    <a:schemeClr val="tx2"/>
                  </a:solidFill>
                  <a:latin typeface="Arial" panose="020B0604020202020204" pitchFamily="34" charset="0"/>
                </a:rPr>
                <a:t>200</a:t>
              </a:r>
              <a:endParaRPr lang="en-US" altLang="zh-CN" b="0" dirty="0">
                <a:solidFill>
                  <a:schemeClr val="tx2"/>
                </a:solidFill>
                <a:latin typeface="Arial" panose="020B0604020202020204" pitchFamily="34" charset="0"/>
              </a:endParaRPr>
            </a:p>
          </p:txBody>
        </p:sp>
        <p:sp>
          <p:nvSpPr>
            <p:cNvPr id="137313" name="Line 114"/>
            <p:cNvSpPr/>
            <p:nvPr/>
          </p:nvSpPr>
          <p:spPr>
            <a:xfrm>
              <a:off x="158" y="1797"/>
              <a:ext cx="4689" cy="0"/>
            </a:xfrm>
            <a:prstGeom prst="line">
              <a:avLst/>
            </a:prstGeom>
            <a:ln w="12700" cap="flat" cmpd="sng">
              <a:solidFill>
                <a:schemeClr val="tx1"/>
              </a:solidFill>
              <a:prstDash val="solid"/>
              <a:headEnd type="none" w="med" len="med"/>
              <a:tailEnd type="none" w="med" len="med"/>
            </a:ln>
          </p:spPr>
        </p:sp>
        <p:sp>
          <p:nvSpPr>
            <p:cNvPr id="137314" name="Line 117"/>
            <p:cNvSpPr/>
            <p:nvPr/>
          </p:nvSpPr>
          <p:spPr>
            <a:xfrm>
              <a:off x="158" y="2069"/>
              <a:ext cx="4689" cy="0"/>
            </a:xfrm>
            <a:prstGeom prst="line">
              <a:avLst/>
            </a:prstGeom>
            <a:ln w="12700" cap="flat" cmpd="sng">
              <a:solidFill>
                <a:schemeClr val="tx1"/>
              </a:solidFill>
              <a:prstDash val="solid"/>
              <a:headEnd type="none" w="med" len="med"/>
              <a:tailEnd type="none" w="med" len="med"/>
            </a:ln>
          </p:spPr>
        </p:sp>
      </p:grpSp>
      <p:sp>
        <p:nvSpPr>
          <p:cNvPr id="137265" name="Line 118"/>
          <p:cNvSpPr/>
          <p:nvPr/>
        </p:nvSpPr>
        <p:spPr>
          <a:xfrm>
            <a:off x="250825" y="1268413"/>
            <a:ext cx="7515225" cy="0"/>
          </a:xfrm>
          <a:prstGeom prst="line">
            <a:avLst/>
          </a:prstGeom>
          <a:ln w="28575" cap="sq" cmpd="sng">
            <a:solidFill>
              <a:schemeClr val="tx1"/>
            </a:solidFill>
            <a:prstDash val="solid"/>
            <a:headEnd type="none" w="med" len="med"/>
            <a:tailEnd type="none" w="med" len="med"/>
          </a:ln>
        </p:spPr>
      </p:sp>
      <p:sp>
        <p:nvSpPr>
          <p:cNvPr id="137266" name="Line 119"/>
          <p:cNvSpPr/>
          <p:nvPr/>
        </p:nvSpPr>
        <p:spPr>
          <a:xfrm>
            <a:off x="250825" y="6092825"/>
            <a:ext cx="8208963" cy="0"/>
          </a:xfrm>
          <a:prstGeom prst="line">
            <a:avLst/>
          </a:prstGeom>
          <a:ln w="28575" cap="sq" cmpd="sng">
            <a:solidFill>
              <a:schemeClr val="tx1"/>
            </a:solidFill>
            <a:prstDash val="solid"/>
            <a:headEnd type="none" w="med" len="med"/>
            <a:tailEnd type="triangle" w="med" len="med"/>
          </a:ln>
        </p:spPr>
      </p:sp>
      <p:sp>
        <p:nvSpPr>
          <p:cNvPr id="137267" name="Rectangle 120"/>
          <p:cNvSpPr/>
          <p:nvPr/>
        </p:nvSpPr>
        <p:spPr>
          <a:xfrm>
            <a:off x="8208963" y="6092825"/>
            <a:ext cx="1042987" cy="360363"/>
          </a:xfrm>
          <a:prstGeom prst="rect">
            <a:avLst/>
          </a:prstGeom>
          <a:noFill/>
          <a:ln w="9525">
            <a:noFill/>
          </a:ln>
        </p:spPr>
        <p:txBody>
          <a:bodyPr anchor="ctr"/>
          <a:p>
            <a:pPr eaLnBrk="0" hangingPunct="0">
              <a:spcBef>
                <a:spcPct val="20000"/>
              </a:spcBef>
            </a:pPr>
            <a:r>
              <a:rPr lang="en-US" altLang="zh-CN" dirty="0">
                <a:latin typeface="Arial" panose="020B0604020202020204" pitchFamily="34" charset="0"/>
              </a:rPr>
              <a:t>t</a:t>
            </a:r>
            <a:r>
              <a:rPr lang="en-US" altLang="zh-CN" sz="2000" dirty="0">
                <a:latin typeface="Arial" panose="020B0604020202020204" pitchFamily="34" charset="0"/>
              </a:rPr>
              <a:t>(ms)</a:t>
            </a:r>
            <a:endParaRPr lang="en-US" altLang="zh-CN" dirty="0">
              <a:latin typeface="Arial" panose="020B0604020202020204" pitchFamily="34" charset="0"/>
            </a:endParaRPr>
          </a:p>
        </p:txBody>
      </p:sp>
      <p:sp>
        <p:nvSpPr>
          <p:cNvPr id="137268" name="Line 121"/>
          <p:cNvSpPr/>
          <p:nvPr/>
        </p:nvSpPr>
        <p:spPr>
          <a:xfrm flipV="1">
            <a:off x="249238" y="5949950"/>
            <a:ext cx="1587" cy="287338"/>
          </a:xfrm>
          <a:prstGeom prst="line">
            <a:avLst/>
          </a:prstGeom>
          <a:ln w="28575" cap="sq" cmpd="sng">
            <a:solidFill>
              <a:schemeClr val="tx1"/>
            </a:solidFill>
            <a:prstDash val="solid"/>
            <a:headEnd type="none" w="med" len="med"/>
            <a:tailEnd type="none" w="med" len="med"/>
          </a:ln>
        </p:spPr>
      </p:sp>
      <p:sp>
        <p:nvSpPr>
          <p:cNvPr id="137269" name="Rectangle 122"/>
          <p:cNvSpPr/>
          <p:nvPr/>
        </p:nvSpPr>
        <p:spPr>
          <a:xfrm>
            <a:off x="107950" y="6308725"/>
            <a:ext cx="360363" cy="360363"/>
          </a:xfrm>
          <a:prstGeom prst="rect">
            <a:avLst/>
          </a:prstGeom>
          <a:noFill/>
          <a:ln w="9525">
            <a:noFill/>
          </a:ln>
        </p:spPr>
        <p:txBody>
          <a:bodyPr anchor="ctr"/>
          <a:p>
            <a:pPr eaLnBrk="0" hangingPunct="0">
              <a:spcBef>
                <a:spcPct val="20000"/>
              </a:spcBef>
            </a:pPr>
            <a:r>
              <a:rPr lang="en-US" altLang="zh-CN" b="0" dirty="0">
                <a:latin typeface="Arial" panose="020B0604020202020204" pitchFamily="34" charset="0"/>
              </a:rPr>
              <a:t>0</a:t>
            </a:r>
            <a:endParaRPr lang="en-US" altLang="zh-CN" b="0" dirty="0">
              <a:latin typeface="Arial" panose="020B0604020202020204" pitchFamily="34" charset="0"/>
            </a:endParaRPr>
          </a:p>
        </p:txBody>
      </p:sp>
      <p:sp>
        <p:nvSpPr>
          <p:cNvPr id="137270" name="Line 123"/>
          <p:cNvSpPr/>
          <p:nvPr/>
        </p:nvSpPr>
        <p:spPr>
          <a:xfrm flipV="1">
            <a:off x="1331913" y="5949950"/>
            <a:ext cx="1587" cy="287338"/>
          </a:xfrm>
          <a:prstGeom prst="line">
            <a:avLst/>
          </a:prstGeom>
          <a:ln w="19050" cap="sq" cmpd="sng">
            <a:solidFill>
              <a:schemeClr val="tx1"/>
            </a:solidFill>
            <a:prstDash val="solid"/>
            <a:headEnd type="none" w="med" len="med"/>
            <a:tailEnd type="none" w="med" len="med"/>
          </a:ln>
        </p:spPr>
      </p:sp>
      <p:sp>
        <p:nvSpPr>
          <p:cNvPr id="137271" name="Line 124"/>
          <p:cNvSpPr/>
          <p:nvPr/>
        </p:nvSpPr>
        <p:spPr>
          <a:xfrm flipV="1">
            <a:off x="2409825" y="5949950"/>
            <a:ext cx="1588" cy="287338"/>
          </a:xfrm>
          <a:prstGeom prst="line">
            <a:avLst/>
          </a:prstGeom>
          <a:ln w="19050" cap="sq" cmpd="sng">
            <a:solidFill>
              <a:schemeClr val="tx1"/>
            </a:solidFill>
            <a:prstDash val="solid"/>
            <a:headEnd type="none" w="med" len="med"/>
            <a:tailEnd type="none" w="med" len="med"/>
          </a:ln>
        </p:spPr>
      </p:sp>
      <p:sp>
        <p:nvSpPr>
          <p:cNvPr id="137272" name="Line 125"/>
          <p:cNvSpPr/>
          <p:nvPr/>
        </p:nvSpPr>
        <p:spPr>
          <a:xfrm flipV="1">
            <a:off x="3562350" y="5949950"/>
            <a:ext cx="1588" cy="287338"/>
          </a:xfrm>
          <a:prstGeom prst="line">
            <a:avLst/>
          </a:prstGeom>
          <a:ln w="19050" cap="sq" cmpd="sng">
            <a:solidFill>
              <a:schemeClr val="tx1"/>
            </a:solidFill>
            <a:prstDash val="solid"/>
            <a:headEnd type="none" w="med" len="med"/>
            <a:tailEnd type="none" w="med" len="med"/>
          </a:ln>
        </p:spPr>
      </p:sp>
      <p:sp>
        <p:nvSpPr>
          <p:cNvPr id="137273" name="Line 126"/>
          <p:cNvSpPr/>
          <p:nvPr/>
        </p:nvSpPr>
        <p:spPr>
          <a:xfrm flipV="1">
            <a:off x="4570413" y="5949950"/>
            <a:ext cx="1587" cy="287338"/>
          </a:xfrm>
          <a:prstGeom prst="line">
            <a:avLst/>
          </a:prstGeom>
          <a:ln w="19050" cap="sq" cmpd="sng">
            <a:solidFill>
              <a:schemeClr val="tx1"/>
            </a:solidFill>
            <a:prstDash val="solid"/>
            <a:headEnd type="none" w="med" len="med"/>
            <a:tailEnd type="none" w="med" len="med"/>
          </a:ln>
        </p:spPr>
      </p:sp>
      <p:sp>
        <p:nvSpPr>
          <p:cNvPr id="137274" name="Line 127"/>
          <p:cNvSpPr/>
          <p:nvPr/>
        </p:nvSpPr>
        <p:spPr>
          <a:xfrm flipV="1">
            <a:off x="5722938" y="5949950"/>
            <a:ext cx="1587" cy="287338"/>
          </a:xfrm>
          <a:prstGeom prst="line">
            <a:avLst/>
          </a:prstGeom>
          <a:ln w="19050" cap="sq" cmpd="sng">
            <a:solidFill>
              <a:schemeClr val="tx1"/>
            </a:solidFill>
            <a:prstDash val="solid"/>
            <a:headEnd type="none" w="med" len="med"/>
            <a:tailEnd type="none" w="med" len="med"/>
          </a:ln>
        </p:spPr>
      </p:sp>
      <p:sp>
        <p:nvSpPr>
          <p:cNvPr id="137275" name="Line 128"/>
          <p:cNvSpPr/>
          <p:nvPr/>
        </p:nvSpPr>
        <p:spPr>
          <a:xfrm flipV="1">
            <a:off x="6875463" y="5949950"/>
            <a:ext cx="1587" cy="287338"/>
          </a:xfrm>
          <a:prstGeom prst="line">
            <a:avLst/>
          </a:prstGeom>
          <a:ln w="19050" cap="sq" cmpd="sng">
            <a:solidFill>
              <a:schemeClr val="tx1"/>
            </a:solidFill>
            <a:prstDash val="solid"/>
            <a:headEnd type="none" w="med" len="med"/>
            <a:tailEnd type="none" w="med" len="med"/>
          </a:ln>
        </p:spPr>
      </p:sp>
      <p:sp>
        <p:nvSpPr>
          <p:cNvPr id="137276" name="Line 129"/>
          <p:cNvSpPr/>
          <p:nvPr/>
        </p:nvSpPr>
        <p:spPr>
          <a:xfrm flipV="1">
            <a:off x="8027988" y="5949950"/>
            <a:ext cx="1587" cy="287338"/>
          </a:xfrm>
          <a:prstGeom prst="line">
            <a:avLst/>
          </a:prstGeom>
          <a:ln w="19050" cap="sq" cmpd="sng">
            <a:solidFill>
              <a:schemeClr val="tx1"/>
            </a:solidFill>
            <a:prstDash val="solid"/>
            <a:headEnd type="none" w="med" len="med"/>
            <a:tailEnd type="none" w="med" len="med"/>
          </a:ln>
        </p:spPr>
      </p:sp>
      <p:grpSp>
        <p:nvGrpSpPr>
          <p:cNvPr id="8" name="Group 140"/>
          <p:cNvGrpSpPr/>
          <p:nvPr/>
        </p:nvGrpSpPr>
        <p:grpSpPr>
          <a:xfrm>
            <a:off x="468313" y="5516563"/>
            <a:ext cx="1081087" cy="720725"/>
            <a:chOff x="294" y="3475"/>
            <a:chExt cx="681" cy="454"/>
          </a:xfrm>
        </p:grpSpPr>
        <p:sp>
          <p:nvSpPr>
            <p:cNvPr id="137302" name="Line 130"/>
            <p:cNvSpPr/>
            <p:nvPr/>
          </p:nvSpPr>
          <p:spPr>
            <a:xfrm flipV="1">
              <a:off x="431" y="3748"/>
              <a:ext cx="1" cy="181"/>
            </a:xfrm>
            <a:prstGeom prst="line">
              <a:avLst/>
            </a:prstGeom>
            <a:ln w="28575" cap="flat" cmpd="sng">
              <a:solidFill>
                <a:schemeClr val="tx2"/>
              </a:solidFill>
              <a:prstDash val="solid"/>
              <a:headEnd type="none" w="med" len="med"/>
              <a:tailEnd type="none" w="med" len="med"/>
            </a:ln>
          </p:spPr>
        </p:sp>
        <p:sp>
          <p:nvSpPr>
            <p:cNvPr id="137303" name="Rectangle 131"/>
            <p:cNvSpPr/>
            <p:nvPr/>
          </p:nvSpPr>
          <p:spPr>
            <a:xfrm>
              <a:off x="294" y="3475"/>
              <a:ext cx="681" cy="227"/>
            </a:xfrm>
            <a:prstGeom prst="rect">
              <a:avLst/>
            </a:prstGeom>
            <a:noFill/>
            <a:ln w="9525">
              <a:noFill/>
            </a:ln>
          </p:spPr>
          <p:txBody>
            <a:bodyPr anchor="ctr"/>
            <a:p>
              <a:pPr eaLnBrk="0" hangingPunct="0">
                <a:spcBef>
                  <a:spcPct val="20000"/>
                </a:spcBef>
              </a:pPr>
              <a:r>
                <a:rPr lang="zh-CN" altLang="en-US" sz="2000" dirty="0">
                  <a:latin typeface="Arial" panose="020B0604020202020204" pitchFamily="34" charset="0"/>
                </a:rPr>
                <a:t>被访问</a:t>
              </a:r>
              <a:endParaRPr lang="zh-CN" altLang="en-US" sz="2000" dirty="0">
                <a:latin typeface="Arial" panose="020B0604020202020204" pitchFamily="34" charset="0"/>
              </a:endParaRPr>
            </a:p>
          </p:txBody>
        </p:sp>
      </p:grpSp>
      <p:sp>
        <p:nvSpPr>
          <p:cNvPr id="137278" name="Rectangle 132"/>
          <p:cNvSpPr/>
          <p:nvPr/>
        </p:nvSpPr>
        <p:spPr>
          <a:xfrm>
            <a:off x="973138" y="6237288"/>
            <a:ext cx="719137" cy="360362"/>
          </a:xfrm>
          <a:prstGeom prst="rect">
            <a:avLst/>
          </a:prstGeom>
          <a:noFill/>
          <a:ln w="9525">
            <a:noFill/>
          </a:ln>
        </p:spPr>
        <p:txBody>
          <a:bodyPr anchor="ctr"/>
          <a:p>
            <a:pPr eaLnBrk="0" hangingPunct="0">
              <a:spcBef>
                <a:spcPct val="20000"/>
              </a:spcBef>
            </a:pPr>
            <a:r>
              <a:rPr lang="en-US" altLang="zh-CN" sz="2000" b="0" dirty="0">
                <a:latin typeface="Arial" panose="020B0604020202020204" pitchFamily="34" charset="0"/>
              </a:rPr>
              <a:t>100</a:t>
            </a:r>
            <a:endParaRPr lang="en-US" altLang="zh-CN" sz="2000" b="0" dirty="0">
              <a:latin typeface="Arial" panose="020B0604020202020204" pitchFamily="34" charset="0"/>
            </a:endParaRPr>
          </a:p>
        </p:txBody>
      </p:sp>
      <p:sp>
        <p:nvSpPr>
          <p:cNvPr id="137279" name="Rectangle 133"/>
          <p:cNvSpPr/>
          <p:nvPr/>
        </p:nvSpPr>
        <p:spPr>
          <a:xfrm>
            <a:off x="2051050" y="6237288"/>
            <a:ext cx="719138" cy="360362"/>
          </a:xfrm>
          <a:prstGeom prst="rect">
            <a:avLst/>
          </a:prstGeom>
          <a:noFill/>
          <a:ln w="9525">
            <a:noFill/>
          </a:ln>
        </p:spPr>
        <p:txBody>
          <a:bodyPr anchor="ctr"/>
          <a:p>
            <a:pPr eaLnBrk="0" hangingPunct="0">
              <a:spcBef>
                <a:spcPct val="20000"/>
              </a:spcBef>
            </a:pPr>
            <a:r>
              <a:rPr lang="en-US" altLang="zh-CN" sz="2000" b="0" dirty="0">
                <a:latin typeface="Arial" panose="020B0604020202020204" pitchFamily="34" charset="0"/>
              </a:rPr>
              <a:t>200</a:t>
            </a:r>
            <a:endParaRPr lang="en-US" altLang="zh-CN" sz="2000" b="0" dirty="0">
              <a:latin typeface="Arial" panose="020B0604020202020204" pitchFamily="34" charset="0"/>
            </a:endParaRPr>
          </a:p>
        </p:txBody>
      </p:sp>
      <p:sp>
        <p:nvSpPr>
          <p:cNvPr id="137280" name="Rectangle 134"/>
          <p:cNvSpPr/>
          <p:nvPr/>
        </p:nvSpPr>
        <p:spPr>
          <a:xfrm>
            <a:off x="3205163" y="6237288"/>
            <a:ext cx="719137" cy="360362"/>
          </a:xfrm>
          <a:prstGeom prst="rect">
            <a:avLst/>
          </a:prstGeom>
          <a:noFill/>
          <a:ln w="9525">
            <a:noFill/>
          </a:ln>
        </p:spPr>
        <p:txBody>
          <a:bodyPr anchor="ctr"/>
          <a:p>
            <a:pPr eaLnBrk="0" hangingPunct="0">
              <a:spcBef>
                <a:spcPct val="20000"/>
              </a:spcBef>
            </a:pPr>
            <a:r>
              <a:rPr lang="en-US" altLang="zh-CN" sz="2000" b="0" dirty="0">
                <a:latin typeface="Arial" panose="020B0604020202020204" pitchFamily="34" charset="0"/>
              </a:rPr>
              <a:t>300</a:t>
            </a:r>
            <a:endParaRPr lang="en-US" altLang="zh-CN" sz="2000" b="0" dirty="0">
              <a:latin typeface="Arial" panose="020B0604020202020204" pitchFamily="34" charset="0"/>
            </a:endParaRPr>
          </a:p>
        </p:txBody>
      </p:sp>
      <p:sp>
        <p:nvSpPr>
          <p:cNvPr id="137281" name="Rectangle 135"/>
          <p:cNvSpPr/>
          <p:nvPr/>
        </p:nvSpPr>
        <p:spPr>
          <a:xfrm>
            <a:off x="4213225" y="6237288"/>
            <a:ext cx="719138" cy="360362"/>
          </a:xfrm>
          <a:prstGeom prst="rect">
            <a:avLst/>
          </a:prstGeom>
          <a:noFill/>
          <a:ln w="9525">
            <a:noFill/>
          </a:ln>
        </p:spPr>
        <p:txBody>
          <a:bodyPr anchor="ctr"/>
          <a:p>
            <a:pPr eaLnBrk="0" hangingPunct="0">
              <a:spcBef>
                <a:spcPct val="20000"/>
              </a:spcBef>
            </a:pPr>
            <a:r>
              <a:rPr lang="en-US" altLang="zh-CN" sz="2000" b="0" dirty="0">
                <a:latin typeface="Arial" panose="020B0604020202020204" pitchFamily="34" charset="0"/>
              </a:rPr>
              <a:t>400</a:t>
            </a:r>
            <a:endParaRPr lang="en-US" altLang="zh-CN" sz="2000" b="0" dirty="0">
              <a:latin typeface="Arial" panose="020B0604020202020204" pitchFamily="34" charset="0"/>
            </a:endParaRPr>
          </a:p>
        </p:txBody>
      </p:sp>
      <p:sp>
        <p:nvSpPr>
          <p:cNvPr id="137282" name="Rectangle 136"/>
          <p:cNvSpPr/>
          <p:nvPr/>
        </p:nvSpPr>
        <p:spPr>
          <a:xfrm>
            <a:off x="5365750" y="6237288"/>
            <a:ext cx="719138" cy="360362"/>
          </a:xfrm>
          <a:prstGeom prst="rect">
            <a:avLst/>
          </a:prstGeom>
          <a:noFill/>
          <a:ln w="9525">
            <a:noFill/>
          </a:ln>
        </p:spPr>
        <p:txBody>
          <a:bodyPr anchor="ctr"/>
          <a:p>
            <a:pPr eaLnBrk="0" hangingPunct="0">
              <a:spcBef>
                <a:spcPct val="20000"/>
              </a:spcBef>
            </a:pPr>
            <a:r>
              <a:rPr lang="en-US" altLang="zh-CN" sz="2000" b="0" dirty="0">
                <a:latin typeface="Arial" panose="020B0604020202020204" pitchFamily="34" charset="0"/>
              </a:rPr>
              <a:t>500</a:t>
            </a:r>
            <a:endParaRPr lang="en-US" altLang="zh-CN" sz="2000" b="0" dirty="0">
              <a:latin typeface="Arial" panose="020B0604020202020204" pitchFamily="34" charset="0"/>
            </a:endParaRPr>
          </a:p>
        </p:txBody>
      </p:sp>
      <p:sp>
        <p:nvSpPr>
          <p:cNvPr id="137283" name="Rectangle 137"/>
          <p:cNvSpPr/>
          <p:nvPr/>
        </p:nvSpPr>
        <p:spPr>
          <a:xfrm>
            <a:off x="6516688" y="6237288"/>
            <a:ext cx="719137" cy="360362"/>
          </a:xfrm>
          <a:prstGeom prst="rect">
            <a:avLst/>
          </a:prstGeom>
          <a:noFill/>
          <a:ln w="9525">
            <a:noFill/>
          </a:ln>
        </p:spPr>
        <p:txBody>
          <a:bodyPr anchor="ctr"/>
          <a:p>
            <a:pPr eaLnBrk="0" hangingPunct="0">
              <a:spcBef>
                <a:spcPct val="20000"/>
              </a:spcBef>
            </a:pPr>
            <a:r>
              <a:rPr lang="en-US" altLang="zh-CN" sz="2000" b="0" dirty="0">
                <a:latin typeface="Arial" panose="020B0604020202020204" pitchFamily="34" charset="0"/>
              </a:rPr>
              <a:t>600</a:t>
            </a:r>
            <a:endParaRPr lang="en-US" altLang="zh-CN" sz="2000" b="0" dirty="0">
              <a:latin typeface="Arial" panose="020B0604020202020204" pitchFamily="34" charset="0"/>
            </a:endParaRPr>
          </a:p>
        </p:txBody>
      </p:sp>
      <p:sp>
        <p:nvSpPr>
          <p:cNvPr id="137284" name="Rectangle 138"/>
          <p:cNvSpPr/>
          <p:nvPr/>
        </p:nvSpPr>
        <p:spPr>
          <a:xfrm>
            <a:off x="7597775" y="6165850"/>
            <a:ext cx="719138" cy="360363"/>
          </a:xfrm>
          <a:prstGeom prst="rect">
            <a:avLst/>
          </a:prstGeom>
          <a:noFill/>
          <a:ln w="9525">
            <a:noFill/>
          </a:ln>
        </p:spPr>
        <p:txBody>
          <a:bodyPr anchor="ctr"/>
          <a:p>
            <a:pPr eaLnBrk="0" hangingPunct="0">
              <a:spcBef>
                <a:spcPct val="20000"/>
              </a:spcBef>
            </a:pPr>
            <a:r>
              <a:rPr lang="en-US" altLang="zh-CN" sz="2000" b="0" dirty="0">
                <a:latin typeface="Arial" panose="020B0604020202020204" pitchFamily="34" charset="0"/>
              </a:rPr>
              <a:t>700</a:t>
            </a:r>
            <a:endParaRPr lang="en-US" altLang="zh-CN" sz="2000" b="0" dirty="0">
              <a:latin typeface="Arial" panose="020B0604020202020204" pitchFamily="34" charset="0"/>
            </a:endParaRPr>
          </a:p>
        </p:txBody>
      </p:sp>
      <p:sp>
        <p:nvSpPr>
          <p:cNvPr id="423051" name="Rectangle 139"/>
          <p:cNvSpPr/>
          <p:nvPr/>
        </p:nvSpPr>
        <p:spPr>
          <a:xfrm>
            <a:off x="1490663" y="1844675"/>
            <a:ext cx="777875" cy="369888"/>
          </a:xfrm>
          <a:prstGeom prst="rect">
            <a:avLst/>
          </a:prstGeom>
          <a:solidFill>
            <a:srgbClr val="CCFFFF"/>
          </a:solidFill>
          <a:ln w="9525">
            <a:noFill/>
          </a:ln>
        </p:spPr>
        <p:txBody>
          <a:bodyPr anchor="ctr"/>
          <a:p>
            <a:pPr eaLnBrk="0" hangingPunct="0">
              <a:spcBef>
                <a:spcPct val="20000"/>
              </a:spcBef>
            </a:pPr>
            <a:r>
              <a:rPr lang="en-US" altLang="zh-CN" dirty="0">
                <a:latin typeface="Arial" panose="020B0604020202020204" pitchFamily="34" charset="0"/>
              </a:rPr>
              <a:t>1</a:t>
            </a:r>
            <a:endParaRPr lang="en-US" altLang="zh-CN" dirty="0">
              <a:latin typeface="Arial" panose="020B0604020202020204" pitchFamily="34" charset="0"/>
            </a:endParaRPr>
          </a:p>
        </p:txBody>
      </p:sp>
      <p:grpSp>
        <p:nvGrpSpPr>
          <p:cNvPr id="9" name="Group 141"/>
          <p:cNvGrpSpPr/>
          <p:nvPr/>
        </p:nvGrpSpPr>
        <p:grpSpPr>
          <a:xfrm>
            <a:off x="1979613" y="5516563"/>
            <a:ext cx="1081087" cy="720725"/>
            <a:chOff x="294" y="3475"/>
            <a:chExt cx="681" cy="454"/>
          </a:xfrm>
        </p:grpSpPr>
        <p:sp>
          <p:nvSpPr>
            <p:cNvPr id="137300" name="Line 142"/>
            <p:cNvSpPr/>
            <p:nvPr/>
          </p:nvSpPr>
          <p:spPr>
            <a:xfrm flipV="1">
              <a:off x="431" y="3748"/>
              <a:ext cx="1" cy="181"/>
            </a:xfrm>
            <a:prstGeom prst="line">
              <a:avLst/>
            </a:prstGeom>
            <a:ln w="28575" cap="flat" cmpd="sng">
              <a:solidFill>
                <a:schemeClr val="tx2"/>
              </a:solidFill>
              <a:prstDash val="solid"/>
              <a:headEnd type="none" w="med" len="med"/>
              <a:tailEnd type="none" w="med" len="med"/>
            </a:ln>
          </p:spPr>
        </p:sp>
        <p:sp>
          <p:nvSpPr>
            <p:cNvPr id="137301" name="Rectangle 143"/>
            <p:cNvSpPr/>
            <p:nvPr/>
          </p:nvSpPr>
          <p:spPr>
            <a:xfrm>
              <a:off x="294" y="3475"/>
              <a:ext cx="681" cy="227"/>
            </a:xfrm>
            <a:prstGeom prst="rect">
              <a:avLst/>
            </a:prstGeom>
            <a:noFill/>
            <a:ln w="9525">
              <a:noFill/>
            </a:ln>
          </p:spPr>
          <p:txBody>
            <a:bodyPr anchor="ctr"/>
            <a:p>
              <a:pPr eaLnBrk="0" hangingPunct="0">
                <a:spcBef>
                  <a:spcPct val="20000"/>
                </a:spcBef>
              </a:pPr>
              <a:r>
                <a:rPr lang="zh-CN" altLang="en-US" sz="2000" dirty="0">
                  <a:latin typeface="Arial" panose="020B0604020202020204" pitchFamily="34" charset="0"/>
                </a:rPr>
                <a:t>被访问</a:t>
              </a:r>
              <a:endParaRPr lang="zh-CN" altLang="en-US" sz="2000" dirty="0">
                <a:latin typeface="Arial" panose="020B0604020202020204" pitchFamily="34" charset="0"/>
              </a:endParaRPr>
            </a:p>
          </p:txBody>
        </p:sp>
      </p:grpSp>
      <p:sp>
        <p:nvSpPr>
          <p:cNvPr id="423056" name="Rectangle 144"/>
          <p:cNvSpPr/>
          <p:nvPr/>
        </p:nvSpPr>
        <p:spPr>
          <a:xfrm>
            <a:off x="1476375" y="2276475"/>
            <a:ext cx="777875" cy="369888"/>
          </a:xfrm>
          <a:prstGeom prst="rect">
            <a:avLst/>
          </a:prstGeom>
          <a:solidFill>
            <a:srgbClr val="CCFFFF"/>
          </a:solidFill>
          <a:ln w="9525">
            <a:noFill/>
          </a:ln>
        </p:spPr>
        <p:txBody>
          <a:bodyPr anchor="ctr"/>
          <a:p>
            <a:pPr eaLnBrk="0" hangingPunct="0">
              <a:spcBef>
                <a:spcPct val="20000"/>
              </a:spcBef>
            </a:pPr>
            <a:r>
              <a:rPr lang="en-US" altLang="zh-CN" dirty="0">
                <a:latin typeface="Arial" panose="020B0604020202020204" pitchFamily="34" charset="0"/>
              </a:rPr>
              <a:t>1</a:t>
            </a:r>
            <a:endParaRPr lang="en-US" altLang="zh-CN" dirty="0">
              <a:latin typeface="Arial" panose="020B0604020202020204" pitchFamily="34" charset="0"/>
            </a:endParaRPr>
          </a:p>
        </p:txBody>
      </p:sp>
      <p:grpSp>
        <p:nvGrpSpPr>
          <p:cNvPr id="10" name="Group 149"/>
          <p:cNvGrpSpPr/>
          <p:nvPr/>
        </p:nvGrpSpPr>
        <p:grpSpPr>
          <a:xfrm>
            <a:off x="6011863" y="5516563"/>
            <a:ext cx="1081087" cy="720725"/>
            <a:chOff x="294" y="3475"/>
            <a:chExt cx="681" cy="454"/>
          </a:xfrm>
        </p:grpSpPr>
        <p:sp>
          <p:nvSpPr>
            <p:cNvPr id="137298" name="Line 150"/>
            <p:cNvSpPr/>
            <p:nvPr/>
          </p:nvSpPr>
          <p:spPr>
            <a:xfrm flipV="1">
              <a:off x="431" y="3748"/>
              <a:ext cx="1" cy="181"/>
            </a:xfrm>
            <a:prstGeom prst="line">
              <a:avLst/>
            </a:prstGeom>
            <a:ln w="28575" cap="flat" cmpd="sng">
              <a:solidFill>
                <a:schemeClr val="tx2"/>
              </a:solidFill>
              <a:prstDash val="solid"/>
              <a:headEnd type="none" w="med" len="med"/>
              <a:tailEnd type="none" w="med" len="med"/>
            </a:ln>
          </p:spPr>
        </p:sp>
        <p:sp>
          <p:nvSpPr>
            <p:cNvPr id="137299" name="Rectangle 151"/>
            <p:cNvSpPr/>
            <p:nvPr/>
          </p:nvSpPr>
          <p:spPr>
            <a:xfrm>
              <a:off x="294" y="3475"/>
              <a:ext cx="681" cy="227"/>
            </a:xfrm>
            <a:prstGeom prst="rect">
              <a:avLst/>
            </a:prstGeom>
            <a:noFill/>
            <a:ln w="9525">
              <a:noFill/>
            </a:ln>
          </p:spPr>
          <p:txBody>
            <a:bodyPr anchor="ctr"/>
            <a:p>
              <a:pPr eaLnBrk="0" hangingPunct="0">
                <a:spcBef>
                  <a:spcPct val="20000"/>
                </a:spcBef>
              </a:pPr>
              <a:r>
                <a:rPr lang="zh-CN" altLang="en-US" sz="2000" dirty="0">
                  <a:latin typeface="Arial" panose="020B0604020202020204" pitchFamily="34" charset="0"/>
                </a:rPr>
                <a:t>被访问</a:t>
              </a:r>
              <a:endParaRPr lang="zh-CN" altLang="en-US" sz="2000" dirty="0">
                <a:latin typeface="Arial" panose="020B0604020202020204" pitchFamily="34" charset="0"/>
              </a:endParaRPr>
            </a:p>
          </p:txBody>
        </p:sp>
      </p:grpSp>
      <p:grpSp>
        <p:nvGrpSpPr>
          <p:cNvPr id="11" name="Group 152"/>
          <p:cNvGrpSpPr/>
          <p:nvPr/>
        </p:nvGrpSpPr>
        <p:grpSpPr>
          <a:xfrm>
            <a:off x="4643438" y="5516563"/>
            <a:ext cx="1081087" cy="720725"/>
            <a:chOff x="294" y="3475"/>
            <a:chExt cx="681" cy="454"/>
          </a:xfrm>
        </p:grpSpPr>
        <p:sp>
          <p:nvSpPr>
            <p:cNvPr id="137296" name="Line 153"/>
            <p:cNvSpPr/>
            <p:nvPr/>
          </p:nvSpPr>
          <p:spPr>
            <a:xfrm flipV="1">
              <a:off x="431" y="3748"/>
              <a:ext cx="1" cy="181"/>
            </a:xfrm>
            <a:prstGeom prst="line">
              <a:avLst/>
            </a:prstGeom>
            <a:ln w="28575" cap="flat" cmpd="sng">
              <a:solidFill>
                <a:schemeClr val="tx2"/>
              </a:solidFill>
              <a:prstDash val="solid"/>
              <a:headEnd type="none" w="med" len="med"/>
              <a:tailEnd type="none" w="med" len="med"/>
            </a:ln>
          </p:spPr>
        </p:sp>
        <p:sp>
          <p:nvSpPr>
            <p:cNvPr id="137297" name="Rectangle 154"/>
            <p:cNvSpPr/>
            <p:nvPr/>
          </p:nvSpPr>
          <p:spPr>
            <a:xfrm>
              <a:off x="294" y="3475"/>
              <a:ext cx="681" cy="227"/>
            </a:xfrm>
            <a:prstGeom prst="rect">
              <a:avLst/>
            </a:prstGeom>
            <a:noFill/>
            <a:ln w="9525">
              <a:noFill/>
            </a:ln>
          </p:spPr>
          <p:txBody>
            <a:bodyPr anchor="ctr"/>
            <a:p>
              <a:pPr eaLnBrk="0" hangingPunct="0">
                <a:spcBef>
                  <a:spcPct val="20000"/>
                </a:spcBef>
              </a:pPr>
              <a:r>
                <a:rPr lang="zh-CN" altLang="en-US" sz="2000" dirty="0">
                  <a:latin typeface="Arial" panose="020B0604020202020204" pitchFamily="34" charset="0"/>
                </a:rPr>
                <a:t>被访问</a:t>
              </a:r>
              <a:endParaRPr lang="zh-CN" altLang="en-US" sz="2000" dirty="0">
                <a:latin typeface="Arial" panose="020B0604020202020204" pitchFamily="34" charset="0"/>
              </a:endParaRPr>
            </a:p>
          </p:txBody>
        </p:sp>
      </p:grpSp>
      <p:grpSp>
        <p:nvGrpSpPr>
          <p:cNvPr id="12" name="Group 155"/>
          <p:cNvGrpSpPr/>
          <p:nvPr/>
        </p:nvGrpSpPr>
        <p:grpSpPr>
          <a:xfrm>
            <a:off x="7308850" y="5516563"/>
            <a:ext cx="1081088" cy="720725"/>
            <a:chOff x="294" y="3475"/>
            <a:chExt cx="681" cy="454"/>
          </a:xfrm>
        </p:grpSpPr>
        <p:sp>
          <p:nvSpPr>
            <p:cNvPr id="137294" name="Line 156"/>
            <p:cNvSpPr/>
            <p:nvPr/>
          </p:nvSpPr>
          <p:spPr>
            <a:xfrm flipV="1">
              <a:off x="431" y="3748"/>
              <a:ext cx="1" cy="181"/>
            </a:xfrm>
            <a:prstGeom prst="line">
              <a:avLst/>
            </a:prstGeom>
            <a:ln w="28575" cap="flat" cmpd="sng">
              <a:solidFill>
                <a:schemeClr val="tx2"/>
              </a:solidFill>
              <a:prstDash val="solid"/>
              <a:headEnd type="none" w="med" len="med"/>
              <a:tailEnd type="none" w="med" len="med"/>
            </a:ln>
          </p:spPr>
        </p:sp>
        <p:sp>
          <p:nvSpPr>
            <p:cNvPr id="137295" name="Rectangle 157"/>
            <p:cNvSpPr/>
            <p:nvPr/>
          </p:nvSpPr>
          <p:spPr>
            <a:xfrm>
              <a:off x="294" y="3475"/>
              <a:ext cx="681" cy="227"/>
            </a:xfrm>
            <a:prstGeom prst="rect">
              <a:avLst/>
            </a:prstGeom>
            <a:noFill/>
            <a:ln w="9525">
              <a:noFill/>
            </a:ln>
          </p:spPr>
          <p:txBody>
            <a:bodyPr anchor="ctr"/>
            <a:p>
              <a:pPr eaLnBrk="0" hangingPunct="0">
                <a:spcBef>
                  <a:spcPct val="20000"/>
                </a:spcBef>
              </a:pPr>
              <a:r>
                <a:rPr lang="zh-CN" altLang="en-US" sz="2000" dirty="0">
                  <a:latin typeface="Arial" panose="020B0604020202020204" pitchFamily="34" charset="0"/>
                </a:rPr>
                <a:t>被访问</a:t>
              </a:r>
              <a:endParaRPr lang="zh-CN" altLang="en-US" sz="2000" dirty="0">
                <a:latin typeface="Arial" panose="020B0604020202020204" pitchFamily="34" charset="0"/>
              </a:endParaRPr>
            </a:p>
          </p:txBody>
        </p:sp>
      </p:grpSp>
      <p:sp>
        <p:nvSpPr>
          <p:cNvPr id="423070" name="Rectangle 158"/>
          <p:cNvSpPr/>
          <p:nvPr/>
        </p:nvSpPr>
        <p:spPr>
          <a:xfrm>
            <a:off x="1562100" y="3644900"/>
            <a:ext cx="633413" cy="288925"/>
          </a:xfrm>
          <a:prstGeom prst="rect">
            <a:avLst/>
          </a:prstGeom>
          <a:solidFill>
            <a:srgbClr val="CCFFFF"/>
          </a:solidFill>
          <a:ln w="9525">
            <a:noFill/>
          </a:ln>
        </p:spPr>
        <p:txBody>
          <a:bodyPr anchor="ctr"/>
          <a:p>
            <a:pPr eaLnBrk="0" hangingPunct="0">
              <a:spcBef>
                <a:spcPct val="20000"/>
              </a:spcBef>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423072" name="Rectangle 160"/>
          <p:cNvSpPr/>
          <p:nvPr/>
        </p:nvSpPr>
        <p:spPr>
          <a:xfrm>
            <a:off x="1547813" y="4148138"/>
            <a:ext cx="633412" cy="288925"/>
          </a:xfrm>
          <a:prstGeom prst="rect">
            <a:avLst/>
          </a:prstGeom>
          <a:solidFill>
            <a:srgbClr val="CCFFFF"/>
          </a:solidFill>
          <a:ln w="9525">
            <a:noFill/>
          </a:ln>
        </p:spPr>
        <p:txBody>
          <a:bodyPr anchor="ctr"/>
          <a:p>
            <a:pPr eaLnBrk="0" hangingPunct="0">
              <a:spcBef>
                <a:spcPct val="20000"/>
              </a:spcBef>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423074" name="Rectangle 162"/>
          <p:cNvSpPr/>
          <p:nvPr/>
        </p:nvSpPr>
        <p:spPr>
          <a:xfrm>
            <a:off x="1547813" y="4579938"/>
            <a:ext cx="633412" cy="288925"/>
          </a:xfrm>
          <a:prstGeom prst="rect">
            <a:avLst/>
          </a:prstGeom>
          <a:solidFill>
            <a:srgbClr val="CCFFFF"/>
          </a:solidFill>
          <a:ln w="9525">
            <a:noFill/>
          </a:ln>
        </p:spPr>
        <p:txBody>
          <a:bodyPr anchor="ctr"/>
          <a:p>
            <a:pPr eaLnBrk="0" hangingPunct="0">
              <a:spcBef>
                <a:spcPct val="20000"/>
              </a:spcBef>
            </a:pPr>
            <a:r>
              <a:rPr lang="en-US" altLang="zh-CN" dirty="0">
                <a:latin typeface="Arial" panose="020B0604020202020204" pitchFamily="34" charset="0"/>
              </a:rPr>
              <a:t>1</a:t>
            </a:r>
            <a:endParaRPr lang="en-US" altLang="zh-CN" dirty="0">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23051"/>
                                        </p:tgtEl>
                                        <p:attrNameLst>
                                          <p:attrName>style.visibility</p:attrName>
                                        </p:attrNameLst>
                                      </p:cBhvr>
                                      <p:to>
                                        <p:strVal val="visible"/>
                                      </p:to>
                                    </p:set>
                                    <p:animEffect transition="in" filter="box(in)">
                                      <p:cBhvr>
                                        <p:cTn id="12" dur="500"/>
                                        <p:tgtEl>
                                          <p:spTgt spid="42305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22971"/>
                                        </p:tgtEl>
                                        <p:attrNameLst>
                                          <p:attrName>style.visibility</p:attrName>
                                        </p:attrNameLst>
                                      </p:cBhvr>
                                      <p:to>
                                        <p:strVal val="visible"/>
                                      </p:to>
                                    </p:set>
                                    <p:animEffect transition="in" filter="box(in)">
                                      <p:cBhvr>
                                        <p:cTn id="17" dur="500"/>
                                        <p:tgtEl>
                                          <p:spTgt spid="422971"/>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422972"/>
                                        </p:tgtEl>
                                        <p:attrNameLst>
                                          <p:attrName>style.visibility</p:attrName>
                                        </p:attrNameLst>
                                      </p:cBhvr>
                                      <p:to>
                                        <p:strVal val="visible"/>
                                      </p:to>
                                    </p:set>
                                    <p:animEffect transition="in" filter="box(in)">
                                      <p:cBhvr>
                                        <p:cTn id="20" dur="500"/>
                                        <p:tgtEl>
                                          <p:spTgt spid="422972"/>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422973"/>
                                        </p:tgtEl>
                                        <p:attrNameLst>
                                          <p:attrName>style.visibility</p:attrName>
                                        </p:attrNameLst>
                                      </p:cBhvr>
                                      <p:to>
                                        <p:strVal val="visible"/>
                                      </p:to>
                                    </p:set>
                                    <p:animEffect transition="in" filter="box(in)">
                                      <p:cBhvr>
                                        <p:cTn id="23" dur="500"/>
                                        <p:tgtEl>
                                          <p:spTgt spid="422973"/>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422974"/>
                                        </p:tgtEl>
                                        <p:attrNameLst>
                                          <p:attrName>style.visibility</p:attrName>
                                        </p:attrNameLst>
                                      </p:cBhvr>
                                      <p:to>
                                        <p:strVal val="visible"/>
                                      </p:to>
                                    </p:set>
                                    <p:animEffect transition="in" filter="box(in)">
                                      <p:cBhvr>
                                        <p:cTn id="26" dur="500"/>
                                        <p:tgtEl>
                                          <p:spTgt spid="422974"/>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422975"/>
                                        </p:tgtEl>
                                        <p:attrNameLst>
                                          <p:attrName>style.visibility</p:attrName>
                                        </p:attrNameLst>
                                      </p:cBhvr>
                                      <p:to>
                                        <p:strVal val="visible"/>
                                      </p:to>
                                    </p:set>
                                    <p:animEffect transition="in" filter="box(in)">
                                      <p:cBhvr>
                                        <p:cTn id="29" dur="500"/>
                                        <p:tgtEl>
                                          <p:spTgt spid="422975"/>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422976"/>
                                        </p:tgtEl>
                                        <p:attrNameLst>
                                          <p:attrName>style.visibility</p:attrName>
                                        </p:attrNameLst>
                                      </p:cBhvr>
                                      <p:to>
                                        <p:strVal val="visible"/>
                                      </p:to>
                                    </p:set>
                                    <p:animEffect transition="in" filter="box(in)">
                                      <p:cBhvr>
                                        <p:cTn id="32" dur="500"/>
                                        <p:tgtEl>
                                          <p:spTgt spid="422976"/>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422977"/>
                                        </p:tgtEl>
                                        <p:attrNameLst>
                                          <p:attrName>style.visibility</p:attrName>
                                        </p:attrNameLst>
                                      </p:cBhvr>
                                      <p:to>
                                        <p:strVal val="visible"/>
                                      </p:to>
                                    </p:set>
                                    <p:animEffect transition="in" filter="box(in)">
                                      <p:cBhvr>
                                        <p:cTn id="35" dur="500"/>
                                        <p:tgtEl>
                                          <p:spTgt spid="422977"/>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422978"/>
                                        </p:tgtEl>
                                        <p:attrNameLst>
                                          <p:attrName>style.visibility</p:attrName>
                                        </p:attrNameLst>
                                      </p:cBhvr>
                                      <p:to>
                                        <p:strVal val="visible"/>
                                      </p:to>
                                    </p:set>
                                    <p:animEffect transition="in" filter="box(in)">
                                      <p:cBhvr>
                                        <p:cTn id="38" dur="500"/>
                                        <p:tgtEl>
                                          <p:spTgt spid="422978"/>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422979"/>
                                        </p:tgtEl>
                                        <p:attrNameLst>
                                          <p:attrName>style.visibility</p:attrName>
                                        </p:attrNameLst>
                                      </p:cBhvr>
                                      <p:to>
                                        <p:strVal val="visible"/>
                                      </p:to>
                                    </p:set>
                                    <p:animEffect transition="in" filter="box(in)">
                                      <p:cBhvr>
                                        <p:cTn id="41" dur="500"/>
                                        <p:tgtEl>
                                          <p:spTgt spid="422979"/>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box(in)">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423056"/>
                                        </p:tgtEl>
                                        <p:attrNameLst>
                                          <p:attrName>style.visibility</p:attrName>
                                        </p:attrNameLst>
                                      </p:cBhvr>
                                      <p:to>
                                        <p:strVal val="visible"/>
                                      </p:to>
                                    </p:set>
                                    <p:animEffect transition="in" filter="box(in)">
                                      <p:cBhvr>
                                        <p:cTn id="51" dur="500"/>
                                        <p:tgtEl>
                                          <p:spTgt spid="423056"/>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box(in)">
                                      <p:cBhvr>
                                        <p:cTn id="56" dur="5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nodeType="click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box(in)">
                                      <p:cBhvr>
                                        <p:cTn id="61" dur="500"/>
                                        <p:tgtEl>
                                          <p:spTgt spid="5"/>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nodeType="click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box(in)">
                                      <p:cBhvr>
                                        <p:cTn id="66" dur="500"/>
                                        <p:tgtEl>
                                          <p:spTgt spid="6"/>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nodeType="click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box(in)">
                                      <p:cBhvr>
                                        <p:cTn id="71" dur="500"/>
                                        <p:tgtEl>
                                          <p:spTgt spid="11"/>
                                        </p:tgtEl>
                                      </p:cBhvr>
                                    </p:animEffect>
                                  </p:childTnLst>
                                </p:cTn>
                              </p:par>
                            </p:childTnLst>
                          </p:cTn>
                        </p:par>
                      </p:childTnLst>
                    </p:cTn>
                  </p:par>
                  <p:par>
                    <p:cTn id="72" fill="hold">
                      <p:stCondLst>
                        <p:cond delay="indefinite"/>
                      </p:stCondLst>
                      <p:childTnLst>
                        <p:par>
                          <p:cTn id="73" fill="hold">
                            <p:stCondLst>
                              <p:cond delay="0"/>
                            </p:stCondLst>
                            <p:childTnLst>
                              <p:par>
                                <p:cTn id="74" presetID="4" presetClass="entr" presetSubtype="16" fill="hold" grpId="0" nodeType="clickEffect">
                                  <p:stCondLst>
                                    <p:cond delay="0"/>
                                  </p:stCondLst>
                                  <p:childTnLst>
                                    <p:set>
                                      <p:cBhvr>
                                        <p:cTn id="75" dur="1" fill="hold">
                                          <p:stCondLst>
                                            <p:cond delay="0"/>
                                          </p:stCondLst>
                                        </p:cTn>
                                        <p:tgtEl>
                                          <p:spTgt spid="423070"/>
                                        </p:tgtEl>
                                        <p:attrNameLst>
                                          <p:attrName>style.visibility</p:attrName>
                                        </p:attrNameLst>
                                      </p:cBhvr>
                                      <p:to>
                                        <p:strVal val="visible"/>
                                      </p:to>
                                    </p:set>
                                    <p:animEffect transition="in" filter="box(in)">
                                      <p:cBhvr>
                                        <p:cTn id="76" dur="500"/>
                                        <p:tgtEl>
                                          <p:spTgt spid="423070"/>
                                        </p:tgtEl>
                                      </p:cBhvr>
                                    </p:animEffect>
                                  </p:childTnLst>
                                </p:cTn>
                              </p:par>
                            </p:childTnLst>
                          </p:cTn>
                        </p:par>
                      </p:childTnLst>
                    </p:cTn>
                  </p:par>
                  <p:par>
                    <p:cTn id="77" fill="hold">
                      <p:stCondLst>
                        <p:cond delay="indefinite"/>
                      </p:stCondLst>
                      <p:childTnLst>
                        <p:par>
                          <p:cTn id="78" fill="hold">
                            <p:stCondLst>
                              <p:cond delay="0"/>
                            </p:stCondLst>
                            <p:childTnLst>
                              <p:par>
                                <p:cTn id="79" presetID="4" presetClass="entr" presetSubtype="16" fill="hold" nodeType="clickEffect">
                                  <p:stCondLst>
                                    <p:cond delay="0"/>
                                  </p:stCondLst>
                                  <p:childTnLst>
                                    <p:set>
                                      <p:cBhvr>
                                        <p:cTn id="80" dur="1" fill="hold">
                                          <p:stCondLst>
                                            <p:cond delay="0"/>
                                          </p:stCondLst>
                                        </p:cTn>
                                        <p:tgtEl>
                                          <p:spTgt spid="4"/>
                                        </p:tgtEl>
                                        <p:attrNameLst>
                                          <p:attrName>style.visibility</p:attrName>
                                        </p:attrNameLst>
                                      </p:cBhvr>
                                      <p:to>
                                        <p:strVal val="visible"/>
                                      </p:to>
                                    </p:set>
                                    <p:animEffect transition="in" filter="box(in)">
                                      <p:cBhvr>
                                        <p:cTn id="81" dur="500"/>
                                        <p:tgtEl>
                                          <p:spTgt spid="4"/>
                                        </p:tgtEl>
                                      </p:cBhvr>
                                    </p:animEffect>
                                  </p:childTnLst>
                                </p:cTn>
                              </p:par>
                            </p:childTnLst>
                          </p:cTn>
                        </p:par>
                      </p:childTnLst>
                    </p:cTn>
                  </p:par>
                  <p:par>
                    <p:cTn id="82" fill="hold">
                      <p:stCondLst>
                        <p:cond delay="indefinite"/>
                      </p:stCondLst>
                      <p:childTnLst>
                        <p:par>
                          <p:cTn id="83" fill="hold">
                            <p:stCondLst>
                              <p:cond delay="0"/>
                            </p:stCondLst>
                            <p:childTnLst>
                              <p:par>
                                <p:cTn id="84" presetID="4" presetClass="entr" presetSubtype="16" fill="hold" nodeType="clickEffect">
                                  <p:stCondLst>
                                    <p:cond delay="0"/>
                                  </p:stCondLst>
                                  <p:childTnLst>
                                    <p:set>
                                      <p:cBhvr>
                                        <p:cTn id="85" dur="1" fill="hold">
                                          <p:stCondLst>
                                            <p:cond delay="0"/>
                                          </p:stCondLst>
                                        </p:cTn>
                                        <p:tgtEl>
                                          <p:spTgt spid="10"/>
                                        </p:tgtEl>
                                        <p:attrNameLst>
                                          <p:attrName>style.visibility</p:attrName>
                                        </p:attrNameLst>
                                      </p:cBhvr>
                                      <p:to>
                                        <p:strVal val="visible"/>
                                      </p:to>
                                    </p:set>
                                    <p:animEffect transition="in" filter="box(in)">
                                      <p:cBhvr>
                                        <p:cTn id="86" dur="500"/>
                                        <p:tgtEl>
                                          <p:spTgt spid="10"/>
                                        </p:tgtEl>
                                      </p:cBhvr>
                                    </p:animEffect>
                                  </p:childTnLst>
                                </p:cTn>
                              </p:par>
                            </p:childTnLst>
                          </p:cTn>
                        </p:par>
                      </p:childTnLst>
                    </p:cTn>
                  </p:par>
                  <p:par>
                    <p:cTn id="87" fill="hold">
                      <p:stCondLst>
                        <p:cond delay="indefinite"/>
                      </p:stCondLst>
                      <p:childTnLst>
                        <p:par>
                          <p:cTn id="88" fill="hold">
                            <p:stCondLst>
                              <p:cond delay="0"/>
                            </p:stCondLst>
                            <p:childTnLst>
                              <p:par>
                                <p:cTn id="89" presetID="4" presetClass="entr" presetSubtype="16" fill="hold" grpId="0" nodeType="clickEffect">
                                  <p:stCondLst>
                                    <p:cond delay="0"/>
                                  </p:stCondLst>
                                  <p:childTnLst>
                                    <p:set>
                                      <p:cBhvr>
                                        <p:cTn id="90" dur="1" fill="hold">
                                          <p:stCondLst>
                                            <p:cond delay="0"/>
                                          </p:stCondLst>
                                        </p:cTn>
                                        <p:tgtEl>
                                          <p:spTgt spid="423072"/>
                                        </p:tgtEl>
                                        <p:attrNameLst>
                                          <p:attrName>style.visibility</p:attrName>
                                        </p:attrNameLst>
                                      </p:cBhvr>
                                      <p:to>
                                        <p:strVal val="visible"/>
                                      </p:to>
                                    </p:set>
                                    <p:animEffect transition="in" filter="box(in)">
                                      <p:cBhvr>
                                        <p:cTn id="91" dur="500"/>
                                        <p:tgtEl>
                                          <p:spTgt spid="423072"/>
                                        </p:tgtEl>
                                      </p:cBhvr>
                                    </p:animEffect>
                                  </p:childTnLst>
                                </p:cTn>
                              </p:par>
                            </p:childTnLst>
                          </p:cTn>
                        </p:par>
                      </p:childTnLst>
                    </p:cTn>
                  </p:par>
                  <p:par>
                    <p:cTn id="92" fill="hold">
                      <p:stCondLst>
                        <p:cond delay="indefinite"/>
                      </p:stCondLst>
                      <p:childTnLst>
                        <p:par>
                          <p:cTn id="93" fill="hold">
                            <p:stCondLst>
                              <p:cond delay="0"/>
                            </p:stCondLst>
                            <p:childTnLst>
                              <p:par>
                                <p:cTn id="94" presetID="4" presetClass="entr" presetSubtype="16" fill="hold" nodeType="clickEffect">
                                  <p:stCondLst>
                                    <p:cond delay="0"/>
                                  </p:stCondLst>
                                  <p:childTnLst>
                                    <p:set>
                                      <p:cBhvr>
                                        <p:cTn id="95" dur="1" fill="hold">
                                          <p:stCondLst>
                                            <p:cond delay="0"/>
                                          </p:stCondLst>
                                        </p:cTn>
                                        <p:tgtEl>
                                          <p:spTgt spid="3"/>
                                        </p:tgtEl>
                                        <p:attrNameLst>
                                          <p:attrName>style.visibility</p:attrName>
                                        </p:attrNameLst>
                                      </p:cBhvr>
                                      <p:to>
                                        <p:strVal val="visible"/>
                                      </p:to>
                                    </p:set>
                                    <p:animEffect transition="in" filter="box(in)">
                                      <p:cBhvr>
                                        <p:cTn id="96" dur="500"/>
                                        <p:tgtEl>
                                          <p:spTgt spid="3"/>
                                        </p:tgtEl>
                                      </p:cBhvr>
                                    </p:animEffect>
                                  </p:childTnLst>
                                </p:cTn>
                              </p:par>
                            </p:childTnLst>
                          </p:cTn>
                        </p:par>
                      </p:childTnLst>
                    </p:cTn>
                  </p:par>
                  <p:par>
                    <p:cTn id="97" fill="hold">
                      <p:stCondLst>
                        <p:cond delay="indefinite"/>
                      </p:stCondLst>
                      <p:childTnLst>
                        <p:par>
                          <p:cTn id="98" fill="hold">
                            <p:stCondLst>
                              <p:cond delay="0"/>
                            </p:stCondLst>
                            <p:childTnLst>
                              <p:par>
                                <p:cTn id="99" presetID="4" presetClass="entr" presetSubtype="16" fill="hold" nodeType="clickEffect">
                                  <p:stCondLst>
                                    <p:cond delay="0"/>
                                  </p:stCondLst>
                                  <p:childTnLst>
                                    <p:set>
                                      <p:cBhvr>
                                        <p:cTn id="100" dur="1" fill="hold">
                                          <p:stCondLst>
                                            <p:cond delay="0"/>
                                          </p:stCondLst>
                                        </p:cTn>
                                        <p:tgtEl>
                                          <p:spTgt spid="12"/>
                                        </p:tgtEl>
                                        <p:attrNameLst>
                                          <p:attrName>style.visibility</p:attrName>
                                        </p:attrNameLst>
                                      </p:cBhvr>
                                      <p:to>
                                        <p:strVal val="visible"/>
                                      </p:to>
                                    </p:set>
                                    <p:animEffect transition="in" filter="box(in)">
                                      <p:cBhvr>
                                        <p:cTn id="101" dur="500"/>
                                        <p:tgtEl>
                                          <p:spTgt spid="12"/>
                                        </p:tgtEl>
                                      </p:cBhvr>
                                    </p:animEffect>
                                  </p:childTnLst>
                                </p:cTn>
                              </p:par>
                            </p:childTnLst>
                          </p:cTn>
                        </p:par>
                      </p:childTnLst>
                    </p:cTn>
                  </p:par>
                  <p:par>
                    <p:cTn id="102" fill="hold">
                      <p:stCondLst>
                        <p:cond delay="indefinite"/>
                      </p:stCondLst>
                      <p:childTnLst>
                        <p:par>
                          <p:cTn id="103" fill="hold">
                            <p:stCondLst>
                              <p:cond delay="0"/>
                            </p:stCondLst>
                            <p:childTnLst>
                              <p:par>
                                <p:cTn id="104" presetID="4" presetClass="entr" presetSubtype="16" fill="hold" grpId="0" nodeType="clickEffect">
                                  <p:stCondLst>
                                    <p:cond delay="0"/>
                                  </p:stCondLst>
                                  <p:childTnLst>
                                    <p:set>
                                      <p:cBhvr>
                                        <p:cTn id="105" dur="1" fill="hold">
                                          <p:stCondLst>
                                            <p:cond delay="0"/>
                                          </p:stCondLst>
                                        </p:cTn>
                                        <p:tgtEl>
                                          <p:spTgt spid="423074"/>
                                        </p:tgtEl>
                                        <p:attrNameLst>
                                          <p:attrName>style.visibility</p:attrName>
                                        </p:attrNameLst>
                                      </p:cBhvr>
                                      <p:to>
                                        <p:strVal val="visible"/>
                                      </p:to>
                                    </p:set>
                                    <p:animEffect transition="in" filter="box(in)">
                                      <p:cBhvr>
                                        <p:cTn id="106" dur="500"/>
                                        <p:tgtEl>
                                          <p:spTgt spid="423074"/>
                                        </p:tgtEl>
                                      </p:cBhvr>
                                    </p:animEffect>
                                  </p:childTnLst>
                                </p:cTn>
                              </p:par>
                            </p:childTnLst>
                          </p:cTn>
                        </p:par>
                      </p:childTnLst>
                    </p:cTn>
                  </p:par>
                  <p:par>
                    <p:cTn id="107" fill="hold">
                      <p:stCondLst>
                        <p:cond delay="indefinite"/>
                      </p:stCondLst>
                      <p:childTnLst>
                        <p:par>
                          <p:cTn id="108" fill="hold">
                            <p:stCondLst>
                              <p:cond delay="0"/>
                            </p:stCondLst>
                            <p:childTnLst>
                              <p:par>
                                <p:cTn id="109" presetID="4" presetClass="entr" presetSubtype="16" fill="hold" nodeType="clickEffect">
                                  <p:stCondLst>
                                    <p:cond delay="0"/>
                                  </p:stCondLst>
                                  <p:childTnLst>
                                    <p:set>
                                      <p:cBhvr>
                                        <p:cTn id="110" dur="1" fill="hold">
                                          <p:stCondLst>
                                            <p:cond delay="0"/>
                                          </p:stCondLst>
                                        </p:cTn>
                                        <p:tgtEl>
                                          <p:spTgt spid="2"/>
                                        </p:tgtEl>
                                        <p:attrNameLst>
                                          <p:attrName>style.visibility</p:attrName>
                                        </p:attrNameLst>
                                      </p:cBhvr>
                                      <p:to>
                                        <p:strVal val="visible"/>
                                      </p:to>
                                    </p:set>
                                    <p:animEffect transition="in" filter="box(in)">
                                      <p:cBhvr>
                                        <p:cTn id="1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2971" grpId="0"/>
      <p:bldP spid="422972" grpId="0"/>
      <p:bldP spid="422973" grpId="0"/>
      <p:bldP spid="422974" grpId="0"/>
      <p:bldP spid="422975" grpId="0"/>
      <p:bldP spid="422976" grpId="0"/>
      <p:bldP spid="422977" grpId="0"/>
      <p:bldP spid="422978" grpId="0"/>
      <p:bldP spid="422979" grpId="0"/>
      <p:bldP spid="423051" grpId="0" animBg="1"/>
      <p:bldP spid="423056" grpId="0" animBg="1"/>
      <p:bldP spid="423070" grpId="0" animBg="1"/>
      <p:bldP spid="423072" grpId="0" animBg="1"/>
      <p:bldP spid="423074"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8242" name="Group 2"/>
          <p:cNvGrpSpPr/>
          <p:nvPr/>
        </p:nvGrpSpPr>
        <p:grpSpPr>
          <a:xfrm>
            <a:off x="900113" y="908050"/>
            <a:ext cx="7096125" cy="5181600"/>
            <a:chOff x="618" y="384"/>
            <a:chExt cx="4470" cy="3264"/>
          </a:xfrm>
        </p:grpSpPr>
        <p:sp>
          <p:nvSpPr>
            <p:cNvPr id="138244" name="Rectangle 3"/>
            <p:cNvSpPr/>
            <p:nvPr/>
          </p:nvSpPr>
          <p:spPr>
            <a:xfrm>
              <a:off x="4597" y="3290"/>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38245" name="Rectangle 4"/>
            <p:cNvSpPr/>
            <p:nvPr/>
          </p:nvSpPr>
          <p:spPr>
            <a:xfrm>
              <a:off x="4107" y="3290"/>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38246" name="Rectangle 5"/>
            <p:cNvSpPr/>
            <p:nvPr/>
          </p:nvSpPr>
          <p:spPr>
            <a:xfrm>
              <a:off x="3616" y="3290"/>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38247" name="Rectangle 6"/>
            <p:cNvSpPr/>
            <p:nvPr/>
          </p:nvSpPr>
          <p:spPr>
            <a:xfrm>
              <a:off x="3125" y="3290"/>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38248" name="Rectangle 7"/>
            <p:cNvSpPr/>
            <p:nvPr/>
          </p:nvSpPr>
          <p:spPr>
            <a:xfrm>
              <a:off x="2635" y="3290"/>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38249" name="Rectangle 8"/>
            <p:cNvSpPr/>
            <p:nvPr/>
          </p:nvSpPr>
          <p:spPr>
            <a:xfrm>
              <a:off x="2144" y="3290"/>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38250" name="Rectangle 9"/>
            <p:cNvSpPr/>
            <p:nvPr/>
          </p:nvSpPr>
          <p:spPr>
            <a:xfrm>
              <a:off x="1653" y="3290"/>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38251" name="Rectangle 10"/>
            <p:cNvSpPr/>
            <p:nvPr/>
          </p:nvSpPr>
          <p:spPr>
            <a:xfrm>
              <a:off x="1163" y="3290"/>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38252" name="Rectangle 11"/>
            <p:cNvSpPr/>
            <p:nvPr/>
          </p:nvSpPr>
          <p:spPr>
            <a:xfrm>
              <a:off x="672" y="3290"/>
              <a:ext cx="491" cy="358"/>
            </a:xfrm>
            <a:prstGeom prst="rect">
              <a:avLst/>
            </a:prstGeom>
            <a:noFill/>
            <a:ln w="9525">
              <a:noFill/>
            </a:ln>
          </p:spPr>
          <p:txBody>
            <a:bodyPr anchor="ctr"/>
            <a:p>
              <a:pPr eaLnBrk="0" hangingPunct="0">
                <a:spcBef>
                  <a:spcPct val="20000"/>
                </a:spcBef>
              </a:pPr>
              <a:r>
                <a:rPr lang="en-US" altLang="zh-CN" sz="2800" dirty="0">
                  <a:solidFill>
                    <a:schemeClr val="tx2"/>
                  </a:solidFill>
                  <a:latin typeface="Arial" panose="020B0604020202020204" pitchFamily="34" charset="0"/>
                </a:rPr>
                <a:t>8</a:t>
              </a:r>
              <a:endParaRPr lang="en-US" altLang="zh-CN" sz="2800" dirty="0">
                <a:solidFill>
                  <a:schemeClr val="tx2"/>
                </a:solidFill>
                <a:latin typeface="Arial" panose="020B0604020202020204" pitchFamily="34" charset="0"/>
              </a:endParaRPr>
            </a:p>
          </p:txBody>
        </p:sp>
        <p:sp>
          <p:nvSpPr>
            <p:cNvPr id="138253" name="Rectangle 12"/>
            <p:cNvSpPr/>
            <p:nvPr/>
          </p:nvSpPr>
          <p:spPr>
            <a:xfrm>
              <a:off x="4597" y="2932"/>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38254" name="Rectangle 13"/>
            <p:cNvSpPr/>
            <p:nvPr/>
          </p:nvSpPr>
          <p:spPr>
            <a:xfrm>
              <a:off x="4107" y="2932"/>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38255" name="Rectangle 14"/>
            <p:cNvSpPr/>
            <p:nvPr/>
          </p:nvSpPr>
          <p:spPr>
            <a:xfrm>
              <a:off x="3616" y="2932"/>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38256" name="Rectangle 15"/>
            <p:cNvSpPr/>
            <p:nvPr/>
          </p:nvSpPr>
          <p:spPr>
            <a:xfrm>
              <a:off x="3125" y="2932"/>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38257" name="Rectangle 16"/>
            <p:cNvSpPr/>
            <p:nvPr/>
          </p:nvSpPr>
          <p:spPr>
            <a:xfrm>
              <a:off x="2635" y="2932"/>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38258" name="Rectangle 17"/>
            <p:cNvSpPr/>
            <p:nvPr/>
          </p:nvSpPr>
          <p:spPr>
            <a:xfrm>
              <a:off x="2144" y="2932"/>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38259" name="Rectangle 18"/>
            <p:cNvSpPr/>
            <p:nvPr/>
          </p:nvSpPr>
          <p:spPr>
            <a:xfrm>
              <a:off x="1653" y="2932"/>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38260" name="Rectangle 19"/>
            <p:cNvSpPr/>
            <p:nvPr/>
          </p:nvSpPr>
          <p:spPr>
            <a:xfrm>
              <a:off x="1163" y="2932"/>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38261" name="Rectangle 20"/>
            <p:cNvSpPr/>
            <p:nvPr/>
          </p:nvSpPr>
          <p:spPr>
            <a:xfrm>
              <a:off x="672" y="2932"/>
              <a:ext cx="491" cy="358"/>
            </a:xfrm>
            <a:prstGeom prst="rect">
              <a:avLst/>
            </a:prstGeom>
            <a:noFill/>
            <a:ln w="9525">
              <a:noFill/>
            </a:ln>
          </p:spPr>
          <p:txBody>
            <a:bodyPr anchor="ctr"/>
            <a:p>
              <a:pPr eaLnBrk="0" hangingPunct="0">
                <a:spcBef>
                  <a:spcPct val="20000"/>
                </a:spcBef>
              </a:pPr>
              <a:r>
                <a:rPr lang="en-US" altLang="zh-CN" sz="2800" dirty="0">
                  <a:solidFill>
                    <a:schemeClr val="tx2"/>
                  </a:solidFill>
                  <a:latin typeface="Arial" panose="020B0604020202020204" pitchFamily="34" charset="0"/>
                </a:rPr>
                <a:t>7</a:t>
              </a:r>
              <a:endParaRPr lang="en-US" altLang="zh-CN" sz="2800" dirty="0">
                <a:solidFill>
                  <a:schemeClr val="tx2"/>
                </a:solidFill>
                <a:latin typeface="Arial" panose="020B0604020202020204" pitchFamily="34" charset="0"/>
              </a:endParaRPr>
            </a:p>
          </p:txBody>
        </p:sp>
        <p:sp>
          <p:nvSpPr>
            <p:cNvPr id="138262" name="Rectangle 21"/>
            <p:cNvSpPr/>
            <p:nvPr/>
          </p:nvSpPr>
          <p:spPr>
            <a:xfrm>
              <a:off x="4597" y="2574"/>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38263" name="Rectangle 22"/>
            <p:cNvSpPr/>
            <p:nvPr/>
          </p:nvSpPr>
          <p:spPr>
            <a:xfrm>
              <a:off x="4107" y="2574"/>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38264" name="Rectangle 23"/>
            <p:cNvSpPr/>
            <p:nvPr/>
          </p:nvSpPr>
          <p:spPr>
            <a:xfrm>
              <a:off x="3616" y="2574"/>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38265" name="Rectangle 24"/>
            <p:cNvSpPr/>
            <p:nvPr/>
          </p:nvSpPr>
          <p:spPr>
            <a:xfrm>
              <a:off x="3125" y="2574"/>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38266" name="Rectangle 25"/>
            <p:cNvSpPr/>
            <p:nvPr/>
          </p:nvSpPr>
          <p:spPr>
            <a:xfrm>
              <a:off x="2635" y="2574"/>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38267" name="Rectangle 26"/>
            <p:cNvSpPr/>
            <p:nvPr/>
          </p:nvSpPr>
          <p:spPr>
            <a:xfrm>
              <a:off x="2144" y="2574"/>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38268" name="Rectangle 27"/>
            <p:cNvSpPr/>
            <p:nvPr/>
          </p:nvSpPr>
          <p:spPr>
            <a:xfrm>
              <a:off x="1653" y="2574"/>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38269" name="Rectangle 28"/>
            <p:cNvSpPr/>
            <p:nvPr/>
          </p:nvSpPr>
          <p:spPr>
            <a:xfrm>
              <a:off x="1163" y="2574"/>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38270" name="Rectangle 29"/>
            <p:cNvSpPr/>
            <p:nvPr/>
          </p:nvSpPr>
          <p:spPr>
            <a:xfrm>
              <a:off x="672" y="2574"/>
              <a:ext cx="491" cy="358"/>
            </a:xfrm>
            <a:prstGeom prst="rect">
              <a:avLst/>
            </a:prstGeom>
            <a:noFill/>
            <a:ln w="9525">
              <a:noFill/>
            </a:ln>
          </p:spPr>
          <p:txBody>
            <a:bodyPr anchor="ctr"/>
            <a:p>
              <a:pPr eaLnBrk="0" hangingPunct="0">
                <a:spcBef>
                  <a:spcPct val="20000"/>
                </a:spcBef>
              </a:pPr>
              <a:r>
                <a:rPr lang="en-US" altLang="zh-CN" sz="2800" dirty="0">
                  <a:solidFill>
                    <a:schemeClr val="tx2"/>
                  </a:solidFill>
                  <a:latin typeface="Arial" panose="020B0604020202020204" pitchFamily="34" charset="0"/>
                </a:rPr>
                <a:t>6</a:t>
              </a:r>
              <a:endParaRPr lang="en-US" altLang="zh-CN" sz="2800" dirty="0">
                <a:solidFill>
                  <a:schemeClr val="tx2"/>
                </a:solidFill>
                <a:latin typeface="Arial" panose="020B0604020202020204" pitchFamily="34" charset="0"/>
              </a:endParaRPr>
            </a:p>
          </p:txBody>
        </p:sp>
        <p:sp>
          <p:nvSpPr>
            <p:cNvPr id="138271" name="Rectangle 30"/>
            <p:cNvSpPr/>
            <p:nvPr/>
          </p:nvSpPr>
          <p:spPr>
            <a:xfrm>
              <a:off x="4597" y="2216"/>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38272" name="Rectangle 31"/>
            <p:cNvSpPr/>
            <p:nvPr/>
          </p:nvSpPr>
          <p:spPr>
            <a:xfrm>
              <a:off x="4107" y="2216"/>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38273" name="Rectangle 32"/>
            <p:cNvSpPr/>
            <p:nvPr/>
          </p:nvSpPr>
          <p:spPr>
            <a:xfrm>
              <a:off x="3616" y="2216"/>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38274" name="Rectangle 33"/>
            <p:cNvSpPr/>
            <p:nvPr/>
          </p:nvSpPr>
          <p:spPr>
            <a:xfrm>
              <a:off x="3125" y="2216"/>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38275" name="Rectangle 34"/>
            <p:cNvSpPr/>
            <p:nvPr/>
          </p:nvSpPr>
          <p:spPr>
            <a:xfrm>
              <a:off x="2635" y="2216"/>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38276" name="Rectangle 35"/>
            <p:cNvSpPr/>
            <p:nvPr/>
          </p:nvSpPr>
          <p:spPr>
            <a:xfrm>
              <a:off x="2144" y="2216"/>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38277" name="Rectangle 36"/>
            <p:cNvSpPr/>
            <p:nvPr/>
          </p:nvSpPr>
          <p:spPr>
            <a:xfrm>
              <a:off x="1653" y="2216"/>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38278" name="Rectangle 37"/>
            <p:cNvSpPr/>
            <p:nvPr/>
          </p:nvSpPr>
          <p:spPr>
            <a:xfrm>
              <a:off x="1163" y="2216"/>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38279" name="Rectangle 38"/>
            <p:cNvSpPr/>
            <p:nvPr/>
          </p:nvSpPr>
          <p:spPr>
            <a:xfrm>
              <a:off x="672" y="2216"/>
              <a:ext cx="491" cy="358"/>
            </a:xfrm>
            <a:prstGeom prst="rect">
              <a:avLst/>
            </a:prstGeom>
            <a:noFill/>
            <a:ln w="9525">
              <a:noFill/>
            </a:ln>
          </p:spPr>
          <p:txBody>
            <a:bodyPr anchor="ctr"/>
            <a:p>
              <a:pPr eaLnBrk="0" hangingPunct="0">
                <a:spcBef>
                  <a:spcPct val="20000"/>
                </a:spcBef>
              </a:pPr>
              <a:r>
                <a:rPr lang="en-US" altLang="zh-CN" sz="2800" dirty="0">
                  <a:solidFill>
                    <a:schemeClr val="tx2"/>
                  </a:solidFill>
                  <a:latin typeface="Arial" panose="020B0604020202020204" pitchFamily="34" charset="0"/>
                </a:rPr>
                <a:t>5</a:t>
              </a:r>
              <a:endParaRPr lang="en-US" altLang="zh-CN" sz="2800" dirty="0">
                <a:solidFill>
                  <a:schemeClr val="tx2"/>
                </a:solidFill>
                <a:latin typeface="Arial" panose="020B0604020202020204" pitchFamily="34" charset="0"/>
              </a:endParaRPr>
            </a:p>
          </p:txBody>
        </p:sp>
        <p:sp>
          <p:nvSpPr>
            <p:cNvPr id="138280" name="Rectangle 39"/>
            <p:cNvSpPr/>
            <p:nvPr/>
          </p:nvSpPr>
          <p:spPr>
            <a:xfrm>
              <a:off x="4597" y="1858"/>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38281" name="Rectangle 40"/>
            <p:cNvSpPr/>
            <p:nvPr/>
          </p:nvSpPr>
          <p:spPr>
            <a:xfrm>
              <a:off x="4107" y="1858"/>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38282" name="Rectangle 41"/>
            <p:cNvSpPr/>
            <p:nvPr/>
          </p:nvSpPr>
          <p:spPr>
            <a:xfrm>
              <a:off x="3616" y="1858"/>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38283" name="Rectangle 42"/>
            <p:cNvSpPr/>
            <p:nvPr/>
          </p:nvSpPr>
          <p:spPr>
            <a:xfrm>
              <a:off x="3125" y="1858"/>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38284" name="Rectangle 43"/>
            <p:cNvSpPr/>
            <p:nvPr/>
          </p:nvSpPr>
          <p:spPr>
            <a:xfrm>
              <a:off x="2635" y="1858"/>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38285" name="Rectangle 44"/>
            <p:cNvSpPr/>
            <p:nvPr/>
          </p:nvSpPr>
          <p:spPr>
            <a:xfrm>
              <a:off x="2144" y="1858"/>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38286" name="Rectangle 45"/>
            <p:cNvSpPr/>
            <p:nvPr/>
          </p:nvSpPr>
          <p:spPr>
            <a:xfrm>
              <a:off x="1653" y="1858"/>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38287" name="Rectangle 46"/>
            <p:cNvSpPr/>
            <p:nvPr/>
          </p:nvSpPr>
          <p:spPr>
            <a:xfrm>
              <a:off x="1163" y="1858"/>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38288" name="Rectangle 47"/>
            <p:cNvSpPr/>
            <p:nvPr/>
          </p:nvSpPr>
          <p:spPr>
            <a:xfrm>
              <a:off x="672" y="1858"/>
              <a:ext cx="491" cy="358"/>
            </a:xfrm>
            <a:prstGeom prst="rect">
              <a:avLst/>
            </a:prstGeom>
            <a:noFill/>
            <a:ln w="9525">
              <a:noFill/>
            </a:ln>
          </p:spPr>
          <p:txBody>
            <a:bodyPr anchor="ctr"/>
            <a:p>
              <a:pPr eaLnBrk="0" hangingPunct="0">
                <a:spcBef>
                  <a:spcPct val="20000"/>
                </a:spcBef>
              </a:pPr>
              <a:r>
                <a:rPr lang="en-US" altLang="zh-CN" sz="2800" dirty="0">
                  <a:solidFill>
                    <a:schemeClr val="tx2"/>
                  </a:solidFill>
                  <a:latin typeface="Arial" panose="020B0604020202020204" pitchFamily="34" charset="0"/>
                </a:rPr>
                <a:t>4</a:t>
              </a:r>
              <a:endParaRPr lang="en-US" altLang="zh-CN" sz="2800" dirty="0">
                <a:solidFill>
                  <a:schemeClr val="tx2"/>
                </a:solidFill>
                <a:latin typeface="Arial" panose="020B0604020202020204" pitchFamily="34" charset="0"/>
              </a:endParaRPr>
            </a:p>
          </p:txBody>
        </p:sp>
        <p:sp>
          <p:nvSpPr>
            <p:cNvPr id="138289" name="Rectangle 48"/>
            <p:cNvSpPr/>
            <p:nvPr/>
          </p:nvSpPr>
          <p:spPr>
            <a:xfrm>
              <a:off x="4597" y="1500"/>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38290" name="Rectangle 49"/>
            <p:cNvSpPr/>
            <p:nvPr/>
          </p:nvSpPr>
          <p:spPr>
            <a:xfrm>
              <a:off x="4107" y="1500"/>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38291" name="Rectangle 50"/>
            <p:cNvSpPr/>
            <p:nvPr/>
          </p:nvSpPr>
          <p:spPr>
            <a:xfrm>
              <a:off x="3616" y="1500"/>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38292" name="Rectangle 51"/>
            <p:cNvSpPr/>
            <p:nvPr/>
          </p:nvSpPr>
          <p:spPr>
            <a:xfrm>
              <a:off x="3125" y="1500"/>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38293" name="Rectangle 52"/>
            <p:cNvSpPr/>
            <p:nvPr/>
          </p:nvSpPr>
          <p:spPr>
            <a:xfrm>
              <a:off x="2635" y="1500"/>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38294" name="Rectangle 53"/>
            <p:cNvSpPr/>
            <p:nvPr/>
          </p:nvSpPr>
          <p:spPr>
            <a:xfrm>
              <a:off x="2144" y="1500"/>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38295" name="Rectangle 54"/>
            <p:cNvSpPr/>
            <p:nvPr/>
          </p:nvSpPr>
          <p:spPr>
            <a:xfrm>
              <a:off x="1653" y="1500"/>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38296" name="Rectangle 55"/>
            <p:cNvSpPr/>
            <p:nvPr/>
          </p:nvSpPr>
          <p:spPr>
            <a:xfrm>
              <a:off x="1163" y="1500"/>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38297" name="Rectangle 56"/>
            <p:cNvSpPr/>
            <p:nvPr/>
          </p:nvSpPr>
          <p:spPr>
            <a:xfrm>
              <a:off x="672" y="1500"/>
              <a:ext cx="491" cy="358"/>
            </a:xfrm>
            <a:prstGeom prst="rect">
              <a:avLst/>
            </a:prstGeom>
            <a:noFill/>
            <a:ln w="9525">
              <a:noFill/>
            </a:ln>
          </p:spPr>
          <p:txBody>
            <a:bodyPr anchor="ctr"/>
            <a:p>
              <a:pPr eaLnBrk="0" hangingPunct="0">
                <a:spcBef>
                  <a:spcPct val="20000"/>
                </a:spcBef>
              </a:pPr>
              <a:r>
                <a:rPr lang="en-US" altLang="zh-CN" sz="2800" dirty="0">
                  <a:solidFill>
                    <a:schemeClr val="tx2"/>
                  </a:solidFill>
                  <a:latin typeface="Arial" panose="020B0604020202020204" pitchFamily="34" charset="0"/>
                </a:rPr>
                <a:t>3</a:t>
              </a:r>
              <a:endParaRPr lang="en-US" altLang="zh-CN" sz="2800" dirty="0">
                <a:solidFill>
                  <a:schemeClr val="tx2"/>
                </a:solidFill>
                <a:latin typeface="Arial" panose="020B0604020202020204" pitchFamily="34" charset="0"/>
              </a:endParaRPr>
            </a:p>
          </p:txBody>
        </p:sp>
        <p:sp>
          <p:nvSpPr>
            <p:cNvPr id="138298" name="Rectangle 57"/>
            <p:cNvSpPr/>
            <p:nvPr/>
          </p:nvSpPr>
          <p:spPr>
            <a:xfrm>
              <a:off x="4597" y="1142"/>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38299" name="Rectangle 58"/>
            <p:cNvSpPr/>
            <p:nvPr/>
          </p:nvSpPr>
          <p:spPr>
            <a:xfrm>
              <a:off x="4107" y="1142"/>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38300" name="Rectangle 59"/>
            <p:cNvSpPr/>
            <p:nvPr/>
          </p:nvSpPr>
          <p:spPr>
            <a:xfrm>
              <a:off x="3616" y="1142"/>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38301" name="Rectangle 60"/>
            <p:cNvSpPr/>
            <p:nvPr/>
          </p:nvSpPr>
          <p:spPr>
            <a:xfrm>
              <a:off x="3125" y="1142"/>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38302" name="Rectangle 61"/>
            <p:cNvSpPr/>
            <p:nvPr/>
          </p:nvSpPr>
          <p:spPr>
            <a:xfrm>
              <a:off x="2635" y="1142"/>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38303" name="Rectangle 62"/>
            <p:cNvSpPr/>
            <p:nvPr/>
          </p:nvSpPr>
          <p:spPr>
            <a:xfrm>
              <a:off x="2144" y="1142"/>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38304" name="Rectangle 63"/>
            <p:cNvSpPr/>
            <p:nvPr/>
          </p:nvSpPr>
          <p:spPr>
            <a:xfrm>
              <a:off x="1653" y="1142"/>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38305" name="Rectangle 64"/>
            <p:cNvSpPr/>
            <p:nvPr/>
          </p:nvSpPr>
          <p:spPr>
            <a:xfrm>
              <a:off x="1163" y="1142"/>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38306" name="Rectangle 65"/>
            <p:cNvSpPr/>
            <p:nvPr/>
          </p:nvSpPr>
          <p:spPr>
            <a:xfrm>
              <a:off x="672" y="1142"/>
              <a:ext cx="491" cy="358"/>
            </a:xfrm>
            <a:prstGeom prst="rect">
              <a:avLst/>
            </a:prstGeom>
            <a:noFill/>
            <a:ln w="9525">
              <a:noFill/>
            </a:ln>
          </p:spPr>
          <p:txBody>
            <a:bodyPr anchor="ctr"/>
            <a:p>
              <a:pPr eaLnBrk="0" hangingPunct="0">
                <a:spcBef>
                  <a:spcPct val="20000"/>
                </a:spcBef>
              </a:pPr>
              <a:r>
                <a:rPr lang="en-US" altLang="zh-CN" sz="2800" dirty="0">
                  <a:solidFill>
                    <a:schemeClr val="tx2"/>
                  </a:solidFill>
                  <a:latin typeface="Arial" panose="020B0604020202020204" pitchFamily="34" charset="0"/>
                </a:rPr>
                <a:t>2</a:t>
              </a:r>
              <a:endParaRPr lang="en-US" altLang="zh-CN" sz="2800" dirty="0">
                <a:solidFill>
                  <a:schemeClr val="tx2"/>
                </a:solidFill>
                <a:latin typeface="Arial" panose="020B0604020202020204" pitchFamily="34" charset="0"/>
              </a:endParaRPr>
            </a:p>
          </p:txBody>
        </p:sp>
        <p:sp>
          <p:nvSpPr>
            <p:cNvPr id="138307" name="Rectangle 66"/>
            <p:cNvSpPr/>
            <p:nvPr/>
          </p:nvSpPr>
          <p:spPr>
            <a:xfrm>
              <a:off x="4597" y="784"/>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38308" name="Rectangle 67"/>
            <p:cNvSpPr/>
            <p:nvPr/>
          </p:nvSpPr>
          <p:spPr>
            <a:xfrm>
              <a:off x="4107" y="784"/>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38309" name="Rectangle 68"/>
            <p:cNvSpPr/>
            <p:nvPr/>
          </p:nvSpPr>
          <p:spPr>
            <a:xfrm>
              <a:off x="3616" y="784"/>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38310" name="Rectangle 69"/>
            <p:cNvSpPr/>
            <p:nvPr/>
          </p:nvSpPr>
          <p:spPr>
            <a:xfrm>
              <a:off x="3125" y="784"/>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38311" name="Rectangle 70"/>
            <p:cNvSpPr/>
            <p:nvPr/>
          </p:nvSpPr>
          <p:spPr>
            <a:xfrm>
              <a:off x="2635" y="784"/>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38312" name="Rectangle 71"/>
            <p:cNvSpPr/>
            <p:nvPr/>
          </p:nvSpPr>
          <p:spPr>
            <a:xfrm>
              <a:off x="2144" y="784"/>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38313" name="Rectangle 72"/>
            <p:cNvSpPr/>
            <p:nvPr/>
          </p:nvSpPr>
          <p:spPr>
            <a:xfrm>
              <a:off x="1653" y="784"/>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38314" name="Rectangle 73"/>
            <p:cNvSpPr/>
            <p:nvPr/>
          </p:nvSpPr>
          <p:spPr>
            <a:xfrm>
              <a:off x="1163" y="784"/>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38315" name="Rectangle 74"/>
            <p:cNvSpPr/>
            <p:nvPr/>
          </p:nvSpPr>
          <p:spPr>
            <a:xfrm>
              <a:off x="672" y="784"/>
              <a:ext cx="491" cy="358"/>
            </a:xfrm>
            <a:prstGeom prst="rect">
              <a:avLst/>
            </a:prstGeom>
            <a:noFill/>
            <a:ln w="9525">
              <a:noFill/>
            </a:ln>
          </p:spPr>
          <p:txBody>
            <a:bodyPr anchor="ctr"/>
            <a:p>
              <a:pPr eaLnBrk="0" hangingPunct="0">
                <a:spcBef>
                  <a:spcPct val="20000"/>
                </a:spcBef>
              </a:pPr>
              <a:r>
                <a:rPr lang="en-US" altLang="zh-CN" sz="2800" dirty="0">
                  <a:solidFill>
                    <a:schemeClr val="tx2"/>
                  </a:solidFill>
                  <a:latin typeface="Arial" panose="020B0604020202020204" pitchFamily="34" charset="0"/>
                </a:rPr>
                <a:t>1</a:t>
              </a:r>
              <a:endParaRPr lang="en-US" altLang="zh-CN" sz="2800" dirty="0">
                <a:solidFill>
                  <a:schemeClr val="tx2"/>
                </a:solidFill>
                <a:latin typeface="Arial" panose="020B0604020202020204" pitchFamily="34" charset="0"/>
              </a:endParaRPr>
            </a:p>
          </p:txBody>
        </p:sp>
        <p:sp>
          <p:nvSpPr>
            <p:cNvPr id="138316" name="Rectangle 75"/>
            <p:cNvSpPr/>
            <p:nvPr/>
          </p:nvSpPr>
          <p:spPr>
            <a:xfrm>
              <a:off x="4597" y="426"/>
              <a:ext cx="491" cy="358"/>
            </a:xfrm>
            <a:prstGeom prst="rect">
              <a:avLst/>
            </a:prstGeom>
            <a:noFill/>
            <a:ln w="9525">
              <a:noFill/>
            </a:ln>
          </p:spPr>
          <p:txBody>
            <a:bodyPr anchor="ctr"/>
            <a:p>
              <a:pPr eaLnBrk="0" hangingPunct="0">
                <a:spcBef>
                  <a:spcPct val="20000"/>
                </a:spcBef>
              </a:pPr>
              <a:r>
                <a:rPr lang="en-US" altLang="zh-CN" sz="2800" dirty="0">
                  <a:solidFill>
                    <a:schemeClr val="tx2"/>
                  </a:solidFill>
                  <a:latin typeface="Arial" panose="020B0604020202020204" pitchFamily="34" charset="0"/>
                </a:rPr>
                <a:t>R</a:t>
              </a:r>
              <a:r>
                <a:rPr lang="en-US" altLang="zh-CN" sz="2800" baseline="-25000" dirty="0">
                  <a:solidFill>
                    <a:schemeClr val="tx2"/>
                  </a:solidFill>
                  <a:latin typeface="Arial" panose="020B0604020202020204" pitchFamily="34" charset="0"/>
                </a:rPr>
                <a:t>0</a:t>
              </a:r>
              <a:endParaRPr lang="en-US" altLang="zh-CN" sz="2800" baseline="-25000" dirty="0">
                <a:solidFill>
                  <a:schemeClr val="tx2"/>
                </a:solidFill>
                <a:latin typeface="Arial" panose="020B0604020202020204" pitchFamily="34" charset="0"/>
              </a:endParaRPr>
            </a:p>
          </p:txBody>
        </p:sp>
        <p:sp>
          <p:nvSpPr>
            <p:cNvPr id="138317" name="Rectangle 76"/>
            <p:cNvSpPr/>
            <p:nvPr/>
          </p:nvSpPr>
          <p:spPr>
            <a:xfrm>
              <a:off x="4107" y="426"/>
              <a:ext cx="490" cy="358"/>
            </a:xfrm>
            <a:prstGeom prst="rect">
              <a:avLst/>
            </a:prstGeom>
            <a:noFill/>
            <a:ln w="9525">
              <a:noFill/>
            </a:ln>
          </p:spPr>
          <p:txBody>
            <a:bodyPr anchor="ctr"/>
            <a:p>
              <a:pPr eaLnBrk="0" hangingPunct="0">
                <a:spcBef>
                  <a:spcPct val="20000"/>
                </a:spcBef>
              </a:pPr>
              <a:r>
                <a:rPr lang="en-US" altLang="zh-CN" sz="2800" dirty="0">
                  <a:solidFill>
                    <a:schemeClr val="tx2"/>
                  </a:solidFill>
                  <a:latin typeface="Arial" panose="020B0604020202020204" pitchFamily="34" charset="0"/>
                </a:rPr>
                <a:t>R</a:t>
              </a:r>
              <a:r>
                <a:rPr lang="en-US" altLang="zh-CN" sz="2800" baseline="-25000" dirty="0">
                  <a:solidFill>
                    <a:schemeClr val="tx2"/>
                  </a:solidFill>
                  <a:latin typeface="Arial" panose="020B0604020202020204" pitchFamily="34" charset="0"/>
                </a:rPr>
                <a:t>1</a:t>
              </a:r>
              <a:endParaRPr lang="en-US" altLang="zh-CN" sz="2800" baseline="-25000" dirty="0">
                <a:solidFill>
                  <a:schemeClr val="tx2"/>
                </a:solidFill>
                <a:latin typeface="Arial" panose="020B0604020202020204" pitchFamily="34" charset="0"/>
              </a:endParaRPr>
            </a:p>
          </p:txBody>
        </p:sp>
        <p:sp>
          <p:nvSpPr>
            <p:cNvPr id="138318" name="Rectangle 77"/>
            <p:cNvSpPr/>
            <p:nvPr/>
          </p:nvSpPr>
          <p:spPr>
            <a:xfrm>
              <a:off x="3616" y="426"/>
              <a:ext cx="491" cy="358"/>
            </a:xfrm>
            <a:prstGeom prst="rect">
              <a:avLst/>
            </a:prstGeom>
            <a:noFill/>
            <a:ln w="9525">
              <a:noFill/>
            </a:ln>
          </p:spPr>
          <p:txBody>
            <a:bodyPr anchor="ctr"/>
            <a:p>
              <a:pPr eaLnBrk="0" hangingPunct="0">
                <a:spcBef>
                  <a:spcPct val="20000"/>
                </a:spcBef>
              </a:pPr>
              <a:r>
                <a:rPr lang="en-US" altLang="zh-CN" sz="2800" dirty="0">
                  <a:solidFill>
                    <a:schemeClr val="tx2"/>
                  </a:solidFill>
                  <a:latin typeface="Arial" panose="020B0604020202020204" pitchFamily="34" charset="0"/>
                </a:rPr>
                <a:t>R</a:t>
              </a:r>
              <a:r>
                <a:rPr lang="en-US" altLang="zh-CN" sz="2800" baseline="-25000" dirty="0">
                  <a:solidFill>
                    <a:schemeClr val="tx2"/>
                  </a:solidFill>
                  <a:latin typeface="Arial" panose="020B0604020202020204" pitchFamily="34" charset="0"/>
                </a:rPr>
                <a:t>2</a:t>
              </a:r>
              <a:endParaRPr lang="en-US" altLang="zh-CN" sz="2800" baseline="-25000" dirty="0">
                <a:solidFill>
                  <a:schemeClr val="tx2"/>
                </a:solidFill>
                <a:latin typeface="Arial" panose="020B0604020202020204" pitchFamily="34" charset="0"/>
              </a:endParaRPr>
            </a:p>
          </p:txBody>
        </p:sp>
        <p:sp>
          <p:nvSpPr>
            <p:cNvPr id="138319" name="Rectangle 78"/>
            <p:cNvSpPr/>
            <p:nvPr/>
          </p:nvSpPr>
          <p:spPr>
            <a:xfrm>
              <a:off x="3125" y="426"/>
              <a:ext cx="491" cy="358"/>
            </a:xfrm>
            <a:prstGeom prst="rect">
              <a:avLst/>
            </a:prstGeom>
            <a:noFill/>
            <a:ln w="9525">
              <a:noFill/>
            </a:ln>
          </p:spPr>
          <p:txBody>
            <a:bodyPr anchor="ctr"/>
            <a:p>
              <a:pPr eaLnBrk="0" hangingPunct="0">
                <a:spcBef>
                  <a:spcPct val="20000"/>
                </a:spcBef>
              </a:pPr>
              <a:r>
                <a:rPr lang="en-US" altLang="zh-CN" sz="2800" dirty="0">
                  <a:solidFill>
                    <a:schemeClr val="tx2"/>
                  </a:solidFill>
                  <a:latin typeface="Arial" panose="020B0604020202020204" pitchFamily="34" charset="0"/>
                </a:rPr>
                <a:t>R</a:t>
              </a:r>
              <a:r>
                <a:rPr lang="en-US" altLang="zh-CN" sz="2800" baseline="-25000" dirty="0">
                  <a:solidFill>
                    <a:schemeClr val="tx2"/>
                  </a:solidFill>
                  <a:latin typeface="Arial" panose="020B0604020202020204" pitchFamily="34" charset="0"/>
                </a:rPr>
                <a:t>3</a:t>
              </a:r>
              <a:endParaRPr lang="en-US" altLang="zh-CN" sz="2800" baseline="-25000" dirty="0">
                <a:solidFill>
                  <a:schemeClr val="tx2"/>
                </a:solidFill>
                <a:latin typeface="Arial" panose="020B0604020202020204" pitchFamily="34" charset="0"/>
              </a:endParaRPr>
            </a:p>
          </p:txBody>
        </p:sp>
        <p:sp>
          <p:nvSpPr>
            <p:cNvPr id="138320" name="Rectangle 79"/>
            <p:cNvSpPr/>
            <p:nvPr/>
          </p:nvSpPr>
          <p:spPr>
            <a:xfrm>
              <a:off x="2635" y="426"/>
              <a:ext cx="490" cy="358"/>
            </a:xfrm>
            <a:prstGeom prst="rect">
              <a:avLst/>
            </a:prstGeom>
            <a:noFill/>
            <a:ln w="9525">
              <a:noFill/>
            </a:ln>
          </p:spPr>
          <p:txBody>
            <a:bodyPr anchor="ctr"/>
            <a:p>
              <a:pPr eaLnBrk="0" hangingPunct="0">
                <a:spcBef>
                  <a:spcPct val="20000"/>
                </a:spcBef>
              </a:pPr>
              <a:r>
                <a:rPr lang="en-US" altLang="zh-CN" sz="2800" dirty="0">
                  <a:solidFill>
                    <a:schemeClr val="tx2"/>
                  </a:solidFill>
                  <a:latin typeface="Arial" panose="020B0604020202020204" pitchFamily="34" charset="0"/>
                </a:rPr>
                <a:t>R</a:t>
              </a:r>
              <a:r>
                <a:rPr lang="en-US" altLang="zh-CN" sz="2800" baseline="-25000" dirty="0">
                  <a:solidFill>
                    <a:schemeClr val="tx2"/>
                  </a:solidFill>
                  <a:latin typeface="Arial" panose="020B0604020202020204" pitchFamily="34" charset="0"/>
                </a:rPr>
                <a:t>4</a:t>
              </a:r>
              <a:endParaRPr lang="en-US" altLang="zh-CN" sz="2800" baseline="-25000" dirty="0">
                <a:solidFill>
                  <a:schemeClr val="tx2"/>
                </a:solidFill>
                <a:latin typeface="Arial" panose="020B0604020202020204" pitchFamily="34" charset="0"/>
              </a:endParaRPr>
            </a:p>
          </p:txBody>
        </p:sp>
        <p:sp>
          <p:nvSpPr>
            <p:cNvPr id="138321" name="Rectangle 80"/>
            <p:cNvSpPr/>
            <p:nvPr/>
          </p:nvSpPr>
          <p:spPr>
            <a:xfrm>
              <a:off x="2144" y="426"/>
              <a:ext cx="491" cy="358"/>
            </a:xfrm>
            <a:prstGeom prst="rect">
              <a:avLst/>
            </a:prstGeom>
            <a:noFill/>
            <a:ln w="9525">
              <a:noFill/>
            </a:ln>
          </p:spPr>
          <p:txBody>
            <a:bodyPr anchor="ctr"/>
            <a:p>
              <a:pPr eaLnBrk="0" hangingPunct="0">
                <a:spcBef>
                  <a:spcPct val="20000"/>
                </a:spcBef>
              </a:pPr>
              <a:r>
                <a:rPr lang="en-US" altLang="zh-CN" sz="2800" dirty="0">
                  <a:solidFill>
                    <a:schemeClr val="tx2"/>
                  </a:solidFill>
                  <a:latin typeface="Arial" panose="020B0604020202020204" pitchFamily="34" charset="0"/>
                </a:rPr>
                <a:t>R</a:t>
              </a:r>
              <a:r>
                <a:rPr lang="en-US" altLang="zh-CN" sz="2800" baseline="-25000" dirty="0">
                  <a:solidFill>
                    <a:schemeClr val="tx2"/>
                  </a:solidFill>
                  <a:latin typeface="Arial" panose="020B0604020202020204" pitchFamily="34" charset="0"/>
                </a:rPr>
                <a:t>5</a:t>
              </a:r>
              <a:endParaRPr lang="en-US" altLang="zh-CN" sz="2800" baseline="-25000" dirty="0">
                <a:solidFill>
                  <a:schemeClr val="tx2"/>
                </a:solidFill>
                <a:latin typeface="Arial" panose="020B0604020202020204" pitchFamily="34" charset="0"/>
              </a:endParaRPr>
            </a:p>
          </p:txBody>
        </p:sp>
        <p:sp>
          <p:nvSpPr>
            <p:cNvPr id="138322" name="Rectangle 81"/>
            <p:cNvSpPr/>
            <p:nvPr/>
          </p:nvSpPr>
          <p:spPr>
            <a:xfrm>
              <a:off x="1653" y="426"/>
              <a:ext cx="491" cy="358"/>
            </a:xfrm>
            <a:prstGeom prst="rect">
              <a:avLst/>
            </a:prstGeom>
            <a:noFill/>
            <a:ln w="9525">
              <a:noFill/>
            </a:ln>
          </p:spPr>
          <p:txBody>
            <a:bodyPr anchor="ctr"/>
            <a:p>
              <a:pPr eaLnBrk="0" hangingPunct="0">
                <a:spcBef>
                  <a:spcPct val="20000"/>
                </a:spcBef>
              </a:pPr>
              <a:r>
                <a:rPr lang="en-US" altLang="zh-CN" sz="2800" dirty="0">
                  <a:solidFill>
                    <a:schemeClr val="tx2"/>
                  </a:solidFill>
                  <a:latin typeface="Arial" panose="020B0604020202020204" pitchFamily="34" charset="0"/>
                </a:rPr>
                <a:t>R</a:t>
              </a:r>
              <a:r>
                <a:rPr lang="en-US" altLang="zh-CN" sz="2800" baseline="-25000" dirty="0">
                  <a:solidFill>
                    <a:schemeClr val="tx2"/>
                  </a:solidFill>
                  <a:latin typeface="Arial" panose="020B0604020202020204" pitchFamily="34" charset="0"/>
                </a:rPr>
                <a:t>6</a:t>
              </a:r>
              <a:endParaRPr lang="en-US" altLang="zh-CN" sz="2800" baseline="-25000" dirty="0">
                <a:solidFill>
                  <a:schemeClr val="tx2"/>
                </a:solidFill>
                <a:latin typeface="Arial" panose="020B0604020202020204" pitchFamily="34" charset="0"/>
              </a:endParaRPr>
            </a:p>
          </p:txBody>
        </p:sp>
        <p:sp>
          <p:nvSpPr>
            <p:cNvPr id="138323" name="Rectangle 82"/>
            <p:cNvSpPr/>
            <p:nvPr/>
          </p:nvSpPr>
          <p:spPr>
            <a:xfrm>
              <a:off x="1163" y="426"/>
              <a:ext cx="490" cy="358"/>
            </a:xfrm>
            <a:prstGeom prst="rect">
              <a:avLst/>
            </a:prstGeom>
            <a:noFill/>
            <a:ln w="9525">
              <a:noFill/>
            </a:ln>
          </p:spPr>
          <p:txBody>
            <a:bodyPr anchor="ctr"/>
            <a:p>
              <a:pPr eaLnBrk="0" hangingPunct="0">
                <a:spcBef>
                  <a:spcPct val="20000"/>
                </a:spcBef>
              </a:pPr>
              <a:r>
                <a:rPr lang="en-US" altLang="zh-CN" sz="2800" dirty="0">
                  <a:solidFill>
                    <a:schemeClr val="tx2"/>
                  </a:solidFill>
                  <a:latin typeface="Arial" panose="020B0604020202020204" pitchFamily="34" charset="0"/>
                </a:rPr>
                <a:t>R</a:t>
              </a:r>
              <a:r>
                <a:rPr lang="en-US" altLang="zh-CN" sz="2800" baseline="-25000" dirty="0">
                  <a:solidFill>
                    <a:schemeClr val="tx2"/>
                  </a:solidFill>
                  <a:latin typeface="Arial" panose="020B0604020202020204" pitchFamily="34" charset="0"/>
                </a:rPr>
                <a:t>7</a:t>
              </a:r>
              <a:endParaRPr lang="en-US" altLang="zh-CN" sz="2800" baseline="-25000" dirty="0">
                <a:solidFill>
                  <a:schemeClr val="tx2"/>
                </a:solidFill>
                <a:latin typeface="Arial" panose="020B0604020202020204" pitchFamily="34" charset="0"/>
              </a:endParaRPr>
            </a:p>
          </p:txBody>
        </p:sp>
        <p:sp>
          <p:nvSpPr>
            <p:cNvPr id="138324" name="Rectangle 83"/>
            <p:cNvSpPr/>
            <p:nvPr/>
          </p:nvSpPr>
          <p:spPr>
            <a:xfrm>
              <a:off x="672" y="426"/>
              <a:ext cx="491" cy="358"/>
            </a:xfrm>
            <a:prstGeom prst="rect">
              <a:avLst/>
            </a:prstGeom>
            <a:noFill/>
            <a:ln w="9525">
              <a:noFill/>
            </a:ln>
          </p:spPr>
          <p:txBody>
            <a:bodyPr anchor="ctr"/>
            <a:p>
              <a:pPr eaLnBrk="0" hangingPunct="0">
                <a:spcBef>
                  <a:spcPct val="20000"/>
                </a:spcBef>
              </a:pPr>
              <a:endParaRPr lang="zh-CN" altLang="en-US" dirty="0">
                <a:latin typeface="Times New Roman" panose="02020603050405020304" pitchFamily="18" charset="0"/>
              </a:endParaRPr>
            </a:p>
          </p:txBody>
        </p:sp>
        <p:sp>
          <p:nvSpPr>
            <p:cNvPr id="138325" name="Line 84"/>
            <p:cNvSpPr/>
            <p:nvPr/>
          </p:nvSpPr>
          <p:spPr>
            <a:xfrm>
              <a:off x="672" y="426"/>
              <a:ext cx="4416" cy="0"/>
            </a:xfrm>
            <a:prstGeom prst="line">
              <a:avLst/>
            </a:prstGeom>
            <a:ln w="28575" cap="sq" cmpd="sng">
              <a:solidFill>
                <a:schemeClr val="tx1"/>
              </a:solidFill>
              <a:prstDash val="solid"/>
              <a:headEnd type="none" w="med" len="med"/>
              <a:tailEnd type="none" w="med" len="med"/>
            </a:ln>
          </p:spPr>
        </p:sp>
        <p:sp>
          <p:nvSpPr>
            <p:cNvPr id="138326" name="Line 85"/>
            <p:cNvSpPr/>
            <p:nvPr/>
          </p:nvSpPr>
          <p:spPr>
            <a:xfrm>
              <a:off x="672" y="784"/>
              <a:ext cx="4416" cy="0"/>
            </a:xfrm>
            <a:prstGeom prst="line">
              <a:avLst/>
            </a:prstGeom>
            <a:ln w="12700" cap="flat" cmpd="sng">
              <a:solidFill>
                <a:schemeClr val="tx1"/>
              </a:solidFill>
              <a:prstDash val="solid"/>
              <a:headEnd type="none" w="med" len="med"/>
              <a:tailEnd type="none" w="med" len="med"/>
            </a:ln>
          </p:spPr>
        </p:sp>
        <p:sp>
          <p:nvSpPr>
            <p:cNvPr id="138327" name="Line 86"/>
            <p:cNvSpPr/>
            <p:nvPr/>
          </p:nvSpPr>
          <p:spPr>
            <a:xfrm>
              <a:off x="672" y="1142"/>
              <a:ext cx="4416" cy="0"/>
            </a:xfrm>
            <a:prstGeom prst="line">
              <a:avLst/>
            </a:prstGeom>
            <a:ln w="12700" cap="flat" cmpd="sng">
              <a:solidFill>
                <a:schemeClr val="tx1"/>
              </a:solidFill>
              <a:prstDash val="solid"/>
              <a:headEnd type="none" w="med" len="med"/>
              <a:tailEnd type="none" w="med" len="med"/>
            </a:ln>
          </p:spPr>
        </p:sp>
        <p:sp>
          <p:nvSpPr>
            <p:cNvPr id="138328" name="Line 87"/>
            <p:cNvSpPr/>
            <p:nvPr/>
          </p:nvSpPr>
          <p:spPr>
            <a:xfrm>
              <a:off x="672" y="1500"/>
              <a:ext cx="4416" cy="0"/>
            </a:xfrm>
            <a:prstGeom prst="line">
              <a:avLst/>
            </a:prstGeom>
            <a:ln w="12700" cap="flat" cmpd="sng">
              <a:solidFill>
                <a:schemeClr val="tx1"/>
              </a:solidFill>
              <a:prstDash val="solid"/>
              <a:headEnd type="none" w="med" len="med"/>
              <a:tailEnd type="none" w="med" len="med"/>
            </a:ln>
          </p:spPr>
        </p:sp>
        <p:sp>
          <p:nvSpPr>
            <p:cNvPr id="138329" name="Line 88"/>
            <p:cNvSpPr/>
            <p:nvPr/>
          </p:nvSpPr>
          <p:spPr>
            <a:xfrm>
              <a:off x="672" y="1858"/>
              <a:ext cx="4416" cy="0"/>
            </a:xfrm>
            <a:prstGeom prst="line">
              <a:avLst/>
            </a:prstGeom>
            <a:ln w="12700" cap="flat" cmpd="sng">
              <a:solidFill>
                <a:schemeClr val="tx1"/>
              </a:solidFill>
              <a:prstDash val="solid"/>
              <a:headEnd type="none" w="med" len="med"/>
              <a:tailEnd type="none" w="med" len="med"/>
            </a:ln>
          </p:spPr>
        </p:sp>
        <p:sp>
          <p:nvSpPr>
            <p:cNvPr id="138330" name="Line 89"/>
            <p:cNvSpPr/>
            <p:nvPr/>
          </p:nvSpPr>
          <p:spPr>
            <a:xfrm>
              <a:off x="672" y="2216"/>
              <a:ext cx="4416" cy="0"/>
            </a:xfrm>
            <a:prstGeom prst="line">
              <a:avLst/>
            </a:prstGeom>
            <a:ln w="12700" cap="flat" cmpd="sng">
              <a:solidFill>
                <a:schemeClr val="tx1"/>
              </a:solidFill>
              <a:prstDash val="solid"/>
              <a:headEnd type="none" w="med" len="med"/>
              <a:tailEnd type="none" w="med" len="med"/>
            </a:ln>
          </p:spPr>
        </p:sp>
        <p:sp>
          <p:nvSpPr>
            <p:cNvPr id="138331" name="Line 90"/>
            <p:cNvSpPr/>
            <p:nvPr/>
          </p:nvSpPr>
          <p:spPr>
            <a:xfrm>
              <a:off x="672" y="2574"/>
              <a:ext cx="4416" cy="0"/>
            </a:xfrm>
            <a:prstGeom prst="line">
              <a:avLst/>
            </a:prstGeom>
            <a:ln w="12700" cap="flat" cmpd="sng">
              <a:solidFill>
                <a:schemeClr val="tx1"/>
              </a:solidFill>
              <a:prstDash val="solid"/>
              <a:headEnd type="none" w="med" len="med"/>
              <a:tailEnd type="none" w="med" len="med"/>
            </a:ln>
          </p:spPr>
        </p:sp>
        <p:sp>
          <p:nvSpPr>
            <p:cNvPr id="138332" name="Line 91"/>
            <p:cNvSpPr/>
            <p:nvPr/>
          </p:nvSpPr>
          <p:spPr>
            <a:xfrm>
              <a:off x="672" y="2932"/>
              <a:ext cx="4416" cy="0"/>
            </a:xfrm>
            <a:prstGeom prst="line">
              <a:avLst/>
            </a:prstGeom>
            <a:ln w="12700" cap="flat" cmpd="sng">
              <a:solidFill>
                <a:schemeClr val="tx1"/>
              </a:solidFill>
              <a:prstDash val="solid"/>
              <a:headEnd type="none" w="med" len="med"/>
              <a:tailEnd type="none" w="med" len="med"/>
            </a:ln>
          </p:spPr>
        </p:sp>
        <p:sp>
          <p:nvSpPr>
            <p:cNvPr id="138333" name="Line 92"/>
            <p:cNvSpPr/>
            <p:nvPr/>
          </p:nvSpPr>
          <p:spPr>
            <a:xfrm>
              <a:off x="672" y="3290"/>
              <a:ext cx="4416" cy="0"/>
            </a:xfrm>
            <a:prstGeom prst="line">
              <a:avLst/>
            </a:prstGeom>
            <a:ln w="12700" cap="flat" cmpd="sng">
              <a:solidFill>
                <a:schemeClr val="tx1"/>
              </a:solidFill>
              <a:prstDash val="solid"/>
              <a:headEnd type="none" w="med" len="med"/>
              <a:tailEnd type="none" w="med" len="med"/>
            </a:ln>
          </p:spPr>
        </p:sp>
        <p:sp>
          <p:nvSpPr>
            <p:cNvPr id="138334" name="Line 93"/>
            <p:cNvSpPr/>
            <p:nvPr/>
          </p:nvSpPr>
          <p:spPr>
            <a:xfrm>
              <a:off x="672" y="3648"/>
              <a:ext cx="4416" cy="0"/>
            </a:xfrm>
            <a:prstGeom prst="line">
              <a:avLst/>
            </a:prstGeom>
            <a:ln w="28575" cap="sq" cmpd="sng">
              <a:solidFill>
                <a:schemeClr val="tx1"/>
              </a:solidFill>
              <a:prstDash val="solid"/>
              <a:headEnd type="none" w="med" len="med"/>
              <a:tailEnd type="none" w="med" len="med"/>
            </a:ln>
          </p:spPr>
        </p:sp>
        <p:sp>
          <p:nvSpPr>
            <p:cNvPr id="138335" name="Line 94"/>
            <p:cNvSpPr/>
            <p:nvPr/>
          </p:nvSpPr>
          <p:spPr>
            <a:xfrm>
              <a:off x="672" y="426"/>
              <a:ext cx="0" cy="3222"/>
            </a:xfrm>
            <a:prstGeom prst="line">
              <a:avLst/>
            </a:prstGeom>
            <a:ln w="28575" cap="sq" cmpd="sng">
              <a:solidFill>
                <a:schemeClr val="tx1"/>
              </a:solidFill>
              <a:prstDash val="solid"/>
              <a:headEnd type="none" w="med" len="med"/>
              <a:tailEnd type="none" w="med" len="med"/>
            </a:ln>
          </p:spPr>
        </p:sp>
        <p:sp>
          <p:nvSpPr>
            <p:cNvPr id="138336" name="Line 95"/>
            <p:cNvSpPr/>
            <p:nvPr/>
          </p:nvSpPr>
          <p:spPr>
            <a:xfrm>
              <a:off x="1163" y="426"/>
              <a:ext cx="0" cy="3222"/>
            </a:xfrm>
            <a:prstGeom prst="line">
              <a:avLst/>
            </a:prstGeom>
            <a:ln w="12700" cap="flat" cmpd="sng">
              <a:solidFill>
                <a:schemeClr val="tx1"/>
              </a:solidFill>
              <a:prstDash val="solid"/>
              <a:headEnd type="none" w="med" len="med"/>
              <a:tailEnd type="none" w="med" len="med"/>
            </a:ln>
          </p:spPr>
        </p:sp>
        <p:sp>
          <p:nvSpPr>
            <p:cNvPr id="138337" name="Line 96"/>
            <p:cNvSpPr/>
            <p:nvPr/>
          </p:nvSpPr>
          <p:spPr>
            <a:xfrm>
              <a:off x="1653" y="426"/>
              <a:ext cx="0" cy="3222"/>
            </a:xfrm>
            <a:prstGeom prst="line">
              <a:avLst/>
            </a:prstGeom>
            <a:ln w="12700" cap="flat" cmpd="sng">
              <a:solidFill>
                <a:schemeClr val="tx1"/>
              </a:solidFill>
              <a:prstDash val="solid"/>
              <a:headEnd type="none" w="med" len="med"/>
              <a:tailEnd type="none" w="med" len="med"/>
            </a:ln>
          </p:spPr>
        </p:sp>
        <p:sp>
          <p:nvSpPr>
            <p:cNvPr id="138338" name="Line 97"/>
            <p:cNvSpPr/>
            <p:nvPr/>
          </p:nvSpPr>
          <p:spPr>
            <a:xfrm>
              <a:off x="2144" y="426"/>
              <a:ext cx="0" cy="3222"/>
            </a:xfrm>
            <a:prstGeom prst="line">
              <a:avLst/>
            </a:prstGeom>
            <a:ln w="12700" cap="flat" cmpd="sng">
              <a:solidFill>
                <a:schemeClr val="tx1"/>
              </a:solidFill>
              <a:prstDash val="solid"/>
              <a:headEnd type="none" w="med" len="med"/>
              <a:tailEnd type="none" w="med" len="med"/>
            </a:ln>
          </p:spPr>
        </p:sp>
        <p:sp>
          <p:nvSpPr>
            <p:cNvPr id="138339" name="Line 98"/>
            <p:cNvSpPr/>
            <p:nvPr/>
          </p:nvSpPr>
          <p:spPr>
            <a:xfrm>
              <a:off x="2635" y="426"/>
              <a:ext cx="0" cy="3222"/>
            </a:xfrm>
            <a:prstGeom prst="line">
              <a:avLst/>
            </a:prstGeom>
            <a:ln w="12700" cap="flat" cmpd="sng">
              <a:solidFill>
                <a:schemeClr val="tx1"/>
              </a:solidFill>
              <a:prstDash val="solid"/>
              <a:headEnd type="none" w="med" len="med"/>
              <a:tailEnd type="none" w="med" len="med"/>
            </a:ln>
          </p:spPr>
        </p:sp>
        <p:sp>
          <p:nvSpPr>
            <p:cNvPr id="138340" name="Line 99"/>
            <p:cNvSpPr/>
            <p:nvPr/>
          </p:nvSpPr>
          <p:spPr>
            <a:xfrm>
              <a:off x="3125" y="426"/>
              <a:ext cx="0" cy="3222"/>
            </a:xfrm>
            <a:prstGeom prst="line">
              <a:avLst/>
            </a:prstGeom>
            <a:ln w="12700" cap="flat" cmpd="sng">
              <a:solidFill>
                <a:schemeClr val="tx1"/>
              </a:solidFill>
              <a:prstDash val="solid"/>
              <a:headEnd type="none" w="med" len="med"/>
              <a:tailEnd type="none" w="med" len="med"/>
            </a:ln>
          </p:spPr>
        </p:sp>
        <p:sp>
          <p:nvSpPr>
            <p:cNvPr id="138341" name="Line 100"/>
            <p:cNvSpPr/>
            <p:nvPr/>
          </p:nvSpPr>
          <p:spPr>
            <a:xfrm>
              <a:off x="3616" y="426"/>
              <a:ext cx="0" cy="3222"/>
            </a:xfrm>
            <a:prstGeom prst="line">
              <a:avLst/>
            </a:prstGeom>
            <a:ln w="12700" cap="flat" cmpd="sng">
              <a:solidFill>
                <a:schemeClr val="tx1"/>
              </a:solidFill>
              <a:prstDash val="solid"/>
              <a:headEnd type="none" w="med" len="med"/>
              <a:tailEnd type="none" w="med" len="med"/>
            </a:ln>
          </p:spPr>
        </p:sp>
        <p:sp>
          <p:nvSpPr>
            <p:cNvPr id="138342" name="Line 101"/>
            <p:cNvSpPr/>
            <p:nvPr/>
          </p:nvSpPr>
          <p:spPr>
            <a:xfrm>
              <a:off x="4107" y="426"/>
              <a:ext cx="0" cy="3222"/>
            </a:xfrm>
            <a:prstGeom prst="line">
              <a:avLst/>
            </a:prstGeom>
            <a:ln w="12700" cap="flat" cmpd="sng">
              <a:solidFill>
                <a:schemeClr val="tx1"/>
              </a:solidFill>
              <a:prstDash val="solid"/>
              <a:headEnd type="none" w="med" len="med"/>
              <a:tailEnd type="none" w="med" len="med"/>
            </a:ln>
          </p:spPr>
        </p:sp>
        <p:sp>
          <p:nvSpPr>
            <p:cNvPr id="138343" name="Line 102"/>
            <p:cNvSpPr/>
            <p:nvPr/>
          </p:nvSpPr>
          <p:spPr>
            <a:xfrm>
              <a:off x="4597" y="426"/>
              <a:ext cx="0" cy="3222"/>
            </a:xfrm>
            <a:prstGeom prst="line">
              <a:avLst/>
            </a:prstGeom>
            <a:ln w="12700" cap="flat" cmpd="sng">
              <a:solidFill>
                <a:schemeClr val="tx1"/>
              </a:solidFill>
              <a:prstDash val="solid"/>
              <a:headEnd type="none" w="med" len="med"/>
              <a:tailEnd type="none" w="med" len="med"/>
            </a:ln>
          </p:spPr>
        </p:sp>
        <p:sp>
          <p:nvSpPr>
            <p:cNvPr id="138344" name="Line 103"/>
            <p:cNvSpPr/>
            <p:nvPr/>
          </p:nvSpPr>
          <p:spPr>
            <a:xfrm>
              <a:off x="5088" y="426"/>
              <a:ext cx="0" cy="3222"/>
            </a:xfrm>
            <a:prstGeom prst="line">
              <a:avLst/>
            </a:prstGeom>
            <a:ln w="28575" cap="sq" cmpd="sng">
              <a:solidFill>
                <a:schemeClr val="tx1"/>
              </a:solidFill>
              <a:prstDash val="solid"/>
              <a:headEnd type="none" w="med" len="med"/>
              <a:tailEnd type="none" w="med" len="med"/>
            </a:ln>
          </p:spPr>
        </p:sp>
        <p:sp>
          <p:nvSpPr>
            <p:cNvPr id="138345" name="Text Box 104"/>
            <p:cNvSpPr txBox="1"/>
            <p:nvPr/>
          </p:nvSpPr>
          <p:spPr>
            <a:xfrm>
              <a:off x="968" y="384"/>
              <a:ext cx="232" cy="250"/>
            </a:xfrm>
            <a:prstGeom prst="rect">
              <a:avLst/>
            </a:prstGeom>
            <a:noFill/>
            <a:ln w="9525">
              <a:noFill/>
            </a:ln>
          </p:spPr>
          <p:txBody>
            <a:bodyPr wrap="none">
              <a:spAutoFit/>
            </a:bodyPr>
            <a:p>
              <a:pPr algn="l">
                <a:spcBef>
                  <a:spcPct val="0"/>
                </a:spcBef>
              </a:pPr>
              <a:r>
                <a:rPr lang="en-US" altLang="zh-CN" sz="2000" dirty="0">
                  <a:solidFill>
                    <a:schemeClr val="accent1"/>
                  </a:solidFill>
                  <a:latin typeface="Times New Roman" panose="02020603050405020304" pitchFamily="18" charset="0"/>
                </a:rPr>
                <a:t>R</a:t>
              </a:r>
              <a:endParaRPr lang="en-US" altLang="zh-CN" sz="2000" dirty="0">
                <a:solidFill>
                  <a:schemeClr val="accent1"/>
                </a:solidFill>
                <a:latin typeface="Times New Roman" panose="02020603050405020304" pitchFamily="18" charset="0"/>
              </a:endParaRPr>
            </a:p>
          </p:txBody>
        </p:sp>
        <p:sp>
          <p:nvSpPr>
            <p:cNvPr id="138346" name="Text Box 105"/>
            <p:cNvSpPr txBox="1"/>
            <p:nvPr/>
          </p:nvSpPr>
          <p:spPr>
            <a:xfrm>
              <a:off x="618" y="566"/>
              <a:ext cx="438" cy="250"/>
            </a:xfrm>
            <a:prstGeom prst="rect">
              <a:avLst/>
            </a:prstGeom>
            <a:noFill/>
            <a:ln w="9525">
              <a:noFill/>
            </a:ln>
          </p:spPr>
          <p:txBody>
            <a:bodyPr wrap="none">
              <a:spAutoFit/>
            </a:bodyPr>
            <a:p>
              <a:pPr algn="l">
                <a:spcBef>
                  <a:spcPct val="0"/>
                </a:spcBef>
              </a:pPr>
              <a:r>
                <a:rPr lang="zh-CN" altLang="en-US" sz="2000" dirty="0">
                  <a:solidFill>
                    <a:schemeClr val="accent1"/>
                  </a:solidFill>
                  <a:latin typeface="Times New Roman" panose="02020603050405020304" pitchFamily="18" charset="0"/>
                </a:rPr>
                <a:t>实页</a:t>
              </a:r>
              <a:endParaRPr lang="zh-CN" altLang="en-US" sz="2000" dirty="0">
                <a:solidFill>
                  <a:schemeClr val="accent1"/>
                </a:solidFill>
                <a:latin typeface="Times New Roman" panose="02020603050405020304" pitchFamily="18" charset="0"/>
              </a:endParaRPr>
            </a:p>
          </p:txBody>
        </p:sp>
        <p:sp>
          <p:nvSpPr>
            <p:cNvPr id="138347" name="Line 106"/>
            <p:cNvSpPr/>
            <p:nvPr/>
          </p:nvSpPr>
          <p:spPr>
            <a:xfrm>
              <a:off x="672" y="432"/>
              <a:ext cx="528" cy="336"/>
            </a:xfrm>
            <a:prstGeom prst="line">
              <a:avLst/>
            </a:prstGeom>
            <a:ln w="19050" cap="flat" cmpd="sng">
              <a:solidFill>
                <a:schemeClr val="tx1"/>
              </a:solidFill>
              <a:prstDash val="solid"/>
              <a:headEnd type="none" w="med" len="med"/>
              <a:tailEnd type="none" w="med" len="med"/>
            </a:ln>
          </p:spPr>
        </p:sp>
      </p:grpSp>
      <p:sp>
        <p:nvSpPr>
          <p:cNvPr id="132207" name="Rectangle 111"/>
          <p:cNvSpPr>
            <a:spLocks noChangeArrowheads="1"/>
          </p:cNvSpPr>
          <p:nvPr/>
        </p:nvSpPr>
        <p:spPr bwMode="auto">
          <a:xfrm>
            <a:off x="468313" y="188913"/>
            <a:ext cx="8229600" cy="738188"/>
          </a:xfrm>
          <a:prstGeom prst="rect">
            <a:avLst/>
          </a:prstGeom>
          <a:noFill/>
          <a:ln w="9525">
            <a:noFill/>
            <a:miter lim="800000"/>
          </a:ln>
          <a:effectLst>
            <a:outerShdw dist="35921" dir="2700000" algn="ctr" rotWithShape="0">
              <a:srgbClr val="FFFFFF">
                <a:alpha val="73000"/>
              </a:srgbClr>
            </a:outerShdw>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n-cs"/>
              </a:rPr>
              <a:t>LRU</a:t>
            </a:r>
            <a:r>
              <a:rPr kumimoji="0" lang="zh-CN" altLang="en-US" sz="3200" b="1" i="0" u="none" strike="noStrike" kern="120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n-cs"/>
              </a:rPr>
              <a:t>置换算法的硬件支持：</a:t>
            </a:r>
            <a:endParaRPr kumimoji="0" lang="zh-CN" altLang="en-US" sz="3200" b="1" i="0" u="none" strike="noStrike" kern="120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p:fade/>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290" name="Text Box 170"/>
          <p:cNvSpPr txBox="1">
            <a:spLocks noChangeArrowheads="1"/>
          </p:cNvSpPr>
          <p:nvPr/>
        </p:nvSpPr>
        <p:spPr bwMode="auto">
          <a:xfrm>
            <a:off x="179388" y="981075"/>
            <a:ext cx="8351838" cy="26479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457200" marR="0" lvl="1" indent="0" algn="l" defTabSz="914400" rtl="0" eaLnBrk="1" fontAlgn="base" latinLnBrk="0" hangingPunct="1">
              <a:lnSpc>
                <a:spcPct val="130000"/>
              </a:lnSpc>
              <a:spcBef>
                <a:spcPct val="0"/>
              </a:spcBef>
              <a:spcAft>
                <a:spcPct val="0"/>
              </a:spcAft>
              <a:buClrTx/>
              <a:buSzTx/>
              <a:buFont typeface="Times New Roman" panose="02020603050405020304" pitchFamily="18" charset="0"/>
              <a:buNone/>
              <a:defRPr/>
            </a:pPr>
            <a:r>
              <a:rPr kumimoji="1" lang="zh-CN" altLang="en-US" sz="3200" b="1" i="0" u="none" strike="noStrike" kern="1200" cap="none" spc="0" normalizeH="0" baseline="0" noProof="0" smtClean="0">
                <a:ln>
                  <a:noFill/>
                </a:ln>
                <a:solidFill>
                  <a:schemeClr val="accent1"/>
                </a:solidFill>
                <a:effectLst/>
                <a:uLnTx/>
                <a:uFillTx/>
                <a:latin typeface="Times New Roman" panose="02020603050405020304" pitchFamily="18" charset="0"/>
                <a:ea typeface="宋体" panose="02010600030101010101" pitchFamily="2" charset="-122"/>
                <a:cs typeface="+mn-cs"/>
              </a:rPr>
              <a:t>（ </a:t>
            </a:r>
            <a:r>
              <a:rPr kumimoji="1" lang="en-US" altLang="zh-CN" sz="3200" b="1" i="0" u="none" strike="noStrike" kern="1200" cap="none" spc="0" normalizeH="0" baseline="0" noProof="0" smtClean="0">
                <a:ln>
                  <a:noFill/>
                </a:ln>
                <a:solidFill>
                  <a:schemeClr val="accent1"/>
                </a:solidFill>
                <a:effectLst/>
                <a:uLnTx/>
                <a:uFillTx/>
                <a:latin typeface="Times New Roman" panose="02020603050405020304" pitchFamily="18" charset="0"/>
                <a:ea typeface="宋体" panose="02010600030101010101" pitchFamily="2" charset="-122"/>
                <a:cs typeface="+mn-cs"/>
              </a:rPr>
              <a:t>2</a:t>
            </a:r>
            <a:r>
              <a:rPr kumimoji="1" lang="zh-CN" altLang="en-US" sz="3200" b="1" i="0" u="none" strike="noStrike" kern="1200" cap="none" spc="0" normalizeH="0" baseline="0" noProof="0" smtClean="0">
                <a:ln>
                  <a:noFill/>
                </a:ln>
                <a:solidFill>
                  <a:schemeClr val="accent1"/>
                </a:solidFill>
                <a:effectLst/>
                <a:uLnTx/>
                <a:uFillTx/>
                <a:latin typeface="Times New Roman" panose="02020603050405020304" pitchFamily="18" charset="0"/>
                <a:ea typeface="宋体" panose="02010600030101010101" pitchFamily="2" charset="-122"/>
                <a:cs typeface="+mn-cs"/>
              </a:rPr>
              <a:t>）栈</a:t>
            </a:r>
            <a:endParaRPr kumimoji="1" lang="zh-CN" altLang="en-US" sz="3200" b="1" i="0" u="none" strike="noStrike" kern="1200" cap="none" spc="0" normalizeH="0" baseline="0" noProof="0" smtClean="0">
              <a:ln>
                <a:noFill/>
              </a:ln>
              <a:solidFill>
                <a:schemeClr val="accent1"/>
              </a:solidFill>
              <a:effectLst/>
              <a:uLnTx/>
              <a:uFillTx/>
              <a:latin typeface="Times New Roman" panose="02020603050405020304" pitchFamily="18" charset="0"/>
              <a:ea typeface="宋体" panose="02010600030101010101" pitchFamily="2" charset="-122"/>
              <a:cs typeface="+mn-cs"/>
            </a:endParaRPr>
          </a:p>
          <a:p>
            <a:pPr marR="0" algn="l" defTabSz="914400">
              <a:buClr>
                <a:schemeClr val="tx1"/>
              </a:buClr>
              <a:buSzTx/>
              <a:buFontTx/>
              <a:buNone/>
              <a:defRPr/>
            </a:pPr>
            <a:r>
              <a:rPr kumimoji="1" lang="zh-CN" altLang="en-US" sz="2800" b="0" kern="1200" cap="none" spc="0" normalizeH="0" baseline="0" noProof="0" smtClean="0">
                <a:latin typeface="Arial" panose="020B0604020202020204" pitchFamily="34" charset="0"/>
                <a:ea typeface="宋体" panose="02010600030101010101" pitchFamily="2" charset="-122"/>
                <a:cs typeface="+mn-cs"/>
              </a:rPr>
              <a:t>    </a:t>
            </a:r>
            <a:r>
              <a:rPr kumimoji="1" lang="zh-CN" altLang="en-US" sz="2800" kern="1200" cap="none" spc="0" normalizeH="0" baseline="0" noProof="0" smtClean="0">
                <a:latin typeface="Arial" panose="020B0604020202020204" pitchFamily="34" charset="0"/>
                <a:ea typeface="宋体" panose="02010600030101010101" pitchFamily="2" charset="-122"/>
                <a:cs typeface="+mn-cs"/>
              </a:rPr>
              <a:t>利用一个</a:t>
            </a:r>
            <a:r>
              <a:rPr kumimoji="1" lang="zh-CN" altLang="en-US" sz="2800" kern="1200" cap="none" spc="0" normalizeH="0" baseline="0" noProof="0" smtClean="0">
                <a:solidFill>
                  <a:schemeClr val="accent1"/>
                </a:solidFill>
                <a:latin typeface="Arial" panose="020B0604020202020204" pitchFamily="34" charset="0"/>
                <a:ea typeface="宋体" panose="02010600030101010101" pitchFamily="2" charset="-122"/>
                <a:cs typeface="+mn-cs"/>
              </a:rPr>
              <a:t>特殊的栈</a:t>
            </a:r>
            <a:r>
              <a:rPr kumimoji="1" lang="zh-CN" altLang="en-US" sz="2800" kern="1200" cap="none" spc="0" normalizeH="0" baseline="0" noProof="0" smtClean="0">
                <a:latin typeface="Arial" panose="020B0604020202020204" pitchFamily="34" charset="0"/>
                <a:ea typeface="宋体" panose="02010600030101010101" pitchFamily="2" charset="-122"/>
                <a:cs typeface="+mn-cs"/>
              </a:rPr>
              <a:t>来保存当前使用的各个页面的页面号。当进程访问此页面时，将该页面的页面号从栈中移出，压入栈顶。因此栈顶是最新被访问页面的编号，</a:t>
            </a:r>
            <a:r>
              <a:rPr kumimoji="1" lang="zh-CN" altLang="en-US" sz="2800" kern="1200" cap="none" spc="0" normalizeH="0" baseline="0" noProof="0" smtClean="0">
                <a:solidFill>
                  <a:schemeClr val="accent1"/>
                </a:solidFill>
                <a:latin typeface="Arial" panose="020B0604020202020204" pitchFamily="34" charset="0"/>
                <a:ea typeface="宋体" panose="02010600030101010101" pitchFamily="2" charset="-122"/>
                <a:cs typeface="+mn-cs"/>
              </a:rPr>
              <a:t>栈底</a:t>
            </a:r>
            <a:r>
              <a:rPr kumimoji="1" lang="zh-CN" altLang="en-US" sz="2800" kern="1200" cap="none" spc="0" normalizeH="0" baseline="0" noProof="0" smtClean="0">
                <a:latin typeface="Arial" panose="020B0604020202020204" pitchFamily="34" charset="0"/>
                <a:ea typeface="宋体" panose="02010600030101010101" pitchFamily="2" charset="-122"/>
                <a:cs typeface="+mn-cs"/>
              </a:rPr>
              <a:t>是最近最久未使用页面的页面号。</a:t>
            </a:r>
            <a:endParaRPr kumimoji="1" lang="zh-CN" altLang="en-US" sz="2800" kern="1200" cap="none" spc="0" normalizeH="0" baseline="0" noProof="0" smtClean="0">
              <a:latin typeface="Arial" panose="020B0604020202020204" pitchFamily="34" charset="0"/>
              <a:ea typeface="宋体" panose="02010600030101010101" pitchFamily="2" charset="-122"/>
              <a:cs typeface="+mn-cs"/>
            </a:endParaRPr>
          </a:p>
        </p:txBody>
      </p:sp>
      <p:sp>
        <p:nvSpPr>
          <p:cNvPr id="133291" name="Rectangle 171"/>
          <p:cNvSpPr>
            <a:spLocks noChangeArrowheads="1"/>
          </p:cNvSpPr>
          <p:nvPr/>
        </p:nvSpPr>
        <p:spPr bwMode="auto">
          <a:xfrm>
            <a:off x="230188" y="26988"/>
            <a:ext cx="8229600" cy="738188"/>
          </a:xfrm>
          <a:prstGeom prst="rect">
            <a:avLst/>
          </a:prstGeom>
          <a:noFill/>
          <a:ln w="9525">
            <a:noFill/>
            <a:miter lim="800000"/>
          </a:ln>
          <a:effectLst>
            <a:outerShdw dist="35921" dir="2700000" algn="ctr" rotWithShape="0">
              <a:srgbClr val="FFFFFF">
                <a:alpha val="73000"/>
              </a:srgbClr>
            </a:outerShdw>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120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n-cs"/>
              </a:rPr>
              <a:t>2.LRU</a:t>
            </a:r>
            <a:r>
              <a:rPr kumimoji="0" lang="zh-CN" altLang="en-US" sz="3600" b="1" i="0" u="none" strike="noStrike" kern="120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n-cs"/>
              </a:rPr>
              <a:t>置换算法的硬件支持：</a:t>
            </a:r>
            <a:endParaRPr kumimoji="0" lang="zh-CN" altLang="en-US" sz="3600" b="1" i="0" u="none" strike="noStrike" kern="120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p:fade/>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Rectangle 2"/>
          <p:cNvSpPr/>
          <p:nvPr/>
        </p:nvSpPr>
        <p:spPr>
          <a:xfrm>
            <a:off x="539750" y="4724400"/>
            <a:ext cx="966788" cy="944563"/>
          </a:xfrm>
          <a:prstGeom prst="rect">
            <a:avLst/>
          </a:prstGeom>
          <a:solidFill>
            <a:schemeClr val="folHlink"/>
          </a:solidFill>
          <a:ln w="9525">
            <a:noFill/>
          </a:ln>
        </p:spPr>
        <p:txBody>
          <a:bodyPr anchor="ctr"/>
          <a:p>
            <a:pPr algn="dist" eaLnBrk="0" hangingPunct="0">
              <a:spcBef>
                <a:spcPct val="20000"/>
              </a:spcBef>
            </a:pPr>
            <a:r>
              <a:rPr lang="zh-CN" altLang="en-US" sz="2800" dirty="0">
                <a:latin typeface="Arial" panose="020B0604020202020204" pitchFamily="34" charset="0"/>
              </a:rPr>
              <a:t>缺页中断</a:t>
            </a:r>
            <a:endParaRPr lang="zh-CN" altLang="en-US" sz="2800" dirty="0">
              <a:latin typeface="Arial" panose="020B0604020202020204" pitchFamily="34" charset="0"/>
            </a:endParaRPr>
          </a:p>
        </p:txBody>
      </p:sp>
      <p:sp>
        <p:nvSpPr>
          <p:cNvPr id="140291" name="Rectangle 66"/>
          <p:cNvSpPr/>
          <p:nvPr/>
        </p:nvSpPr>
        <p:spPr>
          <a:xfrm>
            <a:off x="8023225" y="1114425"/>
            <a:ext cx="585788" cy="944563"/>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40292" name="Rectangle 67"/>
          <p:cNvSpPr/>
          <p:nvPr/>
        </p:nvSpPr>
        <p:spPr>
          <a:xfrm>
            <a:off x="7435850" y="1114425"/>
            <a:ext cx="587375" cy="944563"/>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sp>
        <p:nvSpPr>
          <p:cNvPr id="140293" name="Rectangle 68"/>
          <p:cNvSpPr/>
          <p:nvPr/>
        </p:nvSpPr>
        <p:spPr>
          <a:xfrm>
            <a:off x="6851650" y="1114425"/>
            <a:ext cx="584200" cy="944563"/>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40294" name="Rectangle 69"/>
          <p:cNvSpPr/>
          <p:nvPr/>
        </p:nvSpPr>
        <p:spPr>
          <a:xfrm>
            <a:off x="6264275" y="1114425"/>
            <a:ext cx="587375" cy="944563"/>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40295" name="Rectangle 70"/>
          <p:cNvSpPr/>
          <p:nvPr/>
        </p:nvSpPr>
        <p:spPr>
          <a:xfrm>
            <a:off x="5678488" y="1114425"/>
            <a:ext cx="585787" cy="944563"/>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sp>
        <p:nvSpPr>
          <p:cNvPr id="140296" name="Rectangle 71"/>
          <p:cNvSpPr/>
          <p:nvPr/>
        </p:nvSpPr>
        <p:spPr>
          <a:xfrm>
            <a:off x="5092700" y="1114425"/>
            <a:ext cx="585788" cy="944563"/>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4</a:t>
            </a:r>
            <a:endParaRPr lang="en-US" altLang="zh-CN" sz="2800" dirty="0">
              <a:latin typeface="Arial" panose="020B0604020202020204" pitchFamily="34" charset="0"/>
            </a:endParaRPr>
          </a:p>
        </p:txBody>
      </p:sp>
      <p:sp>
        <p:nvSpPr>
          <p:cNvPr id="140297" name="Rectangle 72"/>
          <p:cNvSpPr/>
          <p:nvPr/>
        </p:nvSpPr>
        <p:spPr>
          <a:xfrm>
            <a:off x="4505325" y="1114425"/>
            <a:ext cx="587375" cy="944563"/>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40298" name="Rectangle 73"/>
          <p:cNvSpPr/>
          <p:nvPr/>
        </p:nvSpPr>
        <p:spPr>
          <a:xfrm>
            <a:off x="3919538" y="1114425"/>
            <a:ext cx="585787" cy="944563"/>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sp>
        <p:nvSpPr>
          <p:cNvPr id="140299" name="Rectangle 74"/>
          <p:cNvSpPr/>
          <p:nvPr/>
        </p:nvSpPr>
        <p:spPr>
          <a:xfrm>
            <a:off x="3335338" y="1114425"/>
            <a:ext cx="584200" cy="944563"/>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40300" name="Rectangle 75"/>
          <p:cNvSpPr/>
          <p:nvPr/>
        </p:nvSpPr>
        <p:spPr>
          <a:xfrm>
            <a:off x="2747963" y="1114425"/>
            <a:ext cx="587375" cy="944563"/>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40301" name="Rectangle 76"/>
          <p:cNvSpPr/>
          <p:nvPr/>
        </p:nvSpPr>
        <p:spPr>
          <a:xfrm>
            <a:off x="2162175" y="1114425"/>
            <a:ext cx="585788" cy="944563"/>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140302" name="Rectangle 77"/>
          <p:cNvSpPr/>
          <p:nvPr/>
        </p:nvSpPr>
        <p:spPr>
          <a:xfrm>
            <a:off x="1574800" y="1114425"/>
            <a:ext cx="587375" cy="944563"/>
          </a:xfrm>
          <a:prstGeom prst="rect">
            <a:avLst/>
          </a:prstGeom>
          <a:solidFill>
            <a:srgbClr val="FFD84B"/>
          </a:solidFill>
          <a:ln w="9525">
            <a:noFill/>
          </a:ln>
        </p:spPr>
        <p:txBody>
          <a:bodyPr anchor="ct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140303" name="Rectangle 78"/>
          <p:cNvSpPr/>
          <p:nvPr/>
        </p:nvSpPr>
        <p:spPr>
          <a:xfrm>
            <a:off x="608013" y="1114425"/>
            <a:ext cx="966787" cy="944563"/>
          </a:xfrm>
          <a:prstGeom prst="rect">
            <a:avLst/>
          </a:prstGeom>
          <a:solidFill>
            <a:schemeClr val="folHlink"/>
          </a:solidFill>
          <a:ln w="9525">
            <a:noFill/>
          </a:ln>
        </p:spPr>
        <p:txBody>
          <a:bodyPr anchor="ctr"/>
          <a:p>
            <a:pPr eaLnBrk="0" hangingPunct="0">
              <a:spcBef>
                <a:spcPct val="20000"/>
              </a:spcBef>
            </a:pPr>
            <a:r>
              <a:rPr lang="zh-CN" altLang="en-US" sz="2800" dirty="0">
                <a:latin typeface="Arial" panose="020B0604020202020204" pitchFamily="34" charset="0"/>
              </a:rPr>
              <a:t>页面走向</a:t>
            </a:r>
            <a:endParaRPr lang="zh-CN" altLang="en-US" sz="2800" dirty="0">
              <a:latin typeface="Arial" panose="020B0604020202020204" pitchFamily="34" charset="0"/>
            </a:endParaRPr>
          </a:p>
        </p:txBody>
      </p:sp>
      <p:sp>
        <p:nvSpPr>
          <p:cNvPr id="140304" name="Line 79"/>
          <p:cNvSpPr/>
          <p:nvPr/>
        </p:nvSpPr>
        <p:spPr>
          <a:xfrm>
            <a:off x="611188" y="1114425"/>
            <a:ext cx="8001000" cy="1588"/>
          </a:xfrm>
          <a:prstGeom prst="line">
            <a:avLst/>
          </a:prstGeom>
          <a:ln w="28575" cap="sq" cmpd="sng">
            <a:solidFill>
              <a:schemeClr val="tx1"/>
            </a:solidFill>
            <a:prstDash val="solid"/>
            <a:headEnd type="none" w="med" len="med"/>
            <a:tailEnd type="none" w="med" len="med"/>
          </a:ln>
        </p:spPr>
      </p:sp>
      <p:sp>
        <p:nvSpPr>
          <p:cNvPr id="140305" name="Line 80"/>
          <p:cNvSpPr/>
          <p:nvPr/>
        </p:nvSpPr>
        <p:spPr>
          <a:xfrm>
            <a:off x="608013" y="2058988"/>
            <a:ext cx="8001000" cy="1587"/>
          </a:xfrm>
          <a:prstGeom prst="line">
            <a:avLst/>
          </a:prstGeom>
          <a:ln w="12700" cap="flat" cmpd="sng">
            <a:solidFill>
              <a:schemeClr val="tx1"/>
            </a:solidFill>
            <a:prstDash val="solid"/>
            <a:headEnd type="none" w="med" len="med"/>
            <a:tailEnd type="none" w="med" len="med"/>
          </a:ln>
        </p:spPr>
      </p:sp>
      <p:sp>
        <p:nvSpPr>
          <p:cNvPr id="140306" name="Line 84"/>
          <p:cNvSpPr/>
          <p:nvPr/>
        </p:nvSpPr>
        <p:spPr>
          <a:xfrm>
            <a:off x="611188" y="5805488"/>
            <a:ext cx="8001000" cy="1587"/>
          </a:xfrm>
          <a:prstGeom prst="line">
            <a:avLst/>
          </a:prstGeom>
          <a:ln w="28575" cap="sq" cmpd="sng">
            <a:solidFill>
              <a:schemeClr val="tx1"/>
            </a:solidFill>
            <a:prstDash val="solid"/>
            <a:headEnd type="none" w="med" len="med"/>
            <a:tailEnd type="none" w="med" len="med"/>
          </a:ln>
        </p:spPr>
      </p:sp>
      <p:sp>
        <p:nvSpPr>
          <p:cNvPr id="140307" name="Line 85"/>
          <p:cNvSpPr/>
          <p:nvPr/>
        </p:nvSpPr>
        <p:spPr>
          <a:xfrm>
            <a:off x="611188" y="1125538"/>
            <a:ext cx="0" cy="935037"/>
          </a:xfrm>
          <a:prstGeom prst="line">
            <a:avLst/>
          </a:prstGeom>
          <a:ln w="28575" cap="sq" cmpd="sng">
            <a:solidFill>
              <a:schemeClr val="tx1"/>
            </a:solidFill>
            <a:prstDash val="solid"/>
            <a:headEnd type="none" w="med" len="med"/>
            <a:tailEnd type="none" w="med" len="med"/>
          </a:ln>
        </p:spPr>
      </p:sp>
      <p:sp>
        <p:nvSpPr>
          <p:cNvPr id="140308" name="Line 86"/>
          <p:cNvSpPr/>
          <p:nvPr/>
        </p:nvSpPr>
        <p:spPr>
          <a:xfrm>
            <a:off x="1574800" y="1341438"/>
            <a:ext cx="1588" cy="4327525"/>
          </a:xfrm>
          <a:prstGeom prst="line">
            <a:avLst/>
          </a:prstGeom>
          <a:ln w="9525">
            <a:noFill/>
          </a:ln>
        </p:spPr>
      </p:sp>
      <p:sp>
        <p:nvSpPr>
          <p:cNvPr id="140309" name="Line 87"/>
          <p:cNvSpPr/>
          <p:nvPr/>
        </p:nvSpPr>
        <p:spPr>
          <a:xfrm>
            <a:off x="2195513" y="1341438"/>
            <a:ext cx="1587" cy="4327525"/>
          </a:xfrm>
          <a:prstGeom prst="line">
            <a:avLst/>
          </a:prstGeom>
          <a:ln w="9525">
            <a:noFill/>
          </a:ln>
        </p:spPr>
      </p:sp>
      <p:sp>
        <p:nvSpPr>
          <p:cNvPr id="140310" name="Line 89"/>
          <p:cNvSpPr/>
          <p:nvPr/>
        </p:nvSpPr>
        <p:spPr>
          <a:xfrm>
            <a:off x="3348038" y="1341438"/>
            <a:ext cx="1587" cy="4327525"/>
          </a:xfrm>
          <a:prstGeom prst="line">
            <a:avLst/>
          </a:prstGeom>
          <a:ln w="9525">
            <a:noFill/>
          </a:ln>
        </p:spPr>
      </p:sp>
      <p:sp>
        <p:nvSpPr>
          <p:cNvPr id="140311" name="Line 98"/>
          <p:cNvSpPr/>
          <p:nvPr/>
        </p:nvSpPr>
        <p:spPr>
          <a:xfrm>
            <a:off x="8604250" y="1117600"/>
            <a:ext cx="0" cy="942975"/>
          </a:xfrm>
          <a:prstGeom prst="line">
            <a:avLst/>
          </a:prstGeom>
          <a:ln w="28575" cap="sq" cmpd="sng">
            <a:solidFill>
              <a:schemeClr val="tx1"/>
            </a:solidFill>
            <a:prstDash val="solid"/>
            <a:headEnd type="none" w="med" len="med"/>
            <a:tailEnd type="none" w="med" len="med"/>
          </a:ln>
        </p:spPr>
      </p:sp>
      <p:sp>
        <p:nvSpPr>
          <p:cNvPr id="140312" name="Text Box 99"/>
          <p:cNvSpPr txBox="1"/>
          <p:nvPr/>
        </p:nvSpPr>
        <p:spPr>
          <a:xfrm>
            <a:off x="468313" y="333375"/>
            <a:ext cx="4824412" cy="579438"/>
          </a:xfrm>
          <a:prstGeom prst="rect">
            <a:avLst/>
          </a:prstGeom>
          <a:noFill/>
          <a:ln w="9525">
            <a:noFill/>
          </a:ln>
        </p:spPr>
        <p:txBody>
          <a:bodyPr>
            <a:spAutoFit/>
          </a:bodyPr>
          <a:p>
            <a:pPr algn="l">
              <a:spcBef>
                <a:spcPct val="0"/>
              </a:spcBef>
            </a:pPr>
            <a:r>
              <a:rPr lang="zh-CN" altLang="en-US" sz="3200" dirty="0">
                <a:solidFill>
                  <a:srgbClr val="CC3300"/>
                </a:solidFill>
                <a:latin typeface="Times New Roman" panose="02020603050405020304" pitchFamily="18" charset="0"/>
              </a:rPr>
              <a:t>使用栈实现</a:t>
            </a:r>
            <a:r>
              <a:rPr lang="en-US" altLang="zh-CN" sz="3200" dirty="0">
                <a:solidFill>
                  <a:srgbClr val="CC3300"/>
                </a:solidFill>
                <a:latin typeface="Times New Roman" panose="02020603050405020304" pitchFamily="18" charset="0"/>
              </a:rPr>
              <a:t>LRU</a:t>
            </a:r>
            <a:r>
              <a:rPr lang="zh-CN" altLang="en-US" sz="3200" dirty="0">
                <a:solidFill>
                  <a:srgbClr val="CC3300"/>
                </a:solidFill>
                <a:latin typeface="Times New Roman" panose="02020603050405020304" pitchFamily="18" charset="0"/>
              </a:rPr>
              <a:t>算法：</a:t>
            </a:r>
            <a:endParaRPr lang="zh-CN" altLang="en-US" sz="3200" dirty="0">
              <a:solidFill>
                <a:srgbClr val="CC3300"/>
              </a:solidFill>
              <a:latin typeface="Times New Roman" panose="02020603050405020304" pitchFamily="18" charset="0"/>
            </a:endParaRPr>
          </a:p>
        </p:txBody>
      </p:sp>
      <p:sp>
        <p:nvSpPr>
          <p:cNvPr id="421988" name="Text Box 100"/>
          <p:cNvSpPr txBox="1"/>
          <p:nvPr/>
        </p:nvSpPr>
        <p:spPr>
          <a:xfrm>
            <a:off x="1187450" y="5876925"/>
            <a:ext cx="5527675" cy="519113"/>
          </a:xfrm>
          <a:prstGeom prst="rect">
            <a:avLst/>
          </a:prstGeom>
          <a:noFill/>
          <a:ln w="9525">
            <a:noFill/>
          </a:ln>
        </p:spPr>
        <p:txBody>
          <a:bodyPr>
            <a:spAutoFit/>
          </a:bodyPr>
          <a:p>
            <a:pPr algn="l">
              <a:spcBef>
                <a:spcPct val="0"/>
              </a:spcBef>
            </a:pPr>
            <a:r>
              <a:rPr lang="zh-CN" altLang="en-US" sz="2800" dirty="0">
                <a:latin typeface="Times New Roman" panose="02020603050405020304" pitchFamily="18" charset="0"/>
              </a:rPr>
              <a:t>缺页次数：</a:t>
            </a:r>
            <a:r>
              <a:rPr lang="en-US" altLang="zh-CN" sz="2800" dirty="0">
                <a:latin typeface="Times New Roman" panose="02020603050405020304" pitchFamily="18" charset="0"/>
              </a:rPr>
              <a:t>7</a:t>
            </a:r>
            <a:r>
              <a:rPr lang="zh-CN" altLang="en-US" sz="2800" dirty="0">
                <a:latin typeface="Times New Roman" panose="02020603050405020304" pitchFamily="18" charset="0"/>
              </a:rPr>
              <a:t>，缺页率：</a:t>
            </a:r>
            <a:r>
              <a:rPr lang="en-US" altLang="zh-CN" sz="2800" dirty="0">
                <a:latin typeface="Times New Roman" panose="02020603050405020304" pitchFamily="18" charset="0"/>
              </a:rPr>
              <a:t>7/12</a:t>
            </a:r>
            <a:endParaRPr lang="en-US" altLang="zh-CN" sz="2800" dirty="0">
              <a:latin typeface="Times New Roman" panose="02020603050405020304" pitchFamily="18" charset="0"/>
            </a:endParaRPr>
          </a:p>
        </p:txBody>
      </p:sp>
      <p:sp>
        <p:nvSpPr>
          <p:cNvPr id="140314" name="Line 102"/>
          <p:cNvSpPr/>
          <p:nvPr/>
        </p:nvSpPr>
        <p:spPr>
          <a:xfrm>
            <a:off x="3348038" y="1125538"/>
            <a:ext cx="0" cy="935037"/>
          </a:xfrm>
          <a:prstGeom prst="line">
            <a:avLst/>
          </a:prstGeom>
          <a:ln w="12700" cap="flat" cmpd="sng">
            <a:solidFill>
              <a:schemeClr val="tx1"/>
            </a:solidFill>
            <a:prstDash val="solid"/>
            <a:headEnd type="none" w="med" len="med"/>
            <a:tailEnd type="none" w="med" len="med"/>
          </a:ln>
        </p:spPr>
      </p:sp>
      <p:sp>
        <p:nvSpPr>
          <p:cNvPr id="140315" name="Line 105"/>
          <p:cNvSpPr/>
          <p:nvPr/>
        </p:nvSpPr>
        <p:spPr>
          <a:xfrm>
            <a:off x="3995738" y="1125538"/>
            <a:ext cx="0" cy="935037"/>
          </a:xfrm>
          <a:prstGeom prst="line">
            <a:avLst/>
          </a:prstGeom>
          <a:ln w="12700" cap="flat" cmpd="sng">
            <a:solidFill>
              <a:schemeClr val="tx1"/>
            </a:solidFill>
            <a:prstDash val="solid"/>
            <a:headEnd type="none" w="med" len="med"/>
            <a:tailEnd type="none" w="med" len="med"/>
          </a:ln>
        </p:spPr>
      </p:sp>
      <p:sp>
        <p:nvSpPr>
          <p:cNvPr id="140316" name="Line 106"/>
          <p:cNvSpPr/>
          <p:nvPr/>
        </p:nvSpPr>
        <p:spPr>
          <a:xfrm>
            <a:off x="2195513" y="1125538"/>
            <a:ext cx="0" cy="935037"/>
          </a:xfrm>
          <a:prstGeom prst="line">
            <a:avLst/>
          </a:prstGeom>
          <a:ln w="12700" cap="flat" cmpd="sng">
            <a:solidFill>
              <a:schemeClr val="tx1"/>
            </a:solidFill>
            <a:prstDash val="solid"/>
            <a:headEnd type="none" w="med" len="med"/>
            <a:tailEnd type="none" w="med" len="med"/>
          </a:ln>
        </p:spPr>
      </p:sp>
      <p:sp>
        <p:nvSpPr>
          <p:cNvPr id="140317" name="Line 107"/>
          <p:cNvSpPr/>
          <p:nvPr/>
        </p:nvSpPr>
        <p:spPr>
          <a:xfrm>
            <a:off x="2771775" y="1125538"/>
            <a:ext cx="0" cy="935037"/>
          </a:xfrm>
          <a:prstGeom prst="line">
            <a:avLst/>
          </a:prstGeom>
          <a:ln w="12700" cap="flat" cmpd="sng">
            <a:solidFill>
              <a:schemeClr val="tx1"/>
            </a:solidFill>
            <a:prstDash val="solid"/>
            <a:headEnd type="none" w="med" len="med"/>
            <a:tailEnd type="none" w="med" len="med"/>
          </a:ln>
        </p:spPr>
      </p:sp>
      <p:sp>
        <p:nvSpPr>
          <p:cNvPr id="140318" name="Line 108"/>
          <p:cNvSpPr/>
          <p:nvPr/>
        </p:nvSpPr>
        <p:spPr>
          <a:xfrm>
            <a:off x="4572000" y="1125538"/>
            <a:ext cx="0" cy="935037"/>
          </a:xfrm>
          <a:prstGeom prst="line">
            <a:avLst/>
          </a:prstGeom>
          <a:ln w="12700" cap="flat" cmpd="sng">
            <a:solidFill>
              <a:schemeClr val="tx1"/>
            </a:solidFill>
            <a:prstDash val="solid"/>
            <a:headEnd type="none" w="med" len="med"/>
            <a:tailEnd type="none" w="med" len="med"/>
          </a:ln>
        </p:spPr>
      </p:sp>
      <p:sp>
        <p:nvSpPr>
          <p:cNvPr id="140319" name="Line 109"/>
          <p:cNvSpPr/>
          <p:nvPr/>
        </p:nvSpPr>
        <p:spPr>
          <a:xfrm>
            <a:off x="5148263" y="1125538"/>
            <a:ext cx="0" cy="935037"/>
          </a:xfrm>
          <a:prstGeom prst="line">
            <a:avLst/>
          </a:prstGeom>
          <a:ln w="12700" cap="flat" cmpd="sng">
            <a:solidFill>
              <a:schemeClr val="tx1"/>
            </a:solidFill>
            <a:prstDash val="solid"/>
            <a:headEnd type="none" w="med" len="med"/>
            <a:tailEnd type="none" w="med" len="med"/>
          </a:ln>
        </p:spPr>
      </p:sp>
      <p:sp>
        <p:nvSpPr>
          <p:cNvPr id="140320" name="Line 110"/>
          <p:cNvSpPr/>
          <p:nvPr/>
        </p:nvSpPr>
        <p:spPr>
          <a:xfrm>
            <a:off x="6227763" y="1125538"/>
            <a:ext cx="0" cy="935037"/>
          </a:xfrm>
          <a:prstGeom prst="line">
            <a:avLst/>
          </a:prstGeom>
          <a:ln w="12700" cap="flat" cmpd="sng">
            <a:solidFill>
              <a:schemeClr val="tx1"/>
            </a:solidFill>
            <a:prstDash val="solid"/>
            <a:headEnd type="none" w="med" len="med"/>
            <a:tailEnd type="none" w="med" len="med"/>
          </a:ln>
        </p:spPr>
      </p:sp>
      <p:sp>
        <p:nvSpPr>
          <p:cNvPr id="140321" name="Line 111"/>
          <p:cNvSpPr/>
          <p:nvPr/>
        </p:nvSpPr>
        <p:spPr>
          <a:xfrm>
            <a:off x="6804025" y="1125538"/>
            <a:ext cx="0" cy="935037"/>
          </a:xfrm>
          <a:prstGeom prst="line">
            <a:avLst/>
          </a:prstGeom>
          <a:ln w="12700" cap="flat" cmpd="sng">
            <a:solidFill>
              <a:schemeClr val="tx1"/>
            </a:solidFill>
            <a:prstDash val="solid"/>
            <a:headEnd type="none" w="med" len="med"/>
            <a:tailEnd type="none" w="med" len="med"/>
          </a:ln>
        </p:spPr>
      </p:sp>
      <p:sp>
        <p:nvSpPr>
          <p:cNvPr id="140322" name="Line 112"/>
          <p:cNvSpPr/>
          <p:nvPr/>
        </p:nvSpPr>
        <p:spPr>
          <a:xfrm>
            <a:off x="7451725" y="1125538"/>
            <a:ext cx="0" cy="935037"/>
          </a:xfrm>
          <a:prstGeom prst="line">
            <a:avLst/>
          </a:prstGeom>
          <a:ln w="12700" cap="flat" cmpd="sng">
            <a:solidFill>
              <a:schemeClr val="tx1"/>
            </a:solidFill>
            <a:prstDash val="solid"/>
            <a:headEnd type="none" w="med" len="med"/>
            <a:tailEnd type="none" w="med" len="med"/>
          </a:ln>
        </p:spPr>
      </p:sp>
      <p:sp>
        <p:nvSpPr>
          <p:cNvPr id="140323" name="Line 113"/>
          <p:cNvSpPr/>
          <p:nvPr/>
        </p:nvSpPr>
        <p:spPr>
          <a:xfrm>
            <a:off x="5724525" y="1125538"/>
            <a:ext cx="0" cy="935037"/>
          </a:xfrm>
          <a:prstGeom prst="line">
            <a:avLst/>
          </a:prstGeom>
          <a:ln w="12700" cap="flat" cmpd="sng">
            <a:solidFill>
              <a:schemeClr val="tx1"/>
            </a:solidFill>
            <a:prstDash val="solid"/>
            <a:headEnd type="none" w="med" len="med"/>
            <a:tailEnd type="none" w="med" len="med"/>
          </a:ln>
        </p:spPr>
      </p:sp>
      <p:sp>
        <p:nvSpPr>
          <p:cNvPr id="140324" name="Line 114"/>
          <p:cNvSpPr/>
          <p:nvPr/>
        </p:nvSpPr>
        <p:spPr>
          <a:xfrm>
            <a:off x="8027988" y="1125538"/>
            <a:ext cx="0" cy="935037"/>
          </a:xfrm>
          <a:prstGeom prst="line">
            <a:avLst/>
          </a:prstGeom>
          <a:ln w="12700" cap="flat" cmpd="sng">
            <a:solidFill>
              <a:schemeClr val="tx1"/>
            </a:solidFill>
            <a:prstDash val="solid"/>
            <a:headEnd type="none" w="med" len="med"/>
            <a:tailEnd type="none" w="med" len="med"/>
          </a:ln>
        </p:spPr>
      </p:sp>
      <p:graphicFrame>
        <p:nvGraphicFramePr>
          <p:cNvPr id="140325" name="表格 140324"/>
          <p:cNvGraphicFramePr/>
          <p:nvPr/>
        </p:nvGraphicFramePr>
        <p:xfrm>
          <a:off x="1619250" y="2349500"/>
          <a:ext cx="431800" cy="1871663"/>
        </p:xfrm>
        <a:graphic>
          <a:graphicData uri="http://schemas.openxmlformats.org/drawingml/2006/table">
            <a:tbl>
              <a:tblPr/>
              <a:tblGrid>
                <a:gridCol w="431800"/>
              </a:tblGrid>
              <a:tr h="623888">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dist" eaLnBrk="0" hangingPunct="0">
                        <a:spcBef>
                          <a:spcPct val="20000"/>
                        </a:spcBef>
                        <a:buNone/>
                      </a:pPr>
                      <a:endParaRPr lang="zh-CN" altLang="en-US" sz="2800" b="0" dirty="0">
                        <a:latin typeface="Arial" panose="020B0604020202020204" pitchFamily="34" charset="0"/>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3887">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dist" eaLnBrk="0" hangingPunct="0">
                        <a:spcBef>
                          <a:spcPct val="20000"/>
                        </a:spcBef>
                        <a:buNone/>
                      </a:pPr>
                      <a:endParaRPr lang="zh-CN" altLang="en-US" sz="2800" b="0" dirty="0">
                        <a:latin typeface="Arial" panose="020B0604020202020204" pitchFamily="34" charset="0"/>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3888">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dist" eaLnBrk="0" hangingPunct="0">
                        <a:spcBef>
                          <a:spcPct val="20000"/>
                        </a:spcBef>
                        <a:buNone/>
                      </a:pPr>
                      <a:r>
                        <a:rPr lang="en-US" altLang="zh-CN" sz="2800" b="0" dirty="0">
                          <a:latin typeface="Arial" panose="020B0604020202020204" pitchFamily="34" charset="0"/>
                        </a:rPr>
                        <a:t>2</a:t>
                      </a:r>
                      <a:endParaRPr lang="en-US" altLang="zh-CN" sz="2800" b="0" dirty="0">
                        <a:latin typeface="Arial" panose="020B0604020202020204" pitchFamily="34" charset="0"/>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140335" name="表格 140334"/>
          <p:cNvGraphicFramePr/>
          <p:nvPr/>
        </p:nvGraphicFramePr>
        <p:xfrm>
          <a:off x="2268538" y="2349500"/>
          <a:ext cx="431800" cy="1871663"/>
        </p:xfrm>
        <a:graphic>
          <a:graphicData uri="http://schemas.openxmlformats.org/drawingml/2006/table">
            <a:tbl>
              <a:tblPr/>
              <a:tblGrid>
                <a:gridCol w="431800"/>
              </a:tblGrid>
              <a:tr h="623888">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dist" eaLnBrk="0" hangingPunct="0">
                        <a:spcBef>
                          <a:spcPct val="20000"/>
                        </a:spcBef>
                        <a:buNone/>
                      </a:pPr>
                      <a:endParaRPr lang="zh-CN" altLang="en-US" sz="2800" b="0" dirty="0">
                        <a:latin typeface="Arial" panose="020B0604020202020204" pitchFamily="34" charset="0"/>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3887">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dist" eaLnBrk="0" hangingPunct="0">
                        <a:spcBef>
                          <a:spcPct val="20000"/>
                        </a:spcBef>
                        <a:buNone/>
                      </a:pPr>
                      <a:r>
                        <a:rPr lang="en-US" altLang="zh-CN" sz="2800" b="0" dirty="0">
                          <a:latin typeface="Arial" panose="020B0604020202020204" pitchFamily="34" charset="0"/>
                        </a:rPr>
                        <a:t>3</a:t>
                      </a:r>
                      <a:endParaRPr lang="en-US" altLang="zh-CN" sz="2800" b="0" dirty="0">
                        <a:latin typeface="Arial" panose="020B0604020202020204" pitchFamily="34" charset="0"/>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3888">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dist" eaLnBrk="0" hangingPunct="0">
                        <a:spcBef>
                          <a:spcPct val="20000"/>
                        </a:spcBef>
                        <a:buNone/>
                      </a:pPr>
                      <a:r>
                        <a:rPr lang="en-US" altLang="zh-CN" sz="2800" b="0" dirty="0">
                          <a:latin typeface="Arial" panose="020B0604020202020204" pitchFamily="34" charset="0"/>
                        </a:rPr>
                        <a:t>2</a:t>
                      </a:r>
                      <a:endParaRPr lang="en-US" altLang="zh-CN" sz="2800" b="0" dirty="0">
                        <a:latin typeface="Arial" panose="020B0604020202020204" pitchFamily="34" charset="0"/>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140345" name="表格 140344"/>
          <p:cNvGraphicFramePr/>
          <p:nvPr/>
        </p:nvGraphicFramePr>
        <p:xfrm>
          <a:off x="2843213" y="2349500"/>
          <a:ext cx="431800" cy="1871663"/>
        </p:xfrm>
        <a:graphic>
          <a:graphicData uri="http://schemas.openxmlformats.org/drawingml/2006/table">
            <a:tbl>
              <a:tblPr/>
              <a:tblGrid>
                <a:gridCol w="431800"/>
              </a:tblGrid>
              <a:tr h="623888">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dist" eaLnBrk="0" hangingPunct="0">
                        <a:spcBef>
                          <a:spcPct val="20000"/>
                        </a:spcBef>
                        <a:buNone/>
                      </a:pPr>
                      <a:endParaRPr lang="zh-CN" altLang="en-US" sz="2800" b="0" dirty="0">
                        <a:latin typeface="Arial" panose="020B0604020202020204" pitchFamily="34" charset="0"/>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3887">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dist" eaLnBrk="0" hangingPunct="0">
                        <a:spcBef>
                          <a:spcPct val="20000"/>
                        </a:spcBef>
                        <a:buNone/>
                      </a:pPr>
                      <a:r>
                        <a:rPr lang="en-US" altLang="zh-CN" sz="2800" b="0" dirty="0">
                          <a:latin typeface="Arial" panose="020B0604020202020204" pitchFamily="34" charset="0"/>
                        </a:rPr>
                        <a:t>2</a:t>
                      </a:r>
                      <a:endParaRPr lang="en-US" altLang="zh-CN" sz="2800" b="0" dirty="0">
                        <a:latin typeface="Arial" panose="020B0604020202020204" pitchFamily="34" charset="0"/>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3888">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dist" eaLnBrk="0" hangingPunct="0">
                        <a:spcBef>
                          <a:spcPct val="20000"/>
                        </a:spcBef>
                        <a:buNone/>
                      </a:pPr>
                      <a:r>
                        <a:rPr lang="en-US" altLang="zh-CN" sz="2800" b="0" dirty="0">
                          <a:latin typeface="Arial" panose="020B0604020202020204" pitchFamily="34" charset="0"/>
                        </a:rPr>
                        <a:t>3</a:t>
                      </a:r>
                      <a:endParaRPr lang="en-US" altLang="zh-CN" sz="2800" b="0" dirty="0">
                        <a:latin typeface="Arial" panose="020B0604020202020204" pitchFamily="34" charset="0"/>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140355" name="表格 140354"/>
          <p:cNvGraphicFramePr/>
          <p:nvPr/>
        </p:nvGraphicFramePr>
        <p:xfrm>
          <a:off x="3419475" y="2349500"/>
          <a:ext cx="431800" cy="1871663"/>
        </p:xfrm>
        <a:graphic>
          <a:graphicData uri="http://schemas.openxmlformats.org/drawingml/2006/table">
            <a:tbl>
              <a:tblPr/>
              <a:tblGrid>
                <a:gridCol w="431800"/>
              </a:tblGrid>
              <a:tr h="623888">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dist" eaLnBrk="0" hangingPunct="0">
                        <a:spcBef>
                          <a:spcPct val="20000"/>
                        </a:spcBef>
                        <a:buNone/>
                      </a:pPr>
                      <a:r>
                        <a:rPr lang="en-US" altLang="zh-CN" sz="2800" b="0" dirty="0">
                          <a:latin typeface="Arial" panose="020B0604020202020204" pitchFamily="34" charset="0"/>
                        </a:rPr>
                        <a:t>1</a:t>
                      </a:r>
                      <a:endParaRPr lang="en-US" altLang="zh-CN" sz="2800" b="0" dirty="0">
                        <a:latin typeface="Arial" panose="020B0604020202020204" pitchFamily="34" charset="0"/>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3887">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dist" eaLnBrk="0" hangingPunct="0">
                        <a:spcBef>
                          <a:spcPct val="20000"/>
                        </a:spcBef>
                        <a:buNone/>
                      </a:pPr>
                      <a:r>
                        <a:rPr lang="en-US" altLang="zh-CN" sz="2800" b="0" dirty="0">
                          <a:latin typeface="Arial" panose="020B0604020202020204" pitchFamily="34" charset="0"/>
                        </a:rPr>
                        <a:t>2</a:t>
                      </a:r>
                      <a:endParaRPr lang="en-US" altLang="zh-CN" sz="2800" b="0" dirty="0">
                        <a:latin typeface="Arial" panose="020B0604020202020204" pitchFamily="34" charset="0"/>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3888">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dist" eaLnBrk="0" hangingPunct="0">
                        <a:spcBef>
                          <a:spcPct val="20000"/>
                        </a:spcBef>
                        <a:buNone/>
                      </a:pPr>
                      <a:r>
                        <a:rPr lang="en-US" altLang="zh-CN" sz="2800" b="0" dirty="0">
                          <a:latin typeface="Arial" panose="020B0604020202020204" pitchFamily="34" charset="0"/>
                        </a:rPr>
                        <a:t>3</a:t>
                      </a:r>
                      <a:endParaRPr lang="en-US" altLang="zh-CN" sz="2800" b="0" dirty="0">
                        <a:latin typeface="Arial" panose="020B0604020202020204" pitchFamily="34" charset="0"/>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140365" name="表格 140364"/>
          <p:cNvGraphicFramePr/>
          <p:nvPr/>
        </p:nvGraphicFramePr>
        <p:xfrm>
          <a:off x="4067175" y="2349500"/>
          <a:ext cx="431800" cy="1871663"/>
        </p:xfrm>
        <a:graphic>
          <a:graphicData uri="http://schemas.openxmlformats.org/drawingml/2006/table">
            <a:tbl>
              <a:tblPr/>
              <a:tblGrid>
                <a:gridCol w="431800"/>
              </a:tblGrid>
              <a:tr h="623888">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dist" eaLnBrk="0" hangingPunct="0">
                        <a:spcBef>
                          <a:spcPct val="20000"/>
                        </a:spcBef>
                        <a:buNone/>
                      </a:pPr>
                      <a:r>
                        <a:rPr lang="en-US" altLang="zh-CN" sz="2800" b="0" dirty="0">
                          <a:latin typeface="Arial" panose="020B0604020202020204" pitchFamily="34" charset="0"/>
                        </a:rPr>
                        <a:t>5</a:t>
                      </a:r>
                      <a:endParaRPr lang="en-US" altLang="zh-CN" sz="2800" b="0" dirty="0">
                        <a:latin typeface="Arial" panose="020B0604020202020204" pitchFamily="34" charset="0"/>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3887">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dist" eaLnBrk="0" hangingPunct="0">
                        <a:spcBef>
                          <a:spcPct val="20000"/>
                        </a:spcBef>
                        <a:buNone/>
                      </a:pPr>
                      <a:r>
                        <a:rPr lang="en-US" altLang="zh-CN" sz="2800" b="0" dirty="0">
                          <a:latin typeface="Arial" panose="020B0604020202020204" pitchFamily="34" charset="0"/>
                        </a:rPr>
                        <a:t>1</a:t>
                      </a:r>
                      <a:endParaRPr lang="en-US" altLang="zh-CN" sz="2800" b="0" dirty="0">
                        <a:latin typeface="Arial" panose="020B0604020202020204" pitchFamily="34" charset="0"/>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3888">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dist" eaLnBrk="0" hangingPunct="0">
                        <a:spcBef>
                          <a:spcPct val="20000"/>
                        </a:spcBef>
                        <a:buNone/>
                      </a:pPr>
                      <a:r>
                        <a:rPr lang="en-US" altLang="zh-CN" sz="2800" b="0" dirty="0">
                          <a:latin typeface="Arial" panose="020B0604020202020204" pitchFamily="34" charset="0"/>
                        </a:rPr>
                        <a:t>2</a:t>
                      </a:r>
                      <a:endParaRPr lang="en-US" altLang="zh-CN" sz="2800" b="0" dirty="0">
                        <a:latin typeface="Arial" panose="020B0604020202020204" pitchFamily="34" charset="0"/>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140375" name="表格 140374"/>
          <p:cNvGraphicFramePr/>
          <p:nvPr/>
        </p:nvGraphicFramePr>
        <p:xfrm>
          <a:off x="4643438" y="2349500"/>
          <a:ext cx="431800" cy="1871663"/>
        </p:xfrm>
        <a:graphic>
          <a:graphicData uri="http://schemas.openxmlformats.org/drawingml/2006/table">
            <a:tbl>
              <a:tblPr/>
              <a:tblGrid>
                <a:gridCol w="431800"/>
              </a:tblGrid>
              <a:tr h="623888">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dist" eaLnBrk="0" hangingPunct="0">
                        <a:spcBef>
                          <a:spcPct val="20000"/>
                        </a:spcBef>
                        <a:buNone/>
                      </a:pPr>
                      <a:r>
                        <a:rPr lang="en-US" altLang="zh-CN" sz="2800" b="0" dirty="0">
                          <a:latin typeface="Arial" panose="020B0604020202020204" pitchFamily="34" charset="0"/>
                        </a:rPr>
                        <a:t>2</a:t>
                      </a:r>
                      <a:endParaRPr lang="en-US" altLang="zh-CN" sz="2800" b="0" dirty="0">
                        <a:latin typeface="Arial" panose="020B0604020202020204" pitchFamily="34" charset="0"/>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3887">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dist" eaLnBrk="0" hangingPunct="0">
                        <a:spcBef>
                          <a:spcPct val="20000"/>
                        </a:spcBef>
                        <a:buNone/>
                      </a:pPr>
                      <a:r>
                        <a:rPr lang="en-US" altLang="zh-CN" sz="2800" b="0" dirty="0">
                          <a:latin typeface="Arial" panose="020B0604020202020204" pitchFamily="34" charset="0"/>
                        </a:rPr>
                        <a:t>5</a:t>
                      </a:r>
                      <a:endParaRPr lang="en-US" altLang="zh-CN" sz="2800" b="0" dirty="0">
                        <a:latin typeface="Arial" panose="020B0604020202020204" pitchFamily="34" charset="0"/>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3888">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dist" eaLnBrk="0" hangingPunct="0">
                        <a:spcBef>
                          <a:spcPct val="20000"/>
                        </a:spcBef>
                        <a:buNone/>
                      </a:pPr>
                      <a:r>
                        <a:rPr lang="en-US" altLang="zh-CN" sz="2800" b="0" dirty="0">
                          <a:latin typeface="Arial" panose="020B0604020202020204" pitchFamily="34" charset="0"/>
                        </a:rPr>
                        <a:t>1</a:t>
                      </a:r>
                      <a:endParaRPr lang="en-US" altLang="zh-CN" sz="2800" b="0" dirty="0">
                        <a:latin typeface="Arial" panose="020B0604020202020204" pitchFamily="34" charset="0"/>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140385" name="表格 140384"/>
          <p:cNvGraphicFramePr/>
          <p:nvPr/>
        </p:nvGraphicFramePr>
        <p:xfrm>
          <a:off x="5219700" y="2349500"/>
          <a:ext cx="431800" cy="1871663"/>
        </p:xfrm>
        <a:graphic>
          <a:graphicData uri="http://schemas.openxmlformats.org/drawingml/2006/table">
            <a:tbl>
              <a:tblPr/>
              <a:tblGrid>
                <a:gridCol w="431800"/>
              </a:tblGrid>
              <a:tr h="623888">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dist" eaLnBrk="0" hangingPunct="0">
                        <a:spcBef>
                          <a:spcPct val="20000"/>
                        </a:spcBef>
                        <a:buNone/>
                      </a:pPr>
                      <a:r>
                        <a:rPr lang="en-US" altLang="zh-CN" sz="2800" b="0" dirty="0">
                          <a:latin typeface="Arial" panose="020B0604020202020204" pitchFamily="34" charset="0"/>
                        </a:rPr>
                        <a:t>4</a:t>
                      </a:r>
                      <a:endParaRPr lang="en-US" altLang="zh-CN" sz="2800" b="0" dirty="0">
                        <a:latin typeface="Arial" panose="020B0604020202020204" pitchFamily="34" charset="0"/>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3887">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dist" eaLnBrk="0" hangingPunct="0">
                        <a:spcBef>
                          <a:spcPct val="20000"/>
                        </a:spcBef>
                        <a:buNone/>
                      </a:pPr>
                      <a:r>
                        <a:rPr lang="en-US" altLang="zh-CN" sz="2800" b="0" dirty="0">
                          <a:latin typeface="Arial" panose="020B0604020202020204" pitchFamily="34" charset="0"/>
                        </a:rPr>
                        <a:t>2</a:t>
                      </a:r>
                      <a:endParaRPr lang="en-US" altLang="zh-CN" sz="2800" b="0" dirty="0">
                        <a:latin typeface="Arial" panose="020B0604020202020204" pitchFamily="34" charset="0"/>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3888">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dist" eaLnBrk="0" hangingPunct="0">
                        <a:spcBef>
                          <a:spcPct val="20000"/>
                        </a:spcBef>
                        <a:buNone/>
                      </a:pPr>
                      <a:r>
                        <a:rPr lang="en-US" altLang="zh-CN" sz="2800" b="0" dirty="0">
                          <a:latin typeface="Arial" panose="020B0604020202020204" pitchFamily="34" charset="0"/>
                        </a:rPr>
                        <a:t>5</a:t>
                      </a:r>
                      <a:endParaRPr lang="en-US" altLang="zh-CN" sz="2800" b="0" dirty="0">
                        <a:latin typeface="Arial" panose="020B0604020202020204" pitchFamily="34" charset="0"/>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140395" name="表格 140394"/>
          <p:cNvGraphicFramePr/>
          <p:nvPr/>
        </p:nvGraphicFramePr>
        <p:xfrm>
          <a:off x="5724525" y="2349500"/>
          <a:ext cx="431800" cy="1871663"/>
        </p:xfrm>
        <a:graphic>
          <a:graphicData uri="http://schemas.openxmlformats.org/drawingml/2006/table">
            <a:tbl>
              <a:tblPr/>
              <a:tblGrid>
                <a:gridCol w="431800"/>
              </a:tblGrid>
              <a:tr h="623888">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dist" eaLnBrk="0" hangingPunct="0">
                        <a:spcBef>
                          <a:spcPct val="20000"/>
                        </a:spcBef>
                        <a:buNone/>
                      </a:pPr>
                      <a:r>
                        <a:rPr lang="en-US" altLang="zh-CN" sz="2800" b="0" dirty="0">
                          <a:latin typeface="Arial" panose="020B0604020202020204" pitchFamily="34" charset="0"/>
                        </a:rPr>
                        <a:t>5</a:t>
                      </a:r>
                      <a:endParaRPr lang="en-US" altLang="zh-CN" sz="2800" b="0" dirty="0">
                        <a:latin typeface="Arial" panose="020B0604020202020204" pitchFamily="34" charset="0"/>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3887">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dist" eaLnBrk="0" hangingPunct="0">
                        <a:spcBef>
                          <a:spcPct val="20000"/>
                        </a:spcBef>
                        <a:buNone/>
                      </a:pPr>
                      <a:r>
                        <a:rPr lang="en-US" altLang="zh-CN" sz="2800" b="0" dirty="0">
                          <a:latin typeface="Arial" panose="020B0604020202020204" pitchFamily="34" charset="0"/>
                        </a:rPr>
                        <a:t>4</a:t>
                      </a:r>
                      <a:endParaRPr lang="en-US" altLang="zh-CN" sz="2800" b="0" dirty="0">
                        <a:latin typeface="Arial" panose="020B0604020202020204" pitchFamily="34" charset="0"/>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3888">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dist" eaLnBrk="0" hangingPunct="0">
                        <a:spcBef>
                          <a:spcPct val="20000"/>
                        </a:spcBef>
                        <a:buNone/>
                      </a:pPr>
                      <a:r>
                        <a:rPr lang="en-US" altLang="zh-CN" sz="2800" b="0" dirty="0">
                          <a:latin typeface="Arial" panose="020B0604020202020204" pitchFamily="34" charset="0"/>
                        </a:rPr>
                        <a:t>2</a:t>
                      </a:r>
                      <a:endParaRPr lang="en-US" altLang="zh-CN" sz="2800" b="0" dirty="0">
                        <a:latin typeface="Arial" panose="020B0604020202020204" pitchFamily="34" charset="0"/>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140405" name="表格 140404"/>
          <p:cNvGraphicFramePr/>
          <p:nvPr/>
        </p:nvGraphicFramePr>
        <p:xfrm>
          <a:off x="6300788" y="2349500"/>
          <a:ext cx="431800" cy="1871663"/>
        </p:xfrm>
        <a:graphic>
          <a:graphicData uri="http://schemas.openxmlformats.org/drawingml/2006/table">
            <a:tbl>
              <a:tblPr/>
              <a:tblGrid>
                <a:gridCol w="431800"/>
              </a:tblGrid>
              <a:tr h="623888">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dist" eaLnBrk="0" hangingPunct="0">
                        <a:spcBef>
                          <a:spcPct val="20000"/>
                        </a:spcBef>
                        <a:buNone/>
                      </a:pPr>
                      <a:r>
                        <a:rPr lang="en-US" altLang="zh-CN" sz="2800" b="0" dirty="0">
                          <a:latin typeface="Arial" panose="020B0604020202020204" pitchFamily="34" charset="0"/>
                        </a:rPr>
                        <a:t>3</a:t>
                      </a:r>
                      <a:endParaRPr lang="en-US" altLang="zh-CN" sz="2800" b="0" dirty="0">
                        <a:latin typeface="Arial" panose="020B0604020202020204" pitchFamily="34" charset="0"/>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3887">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dist" eaLnBrk="0" hangingPunct="0">
                        <a:spcBef>
                          <a:spcPct val="20000"/>
                        </a:spcBef>
                        <a:buNone/>
                      </a:pPr>
                      <a:r>
                        <a:rPr lang="en-US" altLang="zh-CN" sz="2800" b="0" dirty="0">
                          <a:latin typeface="Arial" panose="020B0604020202020204" pitchFamily="34" charset="0"/>
                        </a:rPr>
                        <a:t>5</a:t>
                      </a:r>
                      <a:endParaRPr lang="en-US" altLang="zh-CN" sz="2800" b="0" dirty="0">
                        <a:latin typeface="Arial" panose="020B0604020202020204" pitchFamily="34" charset="0"/>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3888">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dist" eaLnBrk="0" hangingPunct="0">
                        <a:spcBef>
                          <a:spcPct val="20000"/>
                        </a:spcBef>
                        <a:buNone/>
                      </a:pPr>
                      <a:r>
                        <a:rPr lang="en-US" altLang="zh-CN" sz="2800" b="0" dirty="0">
                          <a:latin typeface="Arial" panose="020B0604020202020204" pitchFamily="34" charset="0"/>
                        </a:rPr>
                        <a:t>4</a:t>
                      </a:r>
                      <a:endParaRPr lang="en-US" altLang="zh-CN" sz="2800" b="0" dirty="0">
                        <a:latin typeface="Arial" panose="020B0604020202020204" pitchFamily="34" charset="0"/>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140415" name="表格 140414"/>
          <p:cNvGraphicFramePr/>
          <p:nvPr/>
        </p:nvGraphicFramePr>
        <p:xfrm>
          <a:off x="6877050" y="2349500"/>
          <a:ext cx="431800" cy="1871663"/>
        </p:xfrm>
        <a:graphic>
          <a:graphicData uri="http://schemas.openxmlformats.org/drawingml/2006/table">
            <a:tbl>
              <a:tblPr/>
              <a:tblGrid>
                <a:gridCol w="431800"/>
              </a:tblGrid>
              <a:tr h="623888">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sz="2800" b="0" dirty="0">
                          <a:latin typeface="Arial" panose="020B0604020202020204" pitchFamily="34" charset="0"/>
                        </a:rPr>
                        <a:t>2</a:t>
                      </a:r>
                      <a:endParaRPr lang="en-US" altLang="zh-CN" sz="2800" b="0" dirty="0">
                        <a:latin typeface="Arial" panose="020B0604020202020204" pitchFamily="34" charset="0"/>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3887">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sz="2800" b="0" dirty="0">
                          <a:latin typeface="Arial" panose="020B0604020202020204" pitchFamily="34" charset="0"/>
                        </a:rPr>
                        <a:t>3</a:t>
                      </a:r>
                      <a:endParaRPr lang="en-US" altLang="zh-CN" sz="2800" b="0" dirty="0">
                        <a:latin typeface="Arial" panose="020B0604020202020204" pitchFamily="34" charset="0"/>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3888">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sz="2800" b="0" dirty="0">
                          <a:latin typeface="Arial" panose="020B0604020202020204" pitchFamily="34" charset="0"/>
                        </a:rPr>
                        <a:t>5</a:t>
                      </a:r>
                      <a:endParaRPr lang="en-US" altLang="zh-CN" sz="2800" b="0" dirty="0">
                        <a:latin typeface="Arial" panose="020B0604020202020204" pitchFamily="34" charset="0"/>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140425" name="表格 140424"/>
          <p:cNvGraphicFramePr/>
          <p:nvPr/>
        </p:nvGraphicFramePr>
        <p:xfrm>
          <a:off x="7524750" y="2349500"/>
          <a:ext cx="431800" cy="1871663"/>
        </p:xfrm>
        <a:graphic>
          <a:graphicData uri="http://schemas.openxmlformats.org/drawingml/2006/table">
            <a:tbl>
              <a:tblPr/>
              <a:tblGrid>
                <a:gridCol w="431800"/>
              </a:tblGrid>
              <a:tr h="623888">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sz="2800" b="0" dirty="0">
                          <a:latin typeface="Arial" panose="020B0604020202020204" pitchFamily="34" charset="0"/>
                        </a:rPr>
                        <a:t>5</a:t>
                      </a:r>
                      <a:endParaRPr lang="en-US" altLang="zh-CN" sz="2800" b="0" dirty="0">
                        <a:latin typeface="Arial" panose="020B0604020202020204" pitchFamily="34" charset="0"/>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3887">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sz="2800" b="0" dirty="0">
                          <a:latin typeface="Arial" panose="020B0604020202020204" pitchFamily="34" charset="0"/>
                        </a:rPr>
                        <a:t>2</a:t>
                      </a:r>
                      <a:endParaRPr lang="en-US" altLang="zh-CN" sz="2800" b="0" dirty="0">
                        <a:latin typeface="Arial" panose="020B0604020202020204" pitchFamily="34" charset="0"/>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3888">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sz="2800" b="0" dirty="0">
                          <a:latin typeface="Arial" panose="020B0604020202020204" pitchFamily="34" charset="0"/>
                        </a:rPr>
                        <a:t>3</a:t>
                      </a:r>
                      <a:endParaRPr lang="en-US" altLang="zh-CN" sz="2800" b="0" dirty="0">
                        <a:latin typeface="Arial" panose="020B0604020202020204" pitchFamily="34" charset="0"/>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140435" name="表格 140434"/>
          <p:cNvGraphicFramePr/>
          <p:nvPr/>
        </p:nvGraphicFramePr>
        <p:xfrm>
          <a:off x="8172450" y="2349500"/>
          <a:ext cx="431800" cy="1871663"/>
        </p:xfrm>
        <a:graphic>
          <a:graphicData uri="http://schemas.openxmlformats.org/drawingml/2006/table">
            <a:tbl>
              <a:tblPr/>
              <a:tblGrid>
                <a:gridCol w="431800"/>
              </a:tblGrid>
              <a:tr h="623888">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sz="2800" b="0" dirty="0">
                          <a:latin typeface="Arial" panose="020B0604020202020204" pitchFamily="34" charset="0"/>
                        </a:rPr>
                        <a:t>2</a:t>
                      </a:r>
                      <a:endParaRPr lang="en-US" altLang="zh-CN" sz="2800" b="0" dirty="0">
                        <a:latin typeface="Arial" panose="020B0604020202020204" pitchFamily="34" charset="0"/>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3887">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sz="2800" b="0" dirty="0">
                          <a:latin typeface="Arial" panose="020B0604020202020204" pitchFamily="34" charset="0"/>
                        </a:rPr>
                        <a:t>5</a:t>
                      </a:r>
                      <a:endParaRPr lang="en-US" altLang="zh-CN" sz="2800" b="0" dirty="0">
                        <a:latin typeface="Arial" panose="020B0604020202020204" pitchFamily="34" charset="0"/>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23888">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sz="2800" b="0" dirty="0">
                          <a:latin typeface="Arial" panose="020B0604020202020204" pitchFamily="34" charset="0"/>
                        </a:rPr>
                        <a:t>3</a:t>
                      </a:r>
                      <a:endParaRPr lang="en-US" altLang="zh-CN" sz="2800" b="0" dirty="0">
                        <a:latin typeface="Arial" panose="020B0604020202020204" pitchFamily="34" charset="0"/>
                      </a:endParaRPr>
                    </a:p>
                  </a:txBody>
                  <a:tcPr>
                    <a:lnL w="28575"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422126" name="Text Box 238"/>
          <p:cNvSpPr txBox="1"/>
          <p:nvPr/>
        </p:nvSpPr>
        <p:spPr>
          <a:xfrm>
            <a:off x="1692275" y="4941888"/>
            <a:ext cx="358775" cy="519112"/>
          </a:xfrm>
          <a:prstGeom prst="rect">
            <a:avLst/>
          </a:prstGeom>
          <a:noFill/>
          <a:ln w="9525">
            <a:noFill/>
          </a:ln>
        </p:spPr>
        <p:txBody>
          <a:bodyPr>
            <a:spAutoFit/>
          </a:bodyPr>
          <a:p>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p:txBody>
      </p:sp>
      <p:sp>
        <p:nvSpPr>
          <p:cNvPr id="422127" name="Text Box 239"/>
          <p:cNvSpPr txBox="1"/>
          <p:nvPr/>
        </p:nvSpPr>
        <p:spPr>
          <a:xfrm>
            <a:off x="2268538" y="4941888"/>
            <a:ext cx="358775" cy="519112"/>
          </a:xfrm>
          <a:prstGeom prst="rect">
            <a:avLst/>
          </a:prstGeom>
          <a:noFill/>
          <a:ln w="9525">
            <a:noFill/>
          </a:ln>
        </p:spPr>
        <p:txBody>
          <a:bodyPr>
            <a:spAutoFit/>
          </a:bodyPr>
          <a:p>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p:txBody>
      </p:sp>
      <p:sp>
        <p:nvSpPr>
          <p:cNvPr id="422128" name="Text Box 240"/>
          <p:cNvSpPr txBox="1"/>
          <p:nvPr/>
        </p:nvSpPr>
        <p:spPr>
          <a:xfrm>
            <a:off x="3419475" y="4926013"/>
            <a:ext cx="358775" cy="519112"/>
          </a:xfrm>
          <a:prstGeom prst="rect">
            <a:avLst/>
          </a:prstGeom>
          <a:noFill/>
          <a:ln w="9525">
            <a:noFill/>
          </a:ln>
        </p:spPr>
        <p:txBody>
          <a:bodyPr>
            <a:spAutoFit/>
          </a:bodyPr>
          <a:p>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p:txBody>
      </p:sp>
      <p:sp>
        <p:nvSpPr>
          <p:cNvPr id="422129" name="Text Box 241"/>
          <p:cNvSpPr txBox="1"/>
          <p:nvPr/>
        </p:nvSpPr>
        <p:spPr>
          <a:xfrm>
            <a:off x="4068763" y="4941888"/>
            <a:ext cx="358775" cy="519112"/>
          </a:xfrm>
          <a:prstGeom prst="rect">
            <a:avLst/>
          </a:prstGeom>
          <a:noFill/>
          <a:ln w="9525">
            <a:noFill/>
          </a:ln>
        </p:spPr>
        <p:txBody>
          <a:bodyPr>
            <a:spAutoFit/>
          </a:bodyPr>
          <a:p>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p:txBody>
      </p:sp>
      <p:sp>
        <p:nvSpPr>
          <p:cNvPr id="422130" name="Text Box 242"/>
          <p:cNvSpPr txBox="1"/>
          <p:nvPr/>
        </p:nvSpPr>
        <p:spPr>
          <a:xfrm>
            <a:off x="5221288" y="4941888"/>
            <a:ext cx="358775" cy="519112"/>
          </a:xfrm>
          <a:prstGeom prst="rect">
            <a:avLst/>
          </a:prstGeom>
          <a:noFill/>
          <a:ln w="9525">
            <a:noFill/>
          </a:ln>
        </p:spPr>
        <p:txBody>
          <a:bodyPr>
            <a:spAutoFit/>
          </a:bodyPr>
          <a:p>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p:txBody>
      </p:sp>
      <p:sp>
        <p:nvSpPr>
          <p:cNvPr id="422131" name="Text Box 243"/>
          <p:cNvSpPr txBox="1"/>
          <p:nvPr/>
        </p:nvSpPr>
        <p:spPr>
          <a:xfrm>
            <a:off x="6373813" y="4941888"/>
            <a:ext cx="358775" cy="519112"/>
          </a:xfrm>
          <a:prstGeom prst="rect">
            <a:avLst/>
          </a:prstGeom>
          <a:noFill/>
          <a:ln w="9525">
            <a:noFill/>
          </a:ln>
        </p:spPr>
        <p:txBody>
          <a:bodyPr>
            <a:spAutoFit/>
          </a:bodyPr>
          <a:p>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p:txBody>
      </p:sp>
      <p:sp>
        <p:nvSpPr>
          <p:cNvPr id="422132" name="Text Box 244"/>
          <p:cNvSpPr txBox="1"/>
          <p:nvPr/>
        </p:nvSpPr>
        <p:spPr>
          <a:xfrm>
            <a:off x="6877050" y="4941888"/>
            <a:ext cx="358775" cy="519112"/>
          </a:xfrm>
          <a:prstGeom prst="rect">
            <a:avLst/>
          </a:prstGeom>
          <a:noFill/>
          <a:ln w="9525">
            <a:noFill/>
          </a:ln>
        </p:spPr>
        <p:txBody>
          <a:bodyPr>
            <a:spAutoFit/>
          </a:bodyPr>
          <a:p>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p:txBody>
      </p:sp>
      <p:graphicFrame>
        <p:nvGraphicFramePr>
          <p:cNvPr id="422134" name="Group 246"/>
          <p:cNvGraphicFramePr>
            <a:graphicFrameLocks noGrp="1"/>
          </p:cNvGraphicFramePr>
          <p:nvPr/>
        </p:nvGraphicFramePr>
        <p:xfrm>
          <a:off x="755650" y="2349500"/>
          <a:ext cx="431800" cy="1871663"/>
        </p:xfrm>
        <a:graphic>
          <a:graphicData uri="http://schemas.openxmlformats.org/drawingml/2006/table">
            <a:tbl>
              <a:tblPr/>
              <a:tblGrid>
                <a:gridCol w="431800"/>
              </a:tblGrid>
              <a:tr h="623888">
                <a:tc>
                  <a:txBody>
                    <a:bodyPr/>
                    <a:lstStyle/>
                    <a:p>
                      <a:pPr marL="0" marR="0" lvl="0" indent="0" algn="dist"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3888">
                <a:tc>
                  <a:txBody>
                    <a:bodyPr/>
                    <a:lstStyle/>
                    <a:p>
                      <a:pPr marL="0" marR="0" lvl="0" indent="0" algn="dist"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23888">
                <a:tc>
                  <a:txBody>
                    <a:bodyPr/>
                    <a:lstStyle/>
                    <a:p>
                      <a:pPr marL="0" marR="0" lvl="0" indent="0" algn="dist" defTabSz="914400" rtl="0" eaLnBrk="0" fontAlgn="base" latinLnBrk="0" hangingPunct="0">
                        <a:lnSpc>
                          <a:spcPct val="100000"/>
                        </a:lnSpc>
                        <a:spcBef>
                          <a:spcPct val="20000"/>
                        </a:spcBef>
                        <a:spcAft>
                          <a:spcPct val="0"/>
                        </a:spcAft>
                        <a:buClrTx/>
                        <a:buSzTx/>
                        <a:buFontTx/>
                        <a:buNone/>
                      </a:pPr>
                      <a:endParaRPr kumimoji="0" lang="en-US" altLang="zh-CN"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22126"/>
                                        </p:tgtEl>
                                        <p:attrNameLst>
                                          <p:attrName>style.visibility</p:attrName>
                                        </p:attrNameLst>
                                      </p:cBhvr>
                                      <p:to>
                                        <p:strVal val="visible"/>
                                      </p:to>
                                    </p:set>
                                    <p:animEffect transition="in" filter="box(in)">
                                      <p:cBhvr>
                                        <p:cTn id="7" dur="500"/>
                                        <p:tgtEl>
                                          <p:spTgt spid="42212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40325"/>
                                        </p:tgtEl>
                                        <p:attrNameLst>
                                          <p:attrName>style.visibility</p:attrName>
                                        </p:attrNameLst>
                                      </p:cBhvr>
                                      <p:to>
                                        <p:strVal val="visible"/>
                                      </p:to>
                                    </p:set>
                                    <p:animEffect transition="in" filter="box(in)">
                                      <p:cBhvr>
                                        <p:cTn id="12" dur="500"/>
                                        <p:tgtEl>
                                          <p:spTgt spid="14032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422127"/>
                                        </p:tgtEl>
                                        <p:attrNameLst>
                                          <p:attrName>style.visibility</p:attrName>
                                        </p:attrNameLst>
                                      </p:cBhvr>
                                      <p:to>
                                        <p:strVal val="visible"/>
                                      </p:to>
                                    </p:set>
                                    <p:animEffect transition="in" filter="box(in)">
                                      <p:cBhvr>
                                        <p:cTn id="17" dur="500"/>
                                        <p:tgtEl>
                                          <p:spTgt spid="42212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40335"/>
                                        </p:tgtEl>
                                        <p:attrNameLst>
                                          <p:attrName>style.visibility</p:attrName>
                                        </p:attrNameLst>
                                      </p:cBhvr>
                                      <p:to>
                                        <p:strVal val="visible"/>
                                      </p:to>
                                    </p:set>
                                    <p:animEffect transition="in" filter="box(in)">
                                      <p:cBhvr>
                                        <p:cTn id="22" dur="500"/>
                                        <p:tgtEl>
                                          <p:spTgt spid="14033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40345"/>
                                        </p:tgtEl>
                                        <p:attrNameLst>
                                          <p:attrName>style.visibility</p:attrName>
                                        </p:attrNameLst>
                                      </p:cBhvr>
                                      <p:to>
                                        <p:strVal val="visible"/>
                                      </p:to>
                                    </p:set>
                                    <p:animEffect transition="in" filter="box(in)">
                                      <p:cBhvr>
                                        <p:cTn id="27" dur="500"/>
                                        <p:tgtEl>
                                          <p:spTgt spid="14034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422128"/>
                                        </p:tgtEl>
                                        <p:attrNameLst>
                                          <p:attrName>style.visibility</p:attrName>
                                        </p:attrNameLst>
                                      </p:cBhvr>
                                      <p:to>
                                        <p:strVal val="visible"/>
                                      </p:to>
                                    </p:set>
                                    <p:animEffect transition="in" filter="box(in)">
                                      <p:cBhvr>
                                        <p:cTn id="32" dur="500"/>
                                        <p:tgtEl>
                                          <p:spTgt spid="422128"/>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40355"/>
                                        </p:tgtEl>
                                        <p:attrNameLst>
                                          <p:attrName>style.visibility</p:attrName>
                                        </p:attrNameLst>
                                      </p:cBhvr>
                                      <p:to>
                                        <p:strVal val="visible"/>
                                      </p:to>
                                    </p:set>
                                    <p:animEffect transition="in" filter="box(in)">
                                      <p:cBhvr>
                                        <p:cTn id="37" dur="500"/>
                                        <p:tgtEl>
                                          <p:spTgt spid="140355"/>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422129"/>
                                        </p:tgtEl>
                                        <p:attrNameLst>
                                          <p:attrName>style.visibility</p:attrName>
                                        </p:attrNameLst>
                                      </p:cBhvr>
                                      <p:to>
                                        <p:strVal val="visible"/>
                                      </p:to>
                                    </p:set>
                                    <p:animEffect transition="in" filter="box(in)">
                                      <p:cBhvr>
                                        <p:cTn id="42" dur="500"/>
                                        <p:tgtEl>
                                          <p:spTgt spid="422129"/>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40365"/>
                                        </p:tgtEl>
                                        <p:attrNameLst>
                                          <p:attrName>style.visibility</p:attrName>
                                        </p:attrNameLst>
                                      </p:cBhvr>
                                      <p:to>
                                        <p:strVal val="visible"/>
                                      </p:to>
                                    </p:set>
                                    <p:animEffect transition="in" filter="box(in)">
                                      <p:cBhvr>
                                        <p:cTn id="47" dur="500"/>
                                        <p:tgtEl>
                                          <p:spTgt spid="140365"/>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140375"/>
                                        </p:tgtEl>
                                        <p:attrNameLst>
                                          <p:attrName>style.visibility</p:attrName>
                                        </p:attrNameLst>
                                      </p:cBhvr>
                                      <p:to>
                                        <p:strVal val="visible"/>
                                      </p:to>
                                    </p:set>
                                    <p:animEffect transition="in" filter="box(in)">
                                      <p:cBhvr>
                                        <p:cTn id="52" dur="500"/>
                                        <p:tgtEl>
                                          <p:spTgt spid="140375"/>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422130"/>
                                        </p:tgtEl>
                                        <p:attrNameLst>
                                          <p:attrName>style.visibility</p:attrName>
                                        </p:attrNameLst>
                                      </p:cBhvr>
                                      <p:to>
                                        <p:strVal val="visible"/>
                                      </p:to>
                                    </p:set>
                                    <p:animEffect transition="in" filter="box(in)">
                                      <p:cBhvr>
                                        <p:cTn id="57" dur="500"/>
                                        <p:tgtEl>
                                          <p:spTgt spid="422130"/>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140385"/>
                                        </p:tgtEl>
                                        <p:attrNameLst>
                                          <p:attrName>style.visibility</p:attrName>
                                        </p:attrNameLst>
                                      </p:cBhvr>
                                      <p:to>
                                        <p:strVal val="visible"/>
                                      </p:to>
                                    </p:set>
                                    <p:animEffect transition="in" filter="box(in)">
                                      <p:cBhvr>
                                        <p:cTn id="62" dur="500"/>
                                        <p:tgtEl>
                                          <p:spTgt spid="140385"/>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140395"/>
                                        </p:tgtEl>
                                        <p:attrNameLst>
                                          <p:attrName>style.visibility</p:attrName>
                                        </p:attrNameLst>
                                      </p:cBhvr>
                                      <p:to>
                                        <p:strVal val="visible"/>
                                      </p:to>
                                    </p:set>
                                    <p:animEffect transition="in" filter="box(in)">
                                      <p:cBhvr>
                                        <p:cTn id="67" dur="500"/>
                                        <p:tgtEl>
                                          <p:spTgt spid="140395"/>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422131"/>
                                        </p:tgtEl>
                                        <p:attrNameLst>
                                          <p:attrName>style.visibility</p:attrName>
                                        </p:attrNameLst>
                                      </p:cBhvr>
                                      <p:to>
                                        <p:strVal val="visible"/>
                                      </p:to>
                                    </p:set>
                                    <p:animEffect transition="in" filter="box(in)">
                                      <p:cBhvr>
                                        <p:cTn id="72" dur="500"/>
                                        <p:tgtEl>
                                          <p:spTgt spid="422131"/>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nodeType="clickEffect">
                                  <p:stCondLst>
                                    <p:cond delay="0"/>
                                  </p:stCondLst>
                                  <p:childTnLst>
                                    <p:set>
                                      <p:cBhvr>
                                        <p:cTn id="76" dur="1" fill="hold">
                                          <p:stCondLst>
                                            <p:cond delay="0"/>
                                          </p:stCondLst>
                                        </p:cTn>
                                        <p:tgtEl>
                                          <p:spTgt spid="140405"/>
                                        </p:tgtEl>
                                        <p:attrNameLst>
                                          <p:attrName>style.visibility</p:attrName>
                                        </p:attrNameLst>
                                      </p:cBhvr>
                                      <p:to>
                                        <p:strVal val="visible"/>
                                      </p:to>
                                    </p:set>
                                    <p:animEffect transition="in" filter="box(in)">
                                      <p:cBhvr>
                                        <p:cTn id="77" dur="500"/>
                                        <p:tgtEl>
                                          <p:spTgt spid="140405"/>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grpId="0" nodeType="clickEffect">
                                  <p:stCondLst>
                                    <p:cond delay="0"/>
                                  </p:stCondLst>
                                  <p:childTnLst>
                                    <p:set>
                                      <p:cBhvr>
                                        <p:cTn id="81" dur="1" fill="hold">
                                          <p:stCondLst>
                                            <p:cond delay="0"/>
                                          </p:stCondLst>
                                        </p:cTn>
                                        <p:tgtEl>
                                          <p:spTgt spid="422132"/>
                                        </p:tgtEl>
                                        <p:attrNameLst>
                                          <p:attrName>style.visibility</p:attrName>
                                        </p:attrNameLst>
                                      </p:cBhvr>
                                      <p:to>
                                        <p:strVal val="visible"/>
                                      </p:to>
                                    </p:set>
                                    <p:animEffect transition="in" filter="box(in)">
                                      <p:cBhvr>
                                        <p:cTn id="82" dur="500"/>
                                        <p:tgtEl>
                                          <p:spTgt spid="422132"/>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nodeType="clickEffect">
                                  <p:stCondLst>
                                    <p:cond delay="0"/>
                                  </p:stCondLst>
                                  <p:childTnLst>
                                    <p:set>
                                      <p:cBhvr>
                                        <p:cTn id="86" dur="1" fill="hold">
                                          <p:stCondLst>
                                            <p:cond delay="0"/>
                                          </p:stCondLst>
                                        </p:cTn>
                                        <p:tgtEl>
                                          <p:spTgt spid="140415"/>
                                        </p:tgtEl>
                                        <p:attrNameLst>
                                          <p:attrName>style.visibility</p:attrName>
                                        </p:attrNameLst>
                                      </p:cBhvr>
                                      <p:to>
                                        <p:strVal val="visible"/>
                                      </p:to>
                                    </p:set>
                                    <p:animEffect transition="in" filter="box(in)">
                                      <p:cBhvr>
                                        <p:cTn id="87" dur="500"/>
                                        <p:tgtEl>
                                          <p:spTgt spid="140415"/>
                                        </p:tgtEl>
                                      </p:cBhvr>
                                    </p:animEffect>
                                  </p:childTnLst>
                                </p:cTn>
                              </p:par>
                            </p:childTnLst>
                          </p:cTn>
                        </p:par>
                      </p:childTnLst>
                    </p:cTn>
                  </p:par>
                  <p:par>
                    <p:cTn id="88" fill="hold">
                      <p:stCondLst>
                        <p:cond delay="indefinite"/>
                      </p:stCondLst>
                      <p:childTnLst>
                        <p:par>
                          <p:cTn id="89" fill="hold">
                            <p:stCondLst>
                              <p:cond delay="0"/>
                            </p:stCondLst>
                            <p:childTnLst>
                              <p:par>
                                <p:cTn id="90" presetID="4" presetClass="entr" presetSubtype="16" fill="hold" nodeType="clickEffect">
                                  <p:stCondLst>
                                    <p:cond delay="0"/>
                                  </p:stCondLst>
                                  <p:childTnLst>
                                    <p:set>
                                      <p:cBhvr>
                                        <p:cTn id="91" dur="1" fill="hold">
                                          <p:stCondLst>
                                            <p:cond delay="0"/>
                                          </p:stCondLst>
                                        </p:cTn>
                                        <p:tgtEl>
                                          <p:spTgt spid="140425"/>
                                        </p:tgtEl>
                                        <p:attrNameLst>
                                          <p:attrName>style.visibility</p:attrName>
                                        </p:attrNameLst>
                                      </p:cBhvr>
                                      <p:to>
                                        <p:strVal val="visible"/>
                                      </p:to>
                                    </p:set>
                                    <p:animEffect transition="in" filter="box(in)">
                                      <p:cBhvr>
                                        <p:cTn id="92" dur="500"/>
                                        <p:tgtEl>
                                          <p:spTgt spid="140425"/>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16" fill="hold" nodeType="clickEffect">
                                  <p:stCondLst>
                                    <p:cond delay="0"/>
                                  </p:stCondLst>
                                  <p:childTnLst>
                                    <p:set>
                                      <p:cBhvr>
                                        <p:cTn id="96" dur="1" fill="hold">
                                          <p:stCondLst>
                                            <p:cond delay="0"/>
                                          </p:stCondLst>
                                        </p:cTn>
                                        <p:tgtEl>
                                          <p:spTgt spid="140435"/>
                                        </p:tgtEl>
                                        <p:attrNameLst>
                                          <p:attrName>style.visibility</p:attrName>
                                        </p:attrNameLst>
                                      </p:cBhvr>
                                      <p:to>
                                        <p:strVal val="visible"/>
                                      </p:to>
                                    </p:set>
                                    <p:animEffect transition="in" filter="box(in)">
                                      <p:cBhvr>
                                        <p:cTn id="97" dur="500"/>
                                        <p:tgtEl>
                                          <p:spTgt spid="140435"/>
                                        </p:tgtEl>
                                      </p:cBhvr>
                                    </p:animEffect>
                                  </p:childTnLst>
                                </p:cTn>
                              </p:par>
                            </p:childTnLst>
                          </p:cTn>
                        </p:par>
                      </p:childTnLst>
                    </p:cTn>
                  </p:par>
                  <p:par>
                    <p:cTn id="98" fill="hold">
                      <p:stCondLst>
                        <p:cond delay="indefinite"/>
                      </p:stCondLst>
                      <p:childTnLst>
                        <p:par>
                          <p:cTn id="99" fill="hold">
                            <p:stCondLst>
                              <p:cond delay="0"/>
                            </p:stCondLst>
                            <p:childTnLst>
                              <p:par>
                                <p:cTn id="100" presetID="4" presetClass="entr" presetSubtype="16" fill="hold" grpId="0" nodeType="clickEffect">
                                  <p:stCondLst>
                                    <p:cond delay="0"/>
                                  </p:stCondLst>
                                  <p:childTnLst>
                                    <p:set>
                                      <p:cBhvr>
                                        <p:cTn id="101" dur="1" fill="hold">
                                          <p:stCondLst>
                                            <p:cond delay="0"/>
                                          </p:stCondLst>
                                        </p:cTn>
                                        <p:tgtEl>
                                          <p:spTgt spid="421988"/>
                                        </p:tgtEl>
                                        <p:attrNameLst>
                                          <p:attrName>style.visibility</p:attrName>
                                        </p:attrNameLst>
                                      </p:cBhvr>
                                      <p:to>
                                        <p:strVal val="visible"/>
                                      </p:to>
                                    </p:set>
                                    <p:animEffect transition="in" filter="box(in)">
                                      <p:cBhvr>
                                        <p:cTn id="102" dur="500"/>
                                        <p:tgtEl>
                                          <p:spTgt spid="42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988" grpId="0"/>
      <p:bldP spid="422126" grpId="0"/>
      <p:bldP spid="422127" grpId="0"/>
      <p:bldP spid="422128" grpId="0"/>
      <p:bldP spid="422129" grpId="0"/>
      <p:bldP spid="422130" grpId="0"/>
      <p:bldP spid="422131" grpId="0"/>
      <p:bldP spid="422132"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Rectangle 3"/>
          <p:cNvSpPr>
            <a:spLocks noGrp="1"/>
          </p:cNvSpPr>
          <p:nvPr>
            <p:ph idx="1"/>
          </p:nvPr>
        </p:nvSpPr>
        <p:spPr>
          <a:xfrm>
            <a:off x="0" y="1052513"/>
            <a:ext cx="9144000" cy="5113337"/>
          </a:xfrm>
          <a:ln/>
        </p:spPr>
        <p:txBody>
          <a:bodyPr vert="horz" wrap="square" lIns="91440" tIns="45720" rIns="91440" bIns="45720" anchor="t"/>
          <a:p>
            <a:r>
              <a:rPr lang="zh-CN" altLang="en-US" sz="3600" b="1" dirty="0">
                <a:solidFill>
                  <a:srgbClr val="3333FF"/>
                </a:solidFill>
              </a:rPr>
              <a:t>四、 </a:t>
            </a:r>
            <a:r>
              <a:rPr lang="en-US" altLang="zh-CN" sz="3600" b="1" dirty="0">
                <a:solidFill>
                  <a:srgbClr val="3333FF"/>
                </a:solidFill>
              </a:rPr>
              <a:t>Clock</a:t>
            </a:r>
            <a:r>
              <a:rPr lang="zh-CN" altLang="en-US" sz="3600" b="1" dirty="0">
                <a:solidFill>
                  <a:srgbClr val="3333FF"/>
                </a:solidFill>
              </a:rPr>
              <a:t>置换算法</a:t>
            </a:r>
            <a:endParaRPr lang="zh-CN" altLang="en-US" sz="3600" b="1" dirty="0">
              <a:solidFill>
                <a:srgbClr val="3333FF"/>
              </a:solidFill>
            </a:endParaRPr>
          </a:p>
          <a:p>
            <a:pPr>
              <a:buNone/>
            </a:pPr>
            <a:r>
              <a:rPr lang="zh-CN" altLang="en-US" b="1" dirty="0">
                <a:solidFill>
                  <a:srgbClr val="3333FF"/>
                </a:solidFill>
              </a:rPr>
              <a:t>   </a:t>
            </a:r>
            <a:r>
              <a:rPr lang="zh-CN" altLang="en-US" sz="2800" b="1" dirty="0">
                <a:solidFill>
                  <a:schemeClr val="accent1"/>
                </a:solidFill>
              </a:rPr>
              <a:t>（</a:t>
            </a:r>
            <a:r>
              <a:rPr lang="en-US" altLang="zh-CN" sz="2800" b="1" dirty="0">
                <a:solidFill>
                  <a:schemeClr val="accent1"/>
                </a:solidFill>
              </a:rPr>
              <a:t>1</a:t>
            </a:r>
            <a:r>
              <a:rPr lang="zh-CN" altLang="en-US" sz="2800" b="1" dirty="0">
                <a:solidFill>
                  <a:schemeClr val="accent1"/>
                </a:solidFill>
              </a:rPr>
              <a:t>）简单的</a:t>
            </a:r>
            <a:r>
              <a:rPr lang="en-US" altLang="zh-CN" sz="2800" b="1" dirty="0">
                <a:solidFill>
                  <a:schemeClr val="accent1"/>
                </a:solidFill>
              </a:rPr>
              <a:t>clock</a:t>
            </a:r>
            <a:r>
              <a:rPr lang="zh-CN" altLang="en-US" sz="2800" b="1" dirty="0">
                <a:solidFill>
                  <a:schemeClr val="accent1"/>
                </a:solidFill>
              </a:rPr>
              <a:t>置换算法：</a:t>
            </a:r>
            <a:endParaRPr lang="zh-CN" altLang="en-US" sz="2800" b="1" dirty="0">
              <a:solidFill>
                <a:schemeClr val="accent1"/>
              </a:solidFill>
            </a:endParaRPr>
          </a:p>
          <a:p>
            <a:pPr lvl="1">
              <a:lnSpc>
                <a:spcPct val="115000"/>
              </a:lnSpc>
            </a:pPr>
            <a:r>
              <a:rPr lang="zh-CN" altLang="en-US" sz="2400" b="1" dirty="0">
                <a:solidFill>
                  <a:srgbClr val="0033CC"/>
                </a:solidFill>
              </a:rPr>
              <a:t>每页设置一位访问位。</a:t>
            </a:r>
            <a:r>
              <a:rPr lang="zh-CN" altLang="en-US" sz="2400" b="1" dirty="0"/>
              <a:t>当某页被访问了，则访问位置</a:t>
            </a:r>
            <a:r>
              <a:rPr lang="zh-CN" altLang="en-US" sz="2400" b="1" dirty="0">
                <a:latin typeface="宋体" panose="02010600030101010101" pitchFamily="2" charset="-122"/>
              </a:rPr>
              <a:t>“</a:t>
            </a:r>
            <a:r>
              <a:rPr lang="en-US" altLang="zh-CN" sz="2400" b="1" dirty="0"/>
              <a:t>1</a:t>
            </a:r>
            <a:r>
              <a:rPr lang="en-US" altLang="zh-CN" sz="2400" b="1" dirty="0">
                <a:latin typeface="宋体" panose="02010600030101010101" pitchFamily="2" charset="-122"/>
              </a:rPr>
              <a:t>”</a:t>
            </a:r>
            <a:r>
              <a:rPr lang="zh-CN" altLang="en-US" sz="2400" b="1" dirty="0"/>
              <a:t>。</a:t>
            </a:r>
            <a:endParaRPr lang="zh-CN" altLang="en-US" sz="2400" b="1" dirty="0"/>
          </a:p>
          <a:p>
            <a:pPr lvl="1">
              <a:lnSpc>
                <a:spcPct val="115000"/>
              </a:lnSpc>
            </a:pPr>
            <a:r>
              <a:rPr lang="zh-CN" altLang="en-US" sz="2400" b="1" dirty="0">
                <a:solidFill>
                  <a:srgbClr val="0033CC"/>
                </a:solidFill>
              </a:rPr>
              <a:t>内存中的所有页链接成一个循环队列；</a:t>
            </a:r>
            <a:endParaRPr lang="zh-CN" altLang="en-US" sz="2400" b="1" dirty="0">
              <a:solidFill>
                <a:srgbClr val="0033CC"/>
              </a:solidFill>
            </a:endParaRPr>
          </a:p>
          <a:p>
            <a:pPr lvl="1">
              <a:lnSpc>
                <a:spcPct val="115000"/>
              </a:lnSpc>
            </a:pPr>
            <a:r>
              <a:rPr lang="zh-CN" altLang="en-US" sz="2400" b="1" dirty="0">
                <a:solidFill>
                  <a:srgbClr val="0033CC"/>
                </a:solidFill>
              </a:rPr>
              <a:t>置换算法：</a:t>
            </a:r>
            <a:endParaRPr lang="zh-CN" altLang="en-US" sz="2400" b="1" dirty="0">
              <a:solidFill>
                <a:srgbClr val="0033CC"/>
              </a:solidFill>
            </a:endParaRPr>
          </a:p>
          <a:p>
            <a:pPr lvl="1">
              <a:lnSpc>
                <a:spcPct val="115000"/>
              </a:lnSpc>
              <a:buNone/>
            </a:pPr>
            <a:r>
              <a:rPr lang="zh-CN" altLang="en-US" sz="2400" b="1" dirty="0"/>
              <a:t>       循环检查各页面的使用情况</a:t>
            </a:r>
            <a:r>
              <a:rPr lang="en-US" altLang="zh-CN" sz="2400" b="1" dirty="0"/>
              <a:t>:</a:t>
            </a:r>
            <a:endParaRPr lang="en-US" altLang="zh-CN" sz="2400" b="1" dirty="0"/>
          </a:p>
          <a:p>
            <a:pPr lvl="1">
              <a:lnSpc>
                <a:spcPct val="115000"/>
              </a:lnSpc>
              <a:buNone/>
            </a:pPr>
            <a:r>
              <a:rPr lang="zh-CN" altLang="en-US" sz="2400" b="1" dirty="0"/>
              <a:t>       若访问位为</a:t>
            </a:r>
            <a:r>
              <a:rPr lang="zh-CN" altLang="en-US" sz="2400" b="1" dirty="0">
                <a:latin typeface="宋体" panose="02010600030101010101" pitchFamily="2" charset="-122"/>
              </a:rPr>
              <a:t>“</a:t>
            </a:r>
            <a:r>
              <a:rPr lang="en-US" altLang="zh-CN" sz="2400" b="1" dirty="0"/>
              <a:t>0</a:t>
            </a:r>
            <a:r>
              <a:rPr lang="en-US" altLang="zh-CN" sz="2400" b="1" dirty="0">
                <a:latin typeface="宋体" panose="02010600030101010101" pitchFamily="2" charset="-122"/>
              </a:rPr>
              <a:t>”</a:t>
            </a:r>
            <a:r>
              <a:rPr lang="zh-CN" altLang="en-US" sz="2400" b="1" dirty="0"/>
              <a:t>，选择该页淘汰；若访问位为</a:t>
            </a:r>
            <a:r>
              <a:rPr lang="zh-CN" altLang="en-US" sz="2400" b="1" dirty="0">
                <a:latin typeface="宋体" panose="02010600030101010101" pitchFamily="2" charset="-122"/>
              </a:rPr>
              <a:t>“</a:t>
            </a:r>
            <a:r>
              <a:rPr lang="en-US" altLang="zh-CN" sz="2400" b="1" dirty="0"/>
              <a:t>1</a:t>
            </a:r>
            <a:r>
              <a:rPr lang="en-US" altLang="zh-CN" sz="2400" b="1" dirty="0">
                <a:latin typeface="宋体" panose="02010600030101010101" pitchFamily="2" charset="-122"/>
              </a:rPr>
              <a:t>”</a:t>
            </a:r>
            <a:r>
              <a:rPr lang="zh-CN" altLang="en-US" sz="2400" b="1" dirty="0"/>
              <a:t>，复位访问位为</a:t>
            </a:r>
            <a:r>
              <a:rPr lang="zh-CN" altLang="en-US" sz="2400" b="1" dirty="0">
                <a:latin typeface="宋体" panose="02010600030101010101" pitchFamily="2" charset="-122"/>
              </a:rPr>
              <a:t>“</a:t>
            </a:r>
            <a:r>
              <a:rPr lang="en-US" altLang="zh-CN" sz="2400" b="1" dirty="0"/>
              <a:t>0</a:t>
            </a:r>
            <a:r>
              <a:rPr lang="en-US" altLang="zh-CN" sz="2400" b="1" dirty="0">
                <a:latin typeface="宋体" panose="02010600030101010101" pitchFamily="2" charset="-122"/>
              </a:rPr>
              <a:t>”</a:t>
            </a:r>
            <a:r>
              <a:rPr lang="zh-CN" altLang="en-US" sz="2400" b="1" dirty="0"/>
              <a:t>，查询指针前进一步。</a:t>
            </a:r>
            <a:endParaRPr lang="zh-CN" altLang="en-US" sz="2400" b="1" dirty="0"/>
          </a:p>
          <a:p>
            <a:pPr lvl="1">
              <a:lnSpc>
                <a:spcPct val="115000"/>
              </a:lnSpc>
            </a:pPr>
            <a:r>
              <a:rPr lang="zh-CN" altLang="en-US" sz="2400" b="1" dirty="0">
                <a:solidFill>
                  <a:srgbClr val="0033CC"/>
                </a:solidFill>
              </a:rPr>
              <a:t>又称为</a:t>
            </a:r>
            <a:r>
              <a:rPr lang="zh-CN" altLang="en-US" sz="2400" b="1" dirty="0">
                <a:solidFill>
                  <a:srgbClr val="0033CC"/>
                </a:solidFill>
                <a:latin typeface="宋体" panose="02010600030101010101" pitchFamily="2" charset="-122"/>
              </a:rPr>
              <a:t>“</a:t>
            </a:r>
            <a:r>
              <a:rPr lang="zh-CN" altLang="en-US" sz="2400" b="1" dirty="0">
                <a:solidFill>
                  <a:srgbClr val="0033CC"/>
                </a:solidFill>
              </a:rPr>
              <a:t>最近未使用</a:t>
            </a:r>
            <a:r>
              <a:rPr lang="zh-CN" altLang="en-US" sz="2400" b="1" dirty="0">
                <a:solidFill>
                  <a:srgbClr val="0033CC"/>
                </a:solidFill>
                <a:latin typeface="宋体" panose="02010600030101010101" pitchFamily="2" charset="-122"/>
              </a:rPr>
              <a:t>”</a:t>
            </a:r>
            <a:r>
              <a:rPr lang="zh-CN" altLang="en-US" sz="2400" b="1" dirty="0">
                <a:solidFill>
                  <a:srgbClr val="0033CC"/>
                </a:solidFill>
              </a:rPr>
              <a:t>置换算法（</a:t>
            </a:r>
            <a:r>
              <a:rPr lang="en-US" altLang="zh-CN" sz="2400" b="1" dirty="0">
                <a:solidFill>
                  <a:srgbClr val="0033CC"/>
                </a:solidFill>
              </a:rPr>
              <a:t>NRU</a:t>
            </a:r>
            <a:r>
              <a:rPr lang="zh-CN" altLang="en-US" sz="2400" b="1" dirty="0">
                <a:solidFill>
                  <a:srgbClr val="0033CC"/>
                </a:solidFill>
              </a:rPr>
              <a:t>）</a:t>
            </a:r>
            <a:endParaRPr lang="zh-CN" altLang="en-US" sz="2400" b="1" dirty="0">
              <a:solidFill>
                <a:srgbClr val="0033CC"/>
              </a:solidFill>
            </a:endParaRPr>
          </a:p>
          <a:p>
            <a:endParaRPr lang="zh-CN" altLang="en-US" sz="2800" dirty="0"/>
          </a:p>
        </p:txBody>
      </p:sp>
      <p:sp>
        <p:nvSpPr>
          <p:cNvPr id="122884" name="Rectangle 4"/>
          <p:cNvSpPr>
            <a:spLocks noGrp="1" noChangeArrowheads="1"/>
          </p:cNvSpPr>
          <p:nvPr>
            <p:ph type="title"/>
          </p:nvPr>
        </p:nvSpPr>
        <p:spPr>
          <a:xfrm>
            <a:off x="179388" y="188913"/>
            <a:ext cx="8229600" cy="9271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4.8 </a:t>
            </a:r>
            <a:r>
              <a:rPr kumimoji="0" lang="zh-CN" altLang="en-US"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页面置换算法</a:t>
            </a:r>
            <a:endParaRPr kumimoji="0" lang="zh-CN" altLang="en-US"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Tree>
  </p:cSld>
  <p:clrMapOvr>
    <a:masterClrMapping/>
  </p:clrMapOvr>
  <p:transition>
    <p:fade/>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Rectangle 2"/>
          <p:cNvSpPr>
            <a:spLocks noGrp="1"/>
          </p:cNvSpPr>
          <p:nvPr>
            <p:ph idx="1"/>
          </p:nvPr>
        </p:nvSpPr>
        <p:spPr>
          <a:xfrm>
            <a:off x="360363" y="188913"/>
            <a:ext cx="6516687" cy="647700"/>
          </a:xfrm>
          <a:ln/>
        </p:spPr>
        <p:txBody>
          <a:bodyPr vert="horz" wrap="square" lIns="91440" tIns="45720" rIns="91440" bIns="45720" anchor="t"/>
          <a:p>
            <a:pPr>
              <a:buNone/>
            </a:pPr>
            <a:r>
              <a:rPr lang="zh-CN" altLang="en-US" b="1" dirty="0">
                <a:solidFill>
                  <a:schemeClr val="accent1"/>
                </a:solidFill>
              </a:rPr>
              <a:t>简单的</a:t>
            </a:r>
            <a:r>
              <a:rPr lang="en-US" altLang="zh-CN" b="1" dirty="0">
                <a:solidFill>
                  <a:schemeClr val="accent1"/>
                </a:solidFill>
              </a:rPr>
              <a:t>clock</a:t>
            </a:r>
            <a:r>
              <a:rPr lang="zh-CN" altLang="en-US" b="1" dirty="0">
                <a:solidFill>
                  <a:schemeClr val="accent1"/>
                </a:solidFill>
              </a:rPr>
              <a:t>置换算法：</a:t>
            </a:r>
            <a:endParaRPr lang="zh-CN" altLang="en-US" dirty="0"/>
          </a:p>
        </p:txBody>
      </p:sp>
      <p:grpSp>
        <p:nvGrpSpPr>
          <p:cNvPr id="142339" name="Group 8"/>
          <p:cNvGrpSpPr/>
          <p:nvPr/>
        </p:nvGrpSpPr>
        <p:grpSpPr>
          <a:xfrm>
            <a:off x="6156325" y="1628775"/>
            <a:ext cx="1512888" cy="466725"/>
            <a:chOff x="3515" y="709"/>
            <a:chExt cx="953" cy="294"/>
          </a:xfrm>
        </p:grpSpPr>
        <p:sp>
          <p:nvSpPr>
            <p:cNvPr id="142414" name="Text Box 5"/>
            <p:cNvSpPr txBox="1"/>
            <p:nvPr/>
          </p:nvSpPr>
          <p:spPr>
            <a:xfrm>
              <a:off x="3515"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solidFill>
                    <a:schemeClr val="tx2"/>
                  </a:solidFill>
                  <a:latin typeface="Times New Roman" panose="02020603050405020304" pitchFamily="18" charset="0"/>
                </a:rPr>
                <a:t>1</a:t>
              </a:r>
              <a:endParaRPr lang="en-US" altLang="zh-CN" dirty="0">
                <a:solidFill>
                  <a:schemeClr val="tx2"/>
                </a:solidFill>
                <a:latin typeface="Times New Roman" panose="02020603050405020304" pitchFamily="18" charset="0"/>
              </a:endParaRPr>
            </a:p>
          </p:txBody>
        </p:sp>
        <p:sp>
          <p:nvSpPr>
            <p:cNvPr id="142415" name="Text Box 6"/>
            <p:cNvSpPr txBox="1"/>
            <p:nvPr/>
          </p:nvSpPr>
          <p:spPr>
            <a:xfrm>
              <a:off x="3833"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142416" name="Text Box 7"/>
            <p:cNvSpPr txBox="1"/>
            <p:nvPr/>
          </p:nvSpPr>
          <p:spPr>
            <a:xfrm>
              <a:off x="4150"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grpSp>
      <p:grpSp>
        <p:nvGrpSpPr>
          <p:cNvPr id="142340" name="Group 9"/>
          <p:cNvGrpSpPr/>
          <p:nvPr/>
        </p:nvGrpSpPr>
        <p:grpSpPr>
          <a:xfrm>
            <a:off x="4787900" y="260350"/>
            <a:ext cx="3240088" cy="406400"/>
            <a:chOff x="3515" y="709"/>
            <a:chExt cx="953" cy="256"/>
          </a:xfrm>
        </p:grpSpPr>
        <p:sp>
          <p:nvSpPr>
            <p:cNvPr id="142411" name="Text Box 10"/>
            <p:cNvSpPr txBox="1"/>
            <p:nvPr/>
          </p:nvSpPr>
          <p:spPr>
            <a:xfrm>
              <a:off x="3515" y="709"/>
              <a:ext cx="318" cy="256"/>
            </a:xfrm>
            <a:prstGeom prst="rect">
              <a:avLst/>
            </a:prstGeom>
            <a:noFill/>
            <a:ln w="9525" cap="flat" cmpd="sng">
              <a:solidFill>
                <a:schemeClr val="tx1"/>
              </a:solidFill>
              <a:prstDash val="solid"/>
              <a:miter/>
              <a:headEnd type="none" w="med" len="med"/>
              <a:tailEnd type="none" w="med" len="med"/>
            </a:ln>
          </p:spPr>
          <p:txBody>
            <a:bodyPr>
              <a:spAutoFit/>
            </a:bodyPr>
            <a:p>
              <a:r>
                <a:rPr lang="zh-CN" altLang="en-US" sz="2000" dirty="0">
                  <a:solidFill>
                    <a:schemeClr val="tx2"/>
                  </a:solidFill>
                  <a:latin typeface="Times New Roman" panose="02020603050405020304" pitchFamily="18" charset="0"/>
                </a:rPr>
                <a:t>访问位</a:t>
              </a:r>
              <a:endParaRPr lang="zh-CN" altLang="en-US" sz="2000" dirty="0">
                <a:solidFill>
                  <a:schemeClr val="tx2"/>
                </a:solidFill>
                <a:latin typeface="Times New Roman" panose="02020603050405020304" pitchFamily="18" charset="0"/>
              </a:endParaRPr>
            </a:p>
          </p:txBody>
        </p:sp>
        <p:sp>
          <p:nvSpPr>
            <p:cNvPr id="142412" name="Text Box 11"/>
            <p:cNvSpPr txBox="1"/>
            <p:nvPr/>
          </p:nvSpPr>
          <p:spPr>
            <a:xfrm>
              <a:off x="3833" y="709"/>
              <a:ext cx="318" cy="256"/>
            </a:xfrm>
            <a:prstGeom prst="rect">
              <a:avLst/>
            </a:prstGeom>
            <a:noFill/>
            <a:ln w="9525" cap="flat" cmpd="sng">
              <a:solidFill>
                <a:schemeClr val="tx1"/>
              </a:solidFill>
              <a:prstDash val="solid"/>
              <a:miter/>
              <a:headEnd type="none" w="med" len="med"/>
              <a:tailEnd type="none" w="med" len="med"/>
            </a:ln>
          </p:spPr>
          <p:txBody>
            <a:bodyPr>
              <a:spAutoFit/>
            </a:bodyPr>
            <a:p>
              <a:r>
                <a:rPr lang="zh-CN" altLang="en-US" sz="2000" dirty="0">
                  <a:latin typeface="Times New Roman" panose="02020603050405020304" pitchFamily="18" charset="0"/>
                </a:rPr>
                <a:t>页号</a:t>
              </a:r>
              <a:endParaRPr lang="zh-CN" altLang="en-US" sz="2000" dirty="0">
                <a:latin typeface="Times New Roman" panose="02020603050405020304" pitchFamily="18" charset="0"/>
              </a:endParaRPr>
            </a:p>
          </p:txBody>
        </p:sp>
        <p:sp>
          <p:nvSpPr>
            <p:cNvPr id="142413" name="Text Box 12"/>
            <p:cNvSpPr txBox="1"/>
            <p:nvPr/>
          </p:nvSpPr>
          <p:spPr>
            <a:xfrm>
              <a:off x="4150" y="709"/>
              <a:ext cx="318" cy="256"/>
            </a:xfrm>
            <a:prstGeom prst="rect">
              <a:avLst/>
            </a:prstGeom>
            <a:noFill/>
            <a:ln w="9525" cap="flat" cmpd="sng">
              <a:solidFill>
                <a:schemeClr val="tx1"/>
              </a:solidFill>
              <a:prstDash val="solid"/>
              <a:miter/>
              <a:headEnd type="none" w="med" len="med"/>
              <a:tailEnd type="none" w="med" len="med"/>
            </a:ln>
          </p:spPr>
          <p:txBody>
            <a:bodyPr>
              <a:spAutoFit/>
            </a:bodyPr>
            <a:p>
              <a:r>
                <a:rPr lang="zh-CN" altLang="en-US" sz="2000" dirty="0">
                  <a:latin typeface="Times New Roman" panose="02020603050405020304" pitchFamily="18" charset="0"/>
                </a:rPr>
                <a:t>块号</a:t>
              </a:r>
              <a:endParaRPr lang="zh-CN" altLang="en-US" sz="2000" dirty="0">
                <a:latin typeface="Times New Roman" panose="02020603050405020304" pitchFamily="18" charset="0"/>
              </a:endParaRPr>
            </a:p>
          </p:txBody>
        </p:sp>
      </p:grpSp>
      <p:grpSp>
        <p:nvGrpSpPr>
          <p:cNvPr id="142341" name="Group 13"/>
          <p:cNvGrpSpPr/>
          <p:nvPr/>
        </p:nvGrpSpPr>
        <p:grpSpPr>
          <a:xfrm>
            <a:off x="6516688" y="2563813"/>
            <a:ext cx="1512887" cy="466725"/>
            <a:chOff x="3515" y="709"/>
            <a:chExt cx="953" cy="294"/>
          </a:xfrm>
        </p:grpSpPr>
        <p:sp>
          <p:nvSpPr>
            <p:cNvPr id="142408" name="Text Box 14"/>
            <p:cNvSpPr txBox="1"/>
            <p:nvPr/>
          </p:nvSpPr>
          <p:spPr>
            <a:xfrm>
              <a:off x="3515"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solidFill>
                    <a:schemeClr val="tx2"/>
                  </a:solidFill>
                  <a:latin typeface="Times New Roman" panose="02020603050405020304" pitchFamily="18" charset="0"/>
                </a:rPr>
                <a:t>1</a:t>
              </a:r>
              <a:endParaRPr lang="en-US" altLang="zh-CN" dirty="0">
                <a:solidFill>
                  <a:schemeClr val="tx2"/>
                </a:solidFill>
                <a:latin typeface="Times New Roman" panose="02020603050405020304" pitchFamily="18" charset="0"/>
              </a:endParaRPr>
            </a:p>
          </p:txBody>
        </p:sp>
        <p:sp>
          <p:nvSpPr>
            <p:cNvPr id="142409" name="Text Box 15"/>
            <p:cNvSpPr txBox="1"/>
            <p:nvPr/>
          </p:nvSpPr>
          <p:spPr>
            <a:xfrm>
              <a:off x="3833"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sp>
          <p:nvSpPr>
            <p:cNvPr id="142410" name="Text Box 16"/>
            <p:cNvSpPr txBox="1"/>
            <p:nvPr/>
          </p:nvSpPr>
          <p:spPr>
            <a:xfrm>
              <a:off x="4150"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11</a:t>
              </a:r>
              <a:endParaRPr lang="en-US" altLang="zh-CN" dirty="0">
                <a:latin typeface="Times New Roman" panose="02020603050405020304" pitchFamily="18" charset="0"/>
              </a:endParaRPr>
            </a:p>
          </p:txBody>
        </p:sp>
      </p:grpSp>
      <p:grpSp>
        <p:nvGrpSpPr>
          <p:cNvPr id="142342" name="Group 17"/>
          <p:cNvGrpSpPr/>
          <p:nvPr/>
        </p:nvGrpSpPr>
        <p:grpSpPr>
          <a:xfrm>
            <a:off x="6732588" y="3500438"/>
            <a:ext cx="1512887" cy="466725"/>
            <a:chOff x="3515" y="709"/>
            <a:chExt cx="953" cy="294"/>
          </a:xfrm>
        </p:grpSpPr>
        <p:sp>
          <p:nvSpPr>
            <p:cNvPr id="142405" name="Text Box 18"/>
            <p:cNvSpPr txBox="1"/>
            <p:nvPr/>
          </p:nvSpPr>
          <p:spPr>
            <a:xfrm>
              <a:off x="3515"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solidFill>
                    <a:schemeClr val="tx2"/>
                  </a:solidFill>
                  <a:latin typeface="Times New Roman" panose="02020603050405020304" pitchFamily="18" charset="0"/>
                </a:rPr>
                <a:t>1</a:t>
              </a:r>
              <a:endParaRPr lang="en-US" altLang="zh-CN" dirty="0">
                <a:solidFill>
                  <a:schemeClr val="tx2"/>
                </a:solidFill>
                <a:latin typeface="Times New Roman" panose="02020603050405020304" pitchFamily="18" charset="0"/>
              </a:endParaRPr>
            </a:p>
          </p:txBody>
        </p:sp>
        <p:sp>
          <p:nvSpPr>
            <p:cNvPr id="142406" name="Text Box 19"/>
            <p:cNvSpPr txBox="1"/>
            <p:nvPr/>
          </p:nvSpPr>
          <p:spPr>
            <a:xfrm>
              <a:off x="3833"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142407" name="Text Box 20"/>
            <p:cNvSpPr txBox="1"/>
            <p:nvPr/>
          </p:nvSpPr>
          <p:spPr>
            <a:xfrm>
              <a:off x="4150"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12</a:t>
              </a:r>
              <a:endParaRPr lang="en-US" altLang="zh-CN" dirty="0">
                <a:latin typeface="Times New Roman" panose="02020603050405020304" pitchFamily="18" charset="0"/>
              </a:endParaRPr>
            </a:p>
          </p:txBody>
        </p:sp>
      </p:grpSp>
      <p:grpSp>
        <p:nvGrpSpPr>
          <p:cNvPr id="142343" name="Group 21"/>
          <p:cNvGrpSpPr/>
          <p:nvPr/>
        </p:nvGrpSpPr>
        <p:grpSpPr>
          <a:xfrm>
            <a:off x="6516688" y="4508500"/>
            <a:ext cx="1512887" cy="466725"/>
            <a:chOff x="3515" y="709"/>
            <a:chExt cx="953" cy="294"/>
          </a:xfrm>
        </p:grpSpPr>
        <p:sp>
          <p:nvSpPr>
            <p:cNvPr id="142402" name="Text Box 22"/>
            <p:cNvSpPr txBox="1"/>
            <p:nvPr/>
          </p:nvSpPr>
          <p:spPr>
            <a:xfrm>
              <a:off x="3515"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solidFill>
                    <a:schemeClr val="tx2"/>
                  </a:solidFill>
                  <a:latin typeface="Times New Roman" panose="02020603050405020304" pitchFamily="18" charset="0"/>
                </a:rPr>
                <a:t>1</a:t>
              </a:r>
              <a:endParaRPr lang="en-US" altLang="zh-CN" dirty="0">
                <a:solidFill>
                  <a:schemeClr val="tx2"/>
                </a:solidFill>
                <a:latin typeface="Times New Roman" panose="02020603050405020304" pitchFamily="18" charset="0"/>
              </a:endParaRPr>
            </a:p>
          </p:txBody>
        </p:sp>
        <p:sp>
          <p:nvSpPr>
            <p:cNvPr id="142403" name="Text Box 23"/>
            <p:cNvSpPr txBox="1"/>
            <p:nvPr/>
          </p:nvSpPr>
          <p:spPr>
            <a:xfrm>
              <a:off x="3833"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6</a:t>
              </a:r>
              <a:endParaRPr lang="en-US" altLang="zh-CN" dirty="0">
                <a:latin typeface="Times New Roman" panose="02020603050405020304" pitchFamily="18" charset="0"/>
              </a:endParaRPr>
            </a:p>
          </p:txBody>
        </p:sp>
        <p:sp>
          <p:nvSpPr>
            <p:cNvPr id="142404" name="Text Box 24"/>
            <p:cNvSpPr txBox="1"/>
            <p:nvPr/>
          </p:nvSpPr>
          <p:spPr>
            <a:xfrm>
              <a:off x="4150"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13</a:t>
              </a:r>
              <a:endParaRPr lang="en-US" altLang="zh-CN" dirty="0">
                <a:latin typeface="Times New Roman" panose="02020603050405020304" pitchFamily="18" charset="0"/>
              </a:endParaRPr>
            </a:p>
          </p:txBody>
        </p:sp>
      </p:grpSp>
      <p:grpSp>
        <p:nvGrpSpPr>
          <p:cNvPr id="142344" name="Group 25"/>
          <p:cNvGrpSpPr/>
          <p:nvPr/>
        </p:nvGrpSpPr>
        <p:grpSpPr>
          <a:xfrm>
            <a:off x="6084888" y="5481638"/>
            <a:ext cx="1512887" cy="466725"/>
            <a:chOff x="3515" y="709"/>
            <a:chExt cx="953" cy="294"/>
          </a:xfrm>
        </p:grpSpPr>
        <p:sp>
          <p:nvSpPr>
            <p:cNvPr id="142399" name="Text Box 26"/>
            <p:cNvSpPr txBox="1"/>
            <p:nvPr/>
          </p:nvSpPr>
          <p:spPr>
            <a:xfrm>
              <a:off x="3515"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solidFill>
                    <a:schemeClr val="tx2"/>
                  </a:solidFill>
                  <a:latin typeface="Times New Roman" panose="02020603050405020304" pitchFamily="18" charset="0"/>
                </a:rPr>
                <a:t>1</a:t>
              </a:r>
              <a:endParaRPr lang="en-US" altLang="zh-CN" dirty="0">
                <a:solidFill>
                  <a:schemeClr val="tx2"/>
                </a:solidFill>
                <a:latin typeface="Times New Roman" panose="02020603050405020304" pitchFamily="18" charset="0"/>
              </a:endParaRPr>
            </a:p>
          </p:txBody>
        </p:sp>
        <p:sp>
          <p:nvSpPr>
            <p:cNvPr id="142400" name="Text Box 27"/>
            <p:cNvSpPr txBox="1"/>
            <p:nvPr/>
          </p:nvSpPr>
          <p:spPr>
            <a:xfrm>
              <a:off x="3833"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5</a:t>
              </a:r>
              <a:endParaRPr lang="en-US" altLang="zh-CN" dirty="0">
                <a:latin typeface="Times New Roman" panose="02020603050405020304" pitchFamily="18" charset="0"/>
              </a:endParaRPr>
            </a:p>
          </p:txBody>
        </p:sp>
        <p:sp>
          <p:nvSpPr>
            <p:cNvPr id="142401" name="Text Box 28"/>
            <p:cNvSpPr txBox="1"/>
            <p:nvPr/>
          </p:nvSpPr>
          <p:spPr>
            <a:xfrm>
              <a:off x="4150"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14</a:t>
              </a:r>
              <a:endParaRPr lang="en-US" altLang="zh-CN" dirty="0">
                <a:latin typeface="Times New Roman" panose="02020603050405020304" pitchFamily="18" charset="0"/>
              </a:endParaRPr>
            </a:p>
          </p:txBody>
        </p:sp>
      </p:grpSp>
      <p:grpSp>
        <p:nvGrpSpPr>
          <p:cNvPr id="142345" name="Group 29"/>
          <p:cNvGrpSpPr/>
          <p:nvPr/>
        </p:nvGrpSpPr>
        <p:grpSpPr>
          <a:xfrm>
            <a:off x="4211638" y="6021388"/>
            <a:ext cx="1512887" cy="466725"/>
            <a:chOff x="3515" y="709"/>
            <a:chExt cx="953" cy="294"/>
          </a:xfrm>
        </p:grpSpPr>
        <p:sp>
          <p:nvSpPr>
            <p:cNvPr id="142396" name="Text Box 30"/>
            <p:cNvSpPr txBox="1"/>
            <p:nvPr/>
          </p:nvSpPr>
          <p:spPr>
            <a:xfrm>
              <a:off x="3515"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solidFill>
                    <a:schemeClr val="tx2"/>
                  </a:solidFill>
                  <a:latin typeface="Times New Roman" panose="02020603050405020304" pitchFamily="18" charset="0"/>
                </a:rPr>
                <a:t>1</a:t>
              </a:r>
              <a:endParaRPr lang="en-US" altLang="zh-CN" dirty="0">
                <a:solidFill>
                  <a:schemeClr val="tx2"/>
                </a:solidFill>
                <a:latin typeface="Times New Roman" panose="02020603050405020304" pitchFamily="18" charset="0"/>
              </a:endParaRPr>
            </a:p>
          </p:txBody>
        </p:sp>
        <p:sp>
          <p:nvSpPr>
            <p:cNvPr id="142397" name="Text Box 31"/>
            <p:cNvSpPr txBox="1"/>
            <p:nvPr/>
          </p:nvSpPr>
          <p:spPr>
            <a:xfrm>
              <a:off x="3833"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15</a:t>
              </a:r>
              <a:endParaRPr lang="en-US" altLang="zh-CN" dirty="0">
                <a:latin typeface="Times New Roman" panose="02020603050405020304" pitchFamily="18" charset="0"/>
              </a:endParaRPr>
            </a:p>
          </p:txBody>
        </p:sp>
        <p:sp>
          <p:nvSpPr>
            <p:cNvPr id="142398" name="Text Box 32"/>
            <p:cNvSpPr txBox="1"/>
            <p:nvPr/>
          </p:nvSpPr>
          <p:spPr>
            <a:xfrm>
              <a:off x="4150"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15</a:t>
              </a:r>
              <a:endParaRPr lang="en-US" altLang="zh-CN" dirty="0">
                <a:latin typeface="Times New Roman" panose="02020603050405020304" pitchFamily="18" charset="0"/>
              </a:endParaRPr>
            </a:p>
          </p:txBody>
        </p:sp>
      </p:grpSp>
      <p:grpSp>
        <p:nvGrpSpPr>
          <p:cNvPr id="142346" name="Group 33"/>
          <p:cNvGrpSpPr/>
          <p:nvPr/>
        </p:nvGrpSpPr>
        <p:grpSpPr>
          <a:xfrm>
            <a:off x="2266950" y="5481638"/>
            <a:ext cx="1512888" cy="466725"/>
            <a:chOff x="3515" y="709"/>
            <a:chExt cx="953" cy="294"/>
          </a:xfrm>
        </p:grpSpPr>
        <p:sp>
          <p:nvSpPr>
            <p:cNvPr id="142393" name="Text Box 34"/>
            <p:cNvSpPr txBox="1"/>
            <p:nvPr/>
          </p:nvSpPr>
          <p:spPr>
            <a:xfrm>
              <a:off x="3515"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solidFill>
                    <a:schemeClr val="tx2"/>
                  </a:solidFill>
                  <a:latin typeface="Times New Roman" panose="02020603050405020304" pitchFamily="18" charset="0"/>
                </a:rPr>
                <a:t>0</a:t>
              </a:r>
              <a:endParaRPr lang="en-US" altLang="zh-CN" dirty="0">
                <a:solidFill>
                  <a:schemeClr val="tx2"/>
                </a:solidFill>
                <a:latin typeface="Times New Roman" panose="02020603050405020304" pitchFamily="18" charset="0"/>
              </a:endParaRPr>
            </a:p>
          </p:txBody>
        </p:sp>
        <p:sp>
          <p:nvSpPr>
            <p:cNvPr id="142394" name="Text Box 35"/>
            <p:cNvSpPr txBox="1"/>
            <p:nvPr/>
          </p:nvSpPr>
          <p:spPr>
            <a:xfrm>
              <a:off x="3833"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12</a:t>
              </a:r>
              <a:endParaRPr lang="en-US" altLang="zh-CN" dirty="0">
                <a:latin typeface="Times New Roman" panose="02020603050405020304" pitchFamily="18" charset="0"/>
              </a:endParaRPr>
            </a:p>
          </p:txBody>
        </p:sp>
        <p:sp>
          <p:nvSpPr>
            <p:cNvPr id="142395" name="Text Box 36"/>
            <p:cNvSpPr txBox="1"/>
            <p:nvPr/>
          </p:nvSpPr>
          <p:spPr>
            <a:xfrm>
              <a:off x="4150"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16</a:t>
              </a:r>
              <a:endParaRPr lang="en-US" altLang="zh-CN" dirty="0">
                <a:latin typeface="Times New Roman" panose="02020603050405020304" pitchFamily="18" charset="0"/>
              </a:endParaRPr>
            </a:p>
          </p:txBody>
        </p:sp>
      </p:grpSp>
      <p:grpSp>
        <p:nvGrpSpPr>
          <p:cNvPr id="142347" name="Group 37"/>
          <p:cNvGrpSpPr/>
          <p:nvPr/>
        </p:nvGrpSpPr>
        <p:grpSpPr>
          <a:xfrm>
            <a:off x="3851275" y="981075"/>
            <a:ext cx="1512888" cy="466725"/>
            <a:chOff x="3515" y="709"/>
            <a:chExt cx="953" cy="294"/>
          </a:xfrm>
        </p:grpSpPr>
        <p:sp>
          <p:nvSpPr>
            <p:cNvPr id="142390" name="Text Box 38"/>
            <p:cNvSpPr txBox="1"/>
            <p:nvPr/>
          </p:nvSpPr>
          <p:spPr>
            <a:xfrm>
              <a:off x="3515"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solidFill>
                    <a:schemeClr val="tx2"/>
                  </a:solidFill>
                  <a:latin typeface="Times New Roman" panose="02020603050405020304" pitchFamily="18" charset="0"/>
                </a:rPr>
                <a:t>0</a:t>
              </a:r>
              <a:endParaRPr lang="en-US" altLang="zh-CN" dirty="0">
                <a:solidFill>
                  <a:schemeClr val="tx2"/>
                </a:solidFill>
                <a:latin typeface="Times New Roman" panose="02020603050405020304" pitchFamily="18" charset="0"/>
              </a:endParaRPr>
            </a:p>
          </p:txBody>
        </p:sp>
        <p:sp>
          <p:nvSpPr>
            <p:cNvPr id="142391" name="Text Box 39"/>
            <p:cNvSpPr txBox="1"/>
            <p:nvPr/>
          </p:nvSpPr>
          <p:spPr>
            <a:xfrm>
              <a:off x="3833"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30</a:t>
              </a:r>
              <a:endParaRPr lang="en-US" altLang="zh-CN" dirty="0">
                <a:latin typeface="Times New Roman" panose="02020603050405020304" pitchFamily="18" charset="0"/>
              </a:endParaRPr>
            </a:p>
          </p:txBody>
        </p:sp>
        <p:sp>
          <p:nvSpPr>
            <p:cNvPr id="142392" name="Text Box 40"/>
            <p:cNvSpPr txBox="1"/>
            <p:nvPr/>
          </p:nvSpPr>
          <p:spPr>
            <a:xfrm>
              <a:off x="4150"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grpSp>
      <p:grpSp>
        <p:nvGrpSpPr>
          <p:cNvPr id="142348" name="Group 41"/>
          <p:cNvGrpSpPr/>
          <p:nvPr/>
        </p:nvGrpSpPr>
        <p:grpSpPr>
          <a:xfrm>
            <a:off x="1763713" y="1628775"/>
            <a:ext cx="1512887" cy="466725"/>
            <a:chOff x="3515" y="709"/>
            <a:chExt cx="953" cy="294"/>
          </a:xfrm>
        </p:grpSpPr>
        <p:sp>
          <p:nvSpPr>
            <p:cNvPr id="142387" name="Text Box 42"/>
            <p:cNvSpPr txBox="1"/>
            <p:nvPr/>
          </p:nvSpPr>
          <p:spPr>
            <a:xfrm>
              <a:off x="3515"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solidFill>
                    <a:schemeClr val="tx2"/>
                  </a:solidFill>
                  <a:latin typeface="Times New Roman" panose="02020603050405020304" pitchFamily="18" charset="0"/>
                </a:rPr>
                <a:t>1</a:t>
              </a:r>
              <a:endParaRPr lang="en-US" altLang="zh-CN" dirty="0">
                <a:solidFill>
                  <a:schemeClr val="tx2"/>
                </a:solidFill>
                <a:latin typeface="Times New Roman" panose="02020603050405020304" pitchFamily="18" charset="0"/>
              </a:endParaRPr>
            </a:p>
          </p:txBody>
        </p:sp>
        <p:sp>
          <p:nvSpPr>
            <p:cNvPr id="142388" name="Text Box 43"/>
            <p:cNvSpPr txBox="1"/>
            <p:nvPr/>
          </p:nvSpPr>
          <p:spPr>
            <a:xfrm>
              <a:off x="3833"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7</a:t>
              </a:r>
              <a:endParaRPr lang="en-US" altLang="zh-CN" dirty="0">
                <a:latin typeface="Times New Roman" panose="02020603050405020304" pitchFamily="18" charset="0"/>
              </a:endParaRPr>
            </a:p>
          </p:txBody>
        </p:sp>
        <p:sp>
          <p:nvSpPr>
            <p:cNvPr id="142389" name="Text Box 44"/>
            <p:cNvSpPr txBox="1"/>
            <p:nvPr/>
          </p:nvSpPr>
          <p:spPr>
            <a:xfrm>
              <a:off x="4150"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grpSp>
      <p:grpSp>
        <p:nvGrpSpPr>
          <p:cNvPr id="142349" name="Group 45"/>
          <p:cNvGrpSpPr/>
          <p:nvPr/>
        </p:nvGrpSpPr>
        <p:grpSpPr>
          <a:xfrm>
            <a:off x="1403350" y="2636838"/>
            <a:ext cx="1512888" cy="466725"/>
            <a:chOff x="3515" y="709"/>
            <a:chExt cx="953" cy="294"/>
          </a:xfrm>
        </p:grpSpPr>
        <p:sp>
          <p:nvSpPr>
            <p:cNvPr id="142384" name="Text Box 46"/>
            <p:cNvSpPr txBox="1"/>
            <p:nvPr/>
          </p:nvSpPr>
          <p:spPr>
            <a:xfrm>
              <a:off x="3515"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solidFill>
                    <a:schemeClr val="tx2"/>
                  </a:solidFill>
                  <a:latin typeface="Times New Roman" panose="02020603050405020304" pitchFamily="18" charset="0"/>
                </a:rPr>
                <a:t>0</a:t>
              </a:r>
              <a:endParaRPr lang="en-US" altLang="zh-CN" dirty="0">
                <a:solidFill>
                  <a:schemeClr val="tx2"/>
                </a:solidFill>
                <a:latin typeface="Times New Roman" panose="02020603050405020304" pitchFamily="18" charset="0"/>
              </a:endParaRPr>
            </a:p>
          </p:txBody>
        </p:sp>
        <p:sp>
          <p:nvSpPr>
            <p:cNvPr id="142385" name="Text Box 47"/>
            <p:cNvSpPr txBox="1"/>
            <p:nvPr/>
          </p:nvSpPr>
          <p:spPr>
            <a:xfrm>
              <a:off x="3833"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20</a:t>
              </a:r>
              <a:endParaRPr lang="en-US" altLang="zh-CN" dirty="0">
                <a:latin typeface="Times New Roman" panose="02020603050405020304" pitchFamily="18" charset="0"/>
              </a:endParaRPr>
            </a:p>
          </p:txBody>
        </p:sp>
        <p:sp>
          <p:nvSpPr>
            <p:cNvPr id="142386" name="Text Box 48"/>
            <p:cNvSpPr txBox="1"/>
            <p:nvPr/>
          </p:nvSpPr>
          <p:spPr>
            <a:xfrm>
              <a:off x="4150"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grpSp>
      <p:grpSp>
        <p:nvGrpSpPr>
          <p:cNvPr id="142350" name="Group 49"/>
          <p:cNvGrpSpPr/>
          <p:nvPr/>
        </p:nvGrpSpPr>
        <p:grpSpPr>
          <a:xfrm>
            <a:off x="1114425" y="3538538"/>
            <a:ext cx="1512888" cy="466725"/>
            <a:chOff x="3515" y="709"/>
            <a:chExt cx="953" cy="294"/>
          </a:xfrm>
        </p:grpSpPr>
        <p:sp>
          <p:nvSpPr>
            <p:cNvPr id="142381" name="Text Box 50"/>
            <p:cNvSpPr txBox="1"/>
            <p:nvPr/>
          </p:nvSpPr>
          <p:spPr>
            <a:xfrm>
              <a:off x="3515"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solidFill>
                    <a:schemeClr val="tx2"/>
                  </a:solidFill>
                  <a:latin typeface="Times New Roman" panose="02020603050405020304" pitchFamily="18" charset="0"/>
                </a:rPr>
                <a:t>1</a:t>
              </a:r>
              <a:endParaRPr lang="en-US" altLang="zh-CN" dirty="0">
                <a:solidFill>
                  <a:schemeClr val="tx2"/>
                </a:solidFill>
                <a:latin typeface="Times New Roman" panose="02020603050405020304" pitchFamily="18" charset="0"/>
              </a:endParaRPr>
            </a:p>
          </p:txBody>
        </p:sp>
        <p:sp>
          <p:nvSpPr>
            <p:cNvPr id="142382" name="Text Box 51"/>
            <p:cNvSpPr txBox="1"/>
            <p:nvPr/>
          </p:nvSpPr>
          <p:spPr>
            <a:xfrm>
              <a:off x="3833"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8</a:t>
              </a:r>
              <a:endParaRPr lang="en-US" altLang="zh-CN" dirty="0">
                <a:latin typeface="Times New Roman" panose="02020603050405020304" pitchFamily="18" charset="0"/>
              </a:endParaRPr>
            </a:p>
          </p:txBody>
        </p:sp>
        <p:sp>
          <p:nvSpPr>
            <p:cNvPr id="142383" name="Text Box 52"/>
            <p:cNvSpPr txBox="1"/>
            <p:nvPr/>
          </p:nvSpPr>
          <p:spPr>
            <a:xfrm>
              <a:off x="4150"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grpSp>
      <p:grpSp>
        <p:nvGrpSpPr>
          <p:cNvPr id="142351" name="Group 53"/>
          <p:cNvGrpSpPr/>
          <p:nvPr/>
        </p:nvGrpSpPr>
        <p:grpSpPr>
          <a:xfrm>
            <a:off x="1403350" y="4508500"/>
            <a:ext cx="1512888" cy="466725"/>
            <a:chOff x="3515" y="709"/>
            <a:chExt cx="953" cy="294"/>
          </a:xfrm>
        </p:grpSpPr>
        <p:sp>
          <p:nvSpPr>
            <p:cNvPr id="142378" name="Text Box 54"/>
            <p:cNvSpPr txBox="1"/>
            <p:nvPr/>
          </p:nvSpPr>
          <p:spPr>
            <a:xfrm>
              <a:off x="3515"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solidFill>
                    <a:schemeClr val="tx2"/>
                  </a:solidFill>
                  <a:latin typeface="Times New Roman" panose="02020603050405020304" pitchFamily="18" charset="0"/>
                </a:rPr>
                <a:t>0</a:t>
              </a:r>
              <a:endParaRPr lang="en-US" altLang="zh-CN" dirty="0">
                <a:solidFill>
                  <a:schemeClr val="tx2"/>
                </a:solidFill>
                <a:latin typeface="Times New Roman" panose="02020603050405020304" pitchFamily="18" charset="0"/>
              </a:endParaRPr>
            </a:p>
          </p:txBody>
        </p:sp>
        <p:sp>
          <p:nvSpPr>
            <p:cNvPr id="142379" name="Text Box 55"/>
            <p:cNvSpPr txBox="1"/>
            <p:nvPr/>
          </p:nvSpPr>
          <p:spPr>
            <a:xfrm>
              <a:off x="3833"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142380" name="Text Box 56"/>
            <p:cNvSpPr txBox="1"/>
            <p:nvPr/>
          </p:nvSpPr>
          <p:spPr>
            <a:xfrm>
              <a:off x="4150"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grpSp>
      <p:sp>
        <p:nvSpPr>
          <p:cNvPr id="142352" name="Line 57"/>
          <p:cNvSpPr/>
          <p:nvPr/>
        </p:nvSpPr>
        <p:spPr>
          <a:xfrm>
            <a:off x="5364163" y="1196975"/>
            <a:ext cx="1944687" cy="431800"/>
          </a:xfrm>
          <a:prstGeom prst="line">
            <a:avLst/>
          </a:prstGeom>
          <a:ln w="19050" cap="flat" cmpd="sng">
            <a:solidFill>
              <a:schemeClr val="tx1"/>
            </a:solidFill>
            <a:prstDash val="solid"/>
            <a:headEnd type="none" w="med" len="med"/>
            <a:tailEnd type="triangle" w="med" len="med"/>
          </a:ln>
        </p:spPr>
      </p:sp>
      <p:sp>
        <p:nvSpPr>
          <p:cNvPr id="142353" name="Line 58"/>
          <p:cNvSpPr/>
          <p:nvPr/>
        </p:nvSpPr>
        <p:spPr>
          <a:xfrm>
            <a:off x="7380288" y="2133600"/>
            <a:ext cx="360362" cy="431800"/>
          </a:xfrm>
          <a:prstGeom prst="line">
            <a:avLst/>
          </a:prstGeom>
          <a:ln w="19050" cap="flat" cmpd="sng">
            <a:solidFill>
              <a:schemeClr val="tx1"/>
            </a:solidFill>
            <a:prstDash val="solid"/>
            <a:headEnd type="none" w="med" len="med"/>
            <a:tailEnd type="triangle" w="med" len="med"/>
          </a:ln>
        </p:spPr>
      </p:sp>
      <p:sp>
        <p:nvSpPr>
          <p:cNvPr id="142354" name="Line 59"/>
          <p:cNvSpPr/>
          <p:nvPr/>
        </p:nvSpPr>
        <p:spPr>
          <a:xfrm>
            <a:off x="7667625" y="3068638"/>
            <a:ext cx="360363" cy="431800"/>
          </a:xfrm>
          <a:prstGeom prst="line">
            <a:avLst/>
          </a:prstGeom>
          <a:ln w="19050" cap="flat" cmpd="sng">
            <a:solidFill>
              <a:schemeClr val="tx1"/>
            </a:solidFill>
            <a:prstDash val="solid"/>
            <a:headEnd type="none" w="med" len="med"/>
            <a:tailEnd type="triangle" w="med" len="med"/>
          </a:ln>
        </p:spPr>
      </p:sp>
      <p:sp>
        <p:nvSpPr>
          <p:cNvPr id="142355" name="Line 60"/>
          <p:cNvSpPr/>
          <p:nvPr/>
        </p:nvSpPr>
        <p:spPr>
          <a:xfrm flipH="1">
            <a:off x="7740650" y="4005263"/>
            <a:ext cx="144463" cy="503237"/>
          </a:xfrm>
          <a:prstGeom prst="line">
            <a:avLst/>
          </a:prstGeom>
          <a:ln w="19050" cap="flat" cmpd="sng">
            <a:solidFill>
              <a:schemeClr val="tx1"/>
            </a:solidFill>
            <a:prstDash val="solid"/>
            <a:headEnd type="none" w="med" len="med"/>
            <a:tailEnd type="triangle" w="med" len="med"/>
          </a:ln>
        </p:spPr>
      </p:sp>
      <p:sp>
        <p:nvSpPr>
          <p:cNvPr id="142356" name="Line 61"/>
          <p:cNvSpPr/>
          <p:nvPr/>
        </p:nvSpPr>
        <p:spPr>
          <a:xfrm flipH="1">
            <a:off x="7308850" y="4941888"/>
            <a:ext cx="431800" cy="574675"/>
          </a:xfrm>
          <a:prstGeom prst="line">
            <a:avLst/>
          </a:prstGeom>
          <a:ln w="19050" cap="flat" cmpd="sng">
            <a:solidFill>
              <a:schemeClr val="tx1"/>
            </a:solidFill>
            <a:prstDash val="solid"/>
            <a:headEnd type="none" w="med" len="med"/>
            <a:tailEnd type="triangle" w="med" len="med"/>
          </a:ln>
        </p:spPr>
      </p:sp>
      <p:sp>
        <p:nvSpPr>
          <p:cNvPr id="142357" name="Line 62"/>
          <p:cNvSpPr/>
          <p:nvPr/>
        </p:nvSpPr>
        <p:spPr>
          <a:xfrm flipH="1">
            <a:off x="5724525" y="5949950"/>
            <a:ext cx="1727200" cy="287338"/>
          </a:xfrm>
          <a:prstGeom prst="line">
            <a:avLst/>
          </a:prstGeom>
          <a:ln w="19050" cap="flat" cmpd="sng">
            <a:solidFill>
              <a:schemeClr val="tx1"/>
            </a:solidFill>
            <a:prstDash val="solid"/>
            <a:headEnd type="none" w="med" len="med"/>
            <a:tailEnd type="triangle" w="med" len="med"/>
          </a:ln>
        </p:spPr>
      </p:sp>
      <p:sp>
        <p:nvSpPr>
          <p:cNvPr id="142358" name="Line 63"/>
          <p:cNvSpPr/>
          <p:nvPr/>
        </p:nvSpPr>
        <p:spPr>
          <a:xfrm flipH="1" flipV="1">
            <a:off x="3563938" y="5949950"/>
            <a:ext cx="647700" cy="287338"/>
          </a:xfrm>
          <a:prstGeom prst="line">
            <a:avLst/>
          </a:prstGeom>
          <a:ln w="19050" cap="flat" cmpd="sng">
            <a:solidFill>
              <a:schemeClr val="tx1"/>
            </a:solidFill>
            <a:prstDash val="solid"/>
            <a:headEnd type="none" w="med" len="med"/>
            <a:tailEnd type="triangle" w="med" len="med"/>
          </a:ln>
        </p:spPr>
      </p:sp>
      <p:sp>
        <p:nvSpPr>
          <p:cNvPr id="142359" name="Line 64"/>
          <p:cNvSpPr/>
          <p:nvPr/>
        </p:nvSpPr>
        <p:spPr>
          <a:xfrm flipH="1" flipV="1">
            <a:off x="2700338" y="5013325"/>
            <a:ext cx="792162" cy="431800"/>
          </a:xfrm>
          <a:prstGeom prst="line">
            <a:avLst/>
          </a:prstGeom>
          <a:ln w="19050" cap="flat" cmpd="sng">
            <a:solidFill>
              <a:schemeClr val="tx1"/>
            </a:solidFill>
            <a:prstDash val="solid"/>
            <a:headEnd type="none" w="med" len="med"/>
            <a:tailEnd type="triangle" w="med" len="med"/>
          </a:ln>
        </p:spPr>
      </p:sp>
      <p:sp>
        <p:nvSpPr>
          <p:cNvPr id="142360" name="Line 65"/>
          <p:cNvSpPr/>
          <p:nvPr/>
        </p:nvSpPr>
        <p:spPr>
          <a:xfrm flipH="1" flipV="1">
            <a:off x="2268538" y="4005263"/>
            <a:ext cx="431800" cy="503237"/>
          </a:xfrm>
          <a:prstGeom prst="line">
            <a:avLst/>
          </a:prstGeom>
          <a:ln w="19050" cap="flat" cmpd="sng">
            <a:solidFill>
              <a:schemeClr val="tx1"/>
            </a:solidFill>
            <a:prstDash val="solid"/>
            <a:headEnd type="none" w="med" len="med"/>
            <a:tailEnd type="triangle" w="med" len="med"/>
          </a:ln>
        </p:spPr>
      </p:sp>
      <p:sp>
        <p:nvSpPr>
          <p:cNvPr id="142361" name="Line 66"/>
          <p:cNvSpPr/>
          <p:nvPr/>
        </p:nvSpPr>
        <p:spPr>
          <a:xfrm flipV="1">
            <a:off x="2411413" y="3141663"/>
            <a:ext cx="215900" cy="358775"/>
          </a:xfrm>
          <a:prstGeom prst="line">
            <a:avLst/>
          </a:prstGeom>
          <a:ln w="19050" cap="flat" cmpd="sng">
            <a:solidFill>
              <a:schemeClr val="tx1"/>
            </a:solidFill>
            <a:prstDash val="solid"/>
            <a:headEnd type="none" w="med" len="med"/>
            <a:tailEnd type="triangle" w="med" len="med"/>
          </a:ln>
        </p:spPr>
      </p:sp>
      <p:sp>
        <p:nvSpPr>
          <p:cNvPr id="142362" name="Line 67"/>
          <p:cNvSpPr/>
          <p:nvPr/>
        </p:nvSpPr>
        <p:spPr>
          <a:xfrm flipV="1">
            <a:off x="2771775" y="2060575"/>
            <a:ext cx="287338" cy="576263"/>
          </a:xfrm>
          <a:prstGeom prst="line">
            <a:avLst/>
          </a:prstGeom>
          <a:ln w="19050" cap="flat" cmpd="sng">
            <a:solidFill>
              <a:schemeClr val="tx1"/>
            </a:solidFill>
            <a:prstDash val="solid"/>
            <a:headEnd type="none" w="med" len="med"/>
            <a:tailEnd type="triangle" w="med" len="med"/>
          </a:ln>
        </p:spPr>
      </p:sp>
      <p:sp>
        <p:nvSpPr>
          <p:cNvPr id="142363" name="Line 68"/>
          <p:cNvSpPr/>
          <p:nvPr/>
        </p:nvSpPr>
        <p:spPr>
          <a:xfrm flipV="1">
            <a:off x="2987675" y="1196975"/>
            <a:ext cx="936625" cy="431800"/>
          </a:xfrm>
          <a:prstGeom prst="line">
            <a:avLst/>
          </a:prstGeom>
          <a:ln w="19050" cap="flat" cmpd="sng">
            <a:solidFill>
              <a:schemeClr val="tx1"/>
            </a:solidFill>
            <a:prstDash val="solid"/>
            <a:headEnd type="none" w="med" len="med"/>
            <a:tailEnd type="triangle" w="med" len="med"/>
          </a:ln>
        </p:spPr>
      </p:sp>
      <p:sp>
        <p:nvSpPr>
          <p:cNvPr id="424005" name="Line 69"/>
          <p:cNvSpPr/>
          <p:nvPr/>
        </p:nvSpPr>
        <p:spPr>
          <a:xfrm flipV="1">
            <a:off x="4716463" y="1989138"/>
            <a:ext cx="1439862" cy="1657350"/>
          </a:xfrm>
          <a:prstGeom prst="line">
            <a:avLst/>
          </a:prstGeom>
          <a:ln w="28575" cap="flat" cmpd="sng">
            <a:solidFill>
              <a:schemeClr val="tx2"/>
            </a:solidFill>
            <a:prstDash val="solid"/>
            <a:headEnd type="none" w="med" len="med"/>
            <a:tailEnd type="triangle" w="med" len="med"/>
          </a:ln>
        </p:spPr>
      </p:sp>
      <p:sp>
        <p:nvSpPr>
          <p:cNvPr id="424007" name="Text Box 71"/>
          <p:cNvSpPr txBox="1"/>
          <p:nvPr/>
        </p:nvSpPr>
        <p:spPr>
          <a:xfrm>
            <a:off x="6156325" y="1628775"/>
            <a:ext cx="504825" cy="466725"/>
          </a:xfrm>
          <a:prstGeom prst="rect">
            <a:avLst/>
          </a:prstGeom>
          <a:solidFill>
            <a:srgbClr val="CCFFFF"/>
          </a:solid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424010" name="Line 74"/>
          <p:cNvSpPr/>
          <p:nvPr/>
        </p:nvSpPr>
        <p:spPr>
          <a:xfrm flipV="1">
            <a:off x="4716463" y="2781300"/>
            <a:ext cx="1800225" cy="863600"/>
          </a:xfrm>
          <a:prstGeom prst="line">
            <a:avLst/>
          </a:prstGeom>
          <a:ln w="28575" cap="flat" cmpd="sng">
            <a:solidFill>
              <a:schemeClr val="tx2"/>
            </a:solidFill>
            <a:prstDash val="solid"/>
            <a:headEnd type="none" w="med" len="med"/>
            <a:tailEnd type="triangle" w="med" len="med"/>
          </a:ln>
        </p:spPr>
      </p:sp>
      <p:sp>
        <p:nvSpPr>
          <p:cNvPr id="424011" name="Text Box 75"/>
          <p:cNvSpPr txBox="1"/>
          <p:nvPr/>
        </p:nvSpPr>
        <p:spPr>
          <a:xfrm>
            <a:off x="6516688" y="2565400"/>
            <a:ext cx="504825" cy="466725"/>
          </a:xfrm>
          <a:prstGeom prst="rect">
            <a:avLst/>
          </a:prstGeom>
          <a:solidFill>
            <a:srgbClr val="CCFFFF"/>
          </a:solid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424012" name="Line 76"/>
          <p:cNvSpPr/>
          <p:nvPr/>
        </p:nvSpPr>
        <p:spPr>
          <a:xfrm flipV="1">
            <a:off x="4787900" y="3644900"/>
            <a:ext cx="1944688" cy="0"/>
          </a:xfrm>
          <a:prstGeom prst="line">
            <a:avLst/>
          </a:prstGeom>
          <a:ln w="28575" cap="flat" cmpd="sng">
            <a:solidFill>
              <a:schemeClr val="tx2"/>
            </a:solidFill>
            <a:prstDash val="solid"/>
            <a:headEnd type="none" w="med" len="med"/>
            <a:tailEnd type="triangle" w="med" len="med"/>
          </a:ln>
        </p:spPr>
      </p:sp>
      <p:sp>
        <p:nvSpPr>
          <p:cNvPr id="424013" name="Text Box 77"/>
          <p:cNvSpPr txBox="1"/>
          <p:nvPr/>
        </p:nvSpPr>
        <p:spPr>
          <a:xfrm>
            <a:off x="6732588" y="3500438"/>
            <a:ext cx="504825" cy="466725"/>
          </a:xfrm>
          <a:prstGeom prst="rect">
            <a:avLst/>
          </a:prstGeom>
          <a:solidFill>
            <a:srgbClr val="CCFFFF"/>
          </a:solid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424014" name="Line 78"/>
          <p:cNvSpPr/>
          <p:nvPr/>
        </p:nvSpPr>
        <p:spPr>
          <a:xfrm>
            <a:off x="4716463" y="3644900"/>
            <a:ext cx="1800225" cy="1008063"/>
          </a:xfrm>
          <a:prstGeom prst="line">
            <a:avLst/>
          </a:prstGeom>
          <a:ln w="28575" cap="flat" cmpd="sng">
            <a:solidFill>
              <a:schemeClr val="tx2"/>
            </a:solidFill>
            <a:prstDash val="solid"/>
            <a:headEnd type="none" w="med" len="med"/>
            <a:tailEnd type="triangle" w="med" len="med"/>
          </a:ln>
        </p:spPr>
      </p:sp>
      <p:sp>
        <p:nvSpPr>
          <p:cNvPr id="424015" name="Text Box 79"/>
          <p:cNvSpPr txBox="1"/>
          <p:nvPr/>
        </p:nvSpPr>
        <p:spPr>
          <a:xfrm>
            <a:off x="6516688" y="4508500"/>
            <a:ext cx="504825" cy="466725"/>
          </a:xfrm>
          <a:prstGeom prst="rect">
            <a:avLst/>
          </a:prstGeom>
          <a:solidFill>
            <a:srgbClr val="CCFFFF"/>
          </a:solid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424016" name="Line 80"/>
          <p:cNvSpPr/>
          <p:nvPr/>
        </p:nvSpPr>
        <p:spPr>
          <a:xfrm>
            <a:off x="4716463" y="3644900"/>
            <a:ext cx="1368425" cy="2016125"/>
          </a:xfrm>
          <a:prstGeom prst="line">
            <a:avLst/>
          </a:prstGeom>
          <a:ln w="28575" cap="flat" cmpd="sng">
            <a:solidFill>
              <a:schemeClr val="tx2"/>
            </a:solidFill>
            <a:prstDash val="solid"/>
            <a:headEnd type="none" w="med" len="med"/>
            <a:tailEnd type="triangle" w="med" len="med"/>
          </a:ln>
        </p:spPr>
      </p:sp>
      <p:sp>
        <p:nvSpPr>
          <p:cNvPr id="424018" name="Text Box 82"/>
          <p:cNvSpPr txBox="1"/>
          <p:nvPr/>
        </p:nvSpPr>
        <p:spPr>
          <a:xfrm>
            <a:off x="6084888" y="5483225"/>
            <a:ext cx="504825" cy="466725"/>
          </a:xfrm>
          <a:prstGeom prst="rect">
            <a:avLst/>
          </a:prstGeom>
          <a:solidFill>
            <a:srgbClr val="CCFFFF"/>
          </a:solid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424019" name="Line 83"/>
          <p:cNvSpPr/>
          <p:nvPr/>
        </p:nvSpPr>
        <p:spPr>
          <a:xfrm flipH="1">
            <a:off x="4427538" y="3644900"/>
            <a:ext cx="288925" cy="2376488"/>
          </a:xfrm>
          <a:prstGeom prst="line">
            <a:avLst/>
          </a:prstGeom>
          <a:ln w="28575" cap="flat" cmpd="sng">
            <a:solidFill>
              <a:schemeClr val="tx2"/>
            </a:solidFill>
            <a:prstDash val="solid"/>
            <a:headEnd type="none" w="med" len="med"/>
            <a:tailEnd type="triangle" w="med" len="med"/>
          </a:ln>
        </p:spPr>
      </p:sp>
      <p:sp>
        <p:nvSpPr>
          <p:cNvPr id="424020" name="Text Box 84"/>
          <p:cNvSpPr txBox="1"/>
          <p:nvPr/>
        </p:nvSpPr>
        <p:spPr>
          <a:xfrm>
            <a:off x="4211638" y="6021388"/>
            <a:ext cx="504825" cy="466725"/>
          </a:xfrm>
          <a:prstGeom prst="rect">
            <a:avLst/>
          </a:prstGeom>
          <a:solidFill>
            <a:srgbClr val="CCFFFF"/>
          </a:solid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424021" name="Line 85"/>
          <p:cNvSpPr/>
          <p:nvPr/>
        </p:nvSpPr>
        <p:spPr>
          <a:xfrm flipH="1">
            <a:off x="3779838" y="3644900"/>
            <a:ext cx="936625" cy="1800225"/>
          </a:xfrm>
          <a:prstGeom prst="line">
            <a:avLst/>
          </a:prstGeom>
          <a:ln w="28575" cap="flat" cmpd="sng">
            <a:solidFill>
              <a:schemeClr val="tx2"/>
            </a:solidFill>
            <a:prstDash val="solid"/>
            <a:headEnd type="none" w="med" len="med"/>
            <a:tailEnd type="triangle" w="med" len="med"/>
          </a:ln>
        </p:spPr>
      </p:sp>
      <p:sp>
        <p:nvSpPr>
          <p:cNvPr id="424022" name="Line 86"/>
          <p:cNvSpPr/>
          <p:nvPr/>
        </p:nvSpPr>
        <p:spPr>
          <a:xfrm flipH="1">
            <a:off x="2916238" y="3644900"/>
            <a:ext cx="1800225" cy="863600"/>
          </a:xfrm>
          <a:prstGeom prst="line">
            <a:avLst/>
          </a:prstGeom>
          <a:ln w="28575" cap="flat" cmpd="sng">
            <a:solidFill>
              <a:schemeClr val="tx2"/>
            </a:solidFill>
            <a:prstDash val="solid"/>
            <a:headEnd type="none" w="med" len="med"/>
            <a:tailEnd type="triangle" w="med" len="med"/>
          </a:ln>
        </p:spPr>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24007"/>
                                        </p:tgtEl>
                                        <p:attrNameLst>
                                          <p:attrName>style.visibility</p:attrName>
                                        </p:attrNameLst>
                                      </p:cBhvr>
                                      <p:to>
                                        <p:strVal val="visible"/>
                                      </p:to>
                                    </p:set>
                                    <p:animEffect transition="in" filter="box(in)">
                                      <p:cBhvr>
                                        <p:cTn id="7" dur="500"/>
                                        <p:tgtEl>
                                          <p:spTgt spid="42400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nodeType="clickEffect">
                                  <p:stCondLst>
                                    <p:cond delay="0"/>
                                  </p:stCondLst>
                                  <p:childTnLst>
                                    <p:animEffect transition="out" filter="box(in)">
                                      <p:cBhvr>
                                        <p:cTn id="11" dur="500"/>
                                        <p:tgtEl>
                                          <p:spTgt spid="424005"/>
                                        </p:tgtEl>
                                      </p:cBhvr>
                                    </p:animEffect>
                                    <p:set>
                                      <p:cBhvr>
                                        <p:cTn id="12" dur="1" fill="hold">
                                          <p:stCondLst>
                                            <p:cond delay="499"/>
                                          </p:stCondLst>
                                        </p:cTn>
                                        <p:tgtEl>
                                          <p:spTgt spid="42400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24010"/>
                                        </p:tgtEl>
                                        <p:attrNameLst>
                                          <p:attrName>style.visibility</p:attrName>
                                        </p:attrNameLst>
                                      </p:cBhvr>
                                      <p:to>
                                        <p:strVal val="visible"/>
                                      </p:to>
                                    </p:set>
                                    <p:animEffect transition="in" filter="box(in)">
                                      <p:cBhvr>
                                        <p:cTn id="17" dur="500"/>
                                        <p:tgtEl>
                                          <p:spTgt spid="424010"/>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24011"/>
                                        </p:tgtEl>
                                        <p:attrNameLst>
                                          <p:attrName>style.visibility</p:attrName>
                                        </p:attrNameLst>
                                      </p:cBhvr>
                                      <p:to>
                                        <p:strVal val="visible"/>
                                      </p:to>
                                    </p:set>
                                    <p:animEffect transition="in" filter="box(in)">
                                      <p:cBhvr>
                                        <p:cTn id="22" dur="500"/>
                                        <p:tgtEl>
                                          <p:spTgt spid="424011"/>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xit" presetSubtype="16" fill="hold" nodeType="clickEffect">
                                  <p:stCondLst>
                                    <p:cond delay="0"/>
                                  </p:stCondLst>
                                  <p:childTnLst>
                                    <p:animEffect transition="out" filter="box(in)">
                                      <p:cBhvr>
                                        <p:cTn id="26" dur="500"/>
                                        <p:tgtEl>
                                          <p:spTgt spid="424010"/>
                                        </p:tgtEl>
                                      </p:cBhvr>
                                    </p:animEffect>
                                    <p:set>
                                      <p:cBhvr>
                                        <p:cTn id="27" dur="1" fill="hold">
                                          <p:stCondLst>
                                            <p:cond delay="499"/>
                                          </p:stCondLst>
                                        </p:cTn>
                                        <p:tgtEl>
                                          <p:spTgt spid="424010"/>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424012"/>
                                        </p:tgtEl>
                                        <p:attrNameLst>
                                          <p:attrName>style.visibility</p:attrName>
                                        </p:attrNameLst>
                                      </p:cBhvr>
                                      <p:to>
                                        <p:strVal val="visible"/>
                                      </p:to>
                                    </p:set>
                                    <p:animEffect transition="in" filter="box(in)">
                                      <p:cBhvr>
                                        <p:cTn id="32" dur="500"/>
                                        <p:tgtEl>
                                          <p:spTgt spid="424012"/>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424013"/>
                                        </p:tgtEl>
                                        <p:attrNameLst>
                                          <p:attrName>style.visibility</p:attrName>
                                        </p:attrNameLst>
                                      </p:cBhvr>
                                      <p:to>
                                        <p:strVal val="visible"/>
                                      </p:to>
                                    </p:set>
                                    <p:animEffect transition="in" filter="box(in)">
                                      <p:cBhvr>
                                        <p:cTn id="37" dur="500"/>
                                        <p:tgtEl>
                                          <p:spTgt spid="424013"/>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xit" presetSubtype="16" fill="hold" nodeType="clickEffect">
                                  <p:stCondLst>
                                    <p:cond delay="0"/>
                                  </p:stCondLst>
                                  <p:childTnLst>
                                    <p:animEffect transition="out" filter="box(in)">
                                      <p:cBhvr>
                                        <p:cTn id="41" dur="500"/>
                                        <p:tgtEl>
                                          <p:spTgt spid="424012"/>
                                        </p:tgtEl>
                                      </p:cBhvr>
                                    </p:animEffect>
                                    <p:set>
                                      <p:cBhvr>
                                        <p:cTn id="42" dur="1" fill="hold">
                                          <p:stCondLst>
                                            <p:cond delay="499"/>
                                          </p:stCondLst>
                                        </p:cTn>
                                        <p:tgtEl>
                                          <p:spTgt spid="42401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424014"/>
                                        </p:tgtEl>
                                        <p:attrNameLst>
                                          <p:attrName>style.visibility</p:attrName>
                                        </p:attrNameLst>
                                      </p:cBhvr>
                                      <p:to>
                                        <p:strVal val="visible"/>
                                      </p:to>
                                    </p:set>
                                    <p:animEffect transition="in" filter="box(in)">
                                      <p:cBhvr>
                                        <p:cTn id="47" dur="500"/>
                                        <p:tgtEl>
                                          <p:spTgt spid="424014"/>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424015"/>
                                        </p:tgtEl>
                                        <p:attrNameLst>
                                          <p:attrName>style.visibility</p:attrName>
                                        </p:attrNameLst>
                                      </p:cBhvr>
                                      <p:to>
                                        <p:strVal val="visible"/>
                                      </p:to>
                                    </p:set>
                                    <p:animEffect transition="in" filter="box(in)">
                                      <p:cBhvr>
                                        <p:cTn id="52" dur="500"/>
                                        <p:tgtEl>
                                          <p:spTgt spid="424015"/>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xit" presetSubtype="16" fill="hold" nodeType="clickEffect">
                                  <p:stCondLst>
                                    <p:cond delay="0"/>
                                  </p:stCondLst>
                                  <p:childTnLst>
                                    <p:animEffect transition="out" filter="box(in)">
                                      <p:cBhvr>
                                        <p:cTn id="56" dur="500"/>
                                        <p:tgtEl>
                                          <p:spTgt spid="424014"/>
                                        </p:tgtEl>
                                      </p:cBhvr>
                                    </p:animEffect>
                                    <p:set>
                                      <p:cBhvr>
                                        <p:cTn id="57" dur="1" fill="hold">
                                          <p:stCondLst>
                                            <p:cond delay="499"/>
                                          </p:stCondLst>
                                        </p:cTn>
                                        <p:tgtEl>
                                          <p:spTgt spid="424014"/>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424016"/>
                                        </p:tgtEl>
                                        <p:attrNameLst>
                                          <p:attrName>style.visibility</p:attrName>
                                        </p:attrNameLst>
                                      </p:cBhvr>
                                      <p:to>
                                        <p:strVal val="visible"/>
                                      </p:to>
                                    </p:set>
                                    <p:animEffect transition="in" filter="box(in)">
                                      <p:cBhvr>
                                        <p:cTn id="62" dur="500"/>
                                        <p:tgtEl>
                                          <p:spTgt spid="424016"/>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424018"/>
                                        </p:tgtEl>
                                        <p:attrNameLst>
                                          <p:attrName>style.visibility</p:attrName>
                                        </p:attrNameLst>
                                      </p:cBhvr>
                                      <p:to>
                                        <p:strVal val="visible"/>
                                      </p:to>
                                    </p:set>
                                    <p:animEffect transition="in" filter="box(in)">
                                      <p:cBhvr>
                                        <p:cTn id="67" dur="500"/>
                                        <p:tgtEl>
                                          <p:spTgt spid="424018"/>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xit" presetSubtype="16" fill="hold" nodeType="clickEffect">
                                  <p:stCondLst>
                                    <p:cond delay="0"/>
                                  </p:stCondLst>
                                  <p:childTnLst>
                                    <p:animEffect transition="out" filter="box(in)">
                                      <p:cBhvr>
                                        <p:cTn id="71" dur="500"/>
                                        <p:tgtEl>
                                          <p:spTgt spid="424016"/>
                                        </p:tgtEl>
                                      </p:cBhvr>
                                    </p:animEffect>
                                    <p:set>
                                      <p:cBhvr>
                                        <p:cTn id="72" dur="1" fill="hold">
                                          <p:stCondLst>
                                            <p:cond delay="499"/>
                                          </p:stCondLst>
                                        </p:cTn>
                                        <p:tgtEl>
                                          <p:spTgt spid="424016"/>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nodeType="clickEffect">
                                  <p:stCondLst>
                                    <p:cond delay="0"/>
                                  </p:stCondLst>
                                  <p:childTnLst>
                                    <p:set>
                                      <p:cBhvr>
                                        <p:cTn id="76" dur="1" fill="hold">
                                          <p:stCondLst>
                                            <p:cond delay="0"/>
                                          </p:stCondLst>
                                        </p:cTn>
                                        <p:tgtEl>
                                          <p:spTgt spid="424019"/>
                                        </p:tgtEl>
                                        <p:attrNameLst>
                                          <p:attrName>style.visibility</p:attrName>
                                        </p:attrNameLst>
                                      </p:cBhvr>
                                      <p:to>
                                        <p:strVal val="visible"/>
                                      </p:to>
                                    </p:set>
                                    <p:animEffect transition="in" filter="box(in)">
                                      <p:cBhvr>
                                        <p:cTn id="77" dur="500"/>
                                        <p:tgtEl>
                                          <p:spTgt spid="424019"/>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grpId="0" nodeType="clickEffect">
                                  <p:stCondLst>
                                    <p:cond delay="0"/>
                                  </p:stCondLst>
                                  <p:childTnLst>
                                    <p:set>
                                      <p:cBhvr>
                                        <p:cTn id="81" dur="1" fill="hold">
                                          <p:stCondLst>
                                            <p:cond delay="0"/>
                                          </p:stCondLst>
                                        </p:cTn>
                                        <p:tgtEl>
                                          <p:spTgt spid="424020"/>
                                        </p:tgtEl>
                                        <p:attrNameLst>
                                          <p:attrName>style.visibility</p:attrName>
                                        </p:attrNameLst>
                                      </p:cBhvr>
                                      <p:to>
                                        <p:strVal val="visible"/>
                                      </p:to>
                                    </p:set>
                                    <p:animEffect transition="in" filter="box(in)">
                                      <p:cBhvr>
                                        <p:cTn id="82" dur="500"/>
                                        <p:tgtEl>
                                          <p:spTgt spid="424020"/>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xit" presetSubtype="16" fill="hold" nodeType="clickEffect">
                                  <p:stCondLst>
                                    <p:cond delay="0"/>
                                  </p:stCondLst>
                                  <p:childTnLst>
                                    <p:animEffect transition="out" filter="box(in)">
                                      <p:cBhvr>
                                        <p:cTn id="86" dur="500"/>
                                        <p:tgtEl>
                                          <p:spTgt spid="424019"/>
                                        </p:tgtEl>
                                      </p:cBhvr>
                                    </p:animEffect>
                                    <p:set>
                                      <p:cBhvr>
                                        <p:cTn id="87" dur="1" fill="hold">
                                          <p:stCondLst>
                                            <p:cond delay="499"/>
                                          </p:stCondLst>
                                        </p:cTn>
                                        <p:tgtEl>
                                          <p:spTgt spid="424019"/>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4" presetClass="entr" presetSubtype="16" fill="hold" nodeType="clickEffect">
                                  <p:stCondLst>
                                    <p:cond delay="0"/>
                                  </p:stCondLst>
                                  <p:childTnLst>
                                    <p:set>
                                      <p:cBhvr>
                                        <p:cTn id="91" dur="1" fill="hold">
                                          <p:stCondLst>
                                            <p:cond delay="0"/>
                                          </p:stCondLst>
                                        </p:cTn>
                                        <p:tgtEl>
                                          <p:spTgt spid="424021"/>
                                        </p:tgtEl>
                                        <p:attrNameLst>
                                          <p:attrName>style.visibility</p:attrName>
                                        </p:attrNameLst>
                                      </p:cBhvr>
                                      <p:to>
                                        <p:strVal val="visible"/>
                                      </p:to>
                                    </p:set>
                                    <p:animEffect transition="in" filter="box(in)">
                                      <p:cBhvr>
                                        <p:cTn id="92" dur="500"/>
                                        <p:tgtEl>
                                          <p:spTgt spid="424021"/>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xit" presetSubtype="16" fill="hold" nodeType="clickEffect">
                                  <p:stCondLst>
                                    <p:cond delay="0"/>
                                  </p:stCondLst>
                                  <p:childTnLst>
                                    <p:animEffect transition="out" filter="box(in)">
                                      <p:cBhvr>
                                        <p:cTn id="96" dur="500"/>
                                        <p:tgtEl>
                                          <p:spTgt spid="424021"/>
                                        </p:tgtEl>
                                      </p:cBhvr>
                                    </p:animEffect>
                                    <p:set>
                                      <p:cBhvr>
                                        <p:cTn id="97" dur="1" fill="hold">
                                          <p:stCondLst>
                                            <p:cond delay="499"/>
                                          </p:stCondLst>
                                        </p:cTn>
                                        <p:tgtEl>
                                          <p:spTgt spid="424021"/>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4" presetClass="entr" presetSubtype="16" fill="hold" nodeType="clickEffect">
                                  <p:stCondLst>
                                    <p:cond delay="0"/>
                                  </p:stCondLst>
                                  <p:childTnLst>
                                    <p:set>
                                      <p:cBhvr>
                                        <p:cTn id="101" dur="1" fill="hold">
                                          <p:stCondLst>
                                            <p:cond delay="0"/>
                                          </p:stCondLst>
                                        </p:cTn>
                                        <p:tgtEl>
                                          <p:spTgt spid="424022"/>
                                        </p:tgtEl>
                                        <p:attrNameLst>
                                          <p:attrName>style.visibility</p:attrName>
                                        </p:attrNameLst>
                                      </p:cBhvr>
                                      <p:to>
                                        <p:strVal val="visible"/>
                                      </p:to>
                                    </p:set>
                                    <p:animEffect transition="in" filter="box(in)">
                                      <p:cBhvr>
                                        <p:cTn id="102" dur="500"/>
                                        <p:tgtEl>
                                          <p:spTgt spid="424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007" grpId="0" animBg="1"/>
      <p:bldP spid="424011" grpId="0" animBg="1"/>
      <p:bldP spid="424013" grpId="0" animBg="1"/>
      <p:bldP spid="424015" grpId="0" animBg="1"/>
      <p:bldP spid="424018" grpId="0" animBg="1"/>
      <p:bldP spid="424020"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Rectangle 2"/>
          <p:cNvSpPr>
            <a:spLocks noGrp="1"/>
          </p:cNvSpPr>
          <p:nvPr>
            <p:ph idx="1"/>
          </p:nvPr>
        </p:nvSpPr>
        <p:spPr>
          <a:xfrm>
            <a:off x="360363" y="188913"/>
            <a:ext cx="6516687" cy="647700"/>
          </a:xfrm>
          <a:ln/>
        </p:spPr>
        <p:txBody>
          <a:bodyPr vert="horz" wrap="square" lIns="91440" tIns="45720" rIns="91440" bIns="45720" anchor="t"/>
          <a:p>
            <a:pPr>
              <a:buNone/>
            </a:pPr>
            <a:r>
              <a:rPr lang="en-US" altLang="zh-CN" b="1" dirty="0">
                <a:solidFill>
                  <a:schemeClr val="accent1"/>
                </a:solidFill>
              </a:rPr>
              <a:t>Linux</a:t>
            </a:r>
            <a:r>
              <a:rPr lang="zh-CN" altLang="en-US" b="1" dirty="0">
                <a:solidFill>
                  <a:schemeClr val="accent1"/>
                </a:solidFill>
              </a:rPr>
              <a:t>的双表针</a:t>
            </a:r>
            <a:r>
              <a:rPr lang="en-US" altLang="zh-CN" b="1" dirty="0">
                <a:solidFill>
                  <a:schemeClr val="accent1"/>
                </a:solidFill>
              </a:rPr>
              <a:t>clock</a:t>
            </a:r>
            <a:r>
              <a:rPr lang="zh-CN" altLang="en-US" b="1" dirty="0">
                <a:solidFill>
                  <a:schemeClr val="accent1"/>
                </a:solidFill>
              </a:rPr>
              <a:t>置换算法：</a:t>
            </a:r>
            <a:endParaRPr lang="zh-CN" altLang="en-US" dirty="0"/>
          </a:p>
        </p:txBody>
      </p:sp>
      <p:grpSp>
        <p:nvGrpSpPr>
          <p:cNvPr id="143363" name="Group 3"/>
          <p:cNvGrpSpPr/>
          <p:nvPr/>
        </p:nvGrpSpPr>
        <p:grpSpPr>
          <a:xfrm>
            <a:off x="6156325" y="1628775"/>
            <a:ext cx="1512888" cy="466725"/>
            <a:chOff x="3515" y="709"/>
            <a:chExt cx="953" cy="294"/>
          </a:xfrm>
        </p:grpSpPr>
        <p:sp>
          <p:nvSpPr>
            <p:cNvPr id="143429" name="Text Box 4"/>
            <p:cNvSpPr txBox="1"/>
            <p:nvPr/>
          </p:nvSpPr>
          <p:spPr>
            <a:xfrm>
              <a:off x="3515"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solidFill>
                    <a:schemeClr val="tx2"/>
                  </a:solidFill>
                  <a:latin typeface="Times New Roman" panose="02020603050405020304" pitchFamily="18" charset="0"/>
                </a:rPr>
                <a:t>1</a:t>
              </a:r>
              <a:endParaRPr lang="en-US" altLang="zh-CN" dirty="0">
                <a:solidFill>
                  <a:schemeClr val="tx2"/>
                </a:solidFill>
                <a:latin typeface="Times New Roman" panose="02020603050405020304" pitchFamily="18" charset="0"/>
              </a:endParaRPr>
            </a:p>
          </p:txBody>
        </p:sp>
        <p:sp>
          <p:nvSpPr>
            <p:cNvPr id="143430" name="Text Box 5"/>
            <p:cNvSpPr txBox="1"/>
            <p:nvPr/>
          </p:nvSpPr>
          <p:spPr>
            <a:xfrm>
              <a:off x="3833"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143431" name="Text Box 6"/>
            <p:cNvSpPr txBox="1"/>
            <p:nvPr/>
          </p:nvSpPr>
          <p:spPr>
            <a:xfrm>
              <a:off x="4150"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grpSp>
      <p:grpSp>
        <p:nvGrpSpPr>
          <p:cNvPr id="143364" name="Group 11"/>
          <p:cNvGrpSpPr/>
          <p:nvPr/>
        </p:nvGrpSpPr>
        <p:grpSpPr>
          <a:xfrm>
            <a:off x="6516688" y="2565400"/>
            <a:ext cx="1512887" cy="466725"/>
            <a:chOff x="3515" y="709"/>
            <a:chExt cx="953" cy="294"/>
          </a:xfrm>
        </p:grpSpPr>
        <p:sp>
          <p:nvSpPr>
            <p:cNvPr id="143426" name="Text Box 12"/>
            <p:cNvSpPr txBox="1"/>
            <p:nvPr/>
          </p:nvSpPr>
          <p:spPr>
            <a:xfrm>
              <a:off x="3515"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solidFill>
                    <a:schemeClr val="tx2"/>
                  </a:solidFill>
                  <a:latin typeface="Times New Roman" panose="02020603050405020304" pitchFamily="18" charset="0"/>
                </a:rPr>
                <a:t>1</a:t>
              </a:r>
              <a:endParaRPr lang="en-US" altLang="zh-CN" dirty="0">
                <a:solidFill>
                  <a:schemeClr val="tx2"/>
                </a:solidFill>
                <a:latin typeface="Times New Roman" panose="02020603050405020304" pitchFamily="18" charset="0"/>
              </a:endParaRPr>
            </a:p>
          </p:txBody>
        </p:sp>
        <p:sp>
          <p:nvSpPr>
            <p:cNvPr id="143427" name="Text Box 13"/>
            <p:cNvSpPr txBox="1"/>
            <p:nvPr/>
          </p:nvSpPr>
          <p:spPr>
            <a:xfrm>
              <a:off x="3833"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sp>
          <p:nvSpPr>
            <p:cNvPr id="143428" name="Text Box 14"/>
            <p:cNvSpPr txBox="1"/>
            <p:nvPr/>
          </p:nvSpPr>
          <p:spPr>
            <a:xfrm>
              <a:off x="4150"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11</a:t>
              </a:r>
              <a:endParaRPr lang="en-US" altLang="zh-CN" dirty="0">
                <a:latin typeface="Times New Roman" panose="02020603050405020304" pitchFamily="18" charset="0"/>
              </a:endParaRPr>
            </a:p>
          </p:txBody>
        </p:sp>
      </p:grpSp>
      <p:grpSp>
        <p:nvGrpSpPr>
          <p:cNvPr id="143365" name="Group 15"/>
          <p:cNvGrpSpPr/>
          <p:nvPr/>
        </p:nvGrpSpPr>
        <p:grpSpPr>
          <a:xfrm>
            <a:off x="6732588" y="3500438"/>
            <a:ext cx="1512887" cy="466725"/>
            <a:chOff x="3515" y="709"/>
            <a:chExt cx="953" cy="294"/>
          </a:xfrm>
        </p:grpSpPr>
        <p:sp>
          <p:nvSpPr>
            <p:cNvPr id="143423" name="Text Box 16"/>
            <p:cNvSpPr txBox="1"/>
            <p:nvPr/>
          </p:nvSpPr>
          <p:spPr>
            <a:xfrm>
              <a:off x="3515"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solidFill>
                    <a:schemeClr val="tx2"/>
                  </a:solidFill>
                  <a:latin typeface="Times New Roman" panose="02020603050405020304" pitchFamily="18" charset="0"/>
                </a:rPr>
                <a:t>1</a:t>
              </a:r>
              <a:endParaRPr lang="en-US" altLang="zh-CN" dirty="0">
                <a:solidFill>
                  <a:schemeClr val="tx2"/>
                </a:solidFill>
                <a:latin typeface="Times New Roman" panose="02020603050405020304" pitchFamily="18" charset="0"/>
              </a:endParaRPr>
            </a:p>
          </p:txBody>
        </p:sp>
        <p:sp>
          <p:nvSpPr>
            <p:cNvPr id="143424" name="Text Box 17"/>
            <p:cNvSpPr txBox="1"/>
            <p:nvPr/>
          </p:nvSpPr>
          <p:spPr>
            <a:xfrm>
              <a:off x="3833"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143425" name="Text Box 18"/>
            <p:cNvSpPr txBox="1"/>
            <p:nvPr/>
          </p:nvSpPr>
          <p:spPr>
            <a:xfrm>
              <a:off x="4150"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12</a:t>
              </a:r>
              <a:endParaRPr lang="en-US" altLang="zh-CN" dirty="0">
                <a:latin typeface="Times New Roman" panose="02020603050405020304" pitchFamily="18" charset="0"/>
              </a:endParaRPr>
            </a:p>
          </p:txBody>
        </p:sp>
      </p:grpSp>
      <p:grpSp>
        <p:nvGrpSpPr>
          <p:cNvPr id="143366" name="Group 19"/>
          <p:cNvGrpSpPr/>
          <p:nvPr/>
        </p:nvGrpSpPr>
        <p:grpSpPr>
          <a:xfrm>
            <a:off x="6516688" y="4508500"/>
            <a:ext cx="1512887" cy="466725"/>
            <a:chOff x="3515" y="709"/>
            <a:chExt cx="953" cy="294"/>
          </a:xfrm>
        </p:grpSpPr>
        <p:sp>
          <p:nvSpPr>
            <p:cNvPr id="143420" name="Text Box 20"/>
            <p:cNvSpPr txBox="1"/>
            <p:nvPr/>
          </p:nvSpPr>
          <p:spPr>
            <a:xfrm>
              <a:off x="3515"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solidFill>
                    <a:schemeClr val="tx2"/>
                  </a:solidFill>
                  <a:latin typeface="Times New Roman" panose="02020603050405020304" pitchFamily="18" charset="0"/>
                </a:rPr>
                <a:t>1</a:t>
              </a:r>
              <a:endParaRPr lang="en-US" altLang="zh-CN" dirty="0">
                <a:solidFill>
                  <a:schemeClr val="tx2"/>
                </a:solidFill>
                <a:latin typeface="Times New Roman" panose="02020603050405020304" pitchFamily="18" charset="0"/>
              </a:endParaRPr>
            </a:p>
          </p:txBody>
        </p:sp>
        <p:sp>
          <p:nvSpPr>
            <p:cNvPr id="143421" name="Text Box 21"/>
            <p:cNvSpPr txBox="1"/>
            <p:nvPr/>
          </p:nvSpPr>
          <p:spPr>
            <a:xfrm>
              <a:off x="3833"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6</a:t>
              </a:r>
              <a:endParaRPr lang="en-US" altLang="zh-CN" dirty="0">
                <a:latin typeface="Times New Roman" panose="02020603050405020304" pitchFamily="18" charset="0"/>
              </a:endParaRPr>
            </a:p>
          </p:txBody>
        </p:sp>
        <p:sp>
          <p:nvSpPr>
            <p:cNvPr id="143422" name="Text Box 22"/>
            <p:cNvSpPr txBox="1"/>
            <p:nvPr/>
          </p:nvSpPr>
          <p:spPr>
            <a:xfrm>
              <a:off x="4150"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13</a:t>
              </a:r>
              <a:endParaRPr lang="en-US" altLang="zh-CN" dirty="0">
                <a:latin typeface="Times New Roman" panose="02020603050405020304" pitchFamily="18" charset="0"/>
              </a:endParaRPr>
            </a:p>
          </p:txBody>
        </p:sp>
      </p:grpSp>
      <p:grpSp>
        <p:nvGrpSpPr>
          <p:cNvPr id="143367" name="Group 23"/>
          <p:cNvGrpSpPr/>
          <p:nvPr/>
        </p:nvGrpSpPr>
        <p:grpSpPr>
          <a:xfrm>
            <a:off x="6084888" y="5481638"/>
            <a:ext cx="1512887" cy="466725"/>
            <a:chOff x="3515" y="709"/>
            <a:chExt cx="953" cy="294"/>
          </a:xfrm>
        </p:grpSpPr>
        <p:sp>
          <p:nvSpPr>
            <p:cNvPr id="143417" name="Text Box 24"/>
            <p:cNvSpPr txBox="1"/>
            <p:nvPr/>
          </p:nvSpPr>
          <p:spPr>
            <a:xfrm>
              <a:off x="3515"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solidFill>
                    <a:schemeClr val="tx2"/>
                  </a:solidFill>
                  <a:latin typeface="Times New Roman" panose="02020603050405020304" pitchFamily="18" charset="0"/>
                </a:rPr>
                <a:t>1</a:t>
              </a:r>
              <a:endParaRPr lang="en-US" altLang="zh-CN" dirty="0">
                <a:solidFill>
                  <a:schemeClr val="tx2"/>
                </a:solidFill>
                <a:latin typeface="Times New Roman" panose="02020603050405020304" pitchFamily="18" charset="0"/>
              </a:endParaRPr>
            </a:p>
          </p:txBody>
        </p:sp>
        <p:sp>
          <p:nvSpPr>
            <p:cNvPr id="143418" name="Text Box 25"/>
            <p:cNvSpPr txBox="1"/>
            <p:nvPr/>
          </p:nvSpPr>
          <p:spPr>
            <a:xfrm>
              <a:off x="3833"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5</a:t>
              </a:r>
              <a:endParaRPr lang="en-US" altLang="zh-CN" dirty="0">
                <a:latin typeface="Times New Roman" panose="02020603050405020304" pitchFamily="18" charset="0"/>
              </a:endParaRPr>
            </a:p>
          </p:txBody>
        </p:sp>
        <p:sp>
          <p:nvSpPr>
            <p:cNvPr id="143419" name="Text Box 26"/>
            <p:cNvSpPr txBox="1"/>
            <p:nvPr/>
          </p:nvSpPr>
          <p:spPr>
            <a:xfrm>
              <a:off x="4150"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14</a:t>
              </a:r>
              <a:endParaRPr lang="en-US" altLang="zh-CN" dirty="0">
                <a:latin typeface="Times New Roman" panose="02020603050405020304" pitchFamily="18" charset="0"/>
              </a:endParaRPr>
            </a:p>
          </p:txBody>
        </p:sp>
      </p:grpSp>
      <p:grpSp>
        <p:nvGrpSpPr>
          <p:cNvPr id="143368" name="Group 27"/>
          <p:cNvGrpSpPr/>
          <p:nvPr/>
        </p:nvGrpSpPr>
        <p:grpSpPr>
          <a:xfrm>
            <a:off x="4211638" y="6021388"/>
            <a:ext cx="1512887" cy="466725"/>
            <a:chOff x="3515" y="709"/>
            <a:chExt cx="953" cy="294"/>
          </a:xfrm>
        </p:grpSpPr>
        <p:sp>
          <p:nvSpPr>
            <p:cNvPr id="143414" name="Text Box 28"/>
            <p:cNvSpPr txBox="1"/>
            <p:nvPr/>
          </p:nvSpPr>
          <p:spPr>
            <a:xfrm>
              <a:off x="3515"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solidFill>
                    <a:schemeClr val="tx2"/>
                  </a:solidFill>
                  <a:latin typeface="Times New Roman" panose="02020603050405020304" pitchFamily="18" charset="0"/>
                </a:rPr>
                <a:t>1</a:t>
              </a:r>
              <a:endParaRPr lang="en-US" altLang="zh-CN" dirty="0">
                <a:solidFill>
                  <a:schemeClr val="tx2"/>
                </a:solidFill>
                <a:latin typeface="Times New Roman" panose="02020603050405020304" pitchFamily="18" charset="0"/>
              </a:endParaRPr>
            </a:p>
          </p:txBody>
        </p:sp>
        <p:sp>
          <p:nvSpPr>
            <p:cNvPr id="143415" name="Text Box 29"/>
            <p:cNvSpPr txBox="1"/>
            <p:nvPr/>
          </p:nvSpPr>
          <p:spPr>
            <a:xfrm>
              <a:off x="3833"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15</a:t>
              </a:r>
              <a:endParaRPr lang="en-US" altLang="zh-CN" dirty="0">
                <a:latin typeface="Times New Roman" panose="02020603050405020304" pitchFamily="18" charset="0"/>
              </a:endParaRPr>
            </a:p>
          </p:txBody>
        </p:sp>
        <p:sp>
          <p:nvSpPr>
            <p:cNvPr id="143416" name="Text Box 30"/>
            <p:cNvSpPr txBox="1"/>
            <p:nvPr/>
          </p:nvSpPr>
          <p:spPr>
            <a:xfrm>
              <a:off x="4150"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15</a:t>
              </a:r>
              <a:endParaRPr lang="en-US" altLang="zh-CN" dirty="0">
                <a:latin typeface="Times New Roman" panose="02020603050405020304" pitchFamily="18" charset="0"/>
              </a:endParaRPr>
            </a:p>
          </p:txBody>
        </p:sp>
      </p:grpSp>
      <p:grpSp>
        <p:nvGrpSpPr>
          <p:cNvPr id="143369" name="Group 31"/>
          <p:cNvGrpSpPr/>
          <p:nvPr/>
        </p:nvGrpSpPr>
        <p:grpSpPr>
          <a:xfrm>
            <a:off x="2266950" y="5481638"/>
            <a:ext cx="1512888" cy="466725"/>
            <a:chOff x="3515" y="709"/>
            <a:chExt cx="953" cy="294"/>
          </a:xfrm>
        </p:grpSpPr>
        <p:sp>
          <p:nvSpPr>
            <p:cNvPr id="143411" name="Text Box 32"/>
            <p:cNvSpPr txBox="1"/>
            <p:nvPr/>
          </p:nvSpPr>
          <p:spPr>
            <a:xfrm>
              <a:off x="3515"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solidFill>
                    <a:schemeClr val="tx2"/>
                  </a:solidFill>
                  <a:latin typeface="Times New Roman" panose="02020603050405020304" pitchFamily="18" charset="0"/>
                </a:rPr>
                <a:t>0</a:t>
              </a:r>
              <a:endParaRPr lang="en-US" altLang="zh-CN" dirty="0">
                <a:solidFill>
                  <a:schemeClr val="tx2"/>
                </a:solidFill>
                <a:latin typeface="Times New Roman" panose="02020603050405020304" pitchFamily="18" charset="0"/>
              </a:endParaRPr>
            </a:p>
          </p:txBody>
        </p:sp>
        <p:sp>
          <p:nvSpPr>
            <p:cNvPr id="143412" name="Text Box 33"/>
            <p:cNvSpPr txBox="1"/>
            <p:nvPr/>
          </p:nvSpPr>
          <p:spPr>
            <a:xfrm>
              <a:off x="3833"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12</a:t>
              </a:r>
              <a:endParaRPr lang="en-US" altLang="zh-CN" dirty="0">
                <a:latin typeface="Times New Roman" panose="02020603050405020304" pitchFamily="18" charset="0"/>
              </a:endParaRPr>
            </a:p>
          </p:txBody>
        </p:sp>
        <p:sp>
          <p:nvSpPr>
            <p:cNvPr id="143413" name="Text Box 34"/>
            <p:cNvSpPr txBox="1"/>
            <p:nvPr/>
          </p:nvSpPr>
          <p:spPr>
            <a:xfrm>
              <a:off x="4150"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16</a:t>
              </a:r>
              <a:endParaRPr lang="en-US" altLang="zh-CN" dirty="0">
                <a:latin typeface="Times New Roman" panose="02020603050405020304" pitchFamily="18" charset="0"/>
              </a:endParaRPr>
            </a:p>
          </p:txBody>
        </p:sp>
      </p:grpSp>
      <p:grpSp>
        <p:nvGrpSpPr>
          <p:cNvPr id="143370" name="Group 35"/>
          <p:cNvGrpSpPr/>
          <p:nvPr/>
        </p:nvGrpSpPr>
        <p:grpSpPr>
          <a:xfrm>
            <a:off x="3851275" y="981075"/>
            <a:ext cx="1512888" cy="466725"/>
            <a:chOff x="3515" y="709"/>
            <a:chExt cx="953" cy="294"/>
          </a:xfrm>
        </p:grpSpPr>
        <p:sp>
          <p:nvSpPr>
            <p:cNvPr id="143408" name="Text Box 36"/>
            <p:cNvSpPr txBox="1"/>
            <p:nvPr/>
          </p:nvSpPr>
          <p:spPr>
            <a:xfrm>
              <a:off x="3515"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solidFill>
                    <a:schemeClr val="tx2"/>
                  </a:solidFill>
                  <a:latin typeface="Times New Roman" panose="02020603050405020304" pitchFamily="18" charset="0"/>
                </a:rPr>
                <a:t>0</a:t>
              </a:r>
              <a:endParaRPr lang="en-US" altLang="zh-CN" dirty="0">
                <a:solidFill>
                  <a:schemeClr val="tx2"/>
                </a:solidFill>
                <a:latin typeface="Times New Roman" panose="02020603050405020304" pitchFamily="18" charset="0"/>
              </a:endParaRPr>
            </a:p>
          </p:txBody>
        </p:sp>
        <p:sp>
          <p:nvSpPr>
            <p:cNvPr id="143409" name="Text Box 37"/>
            <p:cNvSpPr txBox="1"/>
            <p:nvPr/>
          </p:nvSpPr>
          <p:spPr>
            <a:xfrm>
              <a:off x="3833"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30</a:t>
              </a:r>
              <a:endParaRPr lang="en-US" altLang="zh-CN" dirty="0">
                <a:latin typeface="Times New Roman" panose="02020603050405020304" pitchFamily="18" charset="0"/>
              </a:endParaRPr>
            </a:p>
          </p:txBody>
        </p:sp>
        <p:sp>
          <p:nvSpPr>
            <p:cNvPr id="143410" name="Text Box 38"/>
            <p:cNvSpPr txBox="1"/>
            <p:nvPr/>
          </p:nvSpPr>
          <p:spPr>
            <a:xfrm>
              <a:off x="4150"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grpSp>
      <p:grpSp>
        <p:nvGrpSpPr>
          <p:cNvPr id="143371" name="Group 39"/>
          <p:cNvGrpSpPr/>
          <p:nvPr/>
        </p:nvGrpSpPr>
        <p:grpSpPr>
          <a:xfrm>
            <a:off x="1763713" y="1628775"/>
            <a:ext cx="1512887" cy="466725"/>
            <a:chOff x="3515" y="709"/>
            <a:chExt cx="953" cy="294"/>
          </a:xfrm>
        </p:grpSpPr>
        <p:sp>
          <p:nvSpPr>
            <p:cNvPr id="143405" name="Text Box 40"/>
            <p:cNvSpPr txBox="1"/>
            <p:nvPr/>
          </p:nvSpPr>
          <p:spPr>
            <a:xfrm>
              <a:off x="3515"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solidFill>
                    <a:schemeClr val="tx2"/>
                  </a:solidFill>
                  <a:latin typeface="Times New Roman" panose="02020603050405020304" pitchFamily="18" charset="0"/>
                </a:rPr>
                <a:t>0</a:t>
              </a:r>
              <a:endParaRPr lang="en-US" altLang="zh-CN" dirty="0">
                <a:solidFill>
                  <a:schemeClr val="tx2"/>
                </a:solidFill>
                <a:latin typeface="Times New Roman" panose="02020603050405020304" pitchFamily="18" charset="0"/>
              </a:endParaRPr>
            </a:p>
          </p:txBody>
        </p:sp>
        <p:sp>
          <p:nvSpPr>
            <p:cNvPr id="143406" name="Text Box 41"/>
            <p:cNvSpPr txBox="1"/>
            <p:nvPr/>
          </p:nvSpPr>
          <p:spPr>
            <a:xfrm>
              <a:off x="3833"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7</a:t>
              </a:r>
              <a:endParaRPr lang="en-US" altLang="zh-CN" dirty="0">
                <a:latin typeface="Times New Roman" panose="02020603050405020304" pitchFamily="18" charset="0"/>
              </a:endParaRPr>
            </a:p>
          </p:txBody>
        </p:sp>
        <p:sp>
          <p:nvSpPr>
            <p:cNvPr id="143407" name="Text Box 42"/>
            <p:cNvSpPr txBox="1"/>
            <p:nvPr/>
          </p:nvSpPr>
          <p:spPr>
            <a:xfrm>
              <a:off x="4150"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grpSp>
      <p:grpSp>
        <p:nvGrpSpPr>
          <p:cNvPr id="143372" name="Group 43"/>
          <p:cNvGrpSpPr/>
          <p:nvPr/>
        </p:nvGrpSpPr>
        <p:grpSpPr>
          <a:xfrm>
            <a:off x="1403350" y="2636838"/>
            <a:ext cx="1512888" cy="466725"/>
            <a:chOff x="3515" y="709"/>
            <a:chExt cx="953" cy="294"/>
          </a:xfrm>
        </p:grpSpPr>
        <p:sp>
          <p:nvSpPr>
            <p:cNvPr id="143402" name="Text Box 44"/>
            <p:cNvSpPr txBox="1"/>
            <p:nvPr/>
          </p:nvSpPr>
          <p:spPr>
            <a:xfrm>
              <a:off x="3515"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solidFill>
                    <a:schemeClr val="tx2"/>
                  </a:solidFill>
                  <a:latin typeface="Times New Roman" panose="02020603050405020304" pitchFamily="18" charset="0"/>
                </a:rPr>
                <a:t>1</a:t>
              </a:r>
              <a:endParaRPr lang="en-US" altLang="zh-CN" dirty="0">
                <a:solidFill>
                  <a:schemeClr val="tx2"/>
                </a:solidFill>
                <a:latin typeface="Times New Roman" panose="02020603050405020304" pitchFamily="18" charset="0"/>
              </a:endParaRPr>
            </a:p>
          </p:txBody>
        </p:sp>
        <p:sp>
          <p:nvSpPr>
            <p:cNvPr id="143403" name="Text Box 45"/>
            <p:cNvSpPr txBox="1"/>
            <p:nvPr/>
          </p:nvSpPr>
          <p:spPr>
            <a:xfrm>
              <a:off x="3833"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20</a:t>
              </a:r>
              <a:endParaRPr lang="en-US" altLang="zh-CN" dirty="0">
                <a:latin typeface="Times New Roman" panose="02020603050405020304" pitchFamily="18" charset="0"/>
              </a:endParaRPr>
            </a:p>
          </p:txBody>
        </p:sp>
        <p:sp>
          <p:nvSpPr>
            <p:cNvPr id="143404" name="Text Box 46"/>
            <p:cNvSpPr txBox="1"/>
            <p:nvPr/>
          </p:nvSpPr>
          <p:spPr>
            <a:xfrm>
              <a:off x="4150"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grpSp>
      <p:grpSp>
        <p:nvGrpSpPr>
          <p:cNvPr id="143373" name="Group 47"/>
          <p:cNvGrpSpPr/>
          <p:nvPr/>
        </p:nvGrpSpPr>
        <p:grpSpPr>
          <a:xfrm>
            <a:off x="1114425" y="3538538"/>
            <a:ext cx="1512888" cy="466725"/>
            <a:chOff x="3515" y="709"/>
            <a:chExt cx="953" cy="294"/>
          </a:xfrm>
        </p:grpSpPr>
        <p:sp>
          <p:nvSpPr>
            <p:cNvPr id="143399" name="Text Box 48"/>
            <p:cNvSpPr txBox="1"/>
            <p:nvPr/>
          </p:nvSpPr>
          <p:spPr>
            <a:xfrm>
              <a:off x="3515"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solidFill>
                    <a:schemeClr val="tx2"/>
                  </a:solidFill>
                  <a:latin typeface="Times New Roman" panose="02020603050405020304" pitchFamily="18" charset="0"/>
                </a:rPr>
                <a:t>1</a:t>
              </a:r>
              <a:endParaRPr lang="en-US" altLang="zh-CN" dirty="0">
                <a:solidFill>
                  <a:schemeClr val="tx2"/>
                </a:solidFill>
                <a:latin typeface="Times New Roman" panose="02020603050405020304" pitchFamily="18" charset="0"/>
              </a:endParaRPr>
            </a:p>
          </p:txBody>
        </p:sp>
        <p:sp>
          <p:nvSpPr>
            <p:cNvPr id="143400" name="Text Box 49"/>
            <p:cNvSpPr txBox="1"/>
            <p:nvPr/>
          </p:nvSpPr>
          <p:spPr>
            <a:xfrm>
              <a:off x="3833"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8</a:t>
              </a:r>
              <a:endParaRPr lang="en-US" altLang="zh-CN" dirty="0">
                <a:latin typeface="Times New Roman" panose="02020603050405020304" pitchFamily="18" charset="0"/>
              </a:endParaRPr>
            </a:p>
          </p:txBody>
        </p:sp>
        <p:sp>
          <p:nvSpPr>
            <p:cNvPr id="143401" name="Text Box 50"/>
            <p:cNvSpPr txBox="1"/>
            <p:nvPr/>
          </p:nvSpPr>
          <p:spPr>
            <a:xfrm>
              <a:off x="4150"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grpSp>
      <p:grpSp>
        <p:nvGrpSpPr>
          <p:cNvPr id="143374" name="Group 51"/>
          <p:cNvGrpSpPr/>
          <p:nvPr/>
        </p:nvGrpSpPr>
        <p:grpSpPr>
          <a:xfrm>
            <a:off x="1403350" y="4508500"/>
            <a:ext cx="1512888" cy="466725"/>
            <a:chOff x="3515" y="709"/>
            <a:chExt cx="953" cy="294"/>
          </a:xfrm>
        </p:grpSpPr>
        <p:sp>
          <p:nvSpPr>
            <p:cNvPr id="143396" name="Text Box 52"/>
            <p:cNvSpPr txBox="1"/>
            <p:nvPr/>
          </p:nvSpPr>
          <p:spPr>
            <a:xfrm>
              <a:off x="3515"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solidFill>
                    <a:schemeClr val="tx2"/>
                  </a:solidFill>
                  <a:latin typeface="Times New Roman" panose="02020603050405020304" pitchFamily="18" charset="0"/>
                </a:rPr>
                <a:t>0</a:t>
              </a:r>
              <a:endParaRPr lang="en-US" altLang="zh-CN" dirty="0">
                <a:solidFill>
                  <a:schemeClr val="tx2"/>
                </a:solidFill>
                <a:latin typeface="Times New Roman" panose="02020603050405020304" pitchFamily="18" charset="0"/>
              </a:endParaRPr>
            </a:p>
          </p:txBody>
        </p:sp>
        <p:sp>
          <p:nvSpPr>
            <p:cNvPr id="143397" name="Text Box 53"/>
            <p:cNvSpPr txBox="1"/>
            <p:nvPr/>
          </p:nvSpPr>
          <p:spPr>
            <a:xfrm>
              <a:off x="3833"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143398" name="Text Box 54"/>
            <p:cNvSpPr txBox="1"/>
            <p:nvPr/>
          </p:nvSpPr>
          <p:spPr>
            <a:xfrm>
              <a:off x="4150" y="709"/>
              <a:ext cx="318" cy="294"/>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grpSp>
      <p:sp>
        <p:nvSpPr>
          <p:cNvPr id="143375" name="Line 55"/>
          <p:cNvSpPr/>
          <p:nvPr/>
        </p:nvSpPr>
        <p:spPr>
          <a:xfrm>
            <a:off x="5364163" y="1196975"/>
            <a:ext cx="1944687" cy="431800"/>
          </a:xfrm>
          <a:prstGeom prst="line">
            <a:avLst/>
          </a:prstGeom>
          <a:ln w="19050" cap="flat" cmpd="sng">
            <a:solidFill>
              <a:schemeClr val="tx1"/>
            </a:solidFill>
            <a:prstDash val="solid"/>
            <a:headEnd type="none" w="med" len="med"/>
            <a:tailEnd type="triangle" w="med" len="med"/>
          </a:ln>
        </p:spPr>
      </p:sp>
      <p:sp>
        <p:nvSpPr>
          <p:cNvPr id="143376" name="Line 56"/>
          <p:cNvSpPr/>
          <p:nvPr/>
        </p:nvSpPr>
        <p:spPr>
          <a:xfrm>
            <a:off x="7380288" y="2133600"/>
            <a:ext cx="360362" cy="431800"/>
          </a:xfrm>
          <a:prstGeom prst="line">
            <a:avLst/>
          </a:prstGeom>
          <a:ln w="19050" cap="flat" cmpd="sng">
            <a:solidFill>
              <a:schemeClr val="tx1"/>
            </a:solidFill>
            <a:prstDash val="solid"/>
            <a:headEnd type="none" w="med" len="med"/>
            <a:tailEnd type="triangle" w="med" len="med"/>
          </a:ln>
        </p:spPr>
      </p:sp>
      <p:sp>
        <p:nvSpPr>
          <p:cNvPr id="143377" name="Line 57"/>
          <p:cNvSpPr/>
          <p:nvPr/>
        </p:nvSpPr>
        <p:spPr>
          <a:xfrm>
            <a:off x="7667625" y="3068638"/>
            <a:ext cx="360363" cy="431800"/>
          </a:xfrm>
          <a:prstGeom prst="line">
            <a:avLst/>
          </a:prstGeom>
          <a:ln w="19050" cap="flat" cmpd="sng">
            <a:solidFill>
              <a:schemeClr val="tx1"/>
            </a:solidFill>
            <a:prstDash val="solid"/>
            <a:headEnd type="none" w="med" len="med"/>
            <a:tailEnd type="triangle" w="med" len="med"/>
          </a:ln>
        </p:spPr>
      </p:sp>
      <p:sp>
        <p:nvSpPr>
          <p:cNvPr id="143378" name="Line 58"/>
          <p:cNvSpPr/>
          <p:nvPr/>
        </p:nvSpPr>
        <p:spPr>
          <a:xfrm flipH="1">
            <a:off x="7740650" y="4005263"/>
            <a:ext cx="144463" cy="503237"/>
          </a:xfrm>
          <a:prstGeom prst="line">
            <a:avLst/>
          </a:prstGeom>
          <a:ln w="19050" cap="flat" cmpd="sng">
            <a:solidFill>
              <a:schemeClr val="tx1"/>
            </a:solidFill>
            <a:prstDash val="solid"/>
            <a:headEnd type="none" w="med" len="med"/>
            <a:tailEnd type="triangle" w="med" len="med"/>
          </a:ln>
        </p:spPr>
      </p:sp>
      <p:sp>
        <p:nvSpPr>
          <p:cNvPr id="143379" name="Line 59"/>
          <p:cNvSpPr/>
          <p:nvPr/>
        </p:nvSpPr>
        <p:spPr>
          <a:xfrm flipH="1">
            <a:off x="7308850" y="4941888"/>
            <a:ext cx="431800" cy="574675"/>
          </a:xfrm>
          <a:prstGeom prst="line">
            <a:avLst/>
          </a:prstGeom>
          <a:ln w="19050" cap="flat" cmpd="sng">
            <a:solidFill>
              <a:schemeClr val="tx1"/>
            </a:solidFill>
            <a:prstDash val="solid"/>
            <a:headEnd type="none" w="med" len="med"/>
            <a:tailEnd type="triangle" w="med" len="med"/>
          </a:ln>
        </p:spPr>
      </p:sp>
      <p:sp>
        <p:nvSpPr>
          <p:cNvPr id="143380" name="Line 60"/>
          <p:cNvSpPr/>
          <p:nvPr/>
        </p:nvSpPr>
        <p:spPr>
          <a:xfrm flipH="1">
            <a:off x="5724525" y="5949950"/>
            <a:ext cx="1727200" cy="287338"/>
          </a:xfrm>
          <a:prstGeom prst="line">
            <a:avLst/>
          </a:prstGeom>
          <a:ln w="19050" cap="flat" cmpd="sng">
            <a:solidFill>
              <a:schemeClr val="tx1"/>
            </a:solidFill>
            <a:prstDash val="solid"/>
            <a:headEnd type="none" w="med" len="med"/>
            <a:tailEnd type="triangle" w="med" len="med"/>
          </a:ln>
        </p:spPr>
      </p:sp>
      <p:sp>
        <p:nvSpPr>
          <p:cNvPr id="143381" name="Line 61"/>
          <p:cNvSpPr/>
          <p:nvPr/>
        </p:nvSpPr>
        <p:spPr>
          <a:xfrm flipH="1" flipV="1">
            <a:off x="3563938" y="5949950"/>
            <a:ext cx="647700" cy="287338"/>
          </a:xfrm>
          <a:prstGeom prst="line">
            <a:avLst/>
          </a:prstGeom>
          <a:ln w="19050" cap="flat" cmpd="sng">
            <a:solidFill>
              <a:schemeClr val="tx1"/>
            </a:solidFill>
            <a:prstDash val="solid"/>
            <a:headEnd type="none" w="med" len="med"/>
            <a:tailEnd type="triangle" w="med" len="med"/>
          </a:ln>
        </p:spPr>
      </p:sp>
      <p:sp>
        <p:nvSpPr>
          <p:cNvPr id="143382" name="Line 62"/>
          <p:cNvSpPr/>
          <p:nvPr/>
        </p:nvSpPr>
        <p:spPr>
          <a:xfrm flipH="1" flipV="1">
            <a:off x="2700338" y="5013325"/>
            <a:ext cx="792162" cy="431800"/>
          </a:xfrm>
          <a:prstGeom prst="line">
            <a:avLst/>
          </a:prstGeom>
          <a:ln w="19050" cap="flat" cmpd="sng">
            <a:solidFill>
              <a:schemeClr val="tx1"/>
            </a:solidFill>
            <a:prstDash val="solid"/>
            <a:headEnd type="none" w="med" len="med"/>
            <a:tailEnd type="triangle" w="med" len="med"/>
          </a:ln>
        </p:spPr>
      </p:sp>
      <p:sp>
        <p:nvSpPr>
          <p:cNvPr id="143383" name="Line 63"/>
          <p:cNvSpPr/>
          <p:nvPr/>
        </p:nvSpPr>
        <p:spPr>
          <a:xfrm flipH="1" flipV="1">
            <a:off x="2268538" y="4005263"/>
            <a:ext cx="431800" cy="503237"/>
          </a:xfrm>
          <a:prstGeom prst="line">
            <a:avLst/>
          </a:prstGeom>
          <a:ln w="19050" cap="flat" cmpd="sng">
            <a:solidFill>
              <a:schemeClr val="tx1"/>
            </a:solidFill>
            <a:prstDash val="solid"/>
            <a:headEnd type="none" w="med" len="med"/>
            <a:tailEnd type="triangle" w="med" len="med"/>
          </a:ln>
        </p:spPr>
      </p:sp>
      <p:sp>
        <p:nvSpPr>
          <p:cNvPr id="143384" name="Line 64"/>
          <p:cNvSpPr/>
          <p:nvPr/>
        </p:nvSpPr>
        <p:spPr>
          <a:xfrm flipV="1">
            <a:off x="2411413" y="3141663"/>
            <a:ext cx="215900" cy="358775"/>
          </a:xfrm>
          <a:prstGeom prst="line">
            <a:avLst/>
          </a:prstGeom>
          <a:ln w="19050" cap="flat" cmpd="sng">
            <a:solidFill>
              <a:schemeClr val="tx1"/>
            </a:solidFill>
            <a:prstDash val="solid"/>
            <a:headEnd type="none" w="med" len="med"/>
            <a:tailEnd type="triangle" w="med" len="med"/>
          </a:ln>
        </p:spPr>
      </p:sp>
      <p:sp>
        <p:nvSpPr>
          <p:cNvPr id="143385" name="Line 65"/>
          <p:cNvSpPr/>
          <p:nvPr/>
        </p:nvSpPr>
        <p:spPr>
          <a:xfrm flipV="1">
            <a:off x="2771775" y="2060575"/>
            <a:ext cx="287338" cy="576263"/>
          </a:xfrm>
          <a:prstGeom prst="line">
            <a:avLst/>
          </a:prstGeom>
          <a:ln w="19050" cap="flat" cmpd="sng">
            <a:solidFill>
              <a:schemeClr val="tx1"/>
            </a:solidFill>
            <a:prstDash val="solid"/>
            <a:headEnd type="none" w="med" len="med"/>
            <a:tailEnd type="triangle" w="med" len="med"/>
          </a:ln>
        </p:spPr>
      </p:sp>
      <p:sp>
        <p:nvSpPr>
          <p:cNvPr id="143386" name="Line 66"/>
          <p:cNvSpPr/>
          <p:nvPr/>
        </p:nvSpPr>
        <p:spPr>
          <a:xfrm flipV="1">
            <a:off x="2987675" y="1196975"/>
            <a:ext cx="936625" cy="431800"/>
          </a:xfrm>
          <a:prstGeom prst="line">
            <a:avLst/>
          </a:prstGeom>
          <a:ln w="19050" cap="flat" cmpd="sng">
            <a:solidFill>
              <a:schemeClr val="tx1"/>
            </a:solidFill>
            <a:prstDash val="solid"/>
            <a:headEnd type="none" w="med" len="med"/>
            <a:tailEnd type="triangle" w="med" len="med"/>
          </a:ln>
        </p:spPr>
      </p:sp>
      <p:sp>
        <p:nvSpPr>
          <p:cNvPr id="425028" name="Text Box 68"/>
          <p:cNvSpPr txBox="1"/>
          <p:nvPr/>
        </p:nvSpPr>
        <p:spPr>
          <a:xfrm>
            <a:off x="6156325" y="1628775"/>
            <a:ext cx="504825" cy="466725"/>
          </a:xfrm>
          <a:prstGeom prst="rect">
            <a:avLst/>
          </a:prstGeom>
          <a:solidFill>
            <a:srgbClr val="CCFFFF"/>
          </a:solid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425030" name="Text Box 70"/>
          <p:cNvSpPr txBox="1"/>
          <p:nvPr/>
        </p:nvSpPr>
        <p:spPr>
          <a:xfrm>
            <a:off x="6516688" y="2565400"/>
            <a:ext cx="504825" cy="466725"/>
          </a:xfrm>
          <a:prstGeom prst="rect">
            <a:avLst/>
          </a:prstGeom>
          <a:solidFill>
            <a:srgbClr val="CCFFFF"/>
          </a:solid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425032" name="Text Box 72"/>
          <p:cNvSpPr txBox="1"/>
          <p:nvPr/>
        </p:nvSpPr>
        <p:spPr>
          <a:xfrm>
            <a:off x="6732588" y="3500438"/>
            <a:ext cx="504825" cy="466725"/>
          </a:xfrm>
          <a:prstGeom prst="rect">
            <a:avLst/>
          </a:prstGeom>
          <a:solidFill>
            <a:srgbClr val="CCFFFF"/>
          </a:solidFill>
          <a:ln w="9525" cap="flat" cmpd="sng">
            <a:solidFill>
              <a:schemeClr val="tx1"/>
            </a:solidFill>
            <a:prstDash val="solid"/>
            <a:miter/>
            <a:headEnd type="none" w="med" len="med"/>
            <a:tailEnd type="none" w="med" len="med"/>
          </a:ln>
        </p:spPr>
        <p:txBody>
          <a:bodyPr>
            <a:spAutoFit/>
          </a:bodyPr>
          <a:p>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425035" name="Line 75"/>
          <p:cNvSpPr/>
          <p:nvPr/>
        </p:nvSpPr>
        <p:spPr>
          <a:xfrm flipV="1">
            <a:off x="4716463" y="1916113"/>
            <a:ext cx="1439862" cy="1728787"/>
          </a:xfrm>
          <a:prstGeom prst="line">
            <a:avLst/>
          </a:prstGeom>
          <a:ln w="28575" cap="flat" cmpd="sng">
            <a:solidFill>
              <a:schemeClr val="tx2"/>
            </a:solidFill>
            <a:prstDash val="solid"/>
            <a:headEnd type="none" w="med" len="med"/>
            <a:tailEnd type="triangle" w="med" len="med"/>
          </a:ln>
        </p:spPr>
      </p:sp>
      <p:sp>
        <p:nvSpPr>
          <p:cNvPr id="425041" name="Line 81"/>
          <p:cNvSpPr/>
          <p:nvPr/>
        </p:nvSpPr>
        <p:spPr>
          <a:xfrm flipH="1">
            <a:off x="2627313" y="3644900"/>
            <a:ext cx="2089150" cy="69850"/>
          </a:xfrm>
          <a:prstGeom prst="line">
            <a:avLst/>
          </a:prstGeom>
          <a:ln w="28575" cap="flat" cmpd="sng">
            <a:solidFill>
              <a:schemeClr val="tx2"/>
            </a:solidFill>
            <a:prstDash val="solid"/>
            <a:headEnd type="none" w="med" len="med"/>
            <a:tailEnd type="triangle" w="med" len="med"/>
          </a:ln>
        </p:spPr>
      </p:sp>
      <p:sp>
        <p:nvSpPr>
          <p:cNvPr id="425042" name="Line 82"/>
          <p:cNvSpPr/>
          <p:nvPr/>
        </p:nvSpPr>
        <p:spPr>
          <a:xfrm flipH="1" flipV="1">
            <a:off x="2916238" y="2924175"/>
            <a:ext cx="1800225" cy="720725"/>
          </a:xfrm>
          <a:prstGeom prst="line">
            <a:avLst/>
          </a:prstGeom>
          <a:ln w="28575" cap="flat" cmpd="sng">
            <a:solidFill>
              <a:schemeClr val="tx2"/>
            </a:solidFill>
            <a:prstDash val="solid"/>
            <a:headEnd type="none" w="med" len="med"/>
            <a:tailEnd type="triangle" w="med" len="med"/>
          </a:ln>
        </p:spPr>
      </p:sp>
      <p:sp>
        <p:nvSpPr>
          <p:cNvPr id="425043" name="Line 83"/>
          <p:cNvSpPr/>
          <p:nvPr/>
        </p:nvSpPr>
        <p:spPr>
          <a:xfrm flipV="1">
            <a:off x="4716463" y="2708275"/>
            <a:ext cx="1800225" cy="936625"/>
          </a:xfrm>
          <a:prstGeom prst="line">
            <a:avLst/>
          </a:prstGeom>
          <a:ln w="28575" cap="flat" cmpd="sng">
            <a:solidFill>
              <a:schemeClr val="tx2"/>
            </a:solidFill>
            <a:prstDash val="solid"/>
            <a:headEnd type="none" w="med" len="med"/>
            <a:tailEnd type="triangle" w="med" len="med"/>
          </a:ln>
        </p:spPr>
      </p:sp>
      <p:sp>
        <p:nvSpPr>
          <p:cNvPr id="425044" name="Line 84"/>
          <p:cNvSpPr/>
          <p:nvPr/>
        </p:nvSpPr>
        <p:spPr>
          <a:xfrm flipH="1" flipV="1">
            <a:off x="3276600" y="1916113"/>
            <a:ext cx="1439863" cy="1728787"/>
          </a:xfrm>
          <a:prstGeom prst="line">
            <a:avLst/>
          </a:prstGeom>
          <a:ln w="28575" cap="flat" cmpd="sng">
            <a:solidFill>
              <a:schemeClr val="tx2"/>
            </a:solidFill>
            <a:prstDash val="solid"/>
            <a:headEnd type="none" w="med" len="med"/>
            <a:tailEnd type="triangle" w="med" len="med"/>
          </a:ln>
        </p:spPr>
      </p:sp>
      <p:sp>
        <p:nvSpPr>
          <p:cNvPr id="425045" name="Line 85"/>
          <p:cNvSpPr/>
          <p:nvPr/>
        </p:nvSpPr>
        <p:spPr>
          <a:xfrm flipV="1">
            <a:off x="4643438" y="3644900"/>
            <a:ext cx="2089150" cy="0"/>
          </a:xfrm>
          <a:prstGeom prst="line">
            <a:avLst/>
          </a:prstGeom>
          <a:ln w="28575" cap="flat" cmpd="sng">
            <a:solidFill>
              <a:schemeClr val="tx2"/>
            </a:solidFill>
            <a:prstDash val="solid"/>
            <a:headEnd type="none" w="med" len="med"/>
            <a:tailEnd type="triangle" w="med" len="med"/>
          </a:ln>
        </p:spPr>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25028"/>
                                        </p:tgtEl>
                                        <p:attrNameLst>
                                          <p:attrName>style.visibility</p:attrName>
                                        </p:attrNameLst>
                                      </p:cBhvr>
                                      <p:to>
                                        <p:strVal val="visible"/>
                                      </p:to>
                                    </p:set>
                                    <p:animEffect transition="in" filter="box(in)">
                                      <p:cBhvr>
                                        <p:cTn id="7" dur="500"/>
                                        <p:tgtEl>
                                          <p:spTgt spid="42502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nodeType="clickEffect">
                                  <p:stCondLst>
                                    <p:cond delay="0"/>
                                  </p:stCondLst>
                                  <p:childTnLst>
                                    <p:animEffect transition="out" filter="box(in)">
                                      <p:cBhvr>
                                        <p:cTn id="11" dur="500"/>
                                        <p:tgtEl>
                                          <p:spTgt spid="425035"/>
                                        </p:tgtEl>
                                      </p:cBhvr>
                                    </p:animEffect>
                                    <p:set>
                                      <p:cBhvr>
                                        <p:cTn id="12" dur="1" fill="hold">
                                          <p:stCondLst>
                                            <p:cond delay="499"/>
                                          </p:stCondLst>
                                        </p:cTn>
                                        <p:tgtEl>
                                          <p:spTgt spid="425035"/>
                                        </p:tgtEl>
                                        <p:attrNameLst>
                                          <p:attrName>style.visibility</p:attrName>
                                        </p:attrNameLst>
                                      </p:cBhvr>
                                      <p:to>
                                        <p:strVal val="hidden"/>
                                      </p:to>
                                    </p:set>
                                  </p:childTnLst>
                                </p:cTn>
                              </p:par>
                              <p:par>
                                <p:cTn id="13" presetID="4" presetClass="exit" presetSubtype="16" fill="hold" nodeType="withEffect">
                                  <p:stCondLst>
                                    <p:cond delay="0"/>
                                  </p:stCondLst>
                                  <p:childTnLst>
                                    <p:animEffect transition="out" filter="box(in)">
                                      <p:cBhvr>
                                        <p:cTn id="14" dur="500"/>
                                        <p:tgtEl>
                                          <p:spTgt spid="425041"/>
                                        </p:tgtEl>
                                      </p:cBhvr>
                                    </p:animEffect>
                                    <p:set>
                                      <p:cBhvr>
                                        <p:cTn id="15" dur="1" fill="hold">
                                          <p:stCondLst>
                                            <p:cond delay="499"/>
                                          </p:stCondLst>
                                        </p:cTn>
                                        <p:tgtEl>
                                          <p:spTgt spid="425041"/>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425042"/>
                                        </p:tgtEl>
                                        <p:attrNameLst>
                                          <p:attrName>style.visibility</p:attrName>
                                        </p:attrNameLst>
                                      </p:cBhvr>
                                      <p:to>
                                        <p:strVal val="visible"/>
                                      </p:to>
                                    </p:set>
                                    <p:animEffect transition="in" filter="box(in)">
                                      <p:cBhvr>
                                        <p:cTn id="20" dur="500"/>
                                        <p:tgtEl>
                                          <p:spTgt spid="425042"/>
                                        </p:tgtEl>
                                      </p:cBhvr>
                                    </p:animEffect>
                                  </p:childTnLst>
                                </p:cTn>
                              </p:par>
                              <p:par>
                                <p:cTn id="21" presetID="4" presetClass="entr" presetSubtype="16" fill="hold" nodeType="withEffect">
                                  <p:stCondLst>
                                    <p:cond delay="0"/>
                                  </p:stCondLst>
                                  <p:childTnLst>
                                    <p:set>
                                      <p:cBhvr>
                                        <p:cTn id="22" dur="1" fill="hold">
                                          <p:stCondLst>
                                            <p:cond delay="0"/>
                                          </p:stCondLst>
                                        </p:cTn>
                                        <p:tgtEl>
                                          <p:spTgt spid="425043"/>
                                        </p:tgtEl>
                                        <p:attrNameLst>
                                          <p:attrName>style.visibility</p:attrName>
                                        </p:attrNameLst>
                                      </p:cBhvr>
                                      <p:to>
                                        <p:strVal val="visible"/>
                                      </p:to>
                                    </p:set>
                                    <p:animEffect transition="in" filter="box(in)">
                                      <p:cBhvr>
                                        <p:cTn id="23" dur="500"/>
                                        <p:tgtEl>
                                          <p:spTgt spid="425043"/>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425030"/>
                                        </p:tgtEl>
                                        <p:attrNameLst>
                                          <p:attrName>style.visibility</p:attrName>
                                        </p:attrNameLst>
                                      </p:cBhvr>
                                      <p:to>
                                        <p:strVal val="visible"/>
                                      </p:to>
                                    </p:set>
                                    <p:animEffect transition="in" filter="box(in)">
                                      <p:cBhvr>
                                        <p:cTn id="28" dur="500"/>
                                        <p:tgtEl>
                                          <p:spTgt spid="425030"/>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xit" presetSubtype="16" fill="hold" nodeType="clickEffect">
                                  <p:stCondLst>
                                    <p:cond delay="0"/>
                                  </p:stCondLst>
                                  <p:childTnLst>
                                    <p:animEffect transition="out" filter="box(in)">
                                      <p:cBhvr>
                                        <p:cTn id="32" dur="500"/>
                                        <p:tgtEl>
                                          <p:spTgt spid="425042"/>
                                        </p:tgtEl>
                                      </p:cBhvr>
                                    </p:animEffect>
                                    <p:set>
                                      <p:cBhvr>
                                        <p:cTn id="33" dur="1" fill="hold">
                                          <p:stCondLst>
                                            <p:cond delay="499"/>
                                          </p:stCondLst>
                                        </p:cTn>
                                        <p:tgtEl>
                                          <p:spTgt spid="425042"/>
                                        </p:tgtEl>
                                        <p:attrNameLst>
                                          <p:attrName>style.visibility</p:attrName>
                                        </p:attrNameLst>
                                      </p:cBhvr>
                                      <p:to>
                                        <p:strVal val="hidden"/>
                                      </p:to>
                                    </p:set>
                                  </p:childTnLst>
                                </p:cTn>
                              </p:par>
                              <p:par>
                                <p:cTn id="34" presetID="4" presetClass="exit" presetSubtype="16" fill="hold" nodeType="withEffect">
                                  <p:stCondLst>
                                    <p:cond delay="0"/>
                                  </p:stCondLst>
                                  <p:childTnLst>
                                    <p:animEffect transition="out" filter="box(in)">
                                      <p:cBhvr>
                                        <p:cTn id="35" dur="500"/>
                                        <p:tgtEl>
                                          <p:spTgt spid="425043"/>
                                        </p:tgtEl>
                                      </p:cBhvr>
                                    </p:animEffect>
                                    <p:set>
                                      <p:cBhvr>
                                        <p:cTn id="36" dur="1" fill="hold">
                                          <p:stCondLst>
                                            <p:cond delay="499"/>
                                          </p:stCondLst>
                                        </p:cTn>
                                        <p:tgtEl>
                                          <p:spTgt spid="42504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425044"/>
                                        </p:tgtEl>
                                        <p:attrNameLst>
                                          <p:attrName>style.visibility</p:attrName>
                                        </p:attrNameLst>
                                      </p:cBhvr>
                                      <p:to>
                                        <p:strVal val="visible"/>
                                      </p:to>
                                    </p:set>
                                    <p:animEffect transition="in" filter="box(in)">
                                      <p:cBhvr>
                                        <p:cTn id="41" dur="500"/>
                                        <p:tgtEl>
                                          <p:spTgt spid="425044"/>
                                        </p:tgtEl>
                                      </p:cBhvr>
                                    </p:animEffect>
                                  </p:childTnLst>
                                </p:cTn>
                              </p:par>
                              <p:par>
                                <p:cTn id="42" presetID="4" presetClass="entr" presetSubtype="16" fill="hold" nodeType="withEffect">
                                  <p:stCondLst>
                                    <p:cond delay="0"/>
                                  </p:stCondLst>
                                  <p:childTnLst>
                                    <p:set>
                                      <p:cBhvr>
                                        <p:cTn id="43" dur="1" fill="hold">
                                          <p:stCondLst>
                                            <p:cond delay="0"/>
                                          </p:stCondLst>
                                        </p:cTn>
                                        <p:tgtEl>
                                          <p:spTgt spid="425045"/>
                                        </p:tgtEl>
                                        <p:attrNameLst>
                                          <p:attrName>style.visibility</p:attrName>
                                        </p:attrNameLst>
                                      </p:cBhvr>
                                      <p:to>
                                        <p:strVal val="visible"/>
                                      </p:to>
                                    </p:set>
                                    <p:animEffect transition="in" filter="box(in)">
                                      <p:cBhvr>
                                        <p:cTn id="44" dur="500"/>
                                        <p:tgtEl>
                                          <p:spTgt spid="425045"/>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425032"/>
                                        </p:tgtEl>
                                        <p:attrNameLst>
                                          <p:attrName>style.visibility</p:attrName>
                                        </p:attrNameLst>
                                      </p:cBhvr>
                                      <p:to>
                                        <p:strVal val="visible"/>
                                      </p:to>
                                    </p:set>
                                    <p:animEffect transition="in" filter="box(in)">
                                      <p:cBhvr>
                                        <p:cTn id="49" dur="500"/>
                                        <p:tgtEl>
                                          <p:spTgt spid="425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028" grpId="0" animBg="1"/>
      <p:bldP spid="425030" grpId="0" animBg="1"/>
      <p:bldP spid="425032"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Rectangle 2"/>
          <p:cNvSpPr>
            <a:spLocks noGrp="1" noChangeArrowheads="1"/>
          </p:cNvSpPr>
          <p:nvPr>
            <p:ph type="title"/>
          </p:nvPr>
        </p:nvSpPr>
        <p:spPr>
          <a:xfrm>
            <a:off x="323850" y="188913"/>
            <a:ext cx="8229600" cy="655638"/>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四、 </a:t>
            </a:r>
            <a:r>
              <a:rPr kumimoji="0" lang="en-US" altLang="zh-CN"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Clock</a:t>
            </a:r>
            <a:r>
              <a:rPr kumimoji="0" lang="zh-CN" altLang="en-US"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置换算法</a:t>
            </a:r>
            <a:endParaRPr kumimoji="0" lang="zh-CN" altLang="en-US"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endParaRPr>
          </a:p>
        </p:txBody>
      </p:sp>
      <p:sp>
        <p:nvSpPr>
          <p:cNvPr id="134147" name="Rectangle 3"/>
          <p:cNvSpPr>
            <a:spLocks noGrp="1"/>
          </p:cNvSpPr>
          <p:nvPr>
            <p:ph idx="1"/>
          </p:nvPr>
        </p:nvSpPr>
        <p:spPr>
          <a:xfrm>
            <a:off x="457200" y="908050"/>
            <a:ext cx="8229600" cy="5218113"/>
          </a:xfrm>
          <a:ln/>
        </p:spPr>
        <p:txBody>
          <a:bodyPr vert="horz" wrap="square" lIns="91440" tIns="45720" rIns="91440" bIns="45720" anchor="t"/>
          <a:p>
            <a:pPr>
              <a:buNone/>
            </a:pPr>
            <a:r>
              <a:rPr lang="zh-CN" altLang="en-US" sz="3600" b="1" dirty="0">
                <a:solidFill>
                  <a:schemeClr val="accent1"/>
                </a:solidFill>
              </a:rPr>
              <a:t>（</a:t>
            </a:r>
            <a:r>
              <a:rPr lang="en-US" altLang="zh-CN" sz="3600" b="1" dirty="0">
                <a:solidFill>
                  <a:schemeClr val="accent1"/>
                </a:solidFill>
              </a:rPr>
              <a:t>2</a:t>
            </a:r>
            <a:r>
              <a:rPr lang="zh-CN" altLang="en-US" sz="3600" b="1" dirty="0">
                <a:solidFill>
                  <a:schemeClr val="accent1"/>
                </a:solidFill>
              </a:rPr>
              <a:t>）改进型</a:t>
            </a:r>
            <a:r>
              <a:rPr lang="en-US" altLang="zh-CN" sz="3600" b="1" dirty="0">
                <a:solidFill>
                  <a:schemeClr val="accent1"/>
                </a:solidFill>
              </a:rPr>
              <a:t>Clock</a:t>
            </a:r>
            <a:r>
              <a:rPr lang="zh-CN" altLang="en-US" sz="3600" b="1" dirty="0">
                <a:solidFill>
                  <a:schemeClr val="accent1"/>
                </a:solidFill>
              </a:rPr>
              <a:t>置换算法</a:t>
            </a:r>
            <a:r>
              <a:rPr lang="zh-CN" altLang="en-US" sz="3600" dirty="0"/>
              <a:t>：</a:t>
            </a:r>
            <a:endParaRPr lang="zh-CN" altLang="en-US" sz="3600" dirty="0"/>
          </a:p>
          <a:p>
            <a:pPr lvl="1"/>
            <a:r>
              <a:rPr lang="zh-CN" altLang="en-US" sz="3200" b="1" dirty="0">
                <a:solidFill>
                  <a:schemeClr val="tx2"/>
                </a:solidFill>
              </a:rPr>
              <a:t>访问位</a:t>
            </a:r>
            <a:r>
              <a:rPr lang="en-US" altLang="zh-CN" sz="3200" b="1" dirty="0">
                <a:solidFill>
                  <a:schemeClr val="tx2"/>
                </a:solidFill>
              </a:rPr>
              <a:t>A</a:t>
            </a:r>
            <a:r>
              <a:rPr lang="zh-CN" altLang="en-US" sz="3200" b="1" dirty="0">
                <a:solidFill>
                  <a:schemeClr val="tx2"/>
                </a:solidFill>
              </a:rPr>
              <a:t>、修改位</a:t>
            </a:r>
            <a:r>
              <a:rPr lang="en-US" altLang="zh-CN" sz="3200" b="1" dirty="0">
                <a:solidFill>
                  <a:schemeClr val="tx2"/>
                </a:solidFill>
              </a:rPr>
              <a:t>M</a:t>
            </a:r>
            <a:r>
              <a:rPr lang="zh-CN" altLang="en-US" sz="3200" b="1" dirty="0">
                <a:solidFill>
                  <a:schemeClr val="tx2"/>
                </a:solidFill>
              </a:rPr>
              <a:t>，</a:t>
            </a:r>
            <a:r>
              <a:rPr lang="zh-CN" altLang="en-US" b="1" dirty="0"/>
              <a:t>共同表示一个页面的状态</a:t>
            </a:r>
            <a:endParaRPr lang="zh-CN" altLang="en-US" b="1" dirty="0"/>
          </a:p>
          <a:p>
            <a:pPr lvl="1"/>
            <a:r>
              <a:rPr lang="zh-CN" altLang="en-US" sz="3200" b="1" dirty="0">
                <a:solidFill>
                  <a:schemeClr val="tx2"/>
                </a:solidFill>
              </a:rPr>
              <a:t>页面的四种状态：</a:t>
            </a:r>
            <a:endParaRPr lang="zh-CN" altLang="en-US" sz="3200" b="1" dirty="0">
              <a:solidFill>
                <a:schemeClr val="tx2"/>
              </a:solidFill>
            </a:endParaRPr>
          </a:p>
          <a:p>
            <a:pPr lvl="2"/>
            <a:r>
              <a:rPr lang="zh-CN" altLang="en-US" sz="2800" b="1" dirty="0"/>
              <a:t> </a:t>
            </a:r>
            <a:r>
              <a:rPr lang="en-US" altLang="zh-CN" sz="2800" b="1" dirty="0"/>
              <a:t>00</a:t>
            </a:r>
            <a:r>
              <a:rPr lang="zh-CN" altLang="en-US" sz="2800" b="1" dirty="0">
                <a:sym typeface="Wingdings" panose="05000000000000000000" pitchFamily="2" charset="2"/>
              </a:rPr>
              <a:t>： </a:t>
            </a:r>
            <a:r>
              <a:rPr lang="en-US" altLang="zh-CN" sz="2800" b="1" dirty="0">
                <a:sym typeface="Wingdings" panose="05000000000000000000" pitchFamily="2" charset="2"/>
              </a:rPr>
              <a:t>(A=0;M=0)</a:t>
            </a:r>
            <a:r>
              <a:rPr lang="zh-CN" altLang="en-US" sz="2800" b="1" dirty="0">
                <a:sym typeface="Wingdings" panose="05000000000000000000" pitchFamily="2" charset="2"/>
              </a:rPr>
              <a:t>最近未被访问也未被修改</a:t>
            </a:r>
            <a:endParaRPr lang="zh-CN" altLang="en-US" sz="2800" b="1" dirty="0"/>
          </a:p>
          <a:p>
            <a:pPr lvl="2"/>
            <a:r>
              <a:rPr lang="zh-CN" altLang="en-US" sz="2800" b="1" dirty="0"/>
              <a:t> </a:t>
            </a:r>
            <a:r>
              <a:rPr lang="en-US" altLang="zh-CN" sz="2800" b="1" dirty="0"/>
              <a:t>01</a:t>
            </a:r>
            <a:r>
              <a:rPr lang="zh-CN" altLang="en-US" sz="2800" b="1" dirty="0"/>
              <a:t>： </a:t>
            </a:r>
            <a:r>
              <a:rPr lang="en-US" altLang="zh-CN" sz="2800" b="1" dirty="0">
                <a:sym typeface="Wingdings" panose="05000000000000000000" pitchFamily="2" charset="2"/>
              </a:rPr>
              <a:t>(A=0;M=1)</a:t>
            </a:r>
            <a:r>
              <a:rPr lang="zh-CN" altLang="en-US" sz="2800" b="1" dirty="0">
                <a:sym typeface="Wingdings" panose="05000000000000000000" pitchFamily="2" charset="2"/>
              </a:rPr>
              <a:t>最近未被访问但已被修改</a:t>
            </a:r>
            <a:endParaRPr lang="zh-CN" altLang="en-US" sz="2800" b="1" dirty="0"/>
          </a:p>
          <a:p>
            <a:pPr lvl="2"/>
            <a:r>
              <a:rPr lang="zh-CN" altLang="en-US" sz="2800" b="1" dirty="0"/>
              <a:t> </a:t>
            </a:r>
            <a:r>
              <a:rPr lang="en-US" altLang="zh-CN" sz="2800" b="1" dirty="0"/>
              <a:t>10</a:t>
            </a:r>
            <a:r>
              <a:rPr lang="zh-CN" altLang="en-US" sz="2800" b="1" dirty="0"/>
              <a:t>： </a:t>
            </a:r>
            <a:r>
              <a:rPr lang="en-US" altLang="zh-CN" sz="2800" b="1" dirty="0">
                <a:sym typeface="Wingdings" panose="05000000000000000000" pitchFamily="2" charset="2"/>
              </a:rPr>
              <a:t>(A=1;M=0)</a:t>
            </a:r>
            <a:r>
              <a:rPr lang="zh-CN" altLang="en-US" sz="2800" b="1" dirty="0">
                <a:sym typeface="Wingdings" panose="05000000000000000000" pitchFamily="2" charset="2"/>
              </a:rPr>
              <a:t>最近已被访问但未被修改</a:t>
            </a:r>
            <a:endParaRPr lang="zh-CN" altLang="en-US" sz="2800" b="1" dirty="0"/>
          </a:p>
          <a:p>
            <a:pPr lvl="2"/>
            <a:r>
              <a:rPr lang="zh-CN" altLang="en-US" sz="2800" b="1" dirty="0"/>
              <a:t> </a:t>
            </a:r>
            <a:r>
              <a:rPr lang="en-US" altLang="zh-CN" sz="2800" b="1" dirty="0"/>
              <a:t>11</a:t>
            </a:r>
            <a:r>
              <a:rPr lang="zh-CN" altLang="en-US" sz="2800" b="1" dirty="0"/>
              <a:t>： </a:t>
            </a:r>
            <a:r>
              <a:rPr lang="en-US" altLang="zh-CN" sz="2800" b="1" dirty="0">
                <a:sym typeface="Wingdings" panose="05000000000000000000" pitchFamily="2" charset="2"/>
              </a:rPr>
              <a:t>(A=1;M=1)</a:t>
            </a:r>
            <a:r>
              <a:rPr lang="zh-CN" altLang="en-US" sz="2800" b="1" dirty="0">
                <a:sym typeface="Wingdings" panose="05000000000000000000" pitchFamily="2" charset="2"/>
              </a:rPr>
              <a:t>最近已被访问且被修改</a:t>
            </a:r>
            <a:endParaRPr lang="zh-CN" altLang="en-US" sz="2800" b="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4147">
                                            <p:txEl>
                                              <p:charRg st="17" end="39"/>
                                            </p:txEl>
                                          </p:spTgt>
                                        </p:tgtEl>
                                        <p:attrNameLst>
                                          <p:attrName>style.visibility</p:attrName>
                                        </p:attrNameLst>
                                      </p:cBhvr>
                                      <p:to>
                                        <p:strVal val="visible"/>
                                      </p:to>
                                    </p:set>
                                    <p:animEffect transition="in" filter="box(in)">
                                      <p:cBhvr>
                                        <p:cTn id="7" dur="500"/>
                                        <p:tgtEl>
                                          <p:spTgt spid="134147">
                                            <p:txEl>
                                              <p:charRg st="17" end="39"/>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34147">
                                            <p:txEl>
                                              <p:charRg st="39" end="48"/>
                                            </p:txEl>
                                          </p:spTgt>
                                        </p:tgtEl>
                                        <p:attrNameLst>
                                          <p:attrName>style.visibility</p:attrName>
                                        </p:attrNameLst>
                                      </p:cBhvr>
                                      <p:to>
                                        <p:strVal val="visible"/>
                                      </p:to>
                                    </p:set>
                                    <p:animEffect transition="in" filter="box(in)">
                                      <p:cBhvr>
                                        <p:cTn id="12" dur="500"/>
                                        <p:tgtEl>
                                          <p:spTgt spid="134147">
                                            <p:txEl>
                                              <p:charRg st="39" end="48"/>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34147">
                                            <p:txEl>
                                              <p:charRg st="48" end="74"/>
                                            </p:txEl>
                                          </p:spTgt>
                                        </p:tgtEl>
                                        <p:attrNameLst>
                                          <p:attrName>style.visibility</p:attrName>
                                        </p:attrNameLst>
                                      </p:cBhvr>
                                      <p:to>
                                        <p:strVal val="visible"/>
                                      </p:to>
                                    </p:set>
                                    <p:animEffect transition="in" filter="box(in)">
                                      <p:cBhvr>
                                        <p:cTn id="15" dur="500"/>
                                        <p:tgtEl>
                                          <p:spTgt spid="134147">
                                            <p:txEl>
                                              <p:charRg st="48" end="7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34147">
                                            <p:txEl>
                                              <p:charRg st="74" end="100"/>
                                            </p:txEl>
                                          </p:spTgt>
                                        </p:tgtEl>
                                        <p:attrNameLst>
                                          <p:attrName>style.visibility</p:attrName>
                                        </p:attrNameLst>
                                      </p:cBhvr>
                                      <p:to>
                                        <p:strVal val="visible"/>
                                      </p:to>
                                    </p:set>
                                    <p:animEffect transition="in" filter="box(in)">
                                      <p:cBhvr>
                                        <p:cTn id="20" dur="500"/>
                                        <p:tgtEl>
                                          <p:spTgt spid="134147">
                                            <p:txEl>
                                              <p:charRg st="74" end="10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34147">
                                            <p:txEl>
                                              <p:charRg st="100" end="126"/>
                                            </p:txEl>
                                          </p:spTgt>
                                        </p:tgtEl>
                                        <p:attrNameLst>
                                          <p:attrName>style.visibility</p:attrName>
                                        </p:attrNameLst>
                                      </p:cBhvr>
                                      <p:to>
                                        <p:strVal val="visible"/>
                                      </p:to>
                                    </p:set>
                                    <p:animEffect transition="in" filter="box(in)">
                                      <p:cBhvr>
                                        <p:cTn id="25" dur="500"/>
                                        <p:tgtEl>
                                          <p:spTgt spid="134147">
                                            <p:txEl>
                                              <p:charRg st="100" end="12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134147">
                                            <p:txEl>
                                              <p:charRg st="126" end="151"/>
                                            </p:txEl>
                                          </p:spTgt>
                                        </p:tgtEl>
                                        <p:attrNameLst>
                                          <p:attrName>style.visibility</p:attrName>
                                        </p:attrNameLst>
                                      </p:cBhvr>
                                      <p:to>
                                        <p:strVal val="visible"/>
                                      </p:to>
                                    </p:set>
                                    <p:animEffect transition="in" filter="box(in)">
                                      <p:cBhvr>
                                        <p:cTn id="30" dur="500"/>
                                        <p:tgtEl>
                                          <p:spTgt spid="134147">
                                            <p:txEl>
                                              <p:charRg st="126" end="15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3650" name="Oval 2"/>
          <p:cNvSpPr>
            <a:spLocks noChangeAspect="1"/>
          </p:cNvSpPr>
          <p:nvPr/>
        </p:nvSpPr>
        <p:spPr>
          <a:xfrm>
            <a:off x="7164388" y="2997200"/>
            <a:ext cx="576262" cy="576263"/>
          </a:xfrm>
          <a:prstGeom prst="ellipse">
            <a:avLst/>
          </a:prstGeom>
          <a:gradFill rotWithShape="0">
            <a:gsLst>
              <a:gs pos="0">
                <a:srgbClr val="FF0000"/>
              </a:gs>
              <a:gs pos="100000">
                <a:schemeClr val="bg1"/>
              </a:gs>
            </a:gsLst>
            <a:path path="shape">
              <a:fillToRect l="50000" t="50000" r="50000" b="50000"/>
            </a:path>
            <a:tileRect/>
          </a:gradFill>
          <a:ln w="19050">
            <a:noFill/>
          </a:ln>
        </p:spPr>
        <p:txBody>
          <a:bodyPr wrap="none" anchor="ctr" anchorCtr="1"/>
          <a:p>
            <a:pPr>
              <a:spcBef>
                <a:spcPct val="0"/>
              </a:spcBef>
            </a:pPr>
            <a:endParaRPr lang="zh-CN" altLang="en-US" sz="2800" dirty="0">
              <a:solidFill>
                <a:srgbClr val="CC0000"/>
              </a:solidFill>
              <a:latin typeface="Times New Roman" panose="02020603050405020304" pitchFamily="18" charset="0"/>
            </a:endParaRPr>
          </a:p>
        </p:txBody>
      </p:sp>
      <p:sp>
        <p:nvSpPr>
          <p:cNvPr id="850952" name="Oval 8"/>
          <p:cNvSpPr>
            <a:spLocks noChangeAspect="1"/>
          </p:cNvSpPr>
          <p:nvPr/>
        </p:nvSpPr>
        <p:spPr>
          <a:xfrm>
            <a:off x="7308850" y="3113088"/>
            <a:ext cx="323850" cy="323850"/>
          </a:xfrm>
          <a:prstGeom prst="ellipse">
            <a:avLst/>
          </a:prstGeom>
          <a:solidFill>
            <a:schemeClr val="bg1"/>
          </a:solidFill>
          <a:ln w="12700" cap="flat" cmpd="sng">
            <a:solidFill>
              <a:srgbClr val="CC0000"/>
            </a:solidFill>
            <a:prstDash val="solid"/>
            <a:headEnd type="none" w="med" len="med"/>
            <a:tailEnd type="none" w="med" len="med"/>
          </a:ln>
        </p:spPr>
        <p:txBody>
          <a:bodyPr wrap="none" anchor="ctr" anchorCtr="1"/>
          <a:p>
            <a:pPr>
              <a:spcBef>
                <a:spcPct val="0"/>
              </a:spcBef>
            </a:pPr>
            <a:r>
              <a:rPr lang="en-US" altLang="zh-CN" sz="2800" dirty="0">
                <a:solidFill>
                  <a:srgbClr val="CC0000"/>
                </a:solidFill>
                <a:latin typeface="Times New Roman" panose="02020603050405020304" pitchFamily="18" charset="0"/>
                <a:cs typeface="Times New Roman" panose="02020603050405020304" pitchFamily="18" charset="0"/>
              </a:rPr>
              <a:t>+</a:t>
            </a:r>
            <a:endParaRPr lang="en-US" altLang="zh-CN" sz="2800" dirty="0">
              <a:solidFill>
                <a:srgbClr val="CC0000"/>
              </a:solidFill>
              <a:latin typeface="Times New Roman" panose="02020603050405020304" pitchFamily="18" charset="0"/>
            </a:endParaRPr>
          </a:p>
        </p:txBody>
      </p:sp>
      <p:sp>
        <p:nvSpPr>
          <p:cNvPr id="850953" name="Rectangle 9"/>
          <p:cNvSpPr/>
          <p:nvPr/>
        </p:nvSpPr>
        <p:spPr>
          <a:xfrm>
            <a:off x="6948488" y="2141538"/>
            <a:ext cx="914400" cy="457200"/>
          </a:xfrm>
          <a:prstGeom prst="rect">
            <a:avLst/>
          </a:prstGeom>
          <a:noFill/>
          <a:ln w="19050" cap="flat" cmpd="sng">
            <a:solidFill>
              <a:srgbClr val="3399FF"/>
            </a:solidFill>
            <a:prstDash val="solid"/>
            <a:miter/>
            <a:headEnd type="none" w="med" len="med"/>
            <a:tailEnd type="none" w="med" len="med"/>
          </a:ln>
        </p:spPr>
        <p:txBody>
          <a:bodyPr wrap="none" anchor="ctr"/>
          <a:p>
            <a:pPr>
              <a:spcBef>
                <a:spcPct val="0"/>
              </a:spcBef>
            </a:pPr>
            <a:r>
              <a:rPr lang="en-US" altLang="zh-CN" dirty="0">
                <a:latin typeface="Times New Roman" panose="02020603050405020304" pitchFamily="18" charset="0"/>
              </a:rPr>
              <a:t>1000</a:t>
            </a:r>
            <a:endParaRPr lang="en-US" altLang="zh-CN" dirty="0">
              <a:latin typeface="Times New Roman" panose="02020603050405020304" pitchFamily="18" charset="0"/>
            </a:endParaRPr>
          </a:p>
        </p:txBody>
      </p:sp>
      <p:sp>
        <p:nvSpPr>
          <p:cNvPr id="850954" name="Text Box 10"/>
          <p:cNvSpPr txBox="1"/>
          <p:nvPr/>
        </p:nvSpPr>
        <p:spPr>
          <a:xfrm>
            <a:off x="6435725" y="1628775"/>
            <a:ext cx="2012950" cy="457200"/>
          </a:xfrm>
          <a:prstGeom prst="rect">
            <a:avLst/>
          </a:prstGeom>
          <a:noFill/>
          <a:ln w="9525">
            <a:noFill/>
          </a:ln>
        </p:spPr>
        <p:txBody>
          <a:bodyPr wrap="none">
            <a:spAutoFit/>
          </a:bodyPr>
          <a:p>
            <a:r>
              <a:rPr lang="zh-CN" altLang="en-US" dirty="0">
                <a:latin typeface="Times New Roman" panose="02020603050405020304" pitchFamily="18" charset="0"/>
              </a:rPr>
              <a:t>重定位寄存器</a:t>
            </a:r>
            <a:endParaRPr lang="zh-CN" altLang="en-US" dirty="0">
              <a:latin typeface="Times New Roman" panose="02020603050405020304" pitchFamily="18" charset="0"/>
            </a:endParaRPr>
          </a:p>
        </p:txBody>
      </p:sp>
      <p:grpSp>
        <p:nvGrpSpPr>
          <p:cNvPr id="5" name="Group 13"/>
          <p:cNvGrpSpPr/>
          <p:nvPr/>
        </p:nvGrpSpPr>
        <p:grpSpPr>
          <a:xfrm>
            <a:off x="2771775" y="1628775"/>
            <a:ext cx="2595563" cy="3868738"/>
            <a:chOff x="3669" y="1104"/>
            <a:chExt cx="1462" cy="2437"/>
          </a:xfrm>
        </p:grpSpPr>
        <p:sp>
          <p:nvSpPr>
            <p:cNvPr id="18471" name="Text Box 14"/>
            <p:cNvSpPr txBox="1"/>
            <p:nvPr/>
          </p:nvSpPr>
          <p:spPr>
            <a:xfrm>
              <a:off x="4211" y="1782"/>
              <a:ext cx="856" cy="250"/>
            </a:xfrm>
            <a:prstGeom prst="rect">
              <a:avLst/>
            </a:prstGeom>
            <a:noFill/>
            <a:ln w="9525">
              <a:noFill/>
            </a:ln>
          </p:spPr>
          <p:txBody>
            <a:bodyPr wrap="none">
              <a:spAutoFit/>
            </a:bodyPr>
            <a:p>
              <a:pPr algn="l" eaLnBrk="0" hangingPunct="0">
                <a:spcBef>
                  <a:spcPct val="0"/>
                </a:spcBef>
              </a:pPr>
              <a:r>
                <a:rPr lang="en-US" altLang="zh-CN" sz="2000" dirty="0">
                  <a:latin typeface="Times New Roman" panose="02020603050405020304" pitchFamily="18" charset="0"/>
                </a:rPr>
                <a:t>mov r</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,[500]</a:t>
              </a:r>
              <a:endParaRPr lang="en-US" altLang="zh-CN" sz="2000" dirty="0">
                <a:latin typeface="Times New Roman" panose="02020603050405020304" pitchFamily="18" charset="0"/>
              </a:endParaRPr>
            </a:p>
          </p:txBody>
        </p:sp>
        <p:grpSp>
          <p:nvGrpSpPr>
            <p:cNvPr id="18472" name="Group 15"/>
            <p:cNvGrpSpPr/>
            <p:nvPr/>
          </p:nvGrpSpPr>
          <p:grpSpPr>
            <a:xfrm>
              <a:off x="4171" y="1220"/>
              <a:ext cx="960" cy="2016"/>
              <a:chOff x="4080" y="1220"/>
              <a:chExt cx="960" cy="2016"/>
            </a:xfrm>
          </p:grpSpPr>
          <p:sp>
            <p:nvSpPr>
              <p:cNvPr id="18481" name="Rectangle 16"/>
              <p:cNvSpPr/>
              <p:nvPr/>
            </p:nvSpPr>
            <p:spPr>
              <a:xfrm>
                <a:off x="4082" y="1220"/>
                <a:ext cx="957" cy="2016"/>
              </a:xfrm>
              <a:prstGeom prst="rect">
                <a:avLst/>
              </a:prstGeom>
              <a:noFill/>
              <a:ln w="38100" cap="flat" cmpd="sng">
                <a:solidFill>
                  <a:schemeClr val="tx2"/>
                </a:solidFill>
                <a:prstDash val="solid"/>
                <a:miter/>
                <a:headEnd type="none" w="med" len="med"/>
                <a:tailEnd type="none" w="med" len="med"/>
              </a:ln>
            </p:spPr>
            <p:txBody>
              <a:bodyPr wrap="none" anchor="ctr"/>
              <a:p>
                <a:pPr algn="l">
                  <a:spcBef>
                    <a:spcPct val="0"/>
                  </a:spcBef>
                </a:pPr>
                <a:endParaRPr lang="zh-CN" altLang="en-US" sz="2000" b="0" dirty="0">
                  <a:latin typeface="Tahoma" panose="020B0604030504040204" pitchFamily="34" charset="0"/>
                </a:endParaRPr>
              </a:p>
            </p:txBody>
          </p:sp>
          <p:sp>
            <p:nvSpPr>
              <p:cNvPr id="18482" name="Line 17"/>
              <p:cNvSpPr/>
              <p:nvPr/>
            </p:nvSpPr>
            <p:spPr>
              <a:xfrm>
                <a:off x="4080" y="1556"/>
                <a:ext cx="960" cy="0"/>
              </a:xfrm>
              <a:prstGeom prst="line">
                <a:avLst/>
              </a:prstGeom>
              <a:ln w="9525" cap="flat" cmpd="sng">
                <a:solidFill>
                  <a:schemeClr val="tx2"/>
                </a:solidFill>
                <a:prstDash val="solid"/>
                <a:headEnd type="none" w="med" len="med"/>
                <a:tailEnd type="none" w="med" len="med"/>
              </a:ln>
            </p:spPr>
          </p:sp>
          <p:sp>
            <p:nvSpPr>
              <p:cNvPr id="18483" name="Line 18"/>
              <p:cNvSpPr/>
              <p:nvPr/>
            </p:nvSpPr>
            <p:spPr>
              <a:xfrm>
                <a:off x="4080" y="1796"/>
                <a:ext cx="960" cy="0"/>
              </a:xfrm>
              <a:prstGeom prst="line">
                <a:avLst/>
              </a:prstGeom>
              <a:ln w="9525" cap="flat" cmpd="sng">
                <a:solidFill>
                  <a:schemeClr val="tx2"/>
                </a:solidFill>
                <a:prstDash val="solid"/>
                <a:headEnd type="none" w="med" len="med"/>
                <a:tailEnd type="none" w="med" len="med"/>
              </a:ln>
            </p:spPr>
          </p:sp>
          <p:sp>
            <p:nvSpPr>
              <p:cNvPr id="18484" name="Line 19"/>
              <p:cNvSpPr/>
              <p:nvPr/>
            </p:nvSpPr>
            <p:spPr>
              <a:xfrm flipV="1">
                <a:off x="4080" y="2036"/>
                <a:ext cx="960" cy="0"/>
              </a:xfrm>
              <a:prstGeom prst="line">
                <a:avLst/>
              </a:prstGeom>
              <a:ln w="9525" cap="flat" cmpd="sng">
                <a:solidFill>
                  <a:schemeClr val="tx2"/>
                </a:solidFill>
                <a:prstDash val="solid"/>
                <a:headEnd type="none" w="med" len="med"/>
                <a:tailEnd type="none" w="med" len="med"/>
              </a:ln>
            </p:spPr>
          </p:sp>
          <p:sp>
            <p:nvSpPr>
              <p:cNvPr id="18485" name="Line 20"/>
              <p:cNvSpPr/>
              <p:nvPr/>
            </p:nvSpPr>
            <p:spPr>
              <a:xfrm>
                <a:off x="4080" y="2372"/>
                <a:ext cx="960" cy="0"/>
              </a:xfrm>
              <a:prstGeom prst="line">
                <a:avLst/>
              </a:prstGeom>
              <a:ln w="9525" cap="flat" cmpd="sng">
                <a:solidFill>
                  <a:schemeClr val="tx2"/>
                </a:solidFill>
                <a:prstDash val="solid"/>
                <a:headEnd type="none" w="med" len="med"/>
                <a:tailEnd type="none" w="med" len="med"/>
              </a:ln>
            </p:spPr>
          </p:sp>
          <p:sp>
            <p:nvSpPr>
              <p:cNvPr id="18486" name="Line 21"/>
              <p:cNvSpPr/>
              <p:nvPr/>
            </p:nvSpPr>
            <p:spPr>
              <a:xfrm flipV="1">
                <a:off x="4082" y="2612"/>
                <a:ext cx="958" cy="0"/>
              </a:xfrm>
              <a:prstGeom prst="line">
                <a:avLst/>
              </a:prstGeom>
              <a:ln w="9525" cap="flat" cmpd="sng">
                <a:solidFill>
                  <a:schemeClr val="tx2"/>
                </a:solidFill>
                <a:prstDash val="solid"/>
                <a:headEnd type="none" w="med" len="med"/>
                <a:tailEnd type="none" w="med" len="med"/>
              </a:ln>
            </p:spPr>
          </p:sp>
          <p:sp>
            <p:nvSpPr>
              <p:cNvPr id="18487" name="Line 22"/>
              <p:cNvSpPr/>
              <p:nvPr/>
            </p:nvSpPr>
            <p:spPr>
              <a:xfrm>
                <a:off x="4080" y="2852"/>
                <a:ext cx="960" cy="0"/>
              </a:xfrm>
              <a:prstGeom prst="line">
                <a:avLst/>
              </a:prstGeom>
              <a:ln w="9525" cap="flat" cmpd="sng">
                <a:solidFill>
                  <a:schemeClr val="tx2"/>
                </a:solidFill>
                <a:prstDash val="solid"/>
                <a:headEnd type="none" w="med" len="med"/>
                <a:tailEnd type="none" w="med" len="med"/>
              </a:ln>
            </p:spPr>
          </p:sp>
        </p:grpSp>
        <p:sp>
          <p:nvSpPr>
            <p:cNvPr id="18473" name="Text Box 23"/>
            <p:cNvSpPr txBox="1"/>
            <p:nvPr/>
          </p:nvSpPr>
          <p:spPr>
            <a:xfrm>
              <a:off x="3988" y="1104"/>
              <a:ext cx="168" cy="231"/>
            </a:xfrm>
            <a:prstGeom prst="rect">
              <a:avLst/>
            </a:prstGeom>
            <a:noFill/>
            <a:ln w="9525">
              <a:noFill/>
            </a:ln>
          </p:spPr>
          <p:txBody>
            <a:bodyPr wrap="none">
              <a:spAutoFit/>
            </a:bodyPr>
            <a:p>
              <a:pPr eaLnBrk="0" hangingPunct="0">
                <a:spcBef>
                  <a:spcPct val="0"/>
                </a:spcBef>
              </a:pPr>
              <a:r>
                <a:rPr lang="en-US" altLang="zh-CN" sz="1800" b="0" dirty="0">
                  <a:latin typeface="Times New Roman" panose="02020603050405020304" pitchFamily="18" charset="0"/>
                </a:rPr>
                <a:t>0</a:t>
              </a:r>
              <a:endParaRPr lang="en-US" altLang="zh-CN" sz="1800" b="0" dirty="0">
                <a:latin typeface="Times New Roman" panose="02020603050405020304" pitchFamily="18" charset="0"/>
              </a:endParaRPr>
            </a:p>
          </p:txBody>
        </p:sp>
        <p:sp>
          <p:nvSpPr>
            <p:cNvPr id="18474" name="Text Box 24"/>
            <p:cNvSpPr txBox="1"/>
            <p:nvPr/>
          </p:nvSpPr>
          <p:spPr>
            <a:xfrm>
              <a:off x="3774" y="1444"/>
              <a:ext cx="389" cy="250"/>
            </a:xfrm>
            <a:prstGeom prst="rect">
              <a:avLst/>
            </a:prstGeom>
            <a:noFill/>
            <a:ln w="9525">
              <a:noFill/>
            </a:ln>
          </p:spPr>
          <p:txBody>
            <a:bodyPr wrap="none">
              <a:spAutoFit/>
            </a:bodyPr>
            <a:p>
              <a:pPr algn="l" eaLnBrk="0" hangingPunct="0">
                <a:spcBef>
                  <a:spcPct val="0"/>
                </a:spcBef>
              </a:pPr>
              <a:r>
                <a:rPr lang="en-US" altLang="zh-CN" sz="2000" dirty="0">
                  <a:latin typeface="Times New Roman" panose="02020603050405020304" pitchFamily="18" charset="0"/>
                </a:rPr>
                <a:t>1000</a:t>
              </a:r>
              <a:endParaRPr lang="en-US" altLang="zh-CN" sz="2000" dirty="0">
                <a:latin typeface="Times New Roman" panose="02020603050405020304" pitchFamily="18" charset="0"/>
              </a:endParaRPr>
            </a:p>
          </p:txBody>
        </p:sp>
        <p:sp>
          <p:nvSpPr>
            <p:cNvPr id="18475" name="Text Box 25"/>
            <p:cNvSpPr txBox="1"/>
            <p:nvPr/>
          </p:nvSpPr>
          <p:spPr>
            <a:xfrm>
              <a:off x="3767" y="2425"/>
              <a:ext cx="390" cy="250"/>
            </a:xfrm>
            <a:prstGeom prst="rect">
              <a:avLst/>
            </a:prstGeom>
            <a:noFill/>
            <a:ln w="9525">
              <a:noFill/>
            </a:ln>
          </p:spPr>
          <p:txBody>
            <a:bodyPr wrap="none">
              <a:spAutoFit/>
            </a:bodyPr>
            <a:p>
              <a:pPr algn="l" eaLnBrk="0" hangingPunct="0">
                <a:spcBef>
                  <a:spcPct val="0"/>
                </a:spcBef>
              </a:pPr>
              <a:r>
                <a:rPr lang="en-US" altLang="zh-CN" sz="2000" dirty="0">
                  <a:latin typeface="Times New Roman" panose="02020603050405020304" pitchFamily="18" charset="0"/>
                </a:rPr>
                <a:t>1500</a:t>
              </a:r>
              <a:endParaRPr lang="en-US" altLang="zh-CN" sz="2000" dirty="0">
                <a:latin typeface="Times New Roman" panose="02020603050405020304" pitchFamily="18" charset="0"/>
              </a:endParaRPr>
            </a:p>
          </p:txBody>
        </p:sp>
        <p:sp>
          <p:nvSpPr>
            <p:cNvPr id="18476" name="Text Box 26"/>
            <p:cNvSpPr txBox="1"/>
            <p:nvPr/>
          </p:nvSpPr>
          <p:spPr>
            <a:xfrm>
              <a:off x="4216" y="2372"/>
              <a:ext cx="275" cy="288"/>
            </a:xfrm>
            <a:prstGeom prst="rect">
              <a:avLst/>
            </a:prstGeom>
            <a:noFill/>
            <a:ln w="9525">
              <a:noFill/>
            </a:ln>
          </p:spPr>
          <p:txBody>
            <a:bodyPr wrap="none">
              <a:spAutoFit/>
            </a:bodyPr>
            <a:p>
              <a:pPr algn="l" eaLnBrk="0" hangingPunct="0">
                <a:spcBef>
                  <a:spcPct val="0"/>
                </a:spcBef>
              </a:pPr>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18477" name="Text Box 27"/>
            <p:cNvSpPr txBox="1"/>
            <p:nvPr/>
          </p:nvSpPr>
          <p:spPr>
            <a:xfrm>
              <a:off x="3669" y="3088"/>
              <a:ext cx="528" cy="250"/>
            </a:xfrm>
            <a:prstGeom prst="rect">
              <a:avLst/>
            </a:prstGeom>
            <a:noFill/>
            <a:ln w="9525">
              <a:noFill/>
            </a:ln>
          </p:spPr>
          <p:txBody>
            <a:bodyPr>
              <a:spAutoFit/>
            </a:bodyPr>
            <a:p>
              <a:pPr algn="l" eaLnBrk="0" hangingPunct="0">
                <a:spcBef>
                  <a:spcPct val="0"/>
                </a:spcBef>
              </a:pPr>
              <a:r>
                <a:rPr lang="en-US" altLang="zh-CN" sz="2000" dirty="0">
                  <a:latin typeface="Times New Roman" panose="02020603050405020304" pitchFamily="18" charset="0"/>
                </a:rPr>
                <a:t>256k-1</a:t>
              </a:r>
              <a:endParaRPr lang="en-US" altLang="zh-CN" sz="2000" dirty="0">
                <a:latin typeface="Times New Roman" panose="02020603050405020304" pitchFamily="18" charset="0"/>
              </a:endParaRPr>
            </a:p>
          </p:txBody>
        </p:sp>
        <p:sp>
          <p:nvSpPr>
            <p:cNvPr id="18478" name="Text Box 28"/>
            <p:cNvSpPr txBox="1"/>
            <p:nvPr/>
          </p:nvSpPr>
          <p:spPr>
            <a:xfrm>
              <a:off x="3760" y="2708"/>
              <a:ext cx="390" cy="250"/>
            </a:xfrm>
            <a:prstGeom prst="rect">
              <a:avLst/>
            </a:prstGeom>
            <a:noFill/>
            <a:ln w="9525">
              <a:noFill/>
            </a:ln>
          </p:spPr>
          <p:txBody>
            <a:bodyPr wrap="none">
              <a:spAutoFit/>
            </a:bodyPr>
            <a:p>
              <a:pPr algn="l" eaLnBrk="0" hangingPunct="0">
                <a:spcBef>
                  <a:spcPct val="0"/>
                </a:spcBef>
              </a:pPr>
              <a:r>
                <a:rPr lang="en-US" altLang="zh-CN" sz="2000" dirty="0">
                  <a:latin typeface="Times New Roman" panose="02020603050405020304" pitchFamily="18" charset="0"/>
                </a:rPr>
                <a:t>1600</a:t>
              </a:r>
              <a:endParaRPr lang="en-US" altLang="zh-CN" sz="2000" dirty="0">
                <a:latin typeface="Times New Roman" panose="02020603050405020304" pitchFamily="18" charset="0"/>
              </a:endParaRPr>
            </a:p>
          </p:txBody>
        </p:sp>
        <p:sp>
          <p:nvSpPr>
            <p:cNvPr id="18479" name="Text Box 29"/>
            <p:cNvSpPr txBox="1"/>
            <p:nvPr/>
          </p:nvSpPr>
          <p:spPr>
            <a:xfrm>
              <a:off x="3767" y="1858"/>
              <a:ext cx="390" cy="250"/>
            </a:xfrm>
            <a:prstGeom prst="rect">
              <a:avLst/>
            </a:prstGeom>
            <a:noFill/>
            <a:ln w="9525">
              <a:noFill/>
            </a:ln>
          </p:spPr>
          <p:txBody>
            <a:bodyPr wrap="none">
              <a:spAutoFit/>
            </a:bodyPr>
            <a:p>
              <a:pPr algn="l" eaLnBrk="0" hangingPunct="0">
                <a:spcBef>
                  <a:spcPct val="0"/>
                </a:spcBef>
              </a:pPr>
              <a:r>
                <a:rPr lang="en-US" altLang="zh-CN" sz="2000" dirty="0">
                  <a:latin typeface="Times New Roman" panose="02020603050405020304" pitchFamily="18" charset="0"/>
                </a:rPr>
                <a:t>1100</a:t>
              </a:r>
              <a:endParaRPr lang="en-US" altLang="zh-CN" sz="2000" dirty="0">
                <a:latin typeface="Times New Roman" panose="02020603050405020304" pitchFamily="18" charset="0"/>
              </a:endParaRPr>
            </a:p>
          </p:txBody>
        </p:sp>
        <p:sp>
          <p:nvSpPr>
            <p:cNvPr id="18480" name="Text Box 30"/>
            <p:cNvSpPr txBox="1"/>
            <p:nvPr/>
          </p:nvSpPr>
          <p:spPr>
            <a:xfrm>
              <a:off x="4291" y="3291"/>
              <a:ext cx="720" cy="250"/>
            </a:xfrm>
            <a:prstGeom prst="rect">
              <a:avLst/>
            </a:prstGeom>
            <a:noFill/>
            <a:ln w="9525">
              <a:noFill/>
            </a:ln>
          </p:spPr>
          <p:txBody>
            <a:bodyPr>
              <a:spAutoFit/>
            </a:bodyPr>
            <a:p>
              <a:r>
                <a:rPr lang="zh-CN" altLang="en-US" sz="2000" dirty="0">
                  <a:latin typeface="Times New Roman" panose="02020603050405020304" pitchFamily="18" charset="0"/>
                </a:rPr>
                <a:t>存贮空间</a:t>
              </a:r>
              <a:endParaRPr lang="zh-CN" altLang="en-US" sz="2000" dirty="0">
                <a:latin typeface="Times New Roman" panose="02020603050405020304" pitchFamily="18" charset="0"/>
              </a:endParaRPr>
            </a:p>
          </p:txBody>
        </p:sp>
      </p:grpSp>
      <p:grpSp>
        <p:nvGrpSpPr>
          <p:cNvPr id="18439" name="Group 49"/>
          <p:cNvGrpSpPr/>
          <p:nvPr/>
        </p:nvGrpSpPr>
        <p:grpSpPr>
          <a:xfrm>
            <a:off x="179388" y="2060575"/>
            <a:ext cx="2303462" cy="3254375"/>
            <a:chOff x="295" y="1441"/>
            <a:chExt cx="1451" cy="2050"/>
          </a:xfrm>
        </p:grpSpPr>
        <p:sp>
          <p:nvSpPr>
            <p:cNvPr id="18458" name="Text Box 31"/>
            <p:cNvSpPr txBox="1"/>
            <p:nvPr/>
          </p:nvSpPr>
          <p:spPr>
            <a:xfrm>
              <a:off x="703" y="2432"/>
              <a:ext cx="308" cy="288"/>
            </a:xfrm>
            <a:prstGeom prst="rect">
              <a:avLst/>
            </a:prstGeom>
            <a:noFill/>
            <a:ln w="9525">
              <a:noFill/>
            </a:ln>
          </p:spPr>
          <p:txBody>
            <a:bodyPr wrap="none">
              <a:spAutoFit/>
            </a:bodyPr>
            <a:p>
              <a:pPr algn="l" eaLnBrk="0" hangingPunct="0">
                <a:spcBef>
                  <a:spcPct val="0"/>
                </a:spcBef>
              </a:pPr>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18459" name="Text Box 32"/>
            <p:cNvSpPr txBox="1"/>
            <p:nvPr/>
          </p:nvSpPr>
          <p:spPr>
            <a:xfrm>
              <a:off x="675" y="1796"/>
              <a:ext cx="958" cy="250"/>
            </a:xfrm>
            <a:prstGeom prst="rect">
              <a:avLst/>
            </a:prstGeom>
            <a:noFill/>
            <a:ln w="9525">
              <a:noFill/>
            </a:ln>
          </p:spPr>
          <p:txBody>
            <a:bodyPr wrap="none">
              <a:spAutoFit/>
            </a:bodyPr>
            <a:p>
              <a:pPr algn="l" eaLnBrk="0" hangingPunct="0">
                <a:spcBef>
                  <a:spcPct val="0"/>
                </a:spcBef>
              </a:pPr>
              <a:r>
                <a:rPr lang="en-US" altLang="zh-CN" sz="2000" dirty="0">
                  <a:latin typeface="Times New Roman" panose="02020603050405020304" pitchFamily="18" charset="0"/>
                </a:rPr>
                <a:t>mov r</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,[500]</a:t>
              </a:r>
              <a:endParaRPr lang="en-US" altLang="zh-CN" sz="2000" dirty="0">
                <a:latin typeface="Times New Roman" panose="02020603050405020304" pitchFamily="18" charset="0"/>
              </a:endParaRPr>
            </a:p>
          </p:txBody>
        </p:sp>
        <p:grpSp>
          <p:nvGrpSpPr>
            <p:cNvPr id="18460" name="Group 33"/>
            <p:cNvGrpSpPr/>
            <p:nvPr/>
          </p:nvGrpSpPr>
          <p:grpSpPr>
            <a:xfrm>
              <a:off x="635" y="1557"/>
              <a:ext cx="960" cy="1488"/>
              <a:chOff x="2315" y="1824"/>
              <a:chExt cx="960" cy="1488"/>
            </a:xfrm>
          </p:grpSpPr>
          <p:sp>
            <p:nvSpPr>
              <p:cNvPr id="18466" name="Line 34"/>
              <p:cNvSpPr/>
              <p:nvPr/>
            </p:nvSpPr>
            <p:spPr>
              <a:xfrm>
                <a:off x="2315" y="2743"/>
                <a:ext cx="960" cy="0"/>
              </a:xfrm>
              <a:prstGeom prst="line">
                <a:avLst/>
              </a:prstGeom>
              <a:ln w="9525" cap="flat" cmpd="sng">
                <a:solidFill>
                  <a:schemeClr val="hlink"/>
                </a:solidFill>
                <a:prstDash val="solid"/>
                <a:headEnd type="none" w="med" len="med"/>
                <a:tailEnd type="none" w="med" len="med"/>
              </a:ln>
            </p:spPr>
          </p:sp>
          <p:sp>
            <p:nvSpPr>
              <p:cNvPr id="18467" name="Line 35"/>
              <p:cNvSpPr/>
              <p:nvPr/>
            </p:nvSpPr>
            <p:spPr>
              <a:xfrm flipV="1">
                <a:off x="2317" y="2983"/>
                <a:ext cx="958" cy="0"/>
              </a:xfrm>
              <a:prstGeom prst="line">
                <a:avLst/>
              </a:prstGeom>
              <a:ln w="9525" cap="flat" cmpd="sng">
                <a:solidFill>
                  <a:schemeClr val="hlink"/>
                </a:solidFill>
                <a:prstDash val="solid"/>
                <a:headEnd type="none" w="med" len="med"/>
                <a:tailEnd type="none" w="med" len="med"/>
              </a:ln>
            </p:spPr>
          </p:sp>
          <p:sp>
            <p:nvSpPr>
              <p:cNvPr id="18468" name="Rectangle 36"/>
              <p:cNvSpPr/>
              <p:nvPr/>
            </p:nvSpPr>
            <p:spPr>
              <a:xfrm>
                <a:off x="2317" y="1824"/>
                <a:ext cx="957" cy="1488"/>
              </a:xfrm>
              <a:prstGeom prst="rect">
                <a:avLst/>
              </a:prstGeom>
              <a:noFill/>
              <a:ln w="38100" cap="flat" cmpd="sng">
                <a:solidFill>
                  <a:schemeClr val="hlink"/>
                </a:solidFill>
                <a:prstDash val="solid"/>
                <a:miter/>
                <a:headEnd type="none" w="med" len="med"/>
                <a:tailEnd type="none" w="med" len="med"/>
              </a:ln>
            </p:spPr>
            <p:txBody>
              <a:bodyPr wrap="none" anchor="ctr"/>
              <a:p>
                <a:pPr algn="l">
                  <a:spcBef>
                    <a:spcPct val="0"/>
                  </a:spcBef>
                </a:pPr>
                <a:endParaRPr lang="zh-CN" altLang="en-US" sz="2000" b="0" dirty="0">
                  <a:latin typeface="Tahoma" panose="020B0604030504040204" pitchFamily="34" charset="0"/>
                </a:endParaRPr>
              </a:p>
            </p:txBody>
          </p:sp>
          <p:sp>
            <p:nvSpPr>
              <p:cNvPr id="18469" name="Line 37"/>
              <p:cNvSpPr/>
              <p:nvPr/>
            </p:nvSpPr>
            <p:spPr>
              <a:xfrm>
                <a:off x="2315" y="2077"/>
                <a:ext cx="960" cy="0"/>
              </a:xfrm>
              <a:prstGeom prst="line">
                <a:avLst/>
              </a:prstGeom>
              <a:ln w="9525" cap="flat" cmpd="sng">
                <a:solidFill>
                  <a:schemeClr val="hlink"/>
                </a:solidFill>
                <a:prstDash val="solid"/>
                <a:headEnd type="none" w="med" len="med"/>
                <a:tailEnd type="none" w="med" len="med"/>
              </a:ln>
            </p:spPr>
          </p:sp>
          <p:sp>
            <p:nvSpPr>
              <p:cNvPr id="18470" name="Line 38"/>
              <p:cNvSpPr/>
              <p:nvPr/>
            </p:nvSpPr>
            <p:spPr>
              <a:xfrm flipV="1">
                <a:off x="2315" y="2317"/>
                <a:ext cx="960" cy="0"/>
              </a:xfrm>
              <a:prstGeom prst="line">
                <a:avLst/>
              </a:prstGeom>
              <a:ln w="9525" cap="flat" cmpd="sng">
                <a:solidFill>
                  <a:schemeClr val="hlink"/>
                </a:solidFill>
                <a:prstDash val="solid"/>
                <a:headEnd type="none" w="med" len="med"/>
                <a:tailEnd type="none" w="med" len="med"/>
              </a:ln>
            </p:spPr>
          </p:sp>
        </p:grpSp>
        <p:sp>
          <p:nvSpPr>
            <p:cNvPr id="18461" name="Text Box 39"/>
            <p:cNvSpPr txBox="1"/>
            <p:nvPr/>
          </p:nvSpPr>
          <p:spPr>
            <a:xfrm>
              <a:off x="428" y="1441"/>
              <a:ext cx="196" cy="250"/>
            </a:xfrm>
            <a:prstGeom prst="rect">
              <a:avLst/>
            </a:prstGeom>
            <a:noFill/>
            <a:ln w="9525">
              <a:noFill/>
            </a:ln>
          </p:spPr>
          <p:txBody>
            <a:bodyPr wrap="none">
              <a:spAutoFit/>
            </a:bodyPr>
            <a:p>
              <a:pPr eaLnBrk="0" hangingPunct="0">
                <a:spcBef>
                  <a:spcPct val="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p:txBody>
        </p:sp>
        <p:sp>
          <p:nvSpPr>
            <p:cNvPr id="18462" name="Text Box 40"/>
            <p:cNvSpPr txBox="1"/>
            <p:nvPr/>
          </p:nvSpPr>
          <p:spPr>
            <a:xfrm>
              <a:off x="299" y="2478"/>
              <a:ext cx="356" cy="250"/>
            </a:xfrm>
            <a:prstGeom prst="rect">
              <a:avLst/>
            </a:prstGeom>
            <a:noFill/>
            <a:ln w="9525">
              <a:noFill/>
            </a:ln>
          </p:spPr>
          <p:txBody>
            <a:bodyPr wrap="none">
              <a:spAutoFit/>
            </a:bodyPr>
            <a:p>
              <a:pPr algn="l" eaLnBrk="0" hangingPunct="0">
                <a:spcBef>
                  <a:spcPct val="0"/>
                </a:spcBef>
              </a:pPr>
              <a:r>
                <a:rPr lang="en-US" altLang="zh-CN" sz="2000" dirty="0">
                  <a:latin typeface="Times New Roman" panose="02020603050405020304" pitchFamily="18" charset="0"/>
                </a:rPr>
                <a:t>500</a:t>
              </a:r>
              <a:endParaRPr lang="en-US" altLang="zh-CN" sz="2000" dirty="0">
                <a:latin typeface="Times New Roman" panose="02020603050405020304" pitchFamily="18" charset="0"/>
              </a:endParaRPr>
            </a:p>
          </p:txBody>
        </p:sp>
        <p:sp>
          <p:nvSpPr>
            <p:cNvPr id="18463" name="Text Box 41"/>
            <p:cNvSpPr txBox="1"/>
            <p:nvPr/>
          </p:nvSpPr>
          <p:spPr>
            <a:xfrm>
              <a:off x="295" y="2886"/>
              <a:ext cx="356" cy="250"/>
            </a:xfrm>
            <a:prstGeom prst="rect">
              <a:avLst/>
            </a:prstGeom>
            <a:noFill/>
            <a:ln w="9525">
              <a:noFill/>
            </a:ln>
          </p:spPr>
          <p:txBody>
            <a:bodyPr wrap="none">
              <a:spAutoFit/>
            </a:bodyPr>
            <a:p>
              <a:pPr algn="l" eaLnBrk="0" hangingPunct="0">
                <a:spcBef>
                  <a:spcPct val="0"/>
                </a:spcBef>
              </a:pPr>
              <a:r>
                <a:rPr lang="en-US" altLang="zh-CN" sz="2000" dirty="0">
                  <a:latin typeface="Times New Roman" panose="02020603050405020304" pitchFamily="18" charset="0"/>
                </a:rPr>
                <a:t>599</a:t>
              </a:r>
              <a:endParaRPr lang="en-US" altLang="zh-CN" sz="2000" dirty="0">
                <a:latin typeface="Times New Roman" panose="02020603050405020304" pitchFamily="18" charset="0"/>
              </a:endParaRPr>
            </a:p>
          </p:txBody>
        </p:sp>
        <p:sp>
          <p:nvSpPr>
            <p:cNvPr id="18464" name="Text Box 42"/>
            <p:cNvSpPr txBox="1"/>
            <p:nvPr/>
          </p:nvSpPr>
          <p:spPr>
            <a:xfrm>
              <a:off x="299" y="1872"/>
              <a:ext cx="356" cy="250"/>
            </a:xfrm>
            <a:prstGeom prst="rect">
              <a:avLst/>
            </a:prstGeom>
            <a:noFill/>
            <a:ln w="9525">
              <a:noFill/>
            </a:ln>
          </p:spPr>
          <p:txBody>
            <a:bodyPr wrap="none">
              <a:spAutoFit/>
            </a:bodyPr>
            <a:p>
              <a:pPr algn="l" eaLnBrk="0" hangingPunct="0">
                <a:spcBef>
                  <a:spcPct val="0"/>
                </a:spcBef>
              </a:pPr>
              <a:r>
                <a:rPr lang="en-US" altLang="zh-CN" sz="2000" dirty="0">
                  <a:latin typeface="Times New Roman" panose="02020603050405020304" pitchFamily="18" charset="0"/>
                </a:rPr>
                <a:t>100</a:t>
              </a:r>
              <a:endParaRPr lang="en-US" altLang="zh-CN" sz="2000" dirty="0">
                <a:latin typeface="Times New Roman" panose="02020603050405020304" pitchFamily="18" charset="0"/>
              </a:endParaRPr>
            </a:p>
          </p:txBody>
        </p:sp>
        <p:sp>
          <p:nvSpPr>
            <p:cNvPr id="18465" name="Text Box 43"/>
            <p:cNvSpPr txBox="1"/>
            <p:nvPr/>
          </p:nvSpPr>
          <p:spPr>
            <a:xfrm>
              <a:off x="476" y="3203"/>
              <a:ext cx="1270" cy="288"/>
            </a:xfrm>
            <a:prstGeom prst="rect">
              <a:avLst/>
            </a:prstGeom>
            <a:noFill/>
            <a:ln w="9525">
              <a:noFill/>
            </a:ln>
          </p:spPr>
          <p:txBody>
            <a:bodyPr>
              <a:spAutoFit/>
            </a:bodyPr>
            <a:p>
              <a:pPr algn="l"/>
              <a:r>
                <a:rPr lang="zh-CN" altLang="en-US" dirty="0">
                  <a:latin typeface="Times New Roman" panose="02020603050405020304" pitchFamily="18" charset="0"/>
                </a:rPr>
                <a:t>作业地址空间</a:t>
              </a:r>
              <a:endParaRPr lang="zh-CN" altLang="en-US" dirty="0">
                <a:latin typeface="Times New Roman" panose="02020603050405020304" pitchFamily="18" charset="0"/>
              </a:endParaRPr>
            </a:p>
          </p:txBody>
        </p:sp>
      </p:grpSp>
      <p:sp>
        <p:nvSpPr>
          <p:cNvPr id="850988" name="AutoShape 44">
            <a:hlinkClick r:id="rId1" action="ppaction://hlinksldjump"/>
          </p:cNvPr>
          <p:cNvSpPr>
            <a:spLocks noChangeArrowheads="1"/>
          </p:cNvSpPr>
          <p:nvPr/>
        </p:nvSpPr>
        <p:spPr bwMode="auto">
          <a:xfrm>
            <a:off x="3619500" y="5686425"/>
            <a:ext cx="1905000" cy="360363"/>
          </a:xfrm>
          <a:prstGeom prst="roundRect">
            <a:avLst>
              <a:gd name="adj" fmla="val 16667"/>
            </a:avLst>
          </a:prstGeom>
          <a:gradFill rotWithShape="0">
            <a:gsLst>
              <a:gs pos="0">
                <a:schemeClr val="folHlink"/>
              </a:gs>
              <a:gs pos="50000">
                <a:schemeClr val="bg1"/>
              </a:gs>
              <a:gs pos="100000">
                <a:schemeClr val="folHlink"/>
              </a:gs>
            </a:gsLst>
            <a:lin ang="0" scaled="1"/>
          </a:gradFill>
          <a:ln w="38100" cmpd="dbl">
            <a:solidFill>
              <a:schemeClr val="folHlink"/>
            </a:solidFill>
            <a:round/>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楷体_GB2312" pitchFamily="49" charset="-122"/>
                <a:cs typeface="+mn-cs"/>
              </a:rPr>
              <a:t>动态重定位</a:t>
            </a:r>
            <a:endParaRPr kumimoji="0" lang="zh-CN" altLang="en-US"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Times New Roman" panose="02020603050405020304" pitchFamily="18" charset="0"/>
              <a:ea typeface="楷体_GB2312" pitchFamily="49" charset="-122"/>
              <a:cs typeface="+mn-cs"/>
            </a:endParaRPr>
          </a:p>
        </p:txBody>
      </p:sp>
      <p:grpSp>
        <p:nvGrpSpPr>
          <p:cNvPr id="9" name="Group 51"/>
          <p:cNvGrpSpPr/>
          <p:nvPr/>
        </p:nvGrpSpPr>
        <p:grpSpPr>
          <a:xfrm>
            <a:off x="5364163" y="2708275"/>
            <a:ext cx="1624012" cy="827088"/>
            <a:chOff x="3379" y="1700"/>
            <a:chExt cx="1023" cy="521"/>
          </a:xfrm>
        </p:grpSpPr>
        <p:sp>
          <p:nvSpPr>
            <p:cNvPr id="18453" name="Rectangle 11"/>
            <p:cNvSpPr/>
            <p:nvPr/>
          </p:nvSpPr>
          <p:spPr>
            <a:xfrm>
              <a:off x="3752" y="1933"/>
              <a:ext cx="504" cy="288"/>
            </a:xfrm>
            <a:prstGeom prst="rect">
              <a:avLst/>
            </a:prstGeom>
            <a:noFill/>
            <a:ln w="19050" cap="flat" cmpd="sng">
              <a:solidFill>
                <a:schemeClr val="hlink"/>
              </a:solidFill>
              <a:prstDash val="solid"/>
              <a:miter/>
              <a:headEnd type="none" w="med" len="med"/>
              <a:tailEnd type="none" w="med" len="med"/>
            </a:ln>
          </p:spPr>
          <p:txBody>
            <a:bodyPr wrap="none" anchor="ctr"/>
            <a:p>
              <a:pPr>
                <a:spcBef>
                  <a:spcPct val="0"/>
                </a:spcBef>
              </a:pPr>
              <a:r>
                <a:rPr lang="en-US" altLang="zh-CN" dirty="0">
                  <a:latin typeface="Times New Roman" panose="02020603050405020304" pitchFamily="18" charset="0"/>
                </a:rPr>
                <a:t>500</a:t>
              </a:r>
              <a:endParaRPr lang="en-US" altLang="zh-CN" dirty="0">
                <a:latin typeface="Times New Roman" panose="02020603050405020304" pitchFamily="18" charset="0"/>
              </a:endParaRPr>
            </a:p>
          </p:txBody>
        </p:sp>
        <p:sp>
          <p:nvSpPr>
            <p:cNvPr id="18454" name="Text Box 12"/>
            <p:cNvSpPr txBox="1"/>
            <p:nvPr/>
          </p:nvSpPr>
          <p:spPr>
            <a:xfrm>
              <a:off x="3646" y="1700"/>
              <a:ext cx="756" cy="250"/>
            </a:xfrm>
            <a:prstGeom prst="rect">
              <a:avLst/>
            </a:prstGeom>
            <a:noFill/>
            <a:ln w="9525">
              <a:noFill/>
            </a:ln>
          </p:spPr>
          <p:txBody>
            <a:bodyPr wrap="none">
              <a:spAutoFit/>
            </a:bodyPr>
            <a:p>
              <a:r>
                <a:rPr lang="zh-CN" altLang="en-US" sz="2000" dirty="0">
                  <a:latin typeface="Times New Roman" panose="02020603050405020304" pitchFamily="18" charset="0"/>
                </a:rPr>
                <a:t>逻辑地址</a:t>
              </a:r>
              <a:endParaRPr lang="zh-CN" altLang="en-US" sz="2000" dirty="0">
                <a:latin typeface="Times New Roman" panose="02020603050405020304" pitchFamily="18" charset="0"/>
              </a:endParaRPr>
            </a:p>
          </p:txBody>
        </p:sp>
        <p:sp>
          <p:nvSpPr>
            <p:cNvPr id="18455" name="Line 45"/>
            <p:cNvSpPr/>
            <p:nvPr/>
          </p:nvSpPr>
          <p:spPr>
            <a:xfrm>
              <a:off x="3379" y="1829"/>
              <a:ext cx="192" cy="0"/>
            </a:xfrm>
            <a:prstGeom prst="line">
              <a:avLst/>
            </a:prstGeom>
            <a:ln w="19050" cap="flat" cmpd="sng">
              <a:solidFill>
                <a:schemeClr val="tx1"/>
              </a:solidFill>
              <a:prstDash val="solid"/>
              <a:headEnd type="none" w="med" len="med"/>
              <a:tailEnd type="none" w="med" len="med"/>
            </a:ln>
          </p:spPr>
        </p:sp>
        <p:sp>
          <p:nvSpPr>
            <p:cNvPr id="18456" name="Line 46"/>
            <p:cNvSpPr/>
            <p:nvPr/>
          </p:nvSpPr>
          <p:spPr>
            <a:xfrm>
              <a:off x="3571" y="1842"/>
              <a:ext cx="0" cy="240"/>
            </a:xfrm>
            <a:prstGeom prst="line">
              <a:avLst/>
            </a:prstGeom>
            <a:ln w="19050" cap="flat" cmpd="sng">
              <a:solidFill>
                <a:schemeClr val="tx1"/>
              </a:solidFill>
              <a:prstDash val="solid"/>
              <a:headEnd type="none" w="med" len="med"/>
              <a:tailEnd type="none" w="med" len="med"/>
            </a:ln>
          </p:spPr>
        </p:sp>
        <p:sp>
          <p:nvSpPr>
            <p:cNvPr id="18457" name="Line 47"/>
            <p:cNvSpPr/>
            <p:nvPr/>
          </p:nvSpPr>
          <p:spPr>
            <a:xfrm>
              <a:off x="3571" y="2069"/>
              <a:ext cx="192" cy="0"/>
            </a:xfrm>
            <a:prstGeom prst="line">
              <a:avLst/>
            </a:prstGeom>
            <a:ln w="19050" cap="flat" cmpd="sng">
              <a:solidFill>
                <a:schemeClr val="tx1"/>
              </a:solidFill>
              <a:prstDash val="solid"/>
              <a:headEnd type="none" w="med" len="med"/>
              <a:tailEnd type="triangle" w="med" len="med"/>
            </a:ln>
          </p:spPr>
        </p:sp>
      </p:grpSp>
      <p:sp>
        <p:nvSpPr>
          <p:cNvPr id="850992" name="Line 48"/>
          <p:cNvSpPr/>
          <p:nvPr/>
        </p:nvSpPr>
        <p:spPr>
          <a:xfrm>
            <a:off x="7451725" y="2636838"/>
            <a:ext cx="0" cy="493712"/>
          </a:xfrm>
          <a:prstGeom prst="line">
            <a:avLst/>
          </a:prstGeom>
          <a:ln w="12700" cap="flat" cmpd="sng">
            <a:solidFill>
              <a:schemeClr val="tx1"/>
            </a:solidFill>
            <a:prstDash val="solid"/>
            <a:headEnd type="none" w="med" len="med"/>
            <a:tailEnd type="triangle" w="med" len="med"/>
          </a:ln>
        </p:spPr>
      </p:sp>
      <p:sp>
        <p:nvSpPr>
          <p:cNvPr id="850993" name="Line 49"/>
          <p:cNvSpPr/>
          <p:nvPr/>
        </p:nvSpPr>
        <p:spPr>
          <a:xfrm>
            <a:off x="6804025" y="3284538"/>
            <a:ext cx="504825" cy="0"/>
          </a:xfrm>
          <a:prstGeom prst="line">
            <a:avLst/>
          </a:prstGeom>
          <a:ln w="12700" cap="flat" cmpd="sng">
            <a:solidFill>
              <a:schemeClr val="tx1"/>
            </a:solidFill>
            <a:prstDash val="solid"/>
            <a:headEnd type="none" w="med" len="med"/>
            <a:tailEnd type="triangle" w="med" len="med"/>
          </a:ln>
        </p:spPr>
      </p:sp>
      <p:sp>
        <p:nvSpPr>
          <p:cNvPr id="850994" name="Line 50"/>
          <p:cNvSpPr/>
          <p:nvPr/>
        </p:nvSpPr>
        <p:spPr>
          <a:xfrm>
            <a:off x="8459788" y="3429000"/>
            <a:ext cx="0" cy="457200"/>
          </a:xfrm>
          <a:prstGeom prst="line">
            <a:avLst/>
          </a:prstGeom>
          <a:ln w="19050" cap="flat" cmpd="sng">
            <a:solidFill>
              <a:srgbClr val="CC0000"/>
            </a:solidFill>
            <a:prstDash val="solid"/>
            <a:headEnd type="none" w="med" len="med"/>
            <a:tailEnd type="none" w="med" len="med"/>
          </a:ln>
        </p:spPr>
      </p:sp>
      <p:sp>
        <p:nvSpPr>
          <p:cNvPr id="850995" name="Line 51"/>
          <p:cNvSpPr/>
          <p:nvPr/>
        </p:nvSpPr>
        <p:spPr>
          <a:xfrm flipH="1">
            <a:off x="5364163" y="3860800"/>
            <a:ext cx="3095625" cy="0"/>
          </a:xfrm>
          <a:prstGeom prst="line">
            <a:avLst/>
          </a:prstGeom>
          <a:ln w="19050" cap="flat" cmpd="sng">
            <a:solidFill>
              <a:srgbClr val="CC0000"/>
            </a:solidFill>
            <a:prstDash val="solid"/>
            <a:headEnd type="none" w="med" len="med"/>
            <a:tailEnd type="triangle" w="med" len="med"/>
          </a:ln>
        </p:spPr>
      </p:sp>
      <p:sp>
        <p:nvSpPr>
          <p:cNvPr id="283695" name="Rectangle 52"/>
          <p:cNvSpPr>
            <a:spLocks noGrp="1" noChangeArrowheads="1"/>
          </p:cNvSpPr>
          <p:nvPr>
            <p:ph type="title" idx="4294967295"/>
          </p:nvPr>
        </p:nvSpPr>
        <p:spPr>
          <a:xfrm>
            <a:off x="250825" y="333375"/>
            <a:ext cx="4465638" cy="747713"/>
          </a:xfrm>
        </p:spPr>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动态重定位进行过程：</a:t>
            </a:r>
            <a:endParaRPr kumimoji="0" lang="zh-CN" altLang="en-US" sz="3200" b="0" i="0" u="none" strike="noStrike" kern="0" cap="none" spc="0" normalizeH="0" baseline="0" noProof="0" smtClean="0">
              <a:ln>
                <a:noFill/>
              </a:ln>
              <a:solidFill>
                <a:srgbClr val="000000"/>
              </a:solidFill>
              <a:effectLst/>
              <a:uLnTx/>
              <a:uFillTx/>
              <a:latin typeface="+mj-lt"/>
              <a:ea typeface="宋体" panose="02010600030101010101" pitchFamily="2" charset="-122"/>
              <a:cs typeface="+mj-cs"/>
            </a:endParaRPr>
          </a:p>
        </p:txBody>
      </p:sp>
      <p:sp>
        <p:nvSpPr>
          <p:cNvPr id="850997" name="AutoShape 53"/>
          <p:cNvSpPr/>
          <p:nvPr/>
        </p:nvSpPr>
        <p:spPr>
          <a:xfrm>
            <a:off x="5580063" y="333375"/>
            <a:ext cx="3563937" cy="1295400"/>
          </a:xfrm>
          <a:prstGeom prst="cloudCallout">
            <a:avLst>
              <a:gd name="adj1" fmla="val -39532"/>
              <a:gd name="adj2" fmla="val 58824"/>
            </a:avLst>
          </a:prstGeom>
          <a:solidFill>
            <a:schemeClr val="accent1"/>
          </a:solidFill>
          <a:ln w="38100" cap="flat" cmpd="sng">
            <a:solidFill>
              <a:srgbClr val="CC99FF"/>
            </a:solidFill>
            <a:prstDash val="solid"/>
            <a:headEnd type="none" w="med" len="med"/>
            <a:tailEnd type="none" w="med" len="med"/>
          </a:ln>
        </p:spPr>
        <p:txBody>
          <a:bodyPr anchor="ctr"/>
          <a:p>
            <a:pPr>
              <a:spcBef>
                <a:spcPct val="0"/>
              </a:spcBef>
            </a:pPr>
            <a:r>
              <a:rPr lang="zh-CN" altLang="en-US" sz="2000" b="0" dirty="0">
                <a:latin typeface="Tahoma" panose="020B0604030504040204" pitchFamily="34" charset="0"/>
                <a:ea typeface="黑体" panose="02010609060101010101" pitchFamily="49" charset="-122"/>
              </a:rPr>
              <a:t>重定位寄存器的值可以动态不断变化</a:t>
            </a:r>
            <a:endParaRPr lang="en-US" altLang="zh-CN" sz="2000" b="0" dirty="0">
              <a:latin typeface="Tahoma" panose="020B0604030504040204" pitchFamily="34" charset="0"/>
              <a:ea typeface="黑体" panose="02010609060101010101" pitchFamily="49" charset="-122"/>
            </a:endParaRPr>
          </a:p>
        </p:txBody>
      </p:sp>
      <p:sp>
        <p:nvSpPr>
          <p:cNvPr id="283698" name="Line 50"/>
          <p:cNvSpPr>
            <a:spLocks noChangeShapeType="1"/>
          </p:cNvSpPr>
          <p:nvPr/>
        </p:nvSpPr>
        <p:spPr bwMode="auto">
          <a:xfrm>
            <a:off x="2339975" y="3357563"/>
            <a:ext cx="792163" cy="0"/>
          </a:xfrm>
          <a:prstGeom prst="line">
            <a:avLst/>
          </a:prstGeom>
          <a:noFill/>
          <a:ln w="1270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Line 49"/>
          <p:cNvSpPr/>
          <p:nvPr/>
        </p:nvSpPr>
        <p:spPr>
          <a:xfrm>
            <a:off x="7596188" y="3284538"/>
            <a:ext cx="433387" cy="0"/>
          </a:xfrm>
          <a:prstGeom prst="line">
            <a:avLst/>
          </a:prstGeom>
          <a:ln w="12700" cap="flat" cmpd="sng">
            <a:solidFill>
              <a:schemeClr val="tx1"/>
            </a:solidFill>
            <a:prstDash val="solid"/>
            <a:headEnd type="none" w="med" len="med"/>
            <a:tailEnd type="triangle" w="med" len="med"/>
          </a:ln>
        </p:spPr>
      </p:sp>
      <p:sp>
        <p:nvSpPr>
          <p:cNvPr id="4" name="Rectangle 9"/>
          <p:cNvSpPr/>
          <p:nvPr/>
        </p:nvSpPr>
        <p:spPr>
          <a:xfrm>
            <a:off x="8027988" y="2997200"/>
            <a:ext cx="914400" cy="457200"/>
          </a:xfrm>
          <a:prstGeom prst="rect">
            <a:avLst/>
          </a:prstGeom>
          <a:noFill/>
          <a:ln w="19050" cap="flat" cmpd="sng">
            <a:solidFill>
              <a:srgbClr val="3399FF"/>
            </a:solidFill>
            <a:prstDash val="solid"/>
            <a:miter/>
            <a:headEnd type="none" w="med" len="med"/>
            <a:tailEnd type="none" w="med" len="med"/>
          </a:ln>
        </p:spPr>
        <p:txBody>
          <a:bodyPr wrap="none" anchor="ctr"/>
          <a:p>
            <a:pPr>
              <a:spcBef>
                <a:spcPct val="0"/>
              </a:spcBef>
            </a:pPr>
            <a:r>
              <a:rPr lang="en-US" altLang="zh-CN" dirty="0">
                <a:latin typeface="Times New Roman" panose="02020603050405020304" pitchFamily="18" charset="0"/>
              </a:rPr>
              <a:t>1500</a:t>
            </a:r>
            <a:endParaRPr lang="en-US" altLang="zh-CN" dirty="0">
              <a:latin typeface="Times New Roman" panose="02020603050405020304" pitchFamily="18" charset="0"/>
            </a:endParaRPr>
          </a:p>
        </p:txBody>
      </p:sp>
      <p:sp>
        <p:nvSpPr>
          <p:cNvPr id="283702" name="AutoShape 54"/>
          <p:cNvSpPr/>
          <p:nvPr/>
        </p:nvSpPr>
        <p:spPr>
          <a:xfrm>
            <a:off x="5435600" y="2420938"/>
            <a:ext cx="71438" cy="2017712"/>
          </a:xfrm>
          <a:prstGeom prst="rightBrace">
            <a:avLst>
              <a:gd name="adj1" fmla="val 235368"/>
              <a:gd name="adj2" fmla="val 50000"/>
            </a:avLst>
          </a:prstGeom>
          <a:noFill/>
          <a:ln w="2857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850956" name="Text Box 12"/>
          <p:cNvSpPr txBox="1"/>
          <p:nvPr/>
        </p:nvSpPr>
        <p:spPr>
          <a:xfrm>
            <a:off x="7937500" y="2636838"/>
            <a:ext cx="1206500" cy="396875"/>
          </a:xfrm>
          <a:prstGeom prst="rect">
            <a:avLst/>
          </a:prstGeom>
          <a:noFill/>
          <a:ln w="9525">
            <a:noFill/>
          </a:ln>
        </p:spPr>
        <p:txBody>
          <a:bodyPr wrap="none">
            <a:spAutoFit/>
          </a:bodyPr>
          <a:p>
            <a:r>
              <a:rPr lang="zh-CN" altLang="en-US" sz="2000" dirty="0">
                <a:latin typeface="Times New Roman" panose="02020603050405020304" pitchFamily="18" charset="0"/>
              </a:rPr>
              <a:t>物理地址</a:t>
            </a:r>
            <a:endParaRPr lang="zh-CN" altLang="en-US" sz="2000" dirty="0">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83698"/>
                                        </p:tgtEl>
                                        <p:attrNameLst>
                                          <p:attrName>style.visibility</p:attrName>
                                        </p:attrNameLst>
                                      </p:cBhvr>
                                      <p:to>
                                        <p:strVal val="visible"/>
                                      </p:to>
                                    </p:set>
                                    <p:animEffect transition="in" filter="box(in)">
                                      <p:cBhvr>
                                        <p:cTn id="7" dur="500"/>
                                        <p:tgtEl>
                                          <p:spTgt spid="28369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83702"/>
                                        </p:tgtEl>
                                        <p:attrNameLst>
                                          <p:attrName>style.visibility</p:attrName>
                                        </p:attrNameLst>
                                      </p:cBhvr>
                                      <p:to>
                                        <p:strVal val="visible"/>
                                      </p:to>
                                    </p:set>
                                    <p:animEffect transition="in" filter="box(in)">
                                      <p:cBhvr>
                                        <p:cTn id="17" dur="500"/>
                                        <p:tgtEl>
                                          <p:spTgt spid="28370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50953"/>
                                        </p:tgtEl>
                                        <p:attrNameLst>
                                          <p:attrName>style.visibility</p:attrName>
                                        </p:attrNameLst>
                                      </p:cBhvr>
                                      <p:to>
                                        <p:strVal val="visible"/>
                                      </p:to>
                                    </p:set>
                                    <p:animEffect transition="in" filter="box(in)">
                                      <p:cBhvr>
                                        <p:cTn id="22" dur="500"/>
                                        <p:tgtEl>
                                          <p:spTgt spid="850953"/>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850954"/>
                                        </p:tgtEl>
                                        <p:attrNameLst>
                                          <p:attrName>style.visibility</p:attrName>
                                        </p:attrNameLst>
                                      </p:cBhvr>
                                      <p:to>
                                        <p:strVal val="visible"/>
                                      </p:to>
                                    </p:set>
                                    <p:animEffect transition="in" filter="box(in)">
                                      <p:cBhvr>
                                        <p:cTn id="25" dur="500"/>
                                        <p:tgtEl>
                                          <p:spTgt spid="850954"/>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850997"/>
                                        </p:tgtEl>
                                        <p:attrNameLst>
                                          <p:attrName>style.visibility</p:attrName>
                                        </p:attrNameLst>
                                      </p:cBhvr>
                                      <p:to>
                                        <p:strVal val="visible"/>
                                      </p:to>
                                    </p:set>
                                    <p:animEffect transition="in" filter="box(in)">
                                      <p:cBhvr>
                                        <p:cTn id="30" dur="500"/>
                                        <p:tgtEl>
                                          <p:spTgt spid="850997"/>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ox(in)">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283650"/>
                                        </p:tgtEl>
                                        <p:attrNameLst>
                                          <p:attrName>style.visibility</p:attrName>
                                        </p:attrNameLst>
                                      </p:cBhvr>
                                      <p:to>
                                        <p:strVal val="visible"/>
                                      </p:to>
                                    </p:set>
                                    <p:animEffect transition="in" filter="box(in)">
                                      <p:cBhvr>
                                        <p:cTn id="40" dur="500"/>
                                        <p:tgtEl>
                                          <p:spTgt spid="283650"/>
                                        </p:tgtEl>
                                      </p:cBhvr>
                                    </p:animEffect>
                                  </p:childTnLst>
                                </p:cTn>
                              </p:par>
                              <p:par>
                                <p:cTn id="41" presetID="4" presetClass="entr" presetSubtype="16" fill="hold" grpId="0" nodeType="withEffect">
                                  <p:stCondLst>
                                    <p:cond delay="0"/>
                                  </p:stCondLst>
                                  <p:childTnLst>
                                    <p:set>
                                      <p:cBhvr>
                                        <p:cTn id="42" dur="1" fill="hold">
                                          <p:stCondLst>
                                            <p:cond delay="0"/>
                                          </p:stCondLst>
                                        </p:cTn>
                                        <p:tgtEl>
                                          <p:spTgt spid="850952"/>
                                        </p:tgtEl>
                                        <p:attrNameLst>
                                          <p:attrName>style.visibility</p:attrName>
                                        </p:attrNameLst>
                                      </p:cBhvr>
                                      <p:to>
                                        <p:strVal val="visible"/>
                                      </p:to>
                                    </p:set>
                                    <p:animEffect transition="in" filter="box(in)">
                                      <p:cBhvr>
                                        <p:cTn id="43" dur="500"/>
                                        <p:tgtEl>
                                          <p:spTgt spid="850952"/>
                                        </p:tgtEl>
                                      </p:cBhvr>
                                    </p:animEffect>
                                  </p:childTnLst>
                                </p:cTn>
                              </p:par>
                              <p:par>
                                <p:cTn id="44" presetID="4" presetClass="entr" presetSubtype="16" fill="hold" nodeType="withEffect">
                                  <p:stCondLst>
                                    <p:cond delay="0"/>
                                  </p:stCondLst>
                                  <p:childTnLst>
                                    <p:set>
                                      <p:cBhvr>
                                        <p:cTn id="45" dur="1" fill="hold">
                                          <p:stCondLst>
                                            <p:cond delay="0"/>
                                          </p:stCondLst>
                                        </p:cTn>
                                        <p:tgtEl>
                                          <p:spTgt spid="850992"/>
                                        </p:tgtEl>
                                        <p:attrNameLst>
                                          <p:attrName>style.visibility</p:attrName>
                                        </p:attrNameLst>
                                      </p:cBhvr>
                                      <p:to>
                                        <p:strVal val="visible"/>
                                      </p:to>
                                    </p:set>
                                    <p:animEffect transition="in" filter="box(in)">
                                      <p:cBhvr>
                                        <p:cTn id="46" dur="500"/>
                                        <p:tgtEl>
                                          <p:spTgt spid="850992"/>
                                        </p:tgtEl>
                                      </p:cBhvr>
                                    </p:animEffect>
                                  </p:childTnLst>
                                </p:cTn>
                              </p:par>
                              <p:par>
                                <p:cTn id="47" presetID="4" presetClass="entr" presetSubtype="16" fill="hold" nodeType="withEffect">
                                  <p:stCondLst>
                                    <p:cond delay="0"/>
                                  </p:stCondLst>
                                  <p:childTnLst>
                                    <p:set>
                                      <p:cBhvr>
                                        <p:cTn id="48" dur="1" fill="hold">
                                          <p:stCondLst>
                                            <p:cond delay="0"/>
                                          </p:stCondLst>
                                        </p:cTn>
                                        <p:tgtEl>
                                          <p:spTgt spid="850993"/>
                                        </p:tgtEl>
                                        <p:attrNameLst>
                                          <p:attrName>style.visibility</p:attrName>
                                        </p:attrNameLst>
                                      </p:cBhvr>
                                      <p:to>
                                        <p:strVal val="visible"/>
                                      </p:to>
                                    </p:set>
                                    <p:animEffect transition="in" filter="box(in)">
                                      <p:cBhvr>
                                        <p:cTn id="49" dur="500"/>
                                        <p:tgtEl>
                                          <p:spTgt spid="850993"/>
                                        </p:tgtEl>
                                      </p:cBhvr>
                                    </p:animEffect>
                                  </p:childTnLst>
                                </p:cTn>
                              </p:par>
                              <p:par>
                                <p:cTn id="50" presetID="4" presetClass="entr" presetSubtype="16" fill="hold" nodeType="with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box(in)">
                                      <p:cBhvr>
                                        <p:cTn id="52" dur="500"/>
                                        <p:tgtEl>
                                          <p:spTgt spid="3"/>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box(in)">
                                      <p:cBhvr>
                                        <p:cTn id="57" dur="500"/>
                                        <p:tgtEl>
                                          <p:spTgt spid="4"/>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850956"/>
                                        </p:tgtEl>
                                        <p:attrNameLst>
                                          <p:attrName>style.visibility</p:attrName>
                                        </p:attrNameLst>
                                      </p:cBhvr>
                                      <p:to>
                                        <p:strVal val="visible"/>
                                      </p:to>
                                    </p:set>
                                    <p:animEffect transition="in" filter="box(in)">
                                      <p:cBhvr>
                                        <p:cTn id="62" dur="500"/>
                                        <p:tgtEl>
                                          <p:spTgt spid="850956"/>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850994"/>
                                        </p:tgtEl>
                                        <p:attrNameLst>
                                          <p:attrName>style.visibility</p:attrName>
                                        </p:attrNameLst>
                                      </p:cBhvr>
                                      <p:to>
                                        <p:strVal val="visible"/>
                                      </p:to>
                                    </p:set>
                                    <p:animEffect transition="in" filter="box(in)">
                                      <p:cBhvr>
                                        <p:cTn id="67" dur="500"/>
                                        <p:tgtEl>
                                          <p:spTgt spid="850994"/>
                                        </p:tgtEl>
                                      </p:cBhvr>
                                    </p:animEffect>
                                  </p:childTnLst>
                                </p:cTn>
                              </p:par>
                              <p:par>
                                <p:cTn id="68" presetID="4" presetClass="entr" presetSubtype="16" fill="hold" nodeType="withEffect">
                                  <p:stCondLst>
                                    <p:cond delay="0"/>
                                  </p:stCondLst>
                                  <p:childTnLst>
                                    <p:set>
                                      <p:cBhvr>
                                        <p:cTn id="69" dur="1" fill="hold">
                                          <p:stCondLst>
                                            <p:cond delay="0"/>
                                          </p:stCondLst>
                                        </p:cTn>
                                        <p:tgtEl>
                                          <p:spTgt spid="850995"/>
                                        </p:tgtEl>
                                        <p:attrNameLst>
                                          <p:attrName>style.visibility</p:attrName>
                                        </p:attrNameLst>
                                      </p:cBhvr>
                                      <p:to>
                                        <p:strVal val="visible"/>
                                      </p:to>
                                    </p:set>
                                    <p:animEffect transition="in" filter="box(in)">
                                      <p:cBhvr>
                                        <p:cTn id="70" dur="500"/>
                                        <p:tgtEl>
                                          <p:spTgt spid="850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0" grpId="0" animBg="1"/>
      <p:bldP spid="850952" grpId="0" animBg="1"/>
      <p:bldP spid="850953" grpId="0" animBg="1"/>
      <p:bldP spid="850954" grpId="0"/>
      <p:bldP spid="850997" grpId="0" animBg="1"/>
      <p:bldP spid="4" grpId="0" animBg="1"/>
      <p:bldP spid="283702" grpId="0" animBg="1"/>
      <p:bldP spid="850956"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8706" name="Rectangle 2"/>
          <p:cNvSpPr>
            <a:spLocks noGrp="1" noChangeArrowheads="1"/>
          </p:cNvSpPr>
          <p:nvPr>
            <p:ph type="title"/>
          </p:nvPr>
        </p:nvSpPr>
        <p:spPr>
          <a:xfrm>
            <a:off x="323850" y="188913"/>
            <a:ext cx="8229600" cy="655638"/>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四、 </a:t>
            </a:r>
            <a:r>
              <a:rPr kumimoji="0" lang="en-US" altLang="zh-CN"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Clock</a:t>
            </a:r>
            <a:r>
              <a:rPr kumimoji="0" lang="zh-CN" altLang="en-US"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置换算法</a:t>
            </a:r>
            <a:endParaRPr kumimoji="0" lang="zh-CN" altLang="en-US"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endParaRPr>
          </a:p>
        </p:txBody>
      </p:sp>
      <p:sp>
        <p:nvSpPr>
          <p:cNvPr id="328707" name="Rectangle 3"/>
          <p:cNvSpPr>
            <a:spLocks noGrp="1"/>
          </p:cNvSpPr>
          <p:nvPr>
            <p:ph idx="1"/>
          </p:nvPr>
        </p:nvSpPr>
        <p:spPr>
          <a:xfrm>
            <a:off x="0" y="908050"/>
            <a:ext cx="8964613" cy="5218113"/>
          </a:xfrm>
          <a:ln/>
        </p:spPr>
        <p:txBody>
          <a:bodyPr vert="horz" wrap="square" lIns="91440" tIns="45720" rIns="91440" bIns="45720" anchor="t"/>
          <a:p>
            <a:pPr>
              <a:buNone/>
            </a:pPr>
            <a:r>
              <a:rPr lang="zh-CN" altLang="en-US" b="1" dirty="0">
                <a:solidFill>
                  <a:schemeClr val="accent1"/>
                </a:solidFill>
              </a:rPr>
              <a:t>（</a:t>
            </a:r>
            <a:r>
              <a:rPr lang="en-US" altLang="zh-CN" b="1" dirty="0">
                <a:solidFill>
                  <a:schemeClr val="accent1"/>
                </a:solidFill>
              </a:rPr>
              <a:t>2</a:t>
            </a:r>
            <a:r>
              <a:rPr lang="zh-CN" altLang="en-US" b="1" dirty="0">
                <a:solidFill>
                  <a:schemeClr val="accent1"/>
                </a:solidFill>
              </a:rPr>
              <a:t>）改进型</a:t>
            </a:r>
            <a:r>
              <a:rPr lang="en-US" altLang="zh-CN" b="1" dirty="0">
                <a:solidFill>
                  <a:schemeClr val="accent1"/>
                </a:solidFill>
              </a:rPr>
              <a:t>Clock</a:t>
            </a:r>
            <a:r>
              <a:rPr lang="zh-CN" altLang="en-US" b="1" dirty="0">
                <a:solidFill>
                  <a:schemeClr val="accent1"/>
                </a:solidFill>
              </a:rPr>
              <a:t>置换算法</a:t>
            </a:r>
            <a:r>
              <a:rPr lang="zh-CN" altLang="en-US" dirty="0"/>
              <a:t>：</a:t>
            </a:r>
            <a:endParaRPr lang="zh-CN" altLang="en-US" dirty="0"/>
          </a:p>
          <a:p>
            <a:pPr lvl="1"/>
            <a:r>
              <a:rPr lang="zh-CN" altLang="en-US" b="1" dirty="0">
                <a:solidFill>
                  <a:schemeClr val="tx2"/>
                </a:solidFill>
              </a:rPr>
              <a:t>三轮扫描：</a:t>
            </a:r>
            <a:endParaRPr lang="zh-CN" altLang="en-US" b="1" dirty="0">
              <a:solidFill>
                <a:schemeClr val="tx2"/>
              </a:solidFill>
            </a:endParaRPr>
          </a:p>
          <a:p>
            <a:pPr lvl="1">
              <a:buNone/>
            </a:pPr>
            <a:endParaRPr lang="zh-CN" altLang="en-US" b="1" dirty="0">
              <a:solidFill>
                <a:schemeClr val="tx2"/>
              </a:solidFill>
            </a:endParaRPr>
          </a:p>
          <a:p>
            <a:pPr lvl="2"/>
            <a:r>
              <a:rPr lang="zh-CN" altLang="en-US" sz="2800" b="1" dirty="0">
                <a:solidFill>
                  <a:srgbClr val="0033CC"/>
                </a:solidFill>
              </a:rPr>
              <a:t>第一轮：</a:t>
            </a:r>
            <a:r>
              <a:rPr lang="zh-CN" altLang="en-US" sz="2800" b="1" dirty="0"/>
              <a:t>查找</a:t>
            </a:r>
            <a:r>
              <a:rPr lang="en-US" altLang="zh-CN" sz="2800" b="1" dirty="0"/>
              <a:t>A=0,M=0</a:t>
            </a:r>
            <a:r>
              <a:rPr lang="zh-CN" altLang="en-US" sz="2800" b="1" dirty="0"/>
              <a:t>页面，未找到，下一步；</a:t>
            </a:r>
            <a:endParaRPr lang="zh-CN" altLang="en-US" sz="2800" b="1" dirty="0"/>
          </a:p>
          <a:p>
            <a:pPr lvl="2"/>
            <a:r>
              <a:rPr lang="zh-CN" altLang="en-US" sz="2800" b="1" dirty="0">
                <a:solidFill>
                  <a:srgbClr val="0033CC"/>
                </a:solidFill>
              </a:rPr>
              <a:t>第二轮：</a:t>
            </a:r>
            <a:r>
              <a:rPr lang="zh-CN" altLang="en-US" sz="2800" b="1" dirty="0"/>
              <a:t>查找</a:t>
            </a:r>
            <a:r>
              <a:rPr lang="en-US" altLang="zh-CN" sz="2800" b="1" dirty="0"/>
              <a:t>A=0,M=1</a:t>
            </a:r>
            <a:r>
              <a:rPr lang="zh-CN" altLang="en-US" sz="2800" b="1" dirty="0"/>
              <a:t>页面，</a:t>
            </a:r>
            <a:r>
              <a:rPr lang="en-US" altLang="zh-CN" sz="2800" b="1" dirty="0"/>
              <a:t>A</a:t>
            </a:r>
            <a:r>
              <a:rPr lang="zh-CN" altLang="en-US" sz="2800" b="1" dirty="0"/>
              <a:t>位复位为</a:t>
            </a:r>
            <a:r>
              <a:rPr lang="zh-CN" altLang="en-US" sz="2800" b="1" dirty="0">
                <a:latin typeface="宋体" panose="02010600030101010101" pitchFamily="2" charset="-122"/>
              </a:rPr>
              <a:t>“</a:t>
            </a:r>
            <a:r>
              <a:rPr lang="en-US" altLang="zh-CN" sz="2800" b="1" dirty="0"/>
              <a:t>0</a:t>
            </a:r>
            <a:r>
              <a:rPr lang="en-US" altLang="zh-CN" sz="2800" b="1" dirty="0">
                <a:latin typeface="宋体" panose="02010600030101010101" pitchFamily="2" charset="-122"/>
              </a:rPr>
              <a:t>”</a:t>
            </a:r>
            <a:r>
              <a:rPr lang="zh-CN" altLang="en-US" sz="2800" b="1" dirty="0"/>
              <a:t>，未找到，下一步；</a:t>
            </a:r>
            <a:endParaRPr lang="zh-CN" altLang="en-US" sz="2800" b="1" dirty="0"/>
          </a:p>
          <a:p>
            <a:pPr lvl="2"/>
            <a:r>
              <a:rPr lang="zh-CN" altLang="en-US" sz="2800" b="1" dirty="0">
                <a:solidFill>
                  <a:srgbClr val="0033CC"/>
                </a:solidFill>
              </a:rPr>
              <a:t>第三轮：</a:t>
            </a:r>
            <a:r>
              <a:rPr lang="zh-CN" altLang="en-US" sz="2800" b="1" dirty="0"/>
              <a:t>把所有</a:t>
            </a:r>
            <a:r>
              <a:rPr lang="en-US" altLang="zh-CN" sz="2800" b="1" dirty="0"/>
              <a:t>A</a:t>
            </a:r>
            <a:r>
              <a:rPr lang="zh-CN" altLang="en-US" sz="2800" b="1" dirty="0"/>
              <a:t>置为</a:t>
            </a:r>
            <a:r>
              <a:rPr lang="zh-CN" altLang="en-US" sz="2800" b="1" dirty="0">
                <a:latin typeface="宋体" panose="02010600030101010101" pitchFamily="2" charset="-122"/>
              </a:rPr>
              <a:t>“</a:t>
            </a:r>
            <a:r>
              <a:rPr lang="en-US" altLang="zh-CN" sz="2800" b="1" dirty="0"/>
              <a:t>0</a:t>
            </a:r>
            <a:r>
              <a:rPr lang="en-US" altLang="zh-CN" sz="2800" b="1" dirty="0">
                <a:latin typeface="宋体" panose="02010600030101010101" pitchFamily="2" charset="-122"/>
              </a:rPr>
              <a:t>”</a:t>
            </a:r>
            <a:r>
              <a:rPr lang="zh-CN" altLang="en-US" sz="2800" b="1" dirty="0"/>
              <a:t>，重复第一轮，必要时再重复第二轮。</a:t>
            </a:r>
            <a:endParaRPr lang="zh-CN" altLang="en-US" sz="2800" b="1" dirty="0"/>
          </a:p>
          <a:p>
            <a:endParaRPr lang="zh-CN" altLang="en-US" sz="2800" b="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28707">
                                            <p:txEl>
                                              <p:charRg st="24" end="49"/>
                                            </p:txEl>
                                          </p:spTgt>
                                        </p:tgtEl>
                                        <p:attrNameLst>
                                          <p:attrName>style.visibility</p:attrName>
                                        </p:attrNameLst>
                                      </p:cBhvr>
                                      <p:to>
                                        <p:strVal val="visible"/>
                                      </p:to>
                                    </p:set>
                                    <p:animEffect transition="in" filter="box(in)">
                                      <p:cBhvr>
                                        <p:cTn id="7" dur="500"/>
                                        <p:tgtEl>
                                          <p:spTgt spid="328707">
                                            <p:txEl>
                                              <p:charRg st="24" end="49"/>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28707">
                                            <p:txEl>
                                              <p:charRg st="49" end="83"/>
                                            </p:txEl>
                                          </p:spTgt>
                                        </p:tgtEl>
                                        <p:attrNameLst>
                                          <p:attrName>style.visibility</p:attrName>
                                        </p:attrNameLst>
                                      </p:cBhvr>
                                      <p:to>
                                        <p:strVal val="visible"/>
                                      </p:to>
                                    </p:set>
                                    <p:animEffect transition="in" filter="box(in)">
                                      <p:cBhvr>
                                        <p:cTn id="12" dur="500"/>
                                        <p:tgtEl>
                                          <p:spTgt spid="328707">
                                            <p:txEl>
                                              <p:charRg st="49" end="8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28707">
                                            <p:txEl>
                                              <p:charRg st="83" end="114"/>
                                            </p:txEl>
                                          </p:spTgt>
                                        </p:tgtEl>
                                        <p:attrNameLst>
                                          <p:attrName>style.visibility</p:attrName>
                                        </p:attrNameLst>
                                      </p:cBhvr>
                                      <p:to>
                                        <p:strVal val="visible"/>
                                      </p:to>
                                    </p:set>
                                    <p:animEffect transition="in" filter="box(in)">
                                      <p:cBhvr>
                                        <p:cTn id="17" dur="500"/>
                                        <p:tgtEl>
                                          <p:spTgt spid="328707">
                                            <p:txEl>
                                              <p:charRg st="83" end="1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Rectangle 2"/>
          <p:cNvSpPr>
            <a:spLocks noGrp="1" noChangeArrowheads="1"/>
          </p:cNvSpPr>
          <p:nvPr>
            <p:ph type="title"/>
          </p:nvPr>
        </p:nvSpPr>
        <p:spPr>
          <a:xfrm>
            <a:off x="395288" y="188913"/>
            <a:ext cx="8229600" cy="655638"/>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4.8 </a:t>
            </a:r>
            <a:r>
              <a:rPr kumimoji="0" lang="zh-CN" altLang="en-US"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页面置换算法</a:t>
            </a:r>
            <a:endParaRPr kumimoji="0" lang="zh-CN" altLang="en-US"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146435" name="Rectangle 3"/>
          <p:cNvSpPr>
            <a:spLocks noGrp="1"/>
          </p:cNvSpPr>
          <p:nvPr>
            <p:ph idx="1"/>
          </p:nvPr>
        </p:nvSpPr>
        <p:spPr>
          <a:xfrm>
            <a:off x="457200" y="1052513"/>
            <a:ext cx="8229600" cy="5073650"/>
          </a:xfrm>
          <a:ln/>
        </p:spPr>
        <p:txBody>
          <a:bodyPr vert="horz" wrap="square" lIns="91440" tIns="45720" rIns="91440" bIns="45720" anchor="t"/>
          <a:p>
            <a:r>
              <a:rPr lang="zh-CN" altLang="en-US" b="1" dirty="0">
                <a:solidFill>
                  <a:srgbClr val="3333FF"/>
                </a:solidFill>
              </a:rPr>
              <a:t>五、最少使用置换算法（</a:t>
            </a:r>
            <a:r>
              <a:rPr lang="en-US" altLang="zh-CN" b="1" dirty="0">
                <a:solidFill>
                  <a:srgbClr val="3333FF"/>
                </a:solidFill>
              </a:rPr>
              <a:t>LFU</a:t>
            </a:r>
            <a:r>
              <a:rPr lang="zh-CN" altLang="en-US" b="1" dirty="0">
                <a:solidFill>
                  <a:srgbClr val="3333FF"/>
                </a:solidFill>
              </a:rPr>
              <a:t>）</a:t>
            </a:r>
            <a:endParaRPr lang="zh-CN" altLang="en-US" b="1" dirty="0">
              <a:solidFill>
                <a:srgbClr val="3333FF"/>
              </a:solidFill>
            </a:endParaRPr>
          </a:p>
          <a:p>
            <a:pPr lvl="1">
              <a:lnSpc>
                <a:spcPct val="120000"/>
              </a:lnSpc>
            </a:pPr>
            <a:r>
              <a:rPr lang="zh-CN" altLang="en-US" sz="2400" b="1" dirty="0">
                <a:latin typeface="Times New Roman" panose="02020603050405020304" pitchFamily="18" charset="0"/>
              </a:rPr>
              <a:t>选择在最近时期使用最少的页面淘汰。（频率）</a:t>
            </a:r>
            <a:endParaRPr lang="zh-CN" altLang="en-US" sz="2400" b="1" dirty="0">
              <a:latin typeface="Times New Roman" panose="02020603050405020304" pitchFamily="18" charset="0"/>
            </a:endParaRPr>
          </a:p>
          <a:p>
            <a:pPr lvl="1">
              <a:lnSpc>
                <a:spcPct val="120000"/>
              </a:lnSpc>
            </a:pPr>
            <a:r>
              <a:rPr lang="zh-CN" altLang="en-US" sz="2400" b="1" dirty="0">
                <a:latin typeface="Times New Roman" panose="02020603050405020304" pitchFamily="18" charset="0"/>
              </a:rPr>
              <a:t>为每个页面配一个计数器。</a:t>
            </a:r>
            <a:endParaRPr lang="zh-CN" altLang="en-US" sz="2400" b="1" dirty="0">
              <a:latin typeface="Times New Roman" panose="02020603050405020304" pitchFamily="18" charset="0"/>
            </a:endParaRPr>
          </a:p>
          <a:p>
            <a:pPr lvl="1">
              <a:lnSpc>
                <a:spcPct val="120000"/>
              </a:lnSpc>
            </a:pPr>
            <a:r>
              <a:rPr lang="zh-CN" altLang="en-US" sz="2400" b="1" dirty="0">
                <a:latin typeface="Times New Roman" panose="02020603050405020304" pitchFamily="18" charset="0"/>
              </a:rPr>
              <a:t>需为在内存中的每个页面设置一个移位寄存器，用来记录该页面被访问的频率。</a:t>
            </a:r>
            <a:endParaRPr lang="zh-CN" altLang="en-US" sz="2400" b="1" dirty="0">
              <a:latin typeface="Times New Roman" panose="02020603050405020304" pitchFamily="18" charset="0"/>
            </a:endParaRPr>
          </a:p>
          <a:p>
            <a:pPr lvl="1">
              <a:lnSpc>
                <a:spcPct val="120000"/>
              </a:lnSpc>
            </a:pPr>
            <a:r>
              <a:rPr lang="zh-CN" altLang="en-US" sz="2400" b="1" dirty="0">
                <a:latin typeface="Times New Roman" panose="02020603050405020304" pitchFamily="18" charset="0"/>
              </a:rPr>
              <a:t>每次访问某页时，便将该移位寄存器的最高位置</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，此后每隔一定时间自动右移一位。</a:t>
            </a:r>
            <a:endParaRPr lang="zh-CN" altLang="en-US" sz="2400" b="1" dirty="0">
              <a:latin typeface="Times New Roman" panose="02020603050405020304" pitchFamily="18" charset="0"/>
            </a:endParaRPr>
          </a:p>
          <a:p>
            <a:pPr lvl="1">
              <a:lnSpc>
                <a:spcPct val="120000"/>
              </a:lnSpc>
            </a:pPr>
            <a:r>
              <a:rPr lang="zh-CN" altLang="en-US" sz="2400" b="1" dirty="0">
                <a:latin typeface="Times New Roman" panose="02020603050405020304" pitchFamily="18" charset="0"/>
              </a:rPr>
              <a:t>最近一段时间最少使用的页面是</a:t>
            </a:r>
            <a:r>
              <a:rPr lang="zh-CN" altLang="en-US" sz="2400" b="1" dirty="0">
                <a:solidFill>
                  <a:schemeClr val="accent1"/>
                </a:solidFill>
                <a:latin typeface="Times New Roman" panose="02020603050405020304" pitchFamily="18" charset="0"/>
                <a:cs typeface="Times New Roman" panose="02020603050405020304" pitchFamily="18" charset="0"/>
              </a:rPr>
              <a:t>∑</a:t>
            </a:r>
            <a:r>
              <a:rPr lang="en-US" altLang="zh-CN" sz="2400" b="1" dirty="0">
                <a:solidFill>
                  <a:schemeClr val="accent1"/>
                </a:solidFill>
                <a:latin typeface="Times New Roman" panose="02020603050405020304" pitchFamily="18" charset="0"/>
              </a:rPr>
              <a:t>R</a:t>
            </a:r>
            <a:r>
              <a:rPr lang="en-US" altLang="zh-CN" sz="2400" b="1" baseline="-25000" dirty="0">
                <a:solidFill>
                  <a:schemeClr val="accent1"/>
                </a:solidFill>
                <a:latin typeface="Times New Roman" panose="02020603050405020304" pitchFamily="18" charset="0"/>
              </a:rPr>
              <a:t>i</a:t>
            </a:r>
            <a:r>
              <a:rPr lang="en-US" altLang="zh-CN" sz="2400" b="1" baseline="-25000" dirty="0">
                <a:latin typeface="Times New Roman" panose="02020603050405020304" pitchFamily="18" charset="0"/>
              </a:rPr>
              <a:t> </a:t>
            </a:r>
            <a:r>
              <a:rPr lang="zh-CN" altLang="en-US" sz="2400" b="1" dirty="0">
                <a:latin typeface="Times New Roman" panose="02020603050405020304" pitchFamily="18" charset="0"/>
              </a:rPr>
              <a:t>最小的页。</a:t>
            </a:r>
            <a:endParaRPr lang="zh-CN" altLang="en-US" sz="2400" b="1" dirty="0">
              <a:latin typeface="Times New Roman" panose="02020603050405020304" pitchFamily="18" charset="0"/>
            </a:endParaRPr>
          </a:p>
          <a:p>
            <a:endParaRPr lang="zh-CN" altLang="en-US" sz="2800" dirty="0"/>
          </a:p>
        </p:txBody>
      </p:sp>
    </p:spTree>
  </p:cSld>
  <p:clrMapOvr>
    <a:masterClrMapping/>
  </p:clrMapOvr>
  <p:transition>
    <p:fade/>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Rectangle 2"/>
          <p:cNvSpPr>
            <a:spLocks noGrp="1" noChangeArrowheads="1"/>
          </p:cNvSpPr>
          <p:nvPr>
            <p:ph type="title"/>
          </p:nvPr>
        </p:nvSpPr>
        <p:spPr>
          <a:xfrm>
            <a:off x="457200" y="325438"/>
            <a:ext cx="8229600" cy="7270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4.8</a:t>
            </a:r>
            <a:r>
              <a:rPr kumimoji="0" lang="zh-CN" altLang="en-US"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页面置换算法</a:t>
            </a:r>
            <a:endParaRPr kumimoji="0" lang="zh-CN" altLang="en-US"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grpSp>
        <p:nvGrpSpPr>
          <p:cNvPr id="147459" name="Group 4"/>
          <p:cNvGrpSpPr/>
          <p:nvPr/>
        </p:nvGrpSpPr>
        <p:grpSpPr>
          <a:xfrm>
            <a:off x="755650" y="1341438"/>
            <a:ext cx="7096125" cy="5181600"/>
            <a:chOff x="618" y="384"/>
            <a:chExt cx="4470" cy="3264"/>
          </a:xfrm>
        </p:grpSpPr>
        <p:sp>
          <p:nvSpPr>
            <p:cNvPr id="147460" name="Rectangle 5"/>
            <p:cNvSpPr/>
            <p:nvPr/>
          </p:nvSpPr>
          <p:spPr>
            <a:xfrm>
              <a:off x="4597" y="3290"/>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47461" name="Rectangle 6"/>
            <p:cNvSpPr/>
            <p:nvPr/>
          </p:nvSpPr>
          <p:spPr>
            <a:xfrm>
              <a:off x="4107" y="3290"/>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47462" name="Rectangle 7"/>
            <p:cNvSpPr/>
            <p:nvPr/>
          </p:nvSpPr>
          <p:spPr>
            <a:xfrm>
              <a:off x="3616" y="3290"/>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47463" name="Rectangle 8"/>
            <p:cNvSpPr/>
            <p:nvPr/>
          </p:nvSpPr>
          <p:spPr>
            <a:xfrm>
              <a:off x="3125" y="3290"/>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47464" name="Rectangle 9"/>
            <p:cNvSpPr/>
            <p:nvPr/>
          </p:nvSpPr>
          <p:spPr>
            <a:xfrm>
              <a:off x="2635" y="3290"/>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47465" name="Rectangle 10"/>
            <p:cNvSpPr/>
            <p:nvPr/>
          </p:nvSpPr>
          <p:spPr>
            <a:xfrm>
              <a:off x="2144" y="3290"/>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47466" name="Rectangle 11"/>
            <p:cNvSpPr/>
            <p:nvPr/>
          </p:nvSpPr>
          <p:spPr>
            <a:xfrm>
              <a:off x="1653" y="3290"/>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47467" name="Rectangle 12"/>
            <p:cNvSpPr/>
            <p:nvPr/>
          </p:nvSpPr>
          <p:spPr>
            <a:xfrm>
              <a:off x="1163" y="3290"/>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47468" name="Rectangle 13"/>
            <p:cNvSpPr/>
            <p:nvPr/>
          </p:nvSpPr>
          <p:spPr>
            <a:xfrm>
              <a:off x="672" y="3290"/>
              <a:ext cx="491" cy="358"/>
            </a:xfrm>
            <a:prstGeom prst="rect">
              <a:avLst/>
            </a:prstGeom>
            <a:no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8</a:t>
              </a:r>
              <a:endParaRPr lang="en-US" altLang="zh-CN" sz="2800" dirty="0">
                <a:solidFill>
                  <a:schemeClr val="accent1"/>
                </a:solidFill>
                <a:latin typeface="Arial" panose="020B0604020202020204" pitchFamily="34" charset="0"/>
              </a:endParaRPr>
            </a:p>
          </p:txBody>
        </p:sp>
        <p:sp>
          <p:nvSpPr>
            <p:cNvPr id="147469" name="Rectangle 14"/>
            <p:cNvSpPr/>
            <p:nvPr/>
          </p:nvSpPr>
          <p:spPr>
            <a:xfrm>
              <a:off x="4597" y="2932"/>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47470" name="Rectangle 15"/>
            <p:cNvSpPr/>
            <p:nvPr/>
          </p:nvSpPr>
          <p:spPr>
            <a:xfrm>
              <a:off x="4107" y="2932"/>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47471" name="Rectangle 16"/>
            <p:cNvSpPr/>
            <p:nvPr/>
          </p:nvSpPr>
          <p:spPr>
            <a:xfrm>
              <a:off x="3616" y="2932"/>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47472" name="Rectangle 17"/>
            <p:cNvSpPr/>
            <p:nvPr/>
          </p:nvSpPr>
          <p:spPr>
            <a:xfrm>
              <a:off x="3125" y="2932"/>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47473" name="Rectangle 18"/>
            <p:cNvSpPr/>
            <p:nvPr/>
          </p:nvSpPr>
          <p:spPr>
            <a:xfrm>
              <a:off x="2635" y="2932"/>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47474" name="Rectangle 19"/>
            <p:cNvSpPr/>
            <p:nvPr/>
          </p:nvSpPr>
          <p:spPr>
            <a:xfrm>
              <a:off x="2144" y="2932"/>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47475" name="Rectangle 20"/>
            <p:cNvSpPr/>
            <p:nvPr/>
          </p:nvSpPr>
          <p:spPr>
            <a:xfrm>
              <a:off x="1653" y="2932"/>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47476" name="Rectangle 21"/>
            <p:cNvSpPr/>
            <p:nvPr/>
          </p:nvSpPr>
          <p:spPr>
            <a:xfrm>
              <a:off x="1163" y="2932"/>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47477" name="Rectangle 22"/>
            <p:cNvSpPr/>
            <p:nvPr/>
          </p:nvSpPr>
          <p:spPr>
            <a:xfrm>
              <a:off x="672" y="2932"/>
              <a:ext cx="491" cy="358"/>
            </a:xfrm>
            <a:prstGeom prst="rect">
              <a:avLst/>
            </a:prstGeom>
            <a:no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7</a:t>
              </a:r>
              <a:endParaRPr lang="en-US" altLang="zh-CN" sz="2800" dirty="0">
                <a:solidFill>
                  <a:schemeClr val="accent1"/>
                </a:solidFill>
                <a:latin typeface="Arial" panose="020B0604020202020204" pitchFamily="34" charset="0"/>
              </a:endParaRPr>
            </a:p>
          </p:txBody>
        </p:sp>
        <p:sp>
          <p:nvSpPr>
            <p:cNvPr id="147478" name="Rectangle 23"/>
            <p:cNvSpPr/>
            <p:nvPr/>
          </p:nvSpPr>
          <p:spPr>
            <a:xfrm>
              <a:off x="4597" y="2574"/>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47479" name="Rectangle 24"/>
            <p:cNvSpPr/>
            <p:nvPr/>
          </p:nvSpPr>
          <p:spPr>
            <a:xfrm>
              <a:off x="4107" y="2574"/>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47480" name="Rectangle 25"/>
            <p:cNvSpPr/>
            <p:nvPr/>
          </p:nvSpPr>
          <p:spPr>
            <a:xfrm>
              <a:off x="3616" y="2574"/>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47481" name="Rectangle 26"/>
            <p:cNvSpPr/>
            <p:nvPr/>
          </p:nvSpPr>
          <p:spPr>
            <a:xfrm>
              <a:off x="3125" y="2574"/>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47482" name="Rectangle 27"/>
            <p:cNvSpPr/>
            <p:nvPr/>
          </p:nvSpPr>
          <p:spPr>
            <a:xfrm>
              <a:off x="2635" y="2574"/>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47483" name="Rectangle 28"/>
            <p:cNvSpPr/>
            <p:nvPr/>
          </p:nvSpPr>
          <p:spPr>
            <a:xfrm>
              <a:off x="2144" y="2574"/>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47484" name="Rectangle 29"/>
            <p:cNvSpPr/>
            <p:nvPr/>
          </p:nvSpPr>
          <p:spPr>
            <a:xfrm>
              <a:off x="1653" y="2574"/>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47485" name="Rectangle 30"/>
            <p:cNvSpPr/>
            <p:nvPr/>
          </p:nvSpPr>
          <p:spPr>
            <a:xfrm>
              <a:off x="1163" y="2574"/>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47486" name="Rectangle 31"/>
            <p:cNvSpPr/>
            <p:nvPr/>
          </p:nvSpPr>
          <p:spPr>
            <a:xfrm>
              <a:off x="672" y="2574"/>
              <a:ext cx="491" cy="358"/>
            </a:xfrm>
            <a:prstGeom prst="rect">
              <a:avLst/>
            </a:prstGeom>
            <a:no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6</a:t>
              </a:r>
              <a:endParaRPr lang="en-US" altLang="zh-CN" sz="2800" dirty="0">
                <a:solidFill>
                  <a:schemeClr val="accent1"/>
                </a:solidFill>
                <a:latin typeface="Arial" panose="020B0604020202020204" pitchFamily="34" charset="0"/>
              </a:endParaRPr>
            </a:p>
          </p:txBody>
        </p:sp>
        <p:sp>
          <p:nvSpPr>
            <p:cNvPr id="147487" name="Rectangle 32"/>
            <p:cNvSpPr/>
            <p:nvPr/>
          </p:nvSpPr>
          <p:spPr>
            <a:xfrm>
              <a:off x="4597" y="2216"/>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47488" name="Rectangle 33"/>
            <p:cNvSpPr/>
            <p:nvPr/>
          </p:nvSpPr>
          <p:spPr>
            <a:xfrm>
              <a:off x="4107" y="2216"/>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47489" name="Rectangle 34"/>
            <p:cNvSpPr/>
            <p:nvPr/>
          </p:nvSpPr>
          <p:spPr>
            <a:xfrm>
              <a:off x="3616" y="2216"/>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47490" name="Rectangle 35"/>
            <p:cNvSpPr/>
            <p:nvPr/>
          </p:nvSpPr>
          <p:spPr>
            <a:xfrm>
              <a:off x="3125" y="2216"/>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47491" name="Rectangle 36"/>
            <p:cNvSpPr/>
            <p:nvPr/>
          </p:nvSpPr>
          <p:spPr>
            <a:xfrm>
              <a:off x="2635" y="2216"/>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47492" name="Rectangle 37"/>
            <p:cNvSpPr/>
            <p:nvPr/>
          </p:nvSpPr>
          <p:spPr>
            <a:xfrm>
              <a:off x="2144" y="2216"/>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47493" name="Rectangle 38"/>
            <p:cNvSpPr/>
            <p:nvPr/>
          </p:nvSpPr>
          <p:spPr>
            <a:xfrm>
              <a:off x="1653" y="2216"/>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47494" name="Rectangle 39"/>
            <p:cNvSpPr/>
            <p:nvPr/>
          </p:nvSpPr>
          <p:spPr>
            <a:xfrm>
              <a:off x="1163" y="2216"/>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47495" name="Rectangle 40"/>
            <p:cNvSpPr/>
            <p:nvPr/>
          </p:nvSpPr>
          <p:spPr>
            <a:xfrm>
              <a:off x="672" y="2216"/>
              <a:ext cx="491" cy="358"/>
            </a:xfrm>
            <a:prstGeom prst="rect">
              <a:avLst/>
            </a:prstGeom>
            <a:no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5</a:t>
              </a:r>
              <a:endParaRPr lang="en-US" altLang="zh-CN" sz="2800" dirty="0">
                <a:solidFill>
                  <a:schemeClr val="accent1"/>
                </a:solidFill>
                <a:latin typeface="Arial" panose="020B0604020202020204" pitchFamily="34" charset="0"/>
              </a:endParaRPr>
            </a:p>
          </p:txBody>
        </p:sp>
        <p:sp>
          <p:nvSpPr>
            <p:cNvPr id="147496" name="Rectangle 41"/>
            <p:cNvSpPr/>
            <p:nvPr/>
          </p:nvSpPr>
          <p:spPr>
            <a:xfrm>
              <a:off x="4597" y="1858"/>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47497" name="Rectangle 42"/>
            <p:cNvSpPr/>
            <p:nvPr/>
          </p:nvSpPr>
          <p:spPr>
            <a:xfrm>
              <a:off x="4107" y="1858"/>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47498" name="Rectangle 43"/>
            <p:cNvSpPr/>
            <p:nvPr/>
          </p:nvSpPr>
          <p:spPr>
            <a:xfrm>
              <a:off x="3616" y="1858"/>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47499" name="Rectangle 44"/>
            <p:cNvSpPr/>
            <p:nvPr/>
          </p:nvSpPr>
          <p:spPr>
            <a:xfrm>
              <a:off x="3125" y="1858"/>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47500" name="Rectangle 45"/>
            <p:cNvSpPr/>
            <p:nvPr/>
          </p:nvSpPr>
          <p:spPr>
            <a:xfrm>
              <a:off x="2635" y="1858"/>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47501" name="Rectangle 46"/>
            <p:cNvSpPr/>
            <p:nvPr/>
          </p:nvSpPr>
          <p:spPr>
            <a:xfrm>
              <a:off x="2144" y="1858"/>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47502" name="Rectangle 47"/>
            <p:cNvSpPr/>
            <p:nvPr/>
          </p:nvSpPr>
          <p:spPr>
            <a:xfrm>
              <a:off x="1653" y="1858"/>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47503" name="Rectangle 48"/>
            <p:cNvSpPr/>
            <p:nvPr/>
          </p:nvSpPr>
          <p:spPr>
            <a:xfrm>
              <a:off x="1163" y="1858"/>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47504" name="Rectangle 49"/>
            <p:cNvSpPr/>
            <p:nvPr/>
          </p:nvSpPr>
          <p:spPr>
            <a:xfrm>
              <a:off x="672" y="1858"/>
              <a:ext cx="491" cy="358"/>
            </a:xfrm>
            <a:prstGeom prst="rect">
              <a:avLst/>
            </a:prstGeom>
            <a:no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4</a:t>
              </a:r>
              <a:endParaRPr lang="en-US" altLang="zh-CN" sz="2800" dirty="0">
                <a:solidFill>
                  <a:schemeClr val="accent1"/>
                </a:solidFill>
                <a:latin typeface="Arial" panose="020B0604020202020204" pitchFamily="34" charset="0"/>
              </a:endParaRPr>
            </a:p>
          </p:txBody>
        </p:sp>
        <p:sp>
          <p:nvSpPr>
            <p:cNvPr id="147505" name="Rectangle 50"/>
            <p:cNvSpPr/>
            <p:nvPr/>
          </p:nvSpPr>
          <p:spPr>
            <a:xfrm>
              <a:off x="4597" y="1500"/>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47506" name="Rectangle 51"/>
            <p:cNvSpPr/>
            <p:nvPr/>
          </p:nvSpPr>
          <p:spPr>
            <a:xfrm>
              <a:off x="4107" y="1500"/>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47507" name="Rectangle 52"/>
            <p:cNvSpPr/>
            <p:nvPr/>
          </p:nvSpPr>
          <p:spPr>
            <a:xfrm>
              <a:off x="3616" y="1500"/>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47508" name="Rectangle 53"/>
            <p:cNvSpPr/>
            <p:nvPr/>
          </p:nvSpPr>
          <p:spPr>
            <a:xfrm>
              <a:off x="3125" y="1500"/>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47509" name="Rectangle 54"/>
            <p:cNvSpPr/>
            <p:nvPr/>
          </p:nvSpPr>
          <p:spPr>
            <a:xfrm>
              <a:off x="2635" y="1500"/>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47510" name="Rectangle 55"/>
            <p:cNvSpPr/>
            <p:nvPr/>
          </p:nvSpPr>
          <p:spPr>
            <a:xfrm>
              <a:off x="2144" y="1500"/>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47511" name="Rectangle 56"/>
            <p:cNvSpPr/>
            <p:nvPr/>
          </p:nvSpPr>
          <p:spPr>
            <a:xfrm>
              <a:off x="1653" y="1500"/>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47512" name="Rectangle 57"/>
            <p:cNvSpPr/>
            <p:nvPr/>
          </p:nvSpPr>
          <p:spPr>
            <a:xfrm>
              <a:off x="1163" y="1500"/>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47513" name="Rectangle 58"/>
            <p:cNvSpPr/>
            <p:nvPr/>
          </p:nvSpPr>
          <p:spPr>
            <a:xfrm>
              <a:off x="672" y="1500"/>
              <a:ext cx="491" cy="358"/>
            </a:xfrm>
            <a:prstGeom prst="rect">
              <a:avLst/>
            </a:prstGeom>
            <a:no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3</a:t>
              </a:r>
              <a:endParaRPr lang="en-US" altLang="zh-CN" sz="2800" dirty="0">
                <a:solidFill>
                  <a:schemeClr val="accent1"/>
                </a:solidFill>
                <a:latin typeface="Arial" panose="020B0604020202020204" pitchFamily="34" charset="0"/>
              </a:endParaRPr>
            </a:p>
          </p:txBody>
        </p:sp>
        <p:sp>
          <p:nvSpPr>
            <p:cNvPr id="147514" name="Rectangle 59"/>
            <p:cNvSpPr/>
            <p:nvPr/>
          </p:nvSpPr>
          <p:spPr>
            <a:xfrm>
              <a:off x="4597" y="1142"/>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47515" name="Rectangle 60"/>
            <p:cNvSpPr/>
            <p:nvPr/>
          </p:nvSpPr>
          <p:spPr>
            <a:xfrm>
              <a:off x="4107" y="1142"/>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47516" name="Rectangle 61"/>
            <p:cNvSpPr/>
            <p:nvPr/>
          </p:nvSpPr>
          <p:spPr>
            <a:xfrm>
              <a:off x="3616" y="1142"/>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47517" name="Rectangle 62"/>
            <p:cNvSpPr/>
            <p:nvPr/>
          </p:nvSpPr>
          <p:spPr>
            <a:xfrm>
              <a:off x="3125" y="1142"/>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47518" name="Rectangle 63"/>
            <p:cNvSpPr/>
            <p:nvPr/>
          </p:nvSpPr>
          <p:spPr>
            <a:xfrm>
              <a:off x="2635" y="1142"/>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47519" name="Rectangle 64"/>
            <p:cNvSpPr/>
            <p:nvPr/>
          </p:nvSpPr>
          <p:spPr>
            <a:xfrm>
              <a:off x="2144" y="1142"/>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47520" name="Rectangle 65"/>
            <p:cNvSpPr/>
            <p:nvPr/>
          </p:nvSpPr>
          <p:spPr>
            <a:xfrm>
              <a:off x="1653" y="1142"/>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47521" name="Rectangle 66"/>
            <p:cNvSpPr/>
            <p:nvPr/>
          </p:nvSpPr>
          <p:spPr>
            <a:xfrm>
              <a:off x="1163" y="1142"/>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47522" name="Rectangle 67"/>
            <p:cNvSpPr/>
            <p:nvPr/>
          </p:nvSpPr>
          <p:spPr>
            <a:xfrm>
              <a:off x="672" y="1142"/>
              <a:ext cx="491" cy="358"/>
            </a:xfrm>
            <a:prstGeom prst="rect">
              <a:avLst/>
            </a:prstGeom>
            <a:no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2</a:t>
              </a:r>
              <a:endParaRPr lang="en-US" altLang="zh-CN" sz="2800" dirty="0">
                <a:solidFill>
                  <a:schemeClr val="accent1"/>
                </a:solidFill>
                <a:latin typeface="Arial" panose="020B0604020202020204" pitchFamily="34" charset="0"/>
              </a:endParaRPr>
            </a:p>
          </p:txBody>
        </p:sp>
        <p:sp>
          <p:nvSpPr>
            <p:cNvPr id="147523" name="Rectangle 68"/>
            <p:cNvSpPr/>
            <p:nvPr/>
          </p:nvSpPr>
          <p:spPr>
            <a:xfrm>
              <a:off x="4597" y="784"/>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47524" name="Rectangle 69"/>
            <p:cNvSpPr/>
            <p:nvPr/>
          </p:nvSpPr>
          <p:spPr>
            <a:xfrm>
              <a:off x="4107" y="784"/>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47525" name="Rectangle 70"/>
            <p:cNvSpPr/>
            <p:nvPr/>
          </p:nvSpPr>
          <p:spPr>
            <a:xfrm>
              <a:off x="3616" y="784"/>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47526" name="Rectangle 71"/>
            <p:cNvSpPr/>
            <p:nvPr/>
          </p:nvSpPr>
          <p:spPr>
            <a:xfrm>
              <a:off x="3125" y="784"/>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47527" name="Rectangle 72"/>
            <p:cNvSpPr/>
            <p:nvPr/>
          </p:nvSpPr>
          <p:spPr>
            <a:xfrm>
              <a:off x="2635" y="784"/>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47528" name="Rectangle 73"/>
            <p:cNvSpPr/>
            <p:nvPr/>
          </p:nvSpPr>
          <p:spPr>
            <a:xfrm>
              <a:off x="2144" y="784"/>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47529" name="Rectangle 74"/>
            <p:cNvSpPr/>
            <p:nvPr/>
          </p:nvSpPr>
          <p:spPr>
            <a:xfrm>
              <a:off x="1653" y="784"/>
              <a:ext cx="491"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147530" name="Rectangle 75"/>
            <p:cNvSpPr/>
            <p:nvPr/>
          </p:nvSpPr>
          <p:spPr>
            <a:xfrm>
              <a:off x="1163" y="784"/>
              <a:ext cx="490" cy="358"/>
            </a:xfrm>
            <a:prstGeom prst="rect">
              <a:avLst/>
            </a:prstGeom>
            <a:noFill/>
            <a:ln w="9525">
              <a:noFill/>
            </a:ln>
          </p:spPr>
          <p:txBody>
            <a:bodyPr anchor="ct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147531" name="Rectangle 76"/>
            <p:cNvSpPr/>
            <p:nvPr/>
          </p:nvSpPr>
          <p:spPr>
            <a:xfrm>
              <a:off x="672" y="784"/>
              <a:ext cx="491" cy="358"/>
            </a:xfrm>
            <a:prstGeom prst="rect">
              <a:avLst/>
            </a:prstGeom>
            <a:no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1</a:t>
              </a:r>
              <a:endParaRPr lang="en-US" altLang="zh-CN" sz="2800" dirty="0">
                <a:solidFill>
                  <a:schemeClr val="accent1"/>
                </a:solidFill>
                <a:latin typeface="Arial" panose="020B0604020202020204" pitchFamily="34" charset="0"/>
              </a:endParaRPr>
            </a:p>
          </p:txBody>
        </p:sp>
        <p:sp>
          <p:nvSpPr>
            <p:cNvPr id="147532" name="Rectangle 77"/>
            <p:cNvSpPr/>
            <p:nvPr/>
          </p:nvSpPr>
          <p:spPr>
            <a:xfrm>
              <a:off x="4597" y="426"/>
              <a:ext cx="491" cy="358"/>
            </a:xfrm>
            <a:prstGeom prst="rect">
              <a:avLst/>
            </a:prstGeom>
            <a:no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R</a:t>
              </a:r>
              <a:r>
                <a:rPr lang="en-US" altLang="zh-CN" sz="2800" baseline="-25000" dirty="0">
                  <a:solidFill>
                    <a:schemeClr val="accent1"/>
                  </a:solidFill>
                  <a:latin typeface="Arial" panose="020B0604020202020204" pitchFamily="34" charset="0"/>
                </a:rPr>
                <a:t>0</a:t>
              </a:r>
              <a:endParaRPr lang="en-US" altLang="zh-CN" sz="2800" baseline="-25000" dirty="0">
                <a:solidFill>
                  <a:schemeClr val="accent1"/>
                </a:solidFill>
                <a:latin typeface="Arial" panose="020B0604020202020204" pitchFamily="34" charset="0"/>
              </a:endParaRPr>
            </a:p>
          </p:txBody>
        </p:sp>
        <p:sp>
          <p:nvSpPr>
            <p:cNvPr id="147533" name="Rectangle 78"/>
            <p:cNvSpPr/>
            <p:nvPr/>
          </p:nvSpPr>
          <p:spPr>
            <a:xfrm>
              <a:off x="4107" y="426"/>
              <a:ext cx="490" cy="358"/>
            </a:xfrm>
            <a:prstGeom prst="rect">
              <a:avLst/>
            </a:prstGeom>
            <a:no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R</a:t>
              </a:r>
              <a:r>
                <a:rPr lang="en-US" altLang="zh-CN" sz="2800" baseline="-25000" dirty="0">
                  <a:solidFill>
                    <a:schemeClr val="accent1"/>
                  </a:solidFill>
                  <a:latin typeface="Arial" panose="020B0604020202020204" pitchFamily="34" charset="0"/>
                </a:rPr>
                <a:t>1</a:t>
              </a:r>
              <a:endParaRPr lang="en-US" altLang="zh-CN" sz="2800" baseline="-25000" dirty="0">
                <a:solidFill>
                  <a:schemeClr val="accent1"/>
                </a:solidFill>
                <a:latin typeface="Arial" panose="020B0604020202020204" pitchFamily="34" charset="0"/>
              </a:endParaRPr>
            </a:p>
          </p:txBody>
        </p:sp>
        <p:sp>
          <p:nvSpPr>
            <p:cNvPr id="147534" name="Rectangle 79"/>
            <p:cNvSpPr/>
            <p:nvPr/>
          </p:nvSpPr>
          <p:spPr>
            <a:xfrm>
              <a:off x="3616" y="426"/>
              <a:ext cx="491" cy="358"/>
            </a:xfrm>
            <a:prstGeom prst="rect">
              <a:avLst/>
            </a:prstGeom>
            <a:no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R</a:t>
              </a:r>
              <a:r>
                <a:rPr lang="en-US" altLang="zh-CN" sz="2800" baseline="-25000" dirty="0">
                  <a:solidFill>
                    <a:schemeClr val="accent1"/>
                  </a:solidFill>
                  <a:latin typeface="Arial" panose="020B0604020202020204" pitchFamily="34" charset="0"/>
                </a:rPr>
                <a:t>2</a:t>
              </a:r>
              <a:endParaRPr lang="en-US" altLang="zh-CN" sz="2800" baseline="-25000" dirty="0">
                <a:solidFill>
                  <a:schemeClr val="accent1"/>
                </a:solidFill>
                <a:latin typeface="Arial" panose="020B0604020202020204" pitchFamily="34" charset="0"/>
              </a:endParaRPr>
            </a:p>
          </p:txBody>
        </p:sp>
        <p:sp>
          <p:nvSpPr>
            <p:cNvPr id="147535" name="Rectangle 80"/>
            <p:cNvSpPr/>
            <p:nvPr/>
          </p:nvSpPr>
          <p:spPr>
            <a:xfrm>
              <a:off x="3125" y="426"/>
              <a:ext cx="491" cy="358"/>
            </a:xfrm>
            <a:prstGeom prst="rect">
              <a:avLst/>
            </a:prstGeom>
            <a:no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R</a:t>
              </a:r>
              <a:r>
                <a:rPr lang="en-US" altLang="zh-CN" sz="2800" baseline="-25000" dirty="0">
                  <a:solidFill>
                    <a:schemeClr val="accent1"/>
                  </a:solidFill>
                  <a:latin typeface="Arial" panose="020B0604020202020204" pitchFamily="34" charset="0"/>
                </a:rPr>
                <a:t>3</a:t>
              </a:r>
              <a:endParaRPr lang="en-US" altLang="zh-CN" sz="2800" baseline="-25000" dirty="0">
                <a:solidFill>
                  <a:schemeClr val="accent1"/>
                </a:solidFill>
                <a:latin typeface="Arial" panose="020B0604020202020204" pitchFamily="34" charset="0"/>
              </a:endParaRPr>
            </a:p>
          </p:txBody>
        </p:sp>
        <p:sp>
          <p:nvSpPr>
            <p:cNvPr id="147536" name="Rectangle 81"/>
            <p:cNvSpPr/>
            <p:nvPr/>
          </p:nvSpPr>
          <p:spPr>
            <a:xfrm>
              <a:off x="2635" y="426"/>
              <a:ext cx="490" cy="358"/>
            </a:xfrm>
            <a:prstGeom prst="rect">
              <a:avLst/>
            </a:prstGeom>
            <a:no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R</a:t>
              </a:r>
              <a:r>
                <a:rPr lang="en-US" altLang="zh-CN" sz="2800" baseline="-25000" dirty="0">
                  <a:solidFill>
                    <a:schemeClr val="accent1"/>
                  </a:solidFill>
                  <a:latin typeface="Arial" panose="020B0604020202020204" pitchFamily="34" charset="0"/>
                </a:rPr>
                <a:t>4</a:t>
              </a:r>
              <a:endParaRPr lang="en-US" altLang="zh-CN" sz="2800" baseline="-25000" dirty="0">
                <a:solidFill>
                  <a:schemeClr val="accent1"/>
                </a:solidFill>
                <a:latin typeface="Arial" panose="020B0604020202020204" pitchFamily="34" charset="0"/>
              </a:endParaRPr>
            </a:p>
          </p:txBody>
        </p:sp>
        <p:sp>
          <p:nvSpPr>
            <p:cNvPr id="147537" name="Rectangle 82"/>
            <p:cNvSpPr/>
            <p:nvPr/>
          </p:nvSpPr>
          <p:spPr>
            <a:xfrm>
              <a:off x="2144" y="426"/>
              <a:ext cx="491" cy="358"/>
            </a:xfrm>
            <a:prstGeom prst="rect">
              <a:avLst/>
            </a:prstGeom>
            <a:no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R</a:t>
              </a:r>
              <a:r>
                <a:rPr lang="en-US" altLang="zh-CN" sz="2800" baseline="-25000" dirty="0">
                  <a:solidFill>
                    <a:schemeClr val="accent1"/>
                  </a:solidFill>
                  <a:latin typeface="Arial" panose="020B0604020202020204" pitchFamily="34" charset="0"/>
                </a:rPr>
                <a:t>5</a:t>
              </a:r>
              <a:endParaRPr lang="en-US" altLang="zh-CN" sz="2800" baseline="-25000" dirty="0">
                <a:solidFill>
                  <a:schemeClr val="accent1"/>
                </a:solidFill>
                <a:latin typeface="Arial" panose="020B0604020202020204" pitchFamily="34" charset="0"/>
              </a:endParaRPr>
            </a:p>
          </p:txBody>
        </p:sp>
        <p:sp>
          <p:nvSpPr>
            <p:cNvPr id="147538" name="Rectangle 83"/>
            <p:cNvSpPr/>
            <p:nvPr/>
          </p:nvSpPr>
          <p:spPr>
            <a:xfrm>
              <a:off x="1653" y="426"/>
              <a:ext cx="491" cy="358"/>
            </a:xfrm>
            <a:prstGeom prst="rect">
              <a:avLst/>
            </a:prstGeom>
            <a:no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R</a:t>
              </a:r>
              <a:r>
                <a:rPr lang="en-US" altLang="zh-CN" sz="2800" baseline="-25000" dirty="0">
                  <a:solidFill>
                    <a:schemeClr val="accent1"/>
                  </a:solidFill>
                  <a:latin typeface="Arial" panose="020B0604020202020204" pitchFamily="34" charset="0"/>
                </a:rPr>
                <a:t>6</a:t>
              </a:r>
              <a:endParaRPr lang="en-US" altLang="zh-CN" sz="2800" baseline="-25000" dirty="0">
                <a:solidFill>
                  <a:schemeClr val="accent1"/>
                </a:solidFill>
                <a:latin typeface="Arial" panose="020B0604020202020204" pitchFamily="34" charset="0"/>
              </a:endParaRPr>
            </a:p>
          </p:txBody>
        </p:sp>
        <p:sp>
          <p:nvSpPr>
            <p:cNvPr id="147539" name="Rectangle 84"/>
            <p:cNvSpPr/>
            <p:nvPr/>
          </p:nvSpPr>
          <p:spPr>
            <a:xfrm>
              <a:off x="1163" y="426"/>
              <a:ext cx="490" cy="358"/>
            </a:xfrm>
            <a:prstGeom prst="rect">
              <a:avLst/>
            </a:prstGeom>
            <a:noFill/>
            <a:ln w="9525">
              <a:noFill/>
            </a:ln>
          </p:spPr>
          <p:txBody>
            <a:bodyPr anchor="ctr"/>
            <a:p>
              <a:pPr eaLnBrk="0" hangingPunct="0">
                <a:spcBef>
                  <a:spcPct val="20000"/>
                </a:spcBef>
              </a:pPr>
              <a:r>
                <a:rPr lang="en-US" altLang="zh-CN" sz="2800" dirty="0">
                  <a:solidFill>
                    <a:schemeClr val="accent1"/>
                  </a:solidFill>
                  <a:latin typeface="Arial" panose="020B0604020202020204" pitchFamily="34" charset="0"/>
                </a:rPr>
                <a:t>R</a:t>
              </a:r>
              <a:r>
                <a:rPr lang="en-US" altLang="zh-CN" sz="2800" baseline="-25000" dirty="0">
                  <a:solidFill>
                    <a:schemeClr val="accent1"/>
                  </a:solidFill>
                  <a:latin typeface="Arial" panose="020B0604020202020204" pitchFamily="34" charset="0"/>
                </a:rPr>
                <a:t>7</a:t>
              </a:r>
              <a:endParaRPr lang="en-US" altLang="zh-CN" sz="2800" baseline="-25000" dirty="0">
                <a:solidFill>
                  <a:schemeClr val="accent1"/>
                </a:solidFill>
                <a:latin typeface="Arial" panose="020B0604020202020204" pitchFamily="34" charset="0"/>
              </a:endParaRPr>
            </a:p>
          </p:txBody>
        </p:sp>
        <p:sp>
          <p:nvSpPr>
            <p:cNvPr id="147540" name="Rectangle 85"/>
            <p:cNvSpPr/>
            <p:nvPr/>
          </p:nvSpPr>
          <p:spPr>
            <a:xfrm>
              <a:off x="672" y="426"/>
              <a:ext cx="491" cy="358"/>
            </a:xfrm>
            <a:prstGeom prst="rect">
              <a:avLst/>
            </a:prstGeom>
            <a:noFill/>
            <a:ln w="9525">
              <a:noFill/>
            </a:ln>
          </p:spPr>
          <p:txBody>
            <a:bodyPr anchor="ctr"/>
            <a:p>
              <a:pPr eaLnBrk="0" hangingPunct="0">
                <a:spcBef>
                  <a:spcPct val="20000"/>
                </a:spcBef>
              </a:pPr>
              <a:endParaRPr lang="zh-CN" altLang="en-US" dirty="0">
                <a:latin typeface="Times New Roman" panose="02020603050405020304" pitchFamily="18" charset="0"/>
              </a:endParaRPr>
            </a:p>
          </p:txBody>
        </p:sp>
        <p:sp>
          <p:nvSpPr>
            <p:cNvPr id="147541" name="Line 86"/>
            <p:cNvSpPr/>
            <p:nvPr/>
          </p:nvSpPr>
          <p:spPr>
            <a:xfrm>
              <a:off x="672" y="426"/>
              <a:ext cx="4416" cy="0"/>
            </a:xfrm>
            <a:prstGeom prst="line">
              <a:avLst/>
            </a:prstGeom>
            <a:ln w="28575" cap="sq" cmpd="sng">
              <a:solidFill>
                <a:schemeClr val="tx1"/>
              </a:solidFill>
              <a:prstDash val="solid"/>
              <a:headEnd type="none" w="med" len="med"/>
              <a:tailEnd type="none" w="med" len="med"/>
            </a:ln>
          </p:spPr>
        </p:sp>
        <p:sp>
          <p:nvSpPr>
            <p:cNvPr id="147542" name="Line 87"/>
            <p:cNvSpPr/>
            <p:nvPr/>
          </p:nvSpPr>
          <p:spPr>
            <a:xfrm>
              <a:off x="672" y="784"/>
              <a:ext cx="4416" cy="0"/>
            </a:xfrm>
            <a:prstGeom prst="line">
              <a:avLst/>
            </a:prstGeom>
            <a:ln w="12700" cap="flat" cmpd="sng">
              <a:solidFill>
                <a:schemeClr val="tx1"/>
              </a:solidFill>
              <a:prstDash val="solid"/>
              <a:headEnd type="none" w="med" len="med"/>
              <a:tailEnd type="none" w="med" len="med"/>
            </a:ln>
          </p:spPr>
        </p:sp>
        <p:sp>
          <p:nvSpPr>
            <p:cNvPr id="147543" name="Line 88"/>
            <p:cNvSpPr/>
            <p:nvPr/>
          </p:nvSpPr>
          <p:spPr>
            <a:xfrm>
              <a:off x="672" y="1142"/>
              <a:ext cx="4416" cy="0"/>
            </a:xfrm>
            <a:prstGeom prst="line">
              <a:avLst/>
            </a:prstGeom>
            <a:ln w="12700" cap="flat" cmpd="sng">
              <a:solidFill>
                <a:schemeClr val="tx1"/>
              </a:solidFill>
              <a:prstDash val="solid"/>
              <a:headEnd type="none" w="med" len="med"/>
              <a:tailEnd type="none" w="med" len="med"/>
            </a:ln>
          </p:spPr>
        </p:sp>
        <p:sp>
          <p:nvSpPr>
            <p:cNvPr id="147544" name="Line 89"/>
            <p:cNvSpPr/>
            <p:nvPr/>
          </p:nvSpPr>
          <p:spPr>
            <a:xfrm>
              <a:off x="672" y="1500"/>
              <a:ext cx="4416" cy="0"/>
            </a:xfrm>
            <a:prstGeom prst="line">
              <a:avLst/>
            </a:prstGeom>
            <a:ln w="12700" cap="flat" cmpd="sng">
              <a:solidFill>
                <a:schemeClr val="tx1"/>
              </a:solidFill>
              <a:prstDash val="solid"/>
              <a:headEnd type="none" w="med" len="med"/>
              <a:tailEnd type="none" w="med" len="med"/>
            </a:ln>
          </p:spPr>
        </p:sp>
        <p:sp>
          <p:nvSpPr>
            <p:cNvPr id="147545" name="Line 90"/>
            <p:cNvSpPr/>
            <p:nvPr/>
          </p:nvSpPr>
          <p:spPr>
            <a:xfrm>
              <a:off x="672" y="1858"/>
              <a:ext cx="4416" cy="0"/>
            </a:xfrm>
            <a:prstGeom prst="line">
              <a:avLst/>
            </a:prstGeom>
            <a:ln w="12700" cap="flat" cmpd="sng">
              <a:solidFill>
                <a:schemeClr val="tx1"/>
              </a:solidFill>
              <a:prstDash val="solid"/>
              <a:headEnd type="none" w="med" len="med"/>
              <a:tailEnd type="none" w="med" len="med"/>
            </a:ln>
          </p:spPr>
        </p:sp>
        <p:sp>
          <p:nvSpPr>
            <p:cNvPr id="147546" name="Line 91"/>
            <p:cNvSpPr/>
            <p:nvPr/>
          </p:nvSpPr>
          <p:spPr>
            <a:xfrm>
              <a:off x="672" y="2216"/>
              <a:ext cx="4416" cy="0"/>
            </a:xfrm>
            <a:prstGeom prst="line">
              <a:avLst/>
            </a:prstGeom>
            <a:ln w="12700" cap="flat" cmpd="sng">
              <a:solidFill>
                <a:schemeClr val="tx1"/>
              </a:solidFill>
              <a:prstDash val="solid"/>
              <a:headEnd type="none" w="med" len="med"/>
              <a:tailEnd type="none" w="med" len="med"/>
            </a:ln>
          </p:spPr>
        </p:sp>
        <p:sp>
          <p:nvSpPr>
            <p:cNvPr id="147547" name="Line 92"/>
            <p:cNvSpPr/>
            <p:nvPr/>
          </p:nvSpPr>
          <p:spPr>
            <a:xfrm>
              <a:off x="672" y="2574"/>
              <a:ext cx="4416" cy="0"/>
            </a:xfrm>
            <a:prstGeom prst="line">
              <a:avLst/>
            </a:prstGeom>
            <a:ln w="12700" cap="flat" cmpd="sng">
              <a:solidFill>
                <a:schemeClr val="tx1"/>
              </a:solidFill>
              <a:prstDash val="solid"/>
              <a:headEnd type="none" w="med" len="med"/>
              <a:tailEnd type="none" w="med" len="med"/>
            </a:ln>
          </p:spPr>
        </p:sp>
        <p:sp>
          <p:nvSpPr>
            <p:cNvPr id="147548" name="Line 93"/>
            <p:cNvSpPr/>
            <p:nvPr/>
          </p:nvSpPr>
          <p:spPr>
            <a:xfrm>
              <a:off x="672" y="2932"/>
              <a:ext cx="4416" cy="0"/>
            </a:xfrm>
            <a:prstGeom prst="line">
              <a:avLst/>
            </a:prstGeom>
            <a:ln w="12700" cap="flat" cmpd="sng">
              <a:solidFill>
                <a:schemeClr val="tx1"/>
              </a:solidFill>
              <a:prstDash val="solid"/>
              <a:headEnd type="none" w="med" len="med"/>
              <a:tailEnd type="none" w="med" len="med"/>
            </a:ln>
          </p:spPr>
        </p:sp>
        <p:sp>
          <p:nvSpPr>
            <p:cNvPr id="147549" name="Line 94"/>
            <p:cNvSpPr/>
            <p:nvPr/>
          </p:nvSpPr>
          <p:spPr>
            <a:xfrm>
              <a:off x="672" y="3290"/>
              <a:ext cx="4416" cy="0"/>
            </a:xfrm>
            <a:prstGeom prst="line">
              <a:avLst/>
            </a:prstGeom>
            <a:ln w="12700" cap="flat" cmpd="sng">
              <a:solidFill>
                <a:schemeClr val="tx1"/>
              </a:solidFill>
              <a:prstDash val="solid"/>
              <a:headEnd type="none" w="med" len="med"/>
              <a:tailEnd type="none" w="med" len="med"/>
            </a:ln>
          </p:spPr>
        </p:sp>
        <p:sp>
          <p:nvSpPr>
            <p:cNvPr id="147550" name="Line 95"/>
            <p:cNvSpPr/>
            <p:nvPr/>
          </p:nvSpPr>
          <p:spPr>
            <a:xfrm>
              <a:off x="672" y="3648"/>
              <a:ext cx="4416" cy="0"/>
            </a:xfrm>
            <a:prstGeom prst="line">
              <a:avLst/>
            </a:prstGeom>
            <a:ln w="28575" cap="sq" cmpd="sng">
              <a:solidFill>
                <a:schemeClr val="tx1"/>
              </a:solidFill>
              <a:prstDash val="solid"/>
              <a:headEnd type="none" w="med" len="med"/>
              <a:tailEnd type="none" w="med" len="med"/>
            </a:ln>
          </p:spPr>
        </p:sp>
        <p:sp>
          <p:nvSpPr>
            <p:cNvPr id="147551" name="Line 96"/>
            <p:cNvSpPr/>
            <p:nvPr/>
          </p:nvSpPr>
          <p:spPr>
            <a:xfrm>
              <a:off x="672" y="426"/>
              <a:ext cx="0" cy="3222"/>
            </a:xfrm>
            <a:prstGeom prst="line">
              <a:avLst/>
            </a:prstGeom>
            <a:ln w="28575" cap="sq" cmpd="sng">
              <a:solidFill>
                <a:schemeClr val="tx1"/>
              </a:solidFill>
              <a:prstDash val="solid"/>
              <a:headEnd type="none" w="med" len="med"/>
              <a:tailEnd type="none" w="med" len="med"/>
            </a:ln>
          </p:spPr>
        </p:sp>
        <p:sp>
          <p:nvSpPr>
            <p:cNvPr id="147552" name="Line 97"/>
            <p:cNvSpPr/>
            <p:nvPr/>
          </p:nvSpPr>
          <p:spPr>
            <a:xfrm>
              <a:off x="1163" y="426"/>
              <a:ext cx="0" cy="3222"/>
            </a:xfrm>
            <a:prstGeom prst="line">
              <a:avLst/>
            </a:prstGeom>
            <a:ln w="12700" cap="flat" cmpd="sng">
              <a:solidFill>
                <a:schemeClr val="tx1"/>
              </a:solidFill>
              <a:prstDash val="solid"/>
              <a:headEnd type="none" w="med" len="med"/>
              <a:tailEnd type="none" w="med" len="med"/>
            </a:ln>
          </p:spPr>
        </p:sp>
        <p:sp>
          <p:nvSpPr>
            <p:cNvPr id="147553" name="Line 98"/>
            <p:cNvSpPr/>
            <p:nvPr/>
          </p:nvSpPr>
          <p:spPr>
            <a:xfrm>
              <a:off x="1653" y="426"/>
              <a:ext cx="0" cy="3222"/>
            </a:xfrm>
            <a:prstGeom prst="line">
              <a:avLst/>
            </a:prstGeom>
            <a:ln w="12700" cap="flat" cmpd="sng">
              <a:solidFill>
                <a:schemeClr val="tx1"/>
              </a:solidFill>
              <a:prstDash val="solid"/>
              <a:headEnd type="none" w="med" len="med"/>
              <a:tailEnd type="none" w="med" len="med"/>
            </a:ln>
          </p:spPr>
        </p:sp>
        <p:sp>
          <p:nvSpPr>
            <p:cNvPr id="147554" name="Line 99"/>
            <p:cNvSpPr/>
            <p:nvPr/>
          </p:nvSpPr>
          <p:spPr>
            <a:xfrm>
              <a:off x="2144" y="426"/>
              <a:ext cx="0" cy="3222"/>
            </a:xfrm>
            <a:prstGeom prst="line">
              <a:avLst/>
            </a:prstGeom>
            <a:ln w="12700" cap="flat" cmpd="sng">
              <a:solidFill>
                <a:schemeClr val="tx1"/>
              </a:solidFill>
              <a:prstDash val="solid"/>
              <a:headEnd type="none" w="med" len="med"/>
              <a:tailEnd type="none" w="med" len="med"/>
            </a:ln>
          </p:spPr>
        </p:sp>
        <p:sp>
          <p:nvSpPr>
            <p:cNvPr id="147555" name="Line 100"/>
            <p:cNvSpPr/>
            <p:nvPr/>
          </p:nvSpPr>
          <p:spPr>
            <a:xfrm>
              <a:off x="2635" y="426"/>
              <a:ext cx="0" cy="3222"/>
            </a:xfrm>
            <a:prstGeom prst="line">
              <a:avLst/>
            </a:prstGeom>
            <a:ln w="12700" cap="flat" cmpd="sng">
              <a:solidFill>
                <a:schemeClr val="tx1"/>
              </a:solidFill>
              <a:prstDash val="solid"/>
              <a:headEnd type="none" w="med" len="med"/>
              <a:tailEnd type="none" w="med" len="med"/>
            </a:ln>
          </p:spPr>
        </p:sp>
        <p:sp>
          <p:nvSpPr>
            <p:cNvPr id="147556" name="Line 101"/>
            <p:cNvSpPr/>
            <p:nvPr/>
          </p:nvSpPr>
          <p:spPr>
            <a:xfrm>
              <a:off x="3125" y="426"/>
              <a:ext cx="0" cy="3222"/>
            </a:xfrm>
            <a:prstGeom prst="line">
              <a:avLst/>
            </a:prstGeom>
            <a:ln w="12700" cap="flat" cmpd="sng">
              <a:solidFill>
                <a:schemeClr val="tx1"/>
              </a:solidFill>
              <a:prstDash val="solid"/>
              <a:headEnd type="none" w="med" len="med"/>
              <a:tailEnd type="none" w="med" len="med"/>
            </a:ln>
          </p:spPr>
        </p:sp>
        <p:sp>
          <p:nvSpPr>
            <p:cNvPr id="147557" name="Line 102"/>
            <p:cNvSpPr/>
            <p:nvPr/>
          </p:nvSpPr>
          <p:spPr>
            <a:xfrm>
              <a:off x="3616" y="426"/>
              <a:ext cx="0" cy="3222"/>
            </a:xfrm>
            <a:prstGeom prst="line">
              <a:avLst/>
            </a:prstGeom>
            <a:ln w="12700" cap="flat" cmpd="sng">
              <a:solidFill>
                <a:schemeClr val="tx1"/>
              </a:solidFill>
              <a:prstDash val="solid"/>
              <a:headEnd type="none" w="med" len="med"/>
              <a:tailEnd type="none" w="med" len="med"/>
            </a:ln>
          </p:spPr>
        </p:sp>
        <p:sp>
          <p:nvSpPr>
            <p:cNvPr id="147558" name="Line 103"/>
            <p:cNvSpPr/>
            <p:nvPr/>
          </p:nvSpPr>
          <p:spPr>
            <a:xfrm>
              <a:off x="4107" y="426"/>
              <a:ext cx="0" cy="3222"/>
            </a:xfrm>
            <a:prstGeom prst="line">
              <a:avLst/>
            </a:prstGeom>
            <a:ln w="12700" cap="flat" cmpd="sng">
              <a:solidFill>
                <a:schemeClr val="tx1"/>
              </a:solidFill>
              <a:prstDash val="solid"/>
              <a:headEnd type="none" w="med" len="med"/>
              <a:tailEnd type="none" w="med" len="med"/>
            </a:ln>
          </p:spPr>
        </p:sp>
        <p:sp>
          <p:nvSpPr>
            <p:cNvPr id="147559" name="Line 104"/>
            <p:cNvSpPr/>
            <p:nvPr/>
          </p:nvSpPr>
          <p:spPr>
            <a:xfrm>
              <a:off x="4597" y="426"/>
              <a:ext cx="0" cy="3222"/>
            </a:xfrm>
            <a:prstGeom prst="line">
              <a:avLst/>
            </a:prstGeom>
            <a:ln w="12700" cap="flat" cmpd="sng">
              <a:solidFill>
                <a:schemeClr val="tx1"/>
              </a:solidFill>
              <a:prstDash val="solid"/>
              <a:headEnd type="none" w="med" len="med"/>
              <a:tailEnd type="none" w="med" len="med"/>
            </a:ln>
          </p:spPr>
        </p:sp>
        <p:sp>
          <p:nvSpPr>
            <p:cNvPr id="147560" name="Line 105"/>
            <p:cNvSpPr/>
            <p:nvPr/>
          </p:nvSpPr>
          <p:spPr>
            <a:xfrm>
              <a:off x="5088" y="426"/>
              <a:ext cx="0" cy="3222"/>
            </a:xfrm>
            <a:prstGeom prst="line">
              <a:avLst/>
            </a:prstGeom>
            <a:ln w="28575" cap="sq" cmpd="sng">
              <a:solidFill>
                <a:schemeClr val="tx1"/>
              </a:solidFill>
              <a:prstDash val="solid"/>
              <a:headEnd type="none" w="med" len="med"/>
              <a:tailEnd type="none" w="med" len="med"/>
            </a:ln>
          </p:spPr>
        </p:sp>
        <p:sp>
          <p:nvSpPr>
            <p:cNvPr id="147561" name="Text Box 106"/>
            <p:cNvSpPr txBox="1"/>
            <p:nvPr/>
          </p:nvSpPr>
          <p:spPr>
            <a:xfrm>
              <a:off x="968" y="384"/>
              <a:ext cx="232" cy="250"/>
            </a:xfrm>
            <a:prstGeom prst="rect">
              <a:avLst/>
            </a:prstGeom>
            <a:noFill/>
            <a:ln w="9525">
              <a:noFill/>
            </a:ln>
          </p:spPr>
          <p:txBody>
            <a:bodyPr wrap="none">
              <a:spAutoFit/>
            </a:bodyPr>
            <a:p>
              <a:pPr algn="l">
                <a:spcBef>
                  <a:spcPct val="0"/>
                </a:spcBef>
              </a:pPr>
              <a:r>
                <a:rPr lang="en-US" altLang="zh-CN" sz="2000" dirty="0">
                  <a:solidFill>
                    <a:schemeClr val="accent1"/>
                  </a:solidFill>
                  <a:latin typeface="Times New Roman" panose="02020603050405020304" pitchFamily="18" charset="0"/>
                </a:rPr>
                <a:t>R</a:t>
              </a:r>
              <a:endParaRPr lang="en-US" altLang="zh-CN" sz="2000" dirty="0">
                <a:solidFill>
                  <a:schemeClr val="accent1"/>
                </a:solidFill>
                <a:latin typeface="Times New Roman" panose="02020603050405020304" pitchFamily="18" charset="0"/>
              </a:endParaRPr>
            </a:p>
          </p:txBody>
        </p:sp>
        <p:sp>
          <p:nvSpPr>
            <p:cNvPr id="147562" name="Text Box 107"/>
            <p:cNvSpPr txBox="1"/>
            <p:nvPr/>
          </p:nvSpPr>
          <p:spPr>
            <a:xfrm>
              <a:off x="618" y="566"/>
              <a:ext cx="438" cy="250"/>
            </a:xfrm>
            <a:prstGeom prst="rect">
              <a:avLst/>
            </a:prstGeom>
            <a:noFill/>
            <a:ln w="9525">
              <a:noFill/>
            </a:ln>
          </p:spPr>
          <p:txBody>
            <a:bodyPr wrap="none">
              <a:spAutoFit/>
            </a:bodyPr>
            <a:p>
              <a:pPr algn="l">
                <a:spcBef>
                  <a:spcPct val="0"/>
                </a:spcBef>
              </a:pPr>
              <a:r>
                <a:rPr lang="zh-CN" altLang="en-US" sz="2000" dirty="0">
                  <a:solidFill>
                    <a:schemeClr val="accent1"/>
                  </a:solidFill>
                  <a:latin typeface="Times New Roman" panose="02020603050405020304" pitchFamily="18" charset="0"/>
                </a:rPr>
                <a:t>实页</a:t>
              </a:r>
              <a:endParaRPr lang="zh-CN" altLang="en-US" sz="2000" dirty="0">
                <a:solidFill>
                  <a:schemeClr val="accent1"/>
                </a:solidFill>
                <a:latin typeface="Times New Roman" panose="02020603050405020304" pitchFamily="18" charset="0"/>
              </a:endParaRPr>
            </a:p>
          </p:txBody>
        </p:sp>
        <p:sp>
          <p:nvSpPr>
            <p:cNvPr id="147563" name="Line 108"/>
            <p:cNvSpPr/>
            <p:nvPr/>
          </p:nvSpPr>
          <p:spPr>
            <a:xfrm>
              <a:off x="672" y="432"/>
              <a:ext cx="528" cy="336"/>
            </a:xfrm>
            <a:prstGeom prst="line">
              <a:avLst/>
            </a:prstGeom>
            <a:ln w="19050" cap="flat" cmpd="sng">
              <a:solidFill>
                <a:schemeClr val="tx1"/>
              </a:solidFill>
              <a:prstDash val="solid"/>
              <a:headEnd type="none" w="med" len="med"/>
              <a:tailEnd type="none" w="med" len="med"/>
            </a:ln>
          </p:spPr>
        </p:sp>
      </p:grpSp>
    </p:spTree>
  </p:cSld>
  <p:clrMapOvr>
    <a:masterClrMapping/>
  </p:clrMapOvr>
  <p:transition>
    <p:fade/>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Rectangle 2"/>
          <p:cNvSpPr>
            <a:spLocks noGrp="1" noChangeArrowheads="1"/>
          </p:cNvSpPr>
          <p:nvPr>
            <p:ph type="title"/>
          </p:nvPr>
        </p:nvSpPr>
        <p:spPr>
          <a:xfrm>
            <a:off x="468313" y="188913"/>
            <a:ext cx="8229600" cy="7270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4.8 </a:t>
            </a:r>
            <a:r>
              <a:rPr kumimoji="0" lang="zh-CN" altLang="en-US"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页面置换算法</a:t>
            </a:r>
            <a:endParaRPr kumimoji="0" lang="zh-CN" altLang="en-US"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138243" name="Rectangle 3"/>
          <p:cNvSpPr>
            <a:spLocks noGrp="1"/>
          </p:cNvSpPr>
          <p:nvPr>
            <p:ph idx="1"/>
          </p:nvPr>
        </p:nvSpPr>
        <p:spPr>
          <a:xfrm>
            <a:off x="250825" y="1052513"/>
            <a:ext cx="8229600" cy="2016125"/>
          </a:xfrm>
          <a:ln/>
        </p:spPr>
        <p:txBody>
          <a:bodyPr vert="horz" wrap="square" lIns="91440" tIns="45720" rIns="91440" bIns="45720" anchor="t"/>
          <a:p>
            <a:r>
              <a:rPr lang="zh-CN" altLang="en-US" sz="3600" b="1" dirty="0">
                <a:solidFill>
                  <a:srgbClr val="3333FF"/>
                </a:solidFill>
                <a:latin typeface="Times New Roman" panose="02020603050405020304" pitchFamily="18" charset="0"/>
              </a:rPr>
              <a:t>六、页面缓冲置换算法</a:t>
            </a:r>
            <a:endParaRPr lang="zh-CN" altLang="en-US" sz="3600" b="1" dirty="0">
              <a:solidFill>
                <a:srgbClr val="3333FF"/>
              </a:solidFill>
              <a:latin typeface="Times New Roman" panose="02020603050405020304" pitchFamily="18" charset="0"/>
            </a:endParaRPr>
          </a:p>
          <a:p>
            <a:pPr lvl="1">
              <a:lnSpc>
                <a:spcPct val="115000"/>
              </a:lnSpc>
            </a:pPr>
            <a:r>
              <a:rPr lang="zh-CN" altLang="en-US" sz="3200" b="1" dirty="0">
                <a:solidFill>
                  <a:schemeClr val="accent1"/>
                </a:solidFill>
                <a:latin typeface="Times New Roman" panose="02020603050405020304" pitchFamily="18" charset="0"/>
              </a:rPr>
              <a:t>算法：</a:t>
            </a:r>
            <a:r>
              <a:rPr lang="zh-CN" altLang="en-US" b="1" dirty="0">
                <a:latin typeface="Times New Roman" panose="02020603050405020304" pitchFamily="18" charset="0"/>
              </a:rPr>
              <a:t>可变分配局部置换策略，</a:t>
            </a:r>
            <a:r>
              <a:rPr lang="en-US" altLang="zh-CN" b="1" dirty="0">
                <a:latin typeface="Times New Roman" panose="02020603050405020304" pitchFamily="18" charset="0"/>
              </a:rPr>
              <a:t>FIFO</a:t>
            </a:r>
            <a:r>
              <a:rPr lang="zh-CN" altLang="en-US" b="1" dirty="0">
                <a:latin typeface="Times New Roman" panose="02020603050405020304" pitchFamily="18" charset="0"/>
              </a:rPr>
              <a:t>页面置换算法</a:t>
            </a:r>
            <a:endParaRPr lang="zh-CN" altLang="en-US" sz="2400" dirty="0">
              <a:latin typeface="Times New Roman" panose="02020603050405020304" pitchFamily="18" charset="0"/>
            </a:endParaRPr>
          </a:p>
        </p:txBody>
      </p:sp>
      <p:sp>
        <p:nvSpPr>
          <p:cNvPr id="138244" name="Text Box 4"/>
          <p:cNvSpPr txBox="1">
            <a:spLocks noChangeArrowheads="1"/>
          </p:cNvSpPr>
          <p:nvPr/>
        </p:nvSpPr>
        <p:spPr bwMode="auto">
          <a:xfrm>
            <a:off x="1979613" y="3141663"/>
            <a:ext cx="3600450" cy="1160463"/>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L="457200" marR="0" lvl="1" indent="0" algn="l" defTabSz="914400" rtl="0" eaLnBrk="1" fontAlgn="base" latinLnBrk="0" hangingPunct="1">
              <a:lnSpc>
                <a:spcPct val="100000"/>
              </a:lnSpc>
              <a:spcBef>
                <a:spcPct val="50000"/>
              </a:spcBef>
              <a:spcAft>
                <a:spcPct val="0"/>
              </a:spcAft>
              <a:buClr>
                <a:schemeClr val="tx1"/>
              </a:buClr>
              <a:buSzTx/>
              <a:buFontTx/>
              <a:buNone/>
              <a:defRPr/>
            </a:pPr>
            <a:r>
              <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空闲页面链表：</a:t>
            </a:r>
            <a:endPar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1" fontAlgn="base" latinLnBrk="0" hangingPunct="1">
              <a:lnSpc>
                <a:spcPct val="100000"/>
              </a:lnSpc>
              <a:spcBef>
                <a:spcPct val="50000"/>
              </a:spcBef>
              <a:spcAft>
                <a:spcPct val="0"/>
              </a:spcAft>
              <a:buClr>
                <a:schemeClr val="tx1"/>
              </a:buClr>
              <a:buSzTx/>
              <a:buFontTx/>
              <a:buNone/>
              <a:defRPr/>
            </a:pPr>
            <a:r>
              <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已修改页面链表：</a:t>
            </a:r>
            <a:endPar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8245" name="Text Box 5"/>
          <p:cNvSpPr txBox="1">
            <a:spLocks noChangeArrowheads="1"/>
          </p:cNvSpPr>
          <p:nvPr/>
        </p:nvSpPr>
        <p:spPr bwMode="auto">
          <a:xfrm>
            <a:off x="250825" y="3500438"/>
            <a:ext cx="2016125" cy="519113"/>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0" lang="zh-CN" altLang="en-US" sz="2800" kern="1200" cap="none" spc="0" normalizeH="0" baseline="0" noProof="0" smtClean="0">
                <a:latin typeface="Arial" panose="020B0604020202020204" pitchFamily="34" charset="0"/>
                <a:ea typeface="宋体" panose="02010600030101010101" pitchFamily="2" charset="-122"/>
                <a:cs typeface="+mn-cs"/>
              </a:rPr>
              <a:t>空闲内存块</a:t>
            </a:r>
            <a:endParaRPr kumimoji="0" lang="zh-CN" altLang="en-US" sz="2800" kern="1200" cap="none" spc="0" normalizeH="0" baseline="0" noProof="0" smtClean="0">
              <a:latin typeface="Arial" panose="020B0604020202020204" pitchFamily="34" charset="0"/>
              <a:ea typeface="宋体" panose="02010600030101010101" pitchFamily="2" charset="-122"/>
              <a:cs typeface="+mn-cs"/>
            </a:endParaRPr>
          </a:p>
        </p:txBody>
      </p:sp>
      <p:sp>
        <p:nvSpPr>
          <p:cNvPr id="138246" name="AutoShape 6"/>
          <p:cNvSpPr/>
          <p:nvPr/>
        </p:nvSpPr>
        <p:spPr bwMode="auto">
          <a:xfrm>
            <a:off x="2339975" y="3213100"/>
            <a:ext cx="73025" cy="1079500"/>
          </a:xfrm>
          <a:prstGeom prst="leftBrace">
            <a:avLst>
              <a:gd name="adj1" fmla="val 123188"/>
              <a:gd name="adj2" fmla="val 50000"/>
            </a:avLst>
          </a:prstGeom>
          <a:noFill/>
          <a:ln w="19050">
            <a:solidFill>
              <a:schemeClr val="tx1"/>
            </a:solidFill>
            <a:round/>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8247" name="Text Box 7"/>
          <p:cNvSpPr txBox="1">
            <a:spLocks noChangeArrowheads="1"/>
          </p:cNvSpPr>
          <p:nvPr/>
        </p:nvSpPr>
        <p:spPr bwMode="auto">
          <a:xfrm>
            <a:off x="5795963" y="2781300"/>
            <a:ext cx="3097213" cy="822325"/>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smtClean="0">
                <a:latin typeface="Arial" panose="020B0604020202020204" pitchFamily="34" charset="0"/>
                <a:ea typeface="宋体" panose="02010600030101010101" pitchFamily="2" charset="-122"/>
                <a:cs typeface="+mn-cs"/>
              </a:rPr>
              <a:t>空白内存块或未修改淘汰页所在内存块</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sp>
        <p:nvSpPr>
          <p:cNvPr id="138248" name="Rectangle 8"/>
          <p:cNvSpPr>
            <a:spLocks noChangeArrowheads="1"/>
          </p:cNvSpPr>
          <p:nvPr/>
        </p:nvSpPr>
        <p:spPr bwMode="auto">
          <a:xfrm>
            <a:off x="5868988" y="2781300"/>
            <a:ext cx="2951163" cy="863600"/>
          </a:xfrm>
          <a:prstGeom prst="rect">
            <a:avLst/>
          </a:prstGeom>
          <a:noFill/>
          <a:ln w="15875" algn="ctr">
            <a:solidFill>
              <a:srgbClr val="FF0000"/>
            </a:solidFill>
            <a:miter lim="800000"/>
          </a:ln>
          <a:effectLst>
            <a:outerShdw dist="17961" dir="2700000" algn="ctr" rotWithShape="0">
              <a:srgbClr val="FF0000">
                <a:gamma/>
                <a:shade val="60000"/>
                <a:invGamma/>
                <a:alpha val="50000"/>
              </a:srgb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8249" name="Text Box 9"/>
          <p:cNvSpPr txBox="1">
            <a:spLocks noChangeArrowheads="1"/>
          </p:cNvSpPr>
          <p:nvPr/>
        </p:nvSpPr>
        <p:spPr bwMode="auto">
          <a:xfrm>
            <a:off x="5795963" y="3860800"/>
            <a:ext cx="3097213" cy="822325"/>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smtClean="0">
                <a:latin typeface="Arial" panose="020B0604020202020204" pitchFamily="34" charset="0"/>
                <a:ea typeface="宋体" panose="02010600030101010101" pitchFamily="2" charset="-122"/>
                <a:cs typeface="+mn-cs"/>
              </a:rPr>
              <a:t>已修改淘汰页所在内存块</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sp>
        <p:nvSpPr>
          <p:cNvPr id="138250" name="Rectangle 10"/>
          <p:cNvSpPr>
            <a:spLocks noChangeArrowheads="1"/>
          </p:cNvSpPr>
          <p:nvPr/>
        </p:nvSpPr>
        <p:spPr bwMode="auto">
          <a:xfrm>
            <a:off x="5868988" y="3860800"/>
            <a:ext cx="2951163" cy="863600"/>
          </a:xfrm>
          <a:prstGeom prst="rect">
            <a:avLst/>
          </a:prstGeom>
          <a:noFill/>
          <a:ln w="15875" algn="ctr">
            <a:solidFill>
              <a:srgbClr val="FF0000"/>
            </a:solidFill>
            <a:miter lim="800000"/>
          </a:ln>
          <a:effectLst>
            <a:outerShdw dist="17961" dir="2700000" algn="ctr" rotWithShape="0">
              <a:srgbClr val="FF0000">
                <a:gamma/>
                <a:shade val="60000"/>
                <a:invGamma/>
                <a:alpha val="50000"/>
              </a:srgb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8251" name="Line 11"/>
          <p:cNvSpPr>
            <a:spLocks noChangeShapeType="1"/>
          </p:cNvSpPr>
          <p:nvPr/>
        </p:nvSpPr>
        <p:spPr bwMode="auto">
          <a:xfrm flipV="1">
            <a:off x="4787900" y="3068638"/>
            <a:ext cx="1079500" cy="360363"/>
          </a:xfrm>
          <a:prstGeom prst="line">
            <a:avLst/>
          </a:prstGeom>
          <a:noFill/>
          <a:ln w="19050">
            <a:solidFill>
              <a:srgbClr val="FF0000"/>
            </a:solidFill>
            <a:round/>
            <a:tailEnd type="triangle" w="med" len="med"/>
          </a:ln>
          <a:effectLst>
            <a:outerShdw dist="17961" dir="2700000" algn="ctr" rotWithShape="0">
              <a:srgbClr val="FF0000">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8252" name="Line 12"/>
          <p:cNvSpPr>
            <a:spLocks noChangeShapeType="1"/>
          </p:cNvSpPr>
          <p:nvPr/>
        </p:nvSpPr>
        <p:spPr bwMode="auto">
          <a:xfrm>
            <a:off x="5148263" y="4076700"/>
            <a:ext cx="719138" cy="144463"/>
          </a:xfrm>
          <a:prstGeom prst="line">
            <a:avLst/>
          </a:prstGeom>
          <a:noFill/>
          <a:ln w="19050">
            <a:solidFill>
              <a:srgbClr val="FF0000"/>
            </a:solidFill>
            <a:round/>
            <a:tailEnd type="triangle" w="med" len="med"/>
          </a:ln>
          <a:effectLst>
            <a:outerShdw dist="17961" dir="2700000" algn="ctr" rotWithShape="0">
              <a:srgbClr val="FF0000">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8253" name="Rectangle 13"/>
          <p:cNvSpPr/>
          <p:nvPr/>
        </p:nvSpPr>
        <p:spPr>
          <a:xfrm>
            <a:off x="395288" y="5373688"/>
            <a:ext cx="1944687" cy="863600"/>
          </a:xfrm>
          <a:prstGeom prst="rect">
            <a:avLst/>
          </a:prstGeom>
          <a:noFill/>
          <a:ln w="9525">
            <a:noFill/>
          </a:ln>
        </p:spPr>
        <p:txBody>
          <a:bodyPr/>
          <a:p>
            <a:pPr marL="742950" lvl="1" indent="-285750" algn="l" eaLnBrk="0" hangingPunct="0">
              <a:lnSpc>
                <a:spcPct val="115000"/>
              </a:lnSpc>
              <a:spcBef>
                <a:spcPct val="20000"/>
              </a:spcBef>
            </a:pPr>
            <a:r>
              <a:rPr lang="zh-CN" altLang="en-US" sz="2800" dirty="0">
                <a:solidFill>
                  <a:schemeClr val="accent1"/>
                </a:solidFill>
                <a:latin typeface="Times New Roman" panose="02020603050405020304" pitchFamily="18" charset="0"/>
              </a:rPr>
              <a:t>淘汰页</a:t>
            </a:r>
            <a:endParaRPr lang="zh-CN" altLang="en-US" b="0" dirty="0">
              <a:latin typeface="Times New Roman" panose="02020603050405020304" pitchFamily="18" charset="0"/>
            </a:endParaRPr>
          </a:p>
        </p:txBody>
      </p:sp>
      <p:sp>
        <p:nvSpPr>
          <p:cNvPr id="138254" name="AutoShape 14"/>
          <p:cNvSpPr/>
          <p:nvPr/>
        </p:nvSpPr>
        <p:spPr bwMode="auto">
          <a:xfrm>
            <a:off x="2195513" y="5157788"/>
            <a:ext cx="73025" cy="1079500"/>
          </a:xfrm>
          <a:prstGeom prst="leftBrace">
            <a:avLst>
              <a:gd name="adj1" fmla="val 123188"/>
              <a:gd name="adj2" fmla="val 50000"/>
            </a:avLst>
          </a:prstGeom>
          <a:noFill/>
          <a:ln w="19050">
            <a:solidFill>
              <a:schemeClr val="tx1"/>
            </a:solidFill>
            <a:round/>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8255" name="Text Box 15"/>
          <p:cNvSpPr txBox="1">
            <a:spLocks noChangeArrowheads="1"/>
          </p:cNvSpPr>
          <p:nvPr/>
        </p:nvSpPr>
        <p:spPr bwMode="auto">
          <a:xfrm>
            <a:off x="1908175" y="5084763"/>
            <a:ext cx="2447925" cy="1160463"/>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L="457200" marR="0" lvl="1" indent="0" algn="l" defTabSz="914400" rtl="0" eaLnBrk="1" fontAlgn="base" latinLnBrk="0" hangingPunct="1">
              <a:lnSpc>
                <a:spcPct val="100000"/>
              </a:lnSpc>
              <a:spcBef>
                <a:spcPct val="50000"/>
              </a:spcBef>
              <a:spcAft>
                <a:spcPct val="0"/>
              </a:spcAft>
              <a:buClr>
                <a:schemeClr val="tx1"/>
              </a:buClr>
              <a:buSzTx/>
              <a:buFontTx/>
              <a:buNone/>
              <a:defRPr/>
            </a:pPr>
            <a:r>
              <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未被修改</a:t>
            </a:r>
            <a:endPar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1" fontAlgn="base" latinLnBrk="0" hangingPunct="1">
              <a:lnSpc>
                <a:spcPct val="100000"/>
              </a:lnSpc>
              <a:spcBef>
                <a:spcPct val="50000"/>
              </a:spcBef>
              <a:spcAft>
                <a:spcPct val="0"/>
              </a:spcAft>
              <a:buClr>
                <a:schemeClr val="tx1"/>
              </a:buClr>
              <a:buSzTx/>
              <a:buFontTx/>
              <a:buNone/>
              <a:defRPr/>
            </a:pPr>
            <a:r>
              <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已被修改</a:t>
            </a:r>
            <a:endPar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8256" name="Line 16"/>
          <p:cNvSpPr>
            <a:spLocks noChangeShapeType="1"/>
          </p:cNvSpPr>
          <p:nvPr/>
        </p:nvSpPr>
        <p:spPr bwMode="auto">
          <a:xfrm flipH="1" flipV="1">
            <a:off x="3203575" y="3500438"/>
            <a:ext cx="0" cy="1728788"/>
          </a:xfrm>
          <a:prstGeom prst="line">
            <a:avLst/>
          </a:prstGeom>
          <a:noFill/>
          <a:ln w="28575">
            <a:solidFill>
              <a:srgbClr val="FF0000"/>
            </a:solidFill>
            <a:prstDash val="dash"/>
            <a:round/>
            <a:tailEnd type="triangle" w="med" len="med"/>
          </a:ln>
          <a:effectLst>
            <a:outerShdw dist="17961" dir="2700000" algn="ctr" rotWithShape="0">
              <a:srgbClr val="FF0000">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8257" name="Line 17"/>
          <p:cNvSpPr>
            <a:spLocks noChangeShapeType="1"/>
          </p:cNvSpPr>
          <p:nvPr/>
        </p:nvSpPr>
        <p:spPr bwMode="auto">
          <a:xfrm>
            <a:off x="3995738" y="6021388"/>
            <a:ext cx="576263" cy="0"/>
          </a:xfrm>
          <a:prstGeom prst="line">
            <a:avLst/>
          </a:prstGeom>
          <a:noFill/>
          <a:ln w="28575">
            <a:solidFill>
              <a:srgbClr val="FF0000"/>
            </a:solidFill>
            <a:prstDash val="dash"/>
            <a:round/>
          </a:ln>
          <a:effectLst>
            <a:outerShdw dist="17961" dir="2700000" algn="ctr" rotWithShape="0">
              <a:srgbClr val="FF0000">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8258" name="Line 18"/>
          <p:cNvSpPr>
            <a:spLocks noChangeShapeType="1"/>
          </p:cNvSpPr>
          <p:nvPr/>
        </p:nvSpPr>
        <p:spPr bwMode="auto">
          <a:xfrm flipH="1" flipV="1">
            <a:off x="4572000" y="4292600"/>
            <a:ext cx="0" cy="1728788"/>
          </a:xfrm>
          <a:prstGeom prst="line">
            <a:avLst/>
          </a:prstGeom>
          <a:noFill/>
          <a:ln w="28575">
            <a:solidFill>
              <a:srgbClr val="FF0000"/>
            </a:solidFill>
            <a:prstDash val="dash"/>
            <a:round/>
            <a:tailEnd type="triangle" w="med" len="med"/>
          </a:ln>
          <a:effectLst>
            <a:outerShdw dist="17961" dir="2700000" algn="ctr" rotWithShape="0">
              <a:srgbClr val="FF0000">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8243">
                                            <p:txEl>
                                              <p:charRg st="11" end="36"/>
                                            </p:txEl>
                                          </p:spTgt>
                                        </p:tgtEl>
                                        <p:attrNameLst>
                                          <p:attrName>style.visibility</p:attrName>
                                        </p:attrNameLst>
                                      </p:cBhvr>
                                      <p:to>
                                        <p:strVal val="visible"/>
                                      </p:to>
                                    </p:set>
                                    <p:animEffect transition="in" filter="box(in)">
                                      <p:cBhvr>
                                        <p:cTn id="7" dur="500"/>
                                        <p:tgtEl>
                                          <p:spTgt spid="138243">
                                            <p:txEl>
                                              <p:charRg st="11" end="3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8245"/>
                                        </p:tgtEl>
                                        <p:attrNameLst>
                                          <p:attrName>style.visibility</p:attrName>
                                        </p:attrNameLst>
                                      </p:cBhvr>
                                      <p:to>
                                        <p:strVal val="visible"/>
                                      </p:to>
                                    </p:set>
                                    <p:animEffect transition="in" filter="box(in)">
                                      <p:cBhvr>
                                        <p:cTn id="12" dur="500"/>
                                        <p:tgtEl>
                                          <p:spTgt spid="13824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38244"/>
                                        </p:tgtEl>
                                        <p:attrNameLst>
                                          <p:attrName>style.visibility</p:attrName>
                                        </p:attrNameLst>
                                      </p:cBhvr>
                                      <p:to>
                                        <p:strVal val="visible"/>
                                      </p:to>
                                    </p:set>
                                    <p:animEffect transition="in" filter="box(in)">
                                      <p:cBhvr>
                                        <p:cTn id="17" dur="500"/>
                                        <p:tgtEl>
                                          <p:spTgt spid="138244"/>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138246"/>
                                        </p:tgtEl>
                                        <p:attrNameLst>
                                          <p:attrName>style.visibility</p:attrName>
                                        </p:attrNameLst>
                                      </p:cBhvr>
                                      <p:to>
                                        <p:strVal val="visible"/>
                                      </p:to>
                                    </p:set>
                                    <p:animEffect transition="in" filter="box(in)">
                                      <p:cBhvr>
                                        <p:cTn id="20" dur="500"/>
                                        <p:tgtEl>
                                          <p:spTgt spid="138246"/>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38247"/>
                                        </p:tgtEl>
                                        <p:attrNameLst>
                                          <p:attrName>style.visibility</p:attrName>
                                        </p:attrNameLst>
                                      </p:cBhvr>
                                      <p:to>
                                        <p:strVal val="visible"/>
                                      </p:to>
                                    </p:set>
                                    <p:animEffect transition="in" filter="box(in)">
                                      <p:cBhvr>
                                        <p:cTn id="25" dur="500"/>
                                        <p:tgtEl>
                                          <p:spTgt spid="138247"/>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38248"/>
                                        </p:tgtEl>
                                        <p:attrNameLst>
                                          <p:attrName>style.visibility</p:attrName>
                                        </p:attrNameLst>
                                      </p:cBhvr>
                                      <p:to>
                                        <p:strVal val="visible"/>
                                      </p:to>
                                    </p:set>
                                    <p:animEffect transition="in" filter="box(in)">
                                      <p:cBhvr>
                                        <p:cTn id="28" dur="500"/>
                                        <p:tgtEl>
                                          <p:spTgt spid="138248"/>
                                        </p:tgtEl>
                                      </p:cBhvr>
                                    </p:animEffect>
                                  </p:childTnLst>
                                </p:cTn>
                              </p:par>
                              <p:par>
                                <p:cTn id="29" presetID="4" presetClass="entr" presetSubtype="16" fill="hold" nodeType="withEffect">
                                  <p:stCondLst>
                                    <p:cond delay="0"/>
                                  </p:stCondLst>
                                  <p:childTnLst>
                                    <p:set>
                                      <p:cBhvr>
                                        <p:cTn id="30" dur="1" fill="hold">
                                          <p:stCondLst>
                                            <p:cond delay="0"/>
                                          </p:stCondLst>
                                        </p:cTn>
                                        <p:tgtEl>
                                          <p:spTgt spid="138251"/>
                                        </p:tgtEl>
                                        <p:attrNameLst>
                                          <p:attrName>style.visibility</p:attrName>
                                        </p:attrNameLst>
                                      </p:cBhvr>
                                      <p:to>
                                        <p:strVal val="visible"/>
                                      </p:to>
                                    </p:set>
                                    <p:animEffect transition="in" filter="box(in)">
                                      <p:cBhvr>
                                        <p:cTn id="31" dur="500"/>
                                        <p:tgtEl>
                                          <p:spTgt spid="138251"/>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138249"/>
                                        </p:tgtEl>
                                        <p:attrNameLst>
                                          <p:attrName>style.visibility</p:attrName>
                                        </p:attrNameLst>
                                      </p:cBhvr>
                                      <p:to>
                                        <p:strVal val="visible"/>
                                      </p:to>
                                    </p:set>
                                    <p:animEffect transition="in" filter="box(in)">
                                      <p:cBhvr>
                                        <p:cTn id="36" dur="500"/>
                                        <p:tgtEl>
                                          <p:spTgt spid="138249"/>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138250"/>
                                        </p:tgtEl>
                                        <p:attrNameLst>
                                          <p:attrName>style.visibility</p:attrName>
                                        </p:attrNameLst>
                                      </p:cBhvr>
                                      <p:to>
                                        <p:strVal val="visible"/>
                                      </p:to>
                                    </p:set>
                                    <p:animEffect transition="in" filter="box(in)">
                                      <p:cBhvr>
                                        <p:cTn id="39" dur="500"/>
                                        <p:tgtEl>
                                          <p:spTgt spid="138250"/>
                                        </p:tgtEl>
                                      </p:cBhvr>
                                    </p:animEffect>
                                  </p:childTnLst>
                                </p:cTn>
                              </p:par>
                              <p:par>
                                <p:cTn id="40" presetID="4" presetClass="entr" presetSubtype="16" fill="hold" nodeType="withEffect">
                                  <p:stCondLst>
                                    <p:cond delay="0"/>
                                  </p:stCondLst>
                                  <p:childTnLst>
                                    <p:set>
                                      <p:cBhvr>
                                        <p:cTn id="41" dur="1" fill="hold">
                                          <p:stCondLst>
                                            <p:cond delay="0"/>
                                          </p:stCondLst>
                                        </p:cTn>
                                        <p:tgtEl>
                                          <p:spTgt spid="138252"/>
                                        </p:tgtEl>
                                        <p:attrNameLst>
                                          <p:attrName>style.visibility</p:attrName>
                                        </p:attrNameLst>
                                      </p:cBhvr>
                                      <p:to>
                                        <p:strVal val="visible"/>
                                      </p:to>
                                    </p:set>
                                    <p:animEffect transition="in" filter="box(in)">
                                      <p:cBhvr>
                                        <p:cTn id="42" dur="500"/>
                                        <p:tgtEl>
                                          <p:spTgt spid="138252"/>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38253"/>
                                        </p:tgtEl>
                                        <p:attrNameLst>
                                          <p:attrName>style.visibility</p:attrName>
                                        </p:attrNameLst>
                                      </p:cBhvr>
                                      <p:to>
                                        <p:strVal val="visible"/>
                                      </p:to>
                                    </p:set>
                                    <p:animEffect transition="in" filter="box(in)">
                                      <p:cBhvr>
                                        <p:cTn id="47" dur="500"/>
                                        <p:tgtEl>
                                          <p:spTgt spid="138253"/>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38254"/>
                                        </p:tgtEl>
                                        <p:attrNameLst>
                                          <p:attrName>style.visibility</p:attrName>
                                        </p:attrNameLst>
                                      </p:cBhvr>
                                      <p:to>
                                        <p:strVal val="visible"/>
                                      </p:to>
                                    </p:set>
                                    <p:animEffect transition="in" filter="box(in)">
                                      <p:cBhvr>
                                        <p:cTn id="52" dur="500"/>
                                        <p:tgtEl>
                                          <p:spTgt spid="138254"/>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138255"/>
                                        </p:tgtEl>
                                        <p:attrNameLst>
                                          <p:attrName>style.visibility</p:attrName>
                                        </p:attrNameLst>
                                      </p:cBhvr>
                                      <p:to>
                                        <p:strVal val="visible"/>
                                      </p:to>
                                    </p:set>
                                    <p:animEffect transition="in" filter="box(in)">
                                      <p:cBhvr>
                                        <p:cTn id="55" dur="500"/>
                                        <p:tgtEl>
                                          <p:spTgt spid="138255"/>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nodeType="clickEffect">
                                  <p:stCondLst>
                                    <p:cond delay="0"/>
                                  </p:stCondLst>
                                  <p:childTnLst>
                                    <p:set>
                                      <p:cBhvr>
                                        <p:cTn id="59" dur="1" fill="hold">
                                          <p:stCondLst>
                                            <p:cond delay="0"/>
                                          </p:stCondLst>
                                        </p:cTn>
                                        <p:tgtEl>
                                          <p:spTgt spid="138256"/>
                                        </p:tgtEl>
                                        <p:attrNameLst>
                                          <p:attrName>style.visibility</p:attrName>
                                        </p:attrNameLst>
                                      </p:cBhvr>
                                      <p:to>
                                        <p:strVal val="visible"/>
                                      </p:to>
                                    </p:set>
                                    <p:animEffect transition="in" filter="box(in)">
                                      <p:cBhvr>
                                        <p:cTn id="60" dur="500"/>
                                        <p:tgtEl>
                                          <p:spTgt spid="138256"/>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nodeType="clickEffect">
                                  <p:stCondLst>
                                    <p:cond delay="0"/>
                                  </p:stCondLst>
                                  <p:childTnLst>
                                    <p:set>
                                      <p:cBhvr>
                                        <p:cTn id="64" dur="1" fill="hold">
                                          <p:stCondLst>
                                            <p:cond delay="0"/>
                                          </p:stCondLst>
                                        </p:cTn>
                                        <p:tgtEl>
                                          <p:spTgt spid="138257"/>
                                        </p:tgtEl>
                                        <p:attrNameLst>
                                          <p:attrName>style.visibility</p:attrName>
                                        </p:attrNameLst>
                                      </p:cBhvr>
                                      <p:to>
                                        <p:strVal val="visible"/>
                                      </p:to>
                                    </p:set>
                                    <p:animEffect transition="in" filter="box(in)">
                                      <p:cBhvr>
                                        <p:cTn id="65" dur="500"/>
                                        <p:tgtEl>
                                          <p:spTgt spid="138257"/>
                                        </p:tgtEl>
                                      </p:cBhvr>
                                    </p:animEffect>
                                  </p:childTnLst>
                                </p:cTn>
                              </p:par>
                              <p:par>
                                <p:cTn id="66" presetID="4" presetClass="entr" presetSubtype="16" fill="hold" nodeType="withEffect">
                                  <p:stCondLst>
                                    <p:cond delay="0"/>
                                  </p:stCondLst>
                                  <p:childTnLst>
                                    <p:set>
                                      <p:cBhvr>
                                        <p:cTn id="67" dur="1" fill="hold">
                                          <p:stCondLst>
                                            <p:cond delay="0"/>
                                          </p:stCondLst>
                                        </p:cTn>
                                        <p:tgtEl>
                                          <p:spTgt spid="138258"/>
                                        </p:tgtEl>
                                        <p:attrNameLst>
                                          <p:attrName>style.visibility</p:attrName>
                                        </p:attrNameLst>
                                      </p:cBhvr>
                                      <p:to>
                                        <p:strVal val="visible"/>
                                      </p:to>
                                    </p:set>
                                    <p:animEffect transition="in" filter="box(in)">
                                      <p:cBhvr>
                                        <p:cTn id="68" dur="500"/>
                                        <p:tgtEl>
                                          <p:spTgt spid="138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4" grpId="0"/>
      <p:bldP spid="138245" grpId="0"/>
      <p:bldP spid="138246" grpId="0" animBg="1"/>
      <p:bldP spid="138247" grpId="0"/>
      <p:bldP spid="138248" grpId="0" animBg="1"/>
      <p:bldP spid="138249" grpId="0"/>
      <p:bldP spid="138250" grpId="0" animBg="1"/>
      <p:bldP spid="138253" grpId="0"/>
      <p:bldP spid="138254" grpId="0" animBg="1"/>
      <p:bldP spid="138255"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3410" name="Rectangle 2"/>
          <p:cNvSpPr>
            <a:spLocks noGrp="1" noChangeArrowheads="1"/>
          </p:cNvSpPr>
          <p:nvPr>
            <p:ph type="title"/>
          </p:nvPr>
        </p:nvSpPr>
        <p:spPr>
          <a:xfrm>
            <a:off x="457200" y="325438"/>
            <a:ext cx="8229600" cy="7270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Windows2000</a:t>
            </a:r>
            <a:r>
              <a:rPr kumimoji="0" lang="zh-CN" altLang="en-US" sz="36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空闲块链表：</a:t>
            </a:r>
            <a:endParaRPr kumimoji="0" lang="zh-CN" altLang="en-US" sz="36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273411" name="Rectangle 3"/>
          <p:cNvSpPr>
            <a:spLocks noGrp="1"/>
          </p:cNvSpPr>
          <p:nvPr>
            <p:ph idx="1"/>
          </p:nvPr>
        </p:nvSpPr>
        <p:spPr>
          <a:xfrm>
            <a:off x="468313" y="1341438"/>
            <a:ext cx="8229600" cy="4857750"/>
          </a:xfrm>
          <a:ln/>
        </p:spPr>
        <p:txBody>
          <a:bodyPr vert="horz" wrap="square" lIns="91440" tIns="45720" rIns="91440" bIns="45720" anchor="t"/>
          <a:p>
            <a:pPr>
              <a:buNone/>
            </a:pPr>
            <a:r>
              <a:rPr lang="zh-CN" altLang="en-US" sz="2800" b="1" dirty="0">
                <a:latin typeface="Times New Roman" panose="02020603050405020304" pitchFamily="18" charset="0"/>
              </a:rPr>
              <a:t>（</a:t>
            </a:r>
            <a:r>
              <a:rPr lang="en-US" altLang="zh-CN" sz="2800" b="1" dirty="0">
                <a:latin typeface="Times New Roman" panose="02020603050405020304" pitchFamily="18" charset="0"/>
              </a:rPr>
              <a:t>1</a:t>
            </a:r>
            <a:r>
              <a:rPr lang="zh-CN" altLang="en-US" sz="2800" b="1" dirty="0">
                <a:latin typeface="Times New Roman" panose="02020603050405020304" pitchFamily="18" charset="0"/>
              </a:rPr>
              <a:t>）零初始化链表；</a:t>
            </a:r>
            <a:endParaRPr lang="zh-CN" altLang="en-US" sz="2800" b="1" dirty="0">
              <a:latin typeface="Times New Roman" panose="02020603050405020304" pitchFamily="18" charset="0"/>
            </a:endParaRPr>
          </a:p>
          <a:p>
            <a:pPr>
              <a:buNone/>
            </a:pPr>
            <a:r>
              <a:rPr lang="zh-CN" altLang="en-US" sz="2800" b="1" dirty="0">
                <a:latin typeface="Times New Roman" panose="02020603050405020304" pitchFamily="18" charset="0"/>
              </a:rPr>
              <a:t>（</a:t>
            </a:r>
            <a:r>
              <a:rPr lang="en-US" altLang="zh-CN" sz="2800" b="1" dirty="0">
                <a:latin typeface="Times New Roman" panose="02020603050405020304" pitchFamily="18" charset="0"/>
              </a:rPr>
              <a:t>2</a:t>
            </a:r>
            <a:r>
              <a:rPr lang="zh-CN" altLang="en-US" sz="2800" b="1" dirty="0">
                <a:latin typeface="Times New Roman" panose="02020603050405020304" pitchFamily="18" charset="0"/>
              </a:rPr>
              <a:t>）空闲链表；</a:t>
            </a:r>
            <a:endParaRPr lang="zh-CN" altLang="en-US" sz="2800" b="1" dirty="0">
              <a:latin typeface="Times New Roman" panose="02020603050405020304" pitchFamily="18" charset="0"/>
            </a:endParaRPr>
          </a:p>
          <a:p>
            <a:pPr>
              <a:buNone/>
            </a:pPr>
            <a:r>
              <a:rPr lang="zh-CN" altLang="en-US" sz="2800" b="1" dirty="0">
                <a:latin typeface="Times New Roman" panose="02020603050405020304" pitchFamily="18" charset="0"/>
              </a:rPr>
              <a:t>（</a:t>
            </a:r>
            <a:r>
              <a:rPr lang="en-US" altLang="zh-CN" sz="2800" b="1" dirty="0">
                <a:latin typeface="Times New Roman" panose="02020603050405020304" pitchFamily="18" charset="0"/>
              </a:rPr>
              <a:t>3</a:t>
            </a:r>
            <a:r>
              <a:rPr lang="zh-CN" altLang="en-US" sz="2800" b="1" dirty="0">
                <a:latin typeface="Times New Roman" panose="02020603050405020304" pitchFamily="18" charset="0"/>
              </a:rPr>
              <a:t>）后备链表：未修改淘汰页；</a:t>
            </a:r>
            <a:endParaRPr lang="zh-CN" altLang="en-US" sz="2800" b="1" dirty="0">
              <a:latin typeface="Times New Roman" panose="02020603050405020304" pitchFamily="18" charset="0"/>
            </a:endParaRPr>
          </a:p>
          <a:p>
            <a:pPr>
              <a:buNone/>
            </a:pPr>
            <a:r>
              <a:rPr lang="zh-CN" altLang="en-US" sz="2800" b="1" dirty="0">
                <a:latin typeface="Times New Roman" panose="02020603050405020304" pitchFamily="18" charset="0"/>
              </a:rPr>
              <a:t>（</a:t>
            </a:r>
            <a:r>
              <a:rPr lang="en-US" altLang="zh-CN" sz="2800" b="1" dirty="0">
                <a:latin typeface="Times New Roman" panose="02020603050405020304" pitchFamily="18" charset="0"/>
              </a:rPr>
              <a:t>4</a:t>
            </a:r>
            <a:r>
              <a:rPr lang="zh-CN" altLang="en-US" sz="2800" b="1" dirty="0">
                <a:latin typeface="Times New Roman" panose="02020603050405020304" pitchFamily="18" charset="0"/>
              </a:rPr>
              <a:t>）修改链表：已修改淘汰页</a:t>
            </a:r>
            <a:endParaRPr lang="zh-CN" altLang="en-US" sz="2800" b="1" dirty="0">
              <a:latin typeface="Times New Roman" panose="02020603050405020304" pitchFamily="18" charset="0"/>
            </a:endParaRPr>
          </a:p>
        </p:txBody>
      </p:sp>
      <p:grpSp>
        <p:nvGrpSpPr>
          <p:cNvPr id="2" name="Group 11"/>
          <p:cNvGrpSpPr/>
          <p:nvPr/>
        </p:nvGrpSpPr>
        <p:grpSpPr>
          <a:xfrm>
            <a:off x="5580063" y="2565400"/>
            <a:ext cx="3024187" cy="820738"/>
            <a:chOff x="2154" y="890"/>
            <a:chExt cx="1316" cy="440"/>
          </a:xfrm>
        </p:grpSpPr>
        <p:sp>
          <p:nvSpPr>
            <p:cNvPr id="273414" name="Line 6"/>
            <p:cNvSpPr>
              <a:spLocks noChangeShapeType="1"/>
            </p:cNvSpPr>
            <p:nvPr/>
          </p:nvSpPr>
          <p:spPr bwMode="auto">
            <a:xfrm>
              <a:off x="2154" y="1207"/>
              <a:ext cx="545"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3415" name="Line 7"/>
            <p:cNvSpPr>
              <a:spLocks noChangeShapeType="1"/>
            </p:cNvSpPr>
            <p:nvPr/>
          </p:nvSpPr>
          <p:spPr bwMode="auto">
            <a:xfrm flipV="1">
              <a:off x="2699" y="890"/>
              <a:ext cx="0" cy="317"/>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3416" name="Line 8"/>
            <p:cNvSpPr>
              <a:spLocks noChangeShapeType="1"/>
            </p:cNvSpPr>
            <p:nvPr/>
          </p:nvSpPr>
          <p:spPr bwMode="auto">
            <a:xfrm flipH="1">
              <a:off x="2154" y="890"/>
              <a:ext cx="545" cy="0"/>
            </a:xfrm>
            <a:prstGeom prst="line">
              <a:avLst/>
            </a:prstGeom>
            <a:noFill/>
            <a:ln w="1270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3417" name="Text Box 9"/>
            <p:cNvSpPr txBox="1">
              <a:spLocks noChangeArrowheads="1"/>
            </p:cNvSpPr>
            <p:nvPr/>
          </p:nvSpPr>
          <p:spPr bwMode="auto">
            <a:xfrm>
              <a:off x="2699" y="890"/>
              <a:ext cx="771" cy="44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kern="1200" cap="none" spc="0" normalizeH="0" baseline="0" noProof="0" smtClean="0">
                  <a:latin typeface="Arial" panose="020B0604020202020204" pitchFamily="34" charset="0"/>
                  <a:ea typeface="宋体" panose="02010600030101010101" pitchFamily="2" charset="-122"/>
                  <a:cs typeface="+mn-cs"/>
                </a:rPr>
                <a:t>修改页面写回器</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grpSp>
      <p:grpSp>
        <p:nvGrpSpPr>
          <p:cNvPr id="3" name="Group 12"/>
          <p:cNvGrpSpPr/>
          <p:nvPr/>
        </p:nvGrpSpPr>
        <p:grpSpPr>
          <a:xfrm>
            <a:off x="3851275" y="1557338"/>
            <a:ext cx="2592388" cy="647700"/>
            <a:chOff x="2154" y="890"/>
            <a:chExt cx="1316" cy="317"/>
          </a:xfrm>
        </p:grpSpPr>
        <p:sp>
          <p:nvSpPr>
            <p:cNvPr id="273421" name="Line 13"/>
            <p:cNvSpPr>
              <a:spLocks noChangeShapeType="1"/>
            </p:cNvSpPr>
            <p:nvPr/>
          </p:nvSpPr>
          <p:spPr bwMode="auto">
            <a:xfrm>
              <a:off x="2154" y="1207"/>
              <a:ext cx="545"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3422" name="Line 14"/>
            <p:cNvSpPr>
              <a:spLocks noChangeShapeType="1"/>
            </p:cNvSpPr>
            <p:nvPr/>
          </p:nvSpPr>
          <p:spPr bwMode="auto">
            <a:xfrm flipV="1">
              <a:off x="2699" y="890"/>
              <a:ext cx="0" cy="317"/>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3423" name="Line 15"/>
            <p:cNvSpPr>
              <a:spLocks noChangeShapeType="1"/>
            </p:cNvSpPr>
            <p:nvPr/>
          </p:nvSpPr>
          <p:spPr bwMode="auto">
            <a:xfrm flipH="1">
              <a:off x="2154" y="890"/>
              <a:ext cx="545" cy="0"/>
            </a:xfrm>
            <a:prstGeom prst="line">
              <a:avLst/>
            </a:prstGeom>
            <a:noFill/>
            <a:ln w="1270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3424" name="Text Box 16"/>
            <p:cNvSpPr txBox="1">
              <a:spLocks noChangeArrowheads="1"/>
            </p:cNvSpPr>
            <p:nvPr/>
          </p:nvSpPr>
          <p:spPr bwMode="auto">
            <a:xfrm>
              <a:off x="2699" y="890"/>
              <a:ext cx="771" cy="22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kern="1200" cap="none" spc="0" normalizeH="0" baseline="0" noProof="0" smtClean="0">
                  <a:latin typeface="Arial" panose="020B0604020202020204" pitchFamily="34" charset="0"/>
                  <a:ea typeface="宋体" panose="02010600030101010101" pitchFamily="2" charset="-122"/>
                  <a:cs typeface="+mn-cs"/>
                </a:rPr>
                <a:t>零页线程</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3411">
                                            <p:txEl>
                                              <p:charRg st="0" end="11"/>
                                            </p:txEl>
                                          </p:spTgt>
                                        </p:tgtEl>
                                        <p:attrNameLst>
                                          <p:attrName>style.visibility</p:attrName>
                                        </p:attrNameLst>
                                      </p:cBhvr>
                                      <p:to>
                                        <p:strVal val="visible"/>
                                      </p:to>
                                    </p:set>
                                    <p:anim calcmode="lin" valueType="num">
                                      <p:cBhvr additive="base">
                                        <p:cTn id="7" dur="500" fill="hold"/>
                                        <p:tgtEl>
                                          <p:spTgt spid="273411">
                                            <p:txEl>
                                              <p:charRg st="0"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3411">
                                            <p:txEl>
                                              <p:charRg st="0" end="1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3411">
                                            <p:txEl>
                                              <p:charRg st="11" end="20"/>
                                            </p:txEl>
                                          </p:spTgt>
                                        </p:tgtEl>
                                        <p:attrNameLst>
                                          <p:attrName>style.visibility</p:attrName>
                                        </p:attrNameLst>
                                      </p:cBhvr>
                                      <p:to>
                                        <p:strVal val="visible"/>
                                      </p:to>
                                    </p:set>
                                    <p:anim calcmode="lin" valueType="num">
                                      <p:cBhvr additive="base">
                                        <p:cTn id="13" dur="500" fill="hold"/>
                                        <p:tgtEl>
                                          <p:spTgt spid="273411">
                                            <p:txEl>
                                              <p:charRg st="11" end="2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3411">
                                            <p:txEl>
                                              <p:charRg st="11" end="2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73411">
                                            <p:txEl>
                                              <p:charRg st="20" end="36"/>
                                            </p:txEl>
                                          </p:spTgt>
                                        </p:tgtEl>
                                        <p:attrNameLst>
                                          <p:attrName>style.visibility</p:attrName>
                                        </p:attrNameLst>
                                      </p:cBhvr>
                                      <p:to>
                                        <p:strVal val="visible"/>
                                      </p:to>
                                    </p:set>
                                    <p:anim calcmode="lin" valueType="num">
                                      <p:cBhvr additive="base">
                                        <p:cTn id="25" dur="500" fill="hold"/>
                                        <p:tgtEl>
                                          <p:spTgt spid="273411">
                                            <p:txEl>
                                              <p:charRg st="20" end="3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3411">
                                            <p:txEl>
                                              <p:charRg st="20" end="3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73411">
                                            <p:txEl>
                                              <p:charRg st="36" end="51"/>
                                            </p:txEl>
                                          </p:spTgt>
                                        </p:tgtEl>
                                        <p:attrNameLst>
                                          <p:attrName>style.visibility</p:attrName>
                                        </p:attrNameLst>
                                      </p:cBhvr>
                                      <p:to>
                                        <p:strVal val="visible"/>
                                      </p:to>
                                    </p:set>
                                    <p:anim calcmode="lin" valueType="num">
                                      <p:cBhvr additive="base">
                                        <p:cTn id="31" dur="500" fill="hold"/>
                                        <p:tgtEl>
                                          <p:spTgt spid="273411">
                                            <p:txEl>
                                              <p:charRg st="36" end="5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3411">
                                            <p:txEl>
                                              <p:charRg st="36" end="5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5458" name="Rectangle 2"/>
          <p:cNvSpPr>
            <a:spLocks noGrp="1" noChangeArrowheads="1"/>
          </p:cNvSpPr>
          <p:nvPr>
            <p:ph type="title"/>
          </p:nvPr>
        </p:nvSpPr>
        <p:spPr>
          <a:xfrm>
            <a:off x="457200" y="115888"/>
            <a:ext cx="8229600" cy="50482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页面缓冲算法举例：</a:t>
            </a:r>
            <a:endParaRPr kumimoji="0" lang="zh-CN" altLang="en-US" sz="28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275459" name="Rectangle 3"/>
          <p:cNvSpPr>
            <a:spLocks noGrp="1"/>
          </p:cNvSpPr>
          <p:nvPr>
            <p:ph idx="1"/>
          </p:nvPr>
        </p:nvSpPr>
        <p:spPr>
          <a:xfrm>
            <a:off x="468313" y="692150"/>
            <a:ext cx="8229600" cy="5473700"/>
          </a:xfrm>
          <a:ln/>
        </p:spPr>
        <p:txBody>
          <a:bodyPr vert="horz" wrap="square" lIns="91440" tIns="45720" rIns="91440" bIns="45720" anchor="t"/>
          <a:p>
            <a:pPr>
              <a:buNone/>
            </a:pPr>
            <a:r>
              <a:rPr lang="zh-CN" altLang="en-US" sz="2800" b="1" dirty="0">
                <a:latin typeface="Times New Roman" panose="02020603050405020304" pitchFamily="18" charset="0"/>
              </a:rPr>
              <a:t>（</a:t>
            </a:r>
            <a:r>
              <a:rPr lang="en-US" altLang="zh-CN" sz="2800" b="1" dirty="0">
                <a:latin typeface="Times New Roman" panose="02020603050405020304" pitchFamily="18" charset="0"/>
              </a:rPr>
              <a:t>1</a:t>
            </a:r>
            <a:r>
              <a:rPr lang="zh-CN" altLang="en-US" sz="2800" b="1" dirty="0">
                <a:latin typeface="Times New Roman" panose="02020603050405020304" pitchFamily="18" charset="0"/>
              </a:rPr>
              <a:t>）系统初始化完成后假设系统内存有</a:t>
            </a:r>
            <a:r>
              <a:rPr lang="en-US" altLang="zh-CN" sz="2800" b="1" dirty="0">
                <a:latin typeface="Times New Roman" panose="02020603050405020304" pitchFamily="18" charset="0"/>
              </a:rPr>
              <a:t>10</a:t>
            </a:r>
            <a:r>
              <a:rPr lang="zh-CN" altLang="en-US" sz="2800" b="1" dirty="0">
                <a:latin typeface="Times New Roman" panose="02020603050405020304" pitchFamily="18" charset="0"/>
              </a:rPr>
              <a:t>个空闲块，则相应空闲内存块链表为：</a:t>
            </a:r>
            <a:endParaRPr lang="zh-CN" altLang="en-US" sz="2800" b="1" dirty="0">
              <a:latin typeface="Times New Roman" panose="02020603050405020304" pitchFamily="18" charset="0"/>
            </a:endParaRPr>
          </a:p>
          <a:p>
            <a:pPr lvl="1">
              <a:buChar char="•"/>
            </a:pPr>
            <a:r>
              <a:rPr lang="zh-CN" altLang="en-US" b="1" dirty="0">
                <a:latin typeface="Times New Roman" panose="02020603050405020304" pitchFamily="18" charset="0"/>
              </a:rPr>
              <a:t>空闲页面链表：</a:t>
            </a:r>
            <a:endParaRPr lang="zh-CN" altLang="en-US" b="1" dirty="0">
              <a:latin typeface="Times New Roman" panose="02020603050405020304" pitchFamily="18" charset="0"/>
            </a:endParaRPr>
          </a:p>
          <a:p>
            <a:pPr lvl="1">
              <a:buNone/>
            </a:pPr>
            <a:endParaRPr lang="zh-CN" altLang="en-US" b="1" dirty="0">
              <a:latin typeface="Times New Roman" panose="02020603050405020304" pitchFamily="18" charset="0"/>
            </a:endParaRPr>
          </a:p>
          <a:p>
            <a:pPr lvl="1">
              <a:buNone/>
            </a:pPr>
            <a:endParaRPr lang="zh-CN" altLang="en-US" b="1" dirty="0">
              <a:latin typeface="Times New Roman" panose="02020603050405020304" pitchFamily="18" charset="0"/>
            </a:endParaRPr>
          </a:p>
          <a:p>
            <a:pPr lvl="1">
              <a:buNone/>
            </a:pPr>
            <a:endParaRPr lang="zh-CN" altLang="en-US" b="1" dirty="0">
              <a:latin typeface="Times New Roman" panose="02020603050405020304" pitchFamily="18" charset="0"/>
            </a:endParaRPr>
          </a:p>
          <a:p>
            <a:pPr lvl="1">
              <a:buChar char="•"/>
            </a:pPr>
            <a:r>
              <a:rPr lang="zh-CN" altLang="en-US" b="1" dirty="0">
                <a:latin typeface="Times New Roman" panose="02020603050405020304" pitchFamily="18" charset="0"/>
              </a:rPr>
              <a:t>已修改页面链表：</a:t>
            </a:r>
            <a:r>
              <a:rPr lang="en-US" altLang="zh-CN" b="1" dirty="0">
                <a:latin typeface="Times New Roman" panose="02020603050405020304" pitchFamily="18" charset="0"/>
              </a:rPr>
              <a:t>Null</a:t>
            </a:r>
            <a:endParaRPr lang="en-US" altLang="zh-CN" b="1" dirty="0">
              <a:latin typeface="Times New Roman" panose="02020603050405020304" pitchFamily="18" charset="0"/>
            </a:endParaRPr>
          </a:p>
          <a:p>
            <a:pPr>
              <a:buNone/>
            </a:pPr>
            <a:r>
              <a:rPr lang="zh-CN" altLang="en-US" sz="2800" b="1" dirty="0">
                <a:latin typeface="Times New Roman" panose="02020603050405020304" pitchFamily="18" charset="0"/>
              </a:rPr>
              <a:t>（</a:t>
            </a:r>
            <a:r>
              <a:rPr lang="en-US" altLang="zh-CN" sz="2800" b="1" dirty="0">
                <a:latin typeface="Times New Roman" panose="02020603050405020304" pitchFamily="18" charset="0"/>
              </a:rPr>
              <a:t>2</a:t>
            </a:r>
            <a:r>
              <a:rPr lang="zh-CN" altLang="en-US" sz="2800" b="1" dirty="0">
                <a:latin typeface="Times New Roman" panose="02020603050405020304" pitchFamily="18" charset="0"/>
              </a:rPr>
              <a:t>）创建</a:t>
            </a:r>
            <a:r>
              <a:rPr lang="en-US" altLang="zh-CN" sz="2800" b="1" dirty="0">
                <a:latin typeface="Times New Roman" panose="02020603050405020304" pitchFamily="18" charset="0"/>
              </a:rPr>
              <a:t>P1</a:t>
            </a:r>
            <a:r>
              <a:rPr lang="zh-CN" altLang="en-US" sz="2800" b="1" dirty="0">
                <a:latin typeface="Times New Roman" panose="02020603050405020304" pitchFamily="18" charset="0"/>
              </a:rPr>
              <a:t>进程，分配</a:t>
            </a:r>
            <a:r>
              <a:rPr lang="en-US" altLang="zh-CN" sz="2800" b="1" dirty="0">
                <a:latin typeface="Times New Roman" panose="02020603050405020304" pitchFamily="18" charset="0"/>
              </a:rPr>
              <a:t>4</a:t>
            </a:r>
            <a:r>
              <a:rPr lang="zh-CN" altLang="en-US" sz="2800" b="1" dirty="0">
                <a:latin typeface="Times New Roman" panose="02020603050405020304" pitchFamily="18" charset="0"/>
              </a:rPr>
              <a:t>个块，则分配到</a:t>
            </a:r>
            <a:r>
              <a:rPr lang="en-US" altLang="zh-CN" sz="2800" b="1" dirty="0">
                <a:latin typeface="Times New Roman" panose="02020603050405020304" pitchFamily="18" charset="0"/>
              </a:rPr>
              <a:t>0,1,2,3</a:t>
            </a:r>
            <a:r>
              <a:rPr lang="zh-CN" altLang="en-US" sz="2800" b="1" dirty="0">
                <a:latin typeface="Times New Roman" panose="02020603050405020304" pitchFamily="18" charset="0"/>
              </a:rPr>
              <a:t>四块，此时空闲页面链表变为：</a:t>
            </a:r>
            <a:endParaRPr lang="zh-CN" altLang="en-US" sz="2800" b="1" dirty="0">
              <a:latin typeface="Times New Roman" panose="02020603050405020304" pitchFamily="18" charset="0"/>
            </a:endParaRPr>
          </a:p>
          <a:p>
            <a:pPr>
              <a:buNone/>
            </a:pPr>
            <a:endParaRPr lang="zh-CN" altLang="en-US" b="1" dirty="0">
              <a:latin typeface="Times New Roman" panose="02020603050405020304" pitchFamily="18" charset="0"/>
            </a:endParaRPr>
          </a:p>
          <a:p>
            <a:pPr>
              <a:buNone/>
            </a:pPr>
            <a:endParaRPr lang="zh-CN" altLang="en-US" b="1" dirty="0">
              <a:latin typeface="Times New Roman" panose="02020603050405020304" pitchFamily="18" charset="0"/>
            </a:endParaRPr>
          </a:p>
        </p:txBody>
      </p:sp>
      <p:grpSp>
        <p:nvGrpSpPr>
          <p:cNvPr id="2" name="Group 93"/>
          <p:cNvGrpSpPr/>
          <p:nvPr/>
        </p:nvGrpSpPr>
        <p:grpSpPr>
          <a:xfrm>
            <a:off x="1476375" y="2276475"/>
            <a:ext cx="6553200" cy="1103313"/>
            <a:chOff x="1156" y="2886"/>
            <a:chExt cx="3494" cy="326"/>
          </a:xfrm>
        </p:grpSpPr>
        <p:sp>
          <p:nvSpPr>
            <p:cNvPr id="275490" name="Rectangle 34"/>
            <p:cNvSpPr>
              <a:spLocks noChangeArrowheads="1"/>
            </p:cNvSpPr>
            <p:nvPr/>
          </p:nvSpPr>
          <p:spPr bwMode="auto">
            <a:xfrm>
              <a:off x="1156" y="2896"/>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5491" name="Text Box 35"/>
            <p:cNvSpPr txBox="1">
              <a:spLocks noChangeArrowheads="1"/>
            </p:cNvSpPr>
            <p:nvPr/>
          </p:nvSpPr>
          <p:spPr bwMode="auto">
            <a:xfrm>
              <a:off x="1156" y="3077"/>
              <a:ext cx="182" cy="13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275492" name="Rectangle 36"/>
            <p:cNvSpPr>
              <a:spLocks noChangeArrowheads="1"/>
            </p:cNvSpPr>
            <p:nvPr/>
          </p:nvSpPr>
          <p:spPr bwMode="auto">
            <a:xfrm>
              <a:off x="1519" y="2896"/>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5493" name="Text Box 37"/>
            <p:cNvSpPr txBox="1">
              <a:spLocks noChangeArrowheads="1"/>
            </p:cNvSpPr>
            <p:nvPr/>
          </p:nvSpPr>
          <p:spPr bwMode="auto">
            <a:xfrm>
              <a:off x="1519" y="3077"/>
              <a:ext cx="182" cy="13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275494" name="Rectangle 38"/>
            <p:cNvSpPr>
              <a:spLocks noChangeArrowheads="1"/>
            </p:cNvSpPr>
            <p:nvPr/>
          </p:nvSpPr>
          <p:spPr bwMode="auto">
            <a:xfrm>
              <a:off x="4468" y="2887"/>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5495" name="Text Box 39"/>
            <p:cNvSpPr txBox="1">
              <a:spLocks noChangeArrowheads="1"/>
            </p:cNvSpPr>
            <p:nvPr/>
          </p:nvSpPr>
          <p:spPr bwMode="auto">
            <a:xfrm>
              <a:off x="4468" y="3068"/>
              <a:ext cx="182" cy="13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9</a:t>
              </a:r>
              <a:endParaRPr lang="en-US" altLang="zh-CN" dirty="0">
                <a:latin typeface="Arial" panose="020B0604020202020204" pitchFamily="34" charset="0"/>
              </a:endParaRPr>
            </a:p>
          </p:txBody>
        </p:sp>
        <p:sp>
          <p:nvSpPr>
            <p:cNvPr id="275496" name="Rectangle 40"/>
            <p:cNvSpPr>
              <a:spLocks noChangeArrowheads="1"/>
            </p:cNvSpPr>
            <p:nvPr/>
          </p:nvSpPr>
          <p:spPr bwMode="auto">
            <a:xfrm>
              <a:off x="4105" y="2887"/>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5497" name="Text Box 41"/>
            <p:cNvSpPr txBox="1">
              <a:spLocks noChangeArrowheads="1"/>
            </p:cNvSpPr>
            <p:nvPr/>
          </p:nvSpPr>
          <p:spPr bwMode="auto">
            <a:xfrm>
              <a:off x="4105" y="3068"/>
              <a:ext cx="182" cy="13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8</a:t>
              </a:r>
              <a:endParaRPr lang="en-US" altLang="zh-CN" dirty="0">
                <a:latin typeface="Arial" panose="020B0604020202020204" pitchFamily="34" charset="0"/>
              </a:endParaRPr>
            </a:p>
          </p:txBody>
        </p:sp>
        <p:sp>
          <p:nvSpPr>
            <p:cNvPr id="275498" name="Rectangle 42"/>
            <p:cNvSpPr>
              <a:spLocks noChangeArrowheads="1"/>
            </p:cNvSpPr>
            <p:nvPr/>
          </p:nvSpPr>
          <p:spPr bwMode="auto">
            <a:xfrm>
              <a:off x="3742" y="2887"/>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5499" name="Text Box 43"/>
            <p:cNvSpPr txBox="1">
              <a:spLocks noChangeArrowheads="1"/>
            </p:cNvSpPr>
            <p:nvPr/>
          </p:nvSpPr>
          <p:spPr bwMode="auto">
            <a:xfrm>
              <a:off x="3742" y="3068"/>
              <a:ext cx="182" cy="13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7</a:t>
              </a:r>
              <a:endParaRPr lang="en-US" altLang="zh-CN" dirty="0">
                <a:latin typeface="Arial" panose="020B0604020202020204" pitchFamily="34" charset="0"/>
              </a:endParaRPr>
            </a:p>
          </p:txBody>
        </p:sp>
        <p:sp>
          <p:nvSpPr>
            <p:cNvPr id="275500" name="Rectangle 44"/>
            <p:cNvSpPr>
              <a:spLocks noChangeArrowheads="1"/>
            </p:cNvSpPr>
            <p:nvPr/>
          </p:nvSpPr>
          <p:spPr bwMode="auto">
            <a:xfrm>
              <a:off x="3379" y="2887"/>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5501" name="Text Box 45"/>
            <p:cNvSpPr txBox="1">
              <a:spLocks noChangeArrowheads="1"/>
            </p:cNvSpPr>
            <p:nvPr/>
          </p:nvSpPr>
          <p:spPr bwMode="auto">
            <a:xfrm>
              <a:off x="3379" y="3068"/>
              <a:ext cx="182" cy="13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275502" name="Rectangle 46"/>
            <p:cNvSpPr>
              <a:spLocks noChangeArrowheads="1"/>
            </p:cNvSpPr>
            <p:nvPr/>
          </p:nvSpPr>
          <p:spPr bwMode="auto">
            <a:xfrm>
              <a:off x="3015" y="2886"/>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5503" name="Text Box 47"/>
            <p:cNvSpPr txBox="1">
              <a:spLocks noChangeArrowheads="1"/>
            </p:cNvSpPr>
            <p:nvPr/>
          </p:nvSpPr>
          <p:spPr bwMode="auto">
            <a:xfrm>
              <a:off x="3016" y="3068"/>
              <a:ext cx="182" cy="13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275504" name="Rectangle 48"/>
            <p:cNvSpPr>
              <a:spLocks noChangeArrowheads="1"/>
            </p:cNvSpPr>
            <p:nvPr/>
          </p:nvSpPr>
          <p:spPr bwMode="auto">
            <a:xfrm>
              <a:off x="2653" y="2887"/>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5505" name="Text Box 49"/>
            <p:cNvSpPr txBox="1">
              <a:spLocks noChangeArrowheads="1"/>
            </p:cNvSpPr>
            <p:nvPr/>
          </p:nvSpPr>
          <p:spPr bwMode="auto">
            <a:xfrm>
              <a:off x="2653" y="3068"/>
              <a:ext cx="182" cy="13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4</a:t>
              </a:r>
              <a:endParaRPr lang="en-US" altLang="zh-CN" dirty="0">
                <a:latin typeface="Arial" panose="020B0604020202020204" pitchFamily="34" charset="0"/>
              </a:endParaRPr>
            </a:p>
          </p:txBody>
        </p:sp>
        <p:sp>
          <p:nvSpPr>
            <p:cNvPr id="275506" name="Rectangle 50"/>
            <p:cNvSpPr>
              <a:spLocks noChangeArrowheads="1"/>
            </p:cNvSpPr>
            <p:nvPr/>
          </p:nvSpPr>
          <p:spPr bwMode="auto">
            <a:xfrm>
              <a:off x="2290" y="2887"/>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5507" name="Text Box 51"/>
            <p:cNvSpPr txBox="1">
              <a:spLocks noChangeArrowheads="1"/>
            </p:cNvSpPr>
            <p:nvPr/>
          </p:nvSpPr>
          <p:spPr bwMode="auto">
            <a:xfrm>
              <a:off x="2290" y="3068"/>
              <a:ext cx="182" cy="13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3</a:t>
              </a:r>
              <a:endParaRPr lang="en-US" altLang="zh-CN" dirty="0">
                <a:latin typeface="Arial" panose="020B0604020202020204" pitchFamily="34" charset="0"/>
              </a:endParaRPr>
            </a:p>
          </p:txBody>
        </p:sp>
        <p:sp>
          <p:nvSpPr>
            <p:cNvPr id="275508" name="Rectangle 52"/>
            <p:cNvSpPr>
              <a:spLocks noChangeArrowheads="1"/>
            </p:cNvSpPr>
            <p:nvPr/>
          </p:nvSpPr>
          <p:spPr bwMode="auto">
            <a:xfrm>
              <a:off x="1927" y="2887"/>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5509" name="Text Box 53"/>
            <p:cNvSpPr txBox="1">
              <a:spLocks noChangeArrowheads="1"/>
            </p:cNvSpPr>
            <p:nvPr/>
          </p:nvSpPr>
          <p:spPr bwMode="auto">
            <a:xfrm>
              <a:off x="1927" y="3068"/>
              <a:ext cx="182" cy="13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275511" name="Line 55"/>
            <p:cNvSpPr>
              <a:spLocks noChangeShapeType="1"/>
            </p:cNvSpPr>
            <p:nvPr/>
          </p:nvSpPr>
          <p:spPr bwMode="auto">
            <a:xfrm>
              <a:off x="1338" y="2976"/>
              <a:ext cx="181"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5512" name="Line 56"/>
            <p:cNvSpPr>
              <a:spLocks noChangeShapeType="1"/>
            </p:cNvSpPr>
            <p:nvPr/>
          </p:nvSpPr>
          <p:spPr bwMode="auto">
            <a:xfrm>
              <a:off x="1701" y="2976"/>
              <a:ext cx="226"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5513" name="Line 57"/>
            <p:cNvSpPr>
              <a:spLocks noChangeShapeType="1"/>
            </p:cNvSpPr>
            <p:nvPr/>
          </p:nvSpPr>
          <p:spPr bwMode="auto">
            <a:xfrm>
              <a:off x="2109" y="2976"/>
              <a:ext cx="181"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5514" name="Line 58"/>
            <p:cNvSpPr>
              <a:spLocks noChangeShapeType="1"/>
            </p:cNvSpPr>
            <p:nvPr/>
          </p:nvSpPr>
          <p:spPr bwMode="auto">
            <a:xfrm>
              <a:off x="2472" y="2976"/>
              <a:ext cx="181"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5515" name="Line 59"/>
            <p:cNvSpPr>
              <a:spLocks noChangeShapeType="1"/>
            </p:cNvSpPr>
            <p:nvPr/>
          </p:nvSpPr>
          <p:spPr bwMode="auto">
            <a:xfrm>
              <a:off x="2835" y="2976"/>
              <a:ext cx="181"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5516" name="Line 60"/>
            <p:cNvSpPr>
              <a:spLocks noChangeShapeType="1"/>
            </p:cNvSpPr>
            <p:nvPr/>
          </p:nvSpPr>
          <p:spPr bwMode="auto">
            <a:xfrm>
              <a:off x="3198" y="2976"/>
              <a:ext cx="181"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5517" name="Line 61"/>
            <p:cNvSpPr>
              <a:spLocks noChangeShapeType="1"/>
            </p:cNvSpPr>
            <p:nvPr/>
          </p:nvSpPr>
          <p:spPr bwMode="auto">
            <a:xfrm>
              <a:off x="3560" y="2976"/>
              <a:ext cx="182"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5518" name="Line 62"/>
            <p:cNvSpPr>
              <a:spLocks noChangeShapeType="1"/>
            </p:cNvSpPr>
            <p:nvPr/>
          </p:nvSpPr>
          <p:spPr bwMode="auto">
            <a:xfrm>
              <a:off x="3923" y="2976"/>
              <a:ext cx="181"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5519" name="Line 63"/>
            <p:cNvSpPr>
              <a:spLocks noChangeShapeType="1"/>
            </p:cNvSpPr>
            <p:nvPr/>
          </p:nvSpPr>
          <p:spPr bwMode="auto">
            <a:xfrm>
              <a:off x="4286" y="2976"/>
              <a:ext cx="181"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3" name="Group 94"/>
          <p:cNvGrpSpPr/>
          <p:nvPr/>
        </p:nvGrpSpPr>
        <p:grpSpPr>
          <a:xfrm>
            <a:off x="1692275" y="5300663"/>
            <a:ext cx="4824413" cy="1101725"/>
            <a:chOff x="2245" y="3021"/>
            <a:chExt cx="1997" cy="311"/>
          </a:xfrm>
        </p:grpSpPr>
        <p:sp>
          <p:nvSpPr>
            <p:cNvPr id="275524" name="Rectangle 68"/>
            <p:cNvSpPr>
              <a:spLocks noChangeArrowheads="1"/>
            </p:cNvSpPr>
            <p:nvPr/>
          </p:nvSpPr>
          <p:spPr bwMode="auto">
            <a:xfrm>
              <a:off x="4060" y="3022"/>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5525" name="Text Box 69"/>
            <p:cNvSpPr txBox="1">
              <a:spLocks noChangeArrowheads="1"/>
            </p:cNvSpPr>
            <p:nvPr/>
          </p:nvSpPr>
          <p:spPr bwMode="auto">
            <a:xfrm>
              <a:off x="4060" y="3203"/>
              <a:ext cx="182" cy="129"/>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9</a:t>
              </a:r>
              <a:endParaRPr lang="en-US" altLang="zh-CN" dirty="0">
                <a:latin typeface="Arial" panose="020B0604020202020204" pitchFamily="34" charset="0"/>
              </a:endParaRPr>
            </a:p>
          </p:txBody>
        </p:sp>
        <p:sp>
          <p:nvSpPr>
            <p:cNvPr id="275526" name="Rectangle 70"/>
            <p:cNvSpPr>
              <a:spLocks noChangeArrowheads="1"/>
            </p:cNvSpPr>
            <p:nvPr/>
          </p:nvSpPr>
          <p:spPr bwMode="auto">
            <a:xfrm>
              <a:off x="3697" y="3022"/>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5527" name="Text Box 71"/>
            <p:cNvSpPr txBox="1">
              <a:spLocks noChangeArrowheads="1"/>
            </p:cNvSpPr>
            <p:nvPr/>
          </p:nvSpPr>
          <p:spPr bwMode="auto">
            <a:xfrm>
              <a:off x="3697" y="3203"/>
              <a:ext cx="182" cy="129"/>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8</a:t>
              </a:r>
              <a:endParaRPr lang="en-US" altLang="zh-CN" dirty="0">
                <a:latin typeface="Arial" panose="020B0604020202020204" pitchFamily="34" charset="0"/>
              </a:endParaRPr>
            </a:p>
          </p:txBody>
        </p:sp>
        <p:sp>
          <p:nvSpPr>
            <p:cNvPr id="275528" name="Rectangle 72"/>
            <p:cNvSpPr>
              <a:spLocks noChangeArrowheads="1"/>
            </p:cNvSpPr>
            <p:nvPr/>
          </p:nvSpPr>
          <p:spPr bwMode="auto">
            <a:xfrm>
              <a:off x="3334" y="3022"/>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5529" name="Text Box 73"/>
            <p:cNvSpPr txBox="1">
              <a:spLocks noChangeArrowheads="1"/>
            </p:cNvSpPr>
            <p:nvPr/>
          </p:nvSpPr>
          <p:spPr bwMode="auto">
            <a:xfrm>
              <a:off x="3334" y="3203"/>
              <a:ext cx="182" cy="129"/>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7</a:t>
              </a:r>
              <a:endParaRPr lang="en-US" altLang="zh-CN" dirty="0">
                <a:latin typeface="Arial" panose="020B0604020202020204" pitchFamily="34" charset="0"/>
              </a:endParaRPr>
            </a:p>
          </p:txBody>
        </p:sp>
        <p:sp>
          <p:nvSpPr>
            <p:cNvPr id="275530" name="Rectangle 74"/>
            <p:cNvSpPr>
              <a:spLocks noChangeArrowheads="1"/>
            </p:cNvSpPr>
            <p:nvPr/>
          </p:nvSpPr>
          <p:spPr bwMode="auto">
            <a:xfrm>
              <a:off x="2971" y="3022"/>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5531" name="Text Box 75"/>
            <p:cNvSpPr txBox="1">
              <a:spLocks noChangeArrowheads="1"/>
            </p:cNvSpPr>
            <p:nvPr/>
          </p:nvSpPr>
          <p:spPr bwMode="auto">
            <a:xfrm>
              <a:off x="2971" y="3203"/>
              <a:ext cx="182" cy="129"/>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275532" name="Rectangle 76"/>
            <p:cNvSpPr>
              <a:spLocks noChangeArrowheads="1"/>
            </p:cNvSpPr>
            <p:nvPr/>
          </p:nvSpPr>
          <p:spPr bwMode="auto">
            <a:xfrm>
              <a:off x="2607" y="3021"/>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5533" name="Text Box 77"/>
            <p:cNvSpPr txBox="1">
              <a:spLocks noChangeArrowheads="1"/>
            </p:cNvSpPr>
            <p:nvPr/>
          </p:nvSpPr>
          <p:spPr bwMode="auto">
            <a:xfrm>
              <a:off x="2608" y="3203"/>
              <a:ext cx="182" cy="129"/>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275534" name="Rectangle 78"/>
            <p:cNvSpPr>
              <a:spLocks noChangeArrowheads="1"/>
            </p:cNvSpPr>
            <p:nvPr/>
          </p:nvSpPr>
          <p:spPr bwMode="auto">
            <a:xfrm>
              <a:off x="2245" y="3022"/>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5535" name="Text Box 79"/>
            <p:cNvSpPr txBox="1">
              <a:spLocks noChangeArrowheads="1"/>
            </p:cNvSpPr>
            <p:nvPr/>
          </p:nvSpPr>
          <p:spPr bwMode="auto">
            <a:xfrm>
              <a:off x="2245" y="3203"/>
              <a:ext cx="182" cy="129"/>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4</a:t>
              </a:r>
              <a:endParaRPr lang="en-US" altLang="zh-CN" dirty="0">
                <a:latin typeface="Arial" panose="020B0604020202020204" pitchFamily="34" charset="0"/>
              </a:endParaRPr>
            </a:p>
          </p:txBody>
        </p:sp>
        <p:sp>
          <p:nvSpPr>
            <p:cNvPr id="275544" name="Line 88"/>
            <p:cNvSpPr>
              <a:spLocks noChangeShapeType="1"/>
            </p:cNvSpPr>
            <p:nvPr/>
          </p:nvSpPr>
          <p:spPr bwMode="auto">
            <a:xfrm>
              <a:off x="2427" y="3111"/>
              <a:ext cx="181"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5545" name="Line 89"/>
            <p:cNvSpPr>
              <a:spLocks noChangeShapeType="1"/>
            </p:cNvSpPr>
            <p:nvPr/>
          </p:nvSpPr>
          <p:spPr bwMode="auto">
            <a:xfrm>
              <a:off x="2790" y="3111"/>
              <a:ext cx="181"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5546" name="Line 90"/>
            <p:cNvSpPr>
              <a:spLocks noChangeShapeType="1"/>
            </p:cNvSpPr>
            <p:nvPr/>
          </p:nvSpPr>
          <p:spPr bwMode="auto">
            <a:xfrm>
              <a:off x="3152" y="3111"/>
              <a:ext cx="182"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5547" name="Line 91"/>
            <p:cNvSpPr>
              <a:spLocks noChangeShapeType="1"/>
            </p:cNvSpPr>
            <p:nvPr/>
          </p:nvSpPr>
          <p:spPr bwMode="auto">
            <a:xfrm>
              <a:off x="3515" y="3111"/>
              <a:ext cx="181"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5548" name="Line 92"/>
            <p:cNvSpPr>
              <a:spLocks noChangeShapeType="1"/>
            </p:cNvSpPr>
            <p:nvPr/>
          </p:nvSpPr>
          <p:spPr bwMode="auto">
            <a:xfrm>
              <a:off x="3878" y="3111"/>
              <a:ext cx="181"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75459">
                                            <p:txEl>
                                              <p:charRg st="0" end="38"/>
                                            </p:txEl>
                                          </p:spTgt>
                                        </p:tgtEl>
                                        <p:attrNameLst>
                                          <p:attrName>style.visibility</p:attrName>
                                        </p:attrNameLst>
                                      </p:cBhvr>
                                      <p:to>
                                        <p:strVal val="visible"/>
                                      </p:to>
                                    </p:set>
                                    <p:anim calcmode="lin" valueType="num">
                                      <p:cBhvr additive="base">
                                        <p:cTn id="7" dur="500" fill="hold"/>
                                        <p:tgtEl>
                                          <p:spTgt spid="275459">
                                            <p:txEl>
                                              <p:charRg st="0" end="3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5459">
                                            <p:txEl>
                                              <p:charRg st="0" end="3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75459">
                                            <p:txEl>
                                              <p:charRg st="38" end="46"/>
                                            </p:txEl>
                                          </p:spTgt>
                                        </p:tgtEl>
                                        <p:attrNameLst>
                                          <p:attrName>style.visibility</p:attrName>
                                        </p:attrNameLst>
                                      </p:cBhvr>
                                      <p:to>
                                        <p:strVal val="visible"/>
                                      </p:to>
                                    </p:set>
                                    <p:anim calcmode="lin" valueType="num">
                                      <p:cBhvr additive="base">
                                        <p:cTn id="13" dur="500" fill="hold"/>
                                        <p:tgtEl>
                                          <p:spTgt spid="275459">
                                            <p:txEl>
                                              <p:charRg st="38" end="4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5459">
                                            <p:txEl>
                                              <p:charRg st="38" end="46"/>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75459">
                                            <p:txEl>
                                              <p:charRg st="49" end="62"/>
                                            </p:txEl>
                                          </p:spTgt>
                                        </p:tgtEl>
                                        <p:attrNameLst>
                                          <p:attrName>style.visibility</p:attrName>
                                        </p:attrNameLst>
                                      </p:cBhvr>
                                      <p:to>
                                        <p:strVal val="visible"/>
                                      </p:to>
                                    </p:set>
                                    <p:anim calcmode="lin" valueType="num">
                                      <p:cBhvr additive="base">
                                        <p:cTn id="25" dur="500" fill="hold"/>
                                        <p:tgtEl>
                                          <p:spTgt spid="275459">
                                            <p:txEl>
                                              <p:charRg st="49" end="6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5459">
                                            <p:txEl>
                                              <p:charRg st="49" end="6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75459">
                                            <p:txEl>
                                              <p:charRg st="62" end="104"/>
                                            </p:txEl>
                                          </p:spTgt>
                                        </p:tgtEl>
                                        <p:attrNameLst>
                                          <p:attrName>style.visibility</p:attrName>
                                        </p:attrNameLst>
                                      </p:cBhvr>
                                      <p:to>
                                        <p:strVal val="visible"/>
                                      </p:to>
                                    </p:set>
                                    <p:anim calcmode="lin" valueType="num">
                                      <p:cBhvr additive="base">
                                        <p:cTn id="31" dur="500" fill="hold"/>
                                        <p:tgtEl>
                                          <p:spTgt spid="275459">
                                            <p:txEl>
                                              <p:charRg st="62" end="10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5459">
                                            <p:txEl>
                                              <p:charRg st="62" end="10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0754" name="Rectangle 2"/>
          <p:cNvSpPr>
            <a:spLocks noGrp="1" noChangeArrowheads="1"/>
          </p:cNvSpPr>
          <p:nvPr>
            <p:ph type="title"/>
          </p:nvPr>
        </p:nvSpPr>
        <p:spPr>
          <a:xfrm>
            <a:off x="457200" y="115888"/>
            <a:ext cx="8229600" cy="50482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页面缓冲算法举例：</a:t>
            </a:r>
            <a:endParaRPr kumimoji="0" lang="zh-CN" altLang="en-US" sz="32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330755" name="Rectangle 3"/>
          <p:cNvSpPr>
            <a:spLocks noGrp="1"/>
          </p:cNvSpPr>
          <p:nvPr>
            <p:ph idx="1"/>
          </p:nvPr>
        </p:nvSpPr>
        <p:spPr>
          <a:xfrm>
            <a:off x="468313" y="692150"/>
            <a:ext cx="8229600" cy="5473700"/>
          </a:xfrm>
          <a:ln/>
        </p:spPr>
        <p:txBody>
          <a:bodyPr vert="horz" wrap="square" lIns="91440" tIns="45720" rIns="91440" bIns="45720" anchor="t"/>
          <a:p>
            <a:pPr>
              <a:buNone/>
            </a:pPr>
            <a:r>
              <a:rPr lang="zh-CN" altLang="en-US" sz="2800" b="1" dirty="0">
                <a:latin typeface="Times New Roman" panose="02020603050405020304" pitchFamily="18" charset="0"/>
              </a:rPr>
              <a:t>（</a:t>
            </a:r>
            <a:r>
              <a:rPr lang="en-US" altLang="zh-CN" sz="2800" b="1" dirty="0">
                <a:latin typeface="Times New Roman" panose="02020603050405020304" pitchFamily="18" charset="0"/>
              </a:rPr>
              <a:t>3</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P1</a:t>
            </a:r>
            <a:r>
              <a:rPr lang="zh-CN" altLang="en-US" sz="2800" b="1" dirty="0">
                <a:latin typeface="Times New Roman" panose="02020603050405020304" pitchFamily="18" charset="0"/>
              </a:rPr>
              <a:t>装入</a:t>
            </a:r>
            <a:r>
              <a:rPr lang="en-US" altLang="zh-CN" sz="2800" b="1" dirty="0">
                <a:latin typeface="Times New Roman" panose="02020603050405020304" pitchFamily="18" charset="0"/>
              </a:rPr>
              <a:t>0,1,2,3</a:t>
            </a:r>
            <a:r>
              <a:rPr lang="zh-CN" altLang="en-US" sz="2800" b="1" dirty="0">
                <a:latin typeface="Times New Roman" panose="02020603050405020304" pitchFamily="18" charset="0"/>
              </a:rPr>
              <a:t>四个页面：</a:t>
            </a:r>
            <a:endParaRPr lang="zh-CN" altLang="en-US" sz="2800" b="1" dirty="0">
              <a:latin typeface="Times New Roman" panose="02020603050405020304" pitchFamily="18" charset="0"/>
            </a:endParaRPr>
          </a:p>
          <a:p>
            <a:pPr>
              <a:buNone/>
            </a:pPr>
            <a:endParaRPr lang="zh-CN" altLang="en-US" sz="2800" b="1" dirty="0">
              <a:latin typeface="Times New Roman" panose="02020603050405020304" pitchFamily="18" charset="0"/>
            </a:endParaRPr>
          </a:p>
          <a:p>
            <a:pPr>
              <a:buNone/>
            </a:pPr>
            <a:endParaRPr lang="zh-CN" altLang="en-US" sz="2800" b="1" dirty="0">
              <a:latin typeface="Times New Roman" panose="02020603050405020304" pitchFamily="18" charset="0"/>
            </a:endParaRPr>
          </a:p>
          <a:p>
            <a:pPr>
              <a:buNone/>
            </a:pPr>
            <a:endParaRPr lang="zh-CN" altLang="en-US" sz="2800" b="1" dirty="0">
              <a:latin typeface="Times New Roman" panose="02020603050405020304" pitchFamily="18" charset="0"/>
            </a:endParaRPr>
          </a:p>
          <a:p>
            <a:pPr>
              <a:buNone/>
            </a:pPr>
            <a:endParaRPr lang="zh-CN" altLang="en-US" sz="2800" b="1" dirty="0">
              <a:latin typeface="Times New Roman" panose="02020603050405020304" pitchFamily="18" charset="0"/>
            </a:endParaRPr>
          </a:p>
          <a:p>
            <a:pPr>
              <a:buNone/>
            </a:pPr>
            <a:r>
              <a:rPr lang="zh-CN" altLang="en-US" sz="2800" b="1" dirty="0">
                <a:latin typeface="Times New Roman" panose="02020603050405020304" pitchFamily="18" charset="0"/>
              </a:rPr>
              <a:t>（</a:t>
            </a:r>
            <a:r>
              <a:rPr lang="en-US" altLang="zh-CN" sz="2800" b="1" dirty="0">
                <a:latin typeface="Times New Roman" panose="02020603050405020304" pitchFamily="18" charset="0"/>
              </a:rPr>
              <a:t>4</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P1</a:t>
            </a:r>
            <a:r>
              <a:rPr lang="zh-CN" altLang="en-US" sz="2800" b="1" dirty="0">
                <a:latin typeface="Times New Roman" panose="02020603050405020304" pitchFamily="18" charset="0"/>
              </a:rPr>
              <a:t>访问</a:t>
            </a:r>
            <a:r>
              <a:rPr lang="en-US" altLang="zh-CN" sz="2800" b="1" dirty="0">
                <a:latin typeface="Times New Roman" panose="02020603050405020304" pitchFamily="18" charset="0"/>
              </a:rPr>
              <a:t>0</a:t>
            </a:r>
            <a:r>
              <a:rPr lang="zh-CN" altLang="en-US" sz="2800" b="1" dirty="0">
                <a:latin typeface="Times New Roman" panose="02020603050405020304" pitchFamily="18" charset="0"/>
              </a:rPr>
              <a:t>页、</a:t>
            </a:r>
            <a:r>
              <a:rPr lang="en-US" altLang="zh-CN" sz="2800" b="1" dirty="0">
                <a:latin typeface="Times New Roman" panose="02020603050405020304" pitchFamily="18" charset="0"/>
              </a:rPr>
              <a:t>1</a:t>
            </a:r>
            <a:r>
              <a:rPr lang="zh-CN" altLang="en-US" sz="2800" b="1" dirty="0">
                <a:latin typeface="Times New Roman" panose="02020603050405020304" pitchFamily="18" charset="0"/>
              </a:rPr>
              <a:t>页、</a:t>
            </a:r>
            <a:r>
              <a:rPr lang="en-US" altLang="zh-CN" sz="2800" b="1" dirty="0">
                <a:latin typeface="Times New Roman" panose="02020603050405020304" pitchFamily="18" charset="0"/>
              </a:rPr>
              <a:t>2</a:t>
            </a:r>
            <a:r>
              <a:rPr lang="zh-CN" altLang="en-US" sz="2800" b="1" dirty="0">
                <a:latin typeface="Times New Roman" panose="02020603050405020304" pitchFamily="18" charset="0"/>
              </a:rPr>
              <a:t>页，其中</a:t>
            </a:r>
            <a:r>
              <a:rPr lang="en-US" altLang="zh-CN" sz="2800" b="1" dirty="0">
                <a:latin typeface="Times New Roman" panose="02020603050405020304" pitchFamily="18" charset="0"/>
              </a:rPr>
              <a:t>0</a:t>
            </a:r>
            <a:r>
              <a:rPr lang="zh-CN" altLang="en-US" sz="2800" b="1" dirty="0">
                <a:latin typeface="Times New Roman" panose="02020603050405020304" pitchFamily="18" charset="0"/>
              </a:rPr>
              <a:t>页修改，</a:t>
            </a:r>
            <a:r>
              <a:rPr lang="en-US" altLang="zh-CN" sz="2800" b="1" dirty="0">
                <a:latin typeface="Times New Roman" panose="02020603050405020304" pitchFamily="18" charset="0"/>
              </a:rPr>
              <a:t>1</a:t>
            </a:r>
            <a:r>
              <a:rPr lang="zh-CN" altLang="en-US" sz="2800" b="1" dirty="0">
                <a:latin typeface="Times New Roman" panose="02020603050405020304" pitchFamily="18" charset="0"/>
              </a:rPr>
              <a:t>页、</a:t>
            </a:r>
            <a:r>
              <a:rPr lang="en-US" altLang="zh-CN" sz="2800" b="1" dirty="0">
                <a:latin typeface="Times New Roman" panose="02020603050405020304" pitchFamily="18" charset="0"/>
              </a:rPr>
              <a:t>2</a:t>
            </a:r>
            <a:r>
              <a:rPr lang="zh-CN" altLang="en-US" sz="2800" b="1" dirty="0">
                <a:latin typeface="Times New Roman" panose="02020603050405020304" pitchFamily="18" charset="0"/>
              </a:rPr>
              <a:t>页不修改：</a:t>
            </a:r>
            <a:endParaRPr lang="zh-CN" altLang="en-US" b="1" dirty="0">
              <a:latin typeface="Times New Roman" panose="02020603050405020304" pitchFamily="18" charset="0"/>
            </a:endParaRPr>
          </a:p>
        </p:txBody>
      </p:sp>
      <p:grpSp>
        <p:nvGrpSpPr>
          <p:cNvPr id="2" name="Group 52"/>
          <p:cNvGrpSpPr/>
          <p:nvPr/>
        </p:nvGrpSpPr>
        <p:grpSpPr>
          <a:xfrm>
            <a:off x="1763713" y="1628775"/>
            <a:ext cx="2376487" cy="936625"/>
            <a:chOff x="1202" y="2205"/>
            <a:chExt cx="999" cy="355"/>
          </a:xfrm>
        </p:grpSpPr>
        <p:sp>
          <p:nvSpPr>
            <p:cNvPr id="330805" name="Text Box 53"/>
            <p:cNvSpPr txBox="1">
              <a:spLocks noChangeArrowheads="1"/>
            </p:cNvSpPr>
            <p:nvPr/>
          </p:nvSpPr>
          <p:spPr bwMode="auto">
            <a:xfrm>
              <a:off x="1202" y="2205"/>
              <a:ext cx="182" cy="17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330806" name="Text Box 54"/>
            <p:cNvSpPr txBox="1">
              <a:spLocks noChangeArrowheads="1"/>
            </p:cNvSpPr>
            <p:nvPr/>
          </p:nvSpPr>
          <p:spPr bwMode="auto">
            <a:xfrm>
              <a:off x="1474" y="2205"/>
              <a:ext cx="182" cy="17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330807" name="Text Box 55"/>
            <p:cNvSpPr txBox="1">
              <a:spLocks noChangeArrowheads="1"/>
            </p:cNvSpPr>
            <p:nvPr/>
          </p:nvSpPr>
          <p:spPr bwMode="auto">
            <a:xfrm>
              <a:off x="2018" y="2205"/>
              <a:ext cx="182" cy="17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3</a:t>
              </a:r>
              <a:endParaRPr lang="en-US" altLang="zh-CN" dirty="0">
                <a:latin typeface="Arial" panose="020B0604020202020204" pitchFamily="34" charset="0"/>
              </a:endParaRPr>
            </a:p>
          </p:txBody>
        </p:sp>
        <p:sp>
          <p:nvSpPr>
            <p:cNvPr id="330808" name="Text Box 56"/>
            <p:cNvSpPr txBox="1">
              <a:spLocks noChangeArrowheads="1"/>
            </p:cNvSpPr>
            <p:nvPr/>
          </p:nvSpPr>
          <p:spPr bwMode="auto">
            <a:xfrm>
              <a:off x="1746" y="2205"/>
              <a:ext cx="182" cy="17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330809" name="Rectangle 57"/>
            <p:cNvSpPr>
              <a:spLocks noChangeArrowheads="1"/>
            </p:cNvSpPr>
            <p:nvPr/>
          </p:nvSpPr>
          <p:spPr bwMode="auto">
            <a:xfrm>
              <a:off x="1202" y="2205"/>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0810" name="Text Box 58"/>
            <p:cNvSpPr txBox="1">
              <a:spLocks noChangeArrowheads="1"/>
            </p:cNvSpPr>
            <p:nvPr/>
          </p:nvSpPr>
          <p:spPr bwMode="auto">
            <a:xfrm>
              <a:off x="1202" y="2386"/>
              <a:ext cx="182" cy="174"/>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330811" name="Rectangle 59"/>
            <p:cNvSpPr>
              <a:spLocks noChangeArrowheads="1"/>
            </p:cNvSpPr>
            <p:nvPr/>
          </p:nvSpPr>
          <p:spPr bwMode="auto">
            <a:xfrm>
              <a:off x="1475" y="2205"/>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0812" name="Text Box 60"/>
            <p:cNvSpPr txBox="1">
              <a:spLocks noChangeArrowheads="1"/>
            </p:cNvSpPr>
            <p:nvPr/>
          </p:nvSpPr>
          <p:spPr bwMode="auto">
            <a:xfrm>
              <a:off x="1474" y="2387"/>
              <a:ext cx="182" cy="17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330813" name="Rectangle 61"/>
            <p:cNvSpPr>
              <a:spLocks noChangeArrowheads="1"/>
            </p:cNvSpPr>
            <p:nvPr/>
          </p:nvSpPr>
          <p:spPr bwMode="auto">
            <a:xfrm>
              <a:off x="2019" y="2205"/>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0814" name="Text Box 62"/>
            <p:cNvSpPr txBox="1">
              <a:spLocks noChangeArrowheads="1"/>
            </p:cNvSpPr>
            <p:nvPr/>
          </p:nvSpPr>
          <p:spPr bwMode="auto">
            <a:xfrm>
              <a:off x="2019" y="2386"/>
              <a:ext cx="182" cy="17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3</a:t>
              </a:r>
              <a:endParaRPr lang="en-US" altLang="zh-CN" dirty="0">
                <a:latin typeface="Arial" panose="020B0604020202020204" pitchFamily="34" charset="0"/>
              </a:endParaRPr>
            </a:p>
          </p:txBody>
        </p:sp>
        <p:sp>
          <p:nvSpPr>
            <p:cNvPr id="330815" name="Rectangle 63"/>
            <p:cNvSpPr>
              <a:spLocks noChangeArrowheads="1"/>
            </p:cNvSpPr>
            <p:nvPr/>
          </p:nvSpPr>
          <p:spPr bwMode="auto">
            <a:xfrm>
              <a:off x="1747" y="2205"/>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0816" name="Text Box 64"/>
            <p:cNvSpPr txBox="1">
              <a:spLocks noChangeArrowheads="1"/>
            </p:cNvSpPr>
            <p:nvPr/>
          </p:nvSpPr>
          <p:spPr bwMode="auto">
            <a:xfrm>
              <a:off x="1747" y="2386"/>
              <a:ext cx="182" cy="17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2</a:t>
              </a:r>
              <a:endParaRPr lang="en-US" altLang="zh-CN" dirty="0">
                <a:latin typeface="Arial" panose="020B0604020202020204" pitchFamily="34" charset="0"/>
              </a:endParaRPr>
            </a:p>
          </p:txBody>
        </p:sp>
      </p:grpSp>
      <p:grpSp>
        <p:nvGrpSpPr>
          <p:cNvPr id="3" name="Group 65"/>
          <p:cNvGrpSpPr/>
          <p:nvPr/>
        </p:nvGrpSpPr>
        <p:grpSpPr>
          <a:xfrm>
            <a:off x="1763713" y="4221163"/>
            <a:ext cx="3816350" cy="1344612"/>
            <a:chOff x="838" y="2205"/>
            <a:chExt cx="1363" cy="484"/>
          </a:xfrm>
        </p:grpSpPr>
        <p:sp>
          <p:nvSpPr>
            <p:cNvPr id="330818" name="Text Box 66"/>
            <p:cNvSpPr txBox="1">
              <a:spLocks noChangeArrowheads="1"/>
            </p:cNvSpPr>
            <p:nvPr/>
          </p:nvSpPr>
          <p:spPr bwMode="auto">
            <a:xfrm>
              <a:off x="1202" y="2205"/>
              <a:ext cx="182" cy="16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330819" name="Text Box 67"/>
            <p:cNvSpPr txBox="1">
              <a:spLocks noChangeArrowheads="1"/>
            </p:cNvSpPr>
            <p:nvPr/>
          </p:nvSpPr>
          <p:spPr bwMode="auto">
            <a:xfrm>
              <a:off x="1474" y="2205"/>
              <a:ext cx="182" cy="16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330820" name="Text Box 68"/>
            <p:cNvSpPr txBox="1">
              <a:spLocks noChangeArrowheads="1"/>
            </p:cNvSpPr>
            <p:nvPr/>
          </p:nvSpPr>
          <p:spPr bwMode="auto">
            <a:xfrm>
              <a:off x="2018" y="2205"/>
              <a:ext cx="182" cy="16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3</a:t>
              </a:r>
              <a:endParaRPr lang="en-US" altLang="zh-CN" dirty="0">
                <a:latin typeface="Arial" panose="020B0604020202020204" pitchFamily="34" charset="0"/>
              </a:endParaRPr>
            </a:p>
          </p:txBody>
        </p:sp>
        <p:sp>
          <p:nvSpPr>
            <p:cNvPr id="330821" name="Text Box 69"/>
            <p:cNvSpPr txBox="1">
              <a:spLocks noChangeArrowheads="1"/>
            </p:cNvSpPr>
            <p:nvPr/>
          </p:nvSpPr>
          <p:spPr bwMode="auto">
            <a:xfrm>
              <a:off x="1746" y="2205"/>
              <a:ext cx="182" cy="16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330822" name="Rectangle 70"/>
            <p:cNvSpPr>
              <a:spLocks noChangeArrowheads="1"/>
            </p:cNvSpPr>
            <p:nvPr/>
          </p:nvSpPr>
          <p:spPr bwMode="auto">
            <a:xfrm>
              <a:off x="1202" y="2205"/>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0823" name="Text Box 71"/>
            <p:cNvSpPr txBox="1">
              <a:spLocks noChangeArrowheads="1"/>
            </p:cNvSpPr>
            <p:nvPr/>
          </p:nvSpPr>
          <p:spPr bwMode="auto">
            <a:xfrm>
              <a:off x="1202" y="2386"/>
              <a:ext cx="182" cy="16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330824" name="Rectangle 72"/>
            <p:cNvSpPr>
              <a:spLocks noChangeArrowheads="1"/>
            </p:cNvSpPr>
            <p:nvPr/>
          </p:nvSpPr>
          <p:spPr bwMode="auto">
            <a:xfrm>
              <a:off x="1475" y="2205"/>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0825" name="Text Box 73"/>
            <p:cNvSpPr txBox="1">
              <a:spLocks noChangeArrowheads="1"/>
            </p:cNvSpPr>
            <p:nvPr/>
          </p:nvSpPr>
          <p:spPr bwMode="auto">
            <a:xfrm>
              <a:off x="1474" y="2387"/>
              <a:ext cx="182" cy="16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330826" name="Rectangle 74"/>
            <p:cNvSpPr>
              <a:spLocks noChangeArrowheads="1"/>
            </p:cNvSpPr>
            <p:nvPr/>
          </p:nvSpPr>
          <p:spPr bwMode="auto">
            <a:xfrm>
              <a:off x="2019" y="2205"/>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0827" name="Text Box 75"/>
            <p:cNvSpPr txBox="1">
              <a:spLocks noChangeArrowheads="1"/>
            </p:cNvSpPr>
            <p:nvPr/>
          </p:nvSpPr>
          <p:spPr bwMode="auto">
            <a:xfrm>
              <a:off x="2019" y="2386"/>
              <a:ext cx="182" cy="16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3</a:t>
              </a:r>
              <a:endParaRPr lang="en-US" altLang="zh-CN" dirty="0">
                <a:latin typeface="Arial" panose="020B0604020202020204" pitchFamily="34" charset="0"/>
              </a:endParaRPr>
            </a:p>
          </p:txBody>
        </p:sp>
        <p:sp>
          <p:nvSpPr>
            <p:cNvPr id="330828" name="Rectangle 76"/>
            <p:cNvSpPr>
              <a:spLocks noChangeArrowheads="1"/>
            </p:cNvSpPr>
            <p:nvPr/>
          </p:nvSpPr>
          <p:spPr bwMode="auto">
            <a:xfrm>
              <a:off x="1747" y="2205"/>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0829" name="Text Box 77"/>
            <p:cNvSpPr txBox="1">
              <a:spLocks noChangeArrowheads="1"/>
            </p:cNvSpPr>
            <p:nvPr/>
          </p:nvSpPr>
          <p:spPr bwMode="auto">
            <a:xfrm>
              <a:off x="1747" y="2386"/>
              <a:ext cx="182" cy="16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330830" name="Text Box 78"/>
            <p:cNvSpPr txBox="1">
              <a:spLocks noChangeArrowheads="1"/>
            </p:cNvSpPr>
            <p:nvPr/>
          </p:nvSpPr>
          <p:spPr bwMode="auto">
            <a:xfrm>
              <a:off x="838" y="2523"/>
              <a:ext cx="545" cy="16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M</a:t>
              </a:r>
              <a:r>
                <a:rPr kumimoji="0" lang="zh-CN" altLang="en-US" kern="1200" cap="none" spc="0" normalizeH="0" baseline="0" noProof="0" smtClean="0">
                  <a:latin typeface="Arial" panose="020B0604020202020204" pitchFamily="34" charset="0"/>
                  <a:ea typeface="宋体" panose="02010600030101010101" pitchFamily="2" charset="-122"/>
                  <a:cs typeface="+mn-cs"/>
                </a:rPr>
                <a:t>的值：</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sp>
          <p:nvSpPr>
            <p:cNvPr id="330831" name="Text Box 79"/>
            <p:cNvSpPr txBox="1">
              <a:spLocks noChangeArrowheads="1"/>
            </p:cNvSpPr>
            <p:nvPr/>
          </p:nvSpPr>
          <p:spPr bwMode="auto">
            <a:xfrm>
              <a:off x="1202" y="2524"/>
              <a:ext cx="182" cy="16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330832" name="Text Box 80"/>
            <p:cNvSpPr txBox="1">
              <a:spLocks noChangeArrowheads="1"/>
            </p:cNvSpPr>
            <p:nvPr/>
          </p:nvSpPr>
          <p:spPr bwMode="auto">
            <a:xfrm>
              <a:off x="1747" y="2523"/>
              <a:ext cx="182" cy="16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330833" name="Text Box 81"/>
            <p:cNvSpPr txBox="1">
              <a:spLocks noChangeArrowheads="1"/>
            </p:cNvSpPr>
            <p:nvPr/>
          </p:nvSpPr>
          <p:spPr bwMode="auto">
            <a:xfrm>
              <a:off x="1475" y="2523"/>
              <a:ext cx="182" cy="16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0755">
                                            <p:txEl>
                                              <p:charRg st="0" end="20"/>
                                            </p:txEl>
                                          </p:spTgt>
                                        </p:tgtEl>
                                        <p:attrNameLst>
                                          <p:attrName>style.visibility</p:attrName>
                                        </p:attrNameLst>
                                      </p:cBhvr>
                                      <p:to>
                                        <p:strVal val="visible"/>
                                      </p:to>
                                    </p:set>
                                    <p:anim calcmode="lin" valueType="num">
                                      <p:cBhvr additive="base">
                                        <p:cTn id="7" dur="500" fill="hold"/>
                                        <p:tgtEl>
                                          <p:spTgt spid="330755">
                                            <p:txEl>
                                              <p:charRg st="0" end="2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0755">
                                            <p:txEl>
                                              <p:charRg st="0" end="2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0755">
                                            <p:txEl>
                                              <p:charRg st="24" end="57"/>
                                            </p:txEl>
                                          </p:spTgt>
                                        </p:tgtEl>
                                        <p:attrNameLst>
                                          <p:attrName>style.visibility</p:attrName>
                                        </p:attrNameLst>
                                      </p:cBhvr>
                                      <p:to>
                                        <p:strVal val="visible"/>
                                      </p:to>
                                    </p:set>
                                    <p:anim calcmode="lin" valueType="num">
                                      <p:cBhvr additive="base">
                                        <p:cTn id="19" dur="500" fill="hold"/>
                                        <p:tgtEl>
                                          <p:spTgt spid="330755">
                                            <p:txEl>
                                              <p:charRg st="24" end="5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0755">
                                            <p:txEl>
                                              <p:charRg st="24" end="5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1778" name="Rectangle 2"/>
          <p:cNvSpPr>
            <a:spLocks noGrp="1" noChangeArrowheads="1"/>
          </p:cNvSpPr>
          <p:nvPr>
            <p:ph type="title"/>
          </p:nvPr>
        </p:nvSpPr>
        <p:spPr>
          <a:xfrm>
            <a:off x="457200" y="115888"/>
            <a:ext cx="8229600" cy="50482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页面缓冲算法举例：</a:t>
            </a:r>
            <a:endParaRPr kumimoji="0" lang="zh-CN" altLang="en-US" sz="32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331779" name="Rectangle 3"/>
          <p:cNvSpPr>
            <a:spLocks noGrp="1"/>
          </p:cNvSpPr>
          <p:nvPr>
            <p:ph idx="1"/>
          </p:nvPr>
        </p:nvSpPr>
        <p:spPr>
          <a:xfrm>
            <a:off x="468313" y="692150"/>
            <a:ext cx="8229600" cy="5473700"/>
          </a:xfrm>
          <a:ln/>
        </p:spPr>
        <p:txBody>
          <a:bodyPr vert="horz" wrap="square" lIns="91440" tIns="45720" rIns="91440" bIns="45720" anchor="t"/>
          <a:p>
            <a:pPr>
              <a:buNone/>
            </a:pPr>
            <a:r>
              <a:rPr lang="zh-CN" altLang="en-US" sz="2800" b="1" dirty="0">
                <a:latin typeface="Times New Roman" panose="02020603050405020304" pitchFamily="18" charset="0"/>
              </a:rPr>
              <a:t>（</a:t>
            </a:r>
            <a:r>
              <a:rPr lang="en-US" altLang="zh-CN" sz="2800" b="1" dirty="0">
                <a:latin typeface="Times New Roman" panose="02020603050405020304" pitchFamily="18" charset="0"/>
              </a:rPr>
              <a:t>5</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P1</a:t>
            </a:r>
            <a:r>
              <a:rPr lang="zh-CN" altLang="en-US" sz="2800" b="1" dirty="0">
                <a:latin typeface="Times New Roman" panose="02020603050405020304" pitchFamily="18" charset="0"/>
              </a:rPr>
              <a:t>写第</a:t>
            </a:r>
            <a:r>
              <a:rPr lang="en-US" altLang="zh-CN" sz="2800" b="1" dirty="0">
                <a:latin typeface="Times New Roman" panose="02020603050405020304" pitchFamily="18" charset="0"/>
              </a:rPr>
              <a:t>5</a:t>
            </a:r>
            <a:r>
              <a:rPr lang="zh-CN" altLang="en-US" sz="2800" b="1" dirty="0">
                <a:latin typeface="Times New Roman" panose="02020603050405020304" pitchFamily="18" charset="0"/>
              </a:rPr>
              <a:t>页，缺页，按照</a:t>
            </a:r>
            <a:r>
              <a:rPr lang="en-US" altLang="zh-CN" sz="2800" b="1" dirty="0">
                <a:latin typeface="Times New Roman" panose="02020603050405020304" pitchFamily="18" charset="0"/>
              </a:rPr>
              <a:t>FIFO</a:t>
            </a:r>
            <a:r>
              <a:rPr lang="zh-CN" altLang="en-US" sz="2800" b="1" dirty="0">
                <a:latin typeface="Times New Roman" panose="02020603050405020304" pitchFamily="18" charset="0"/>
              </a:rPr>
              <a:t>，淘汰</a:t>
            </a:r>
            <a:r>
              <a:rPr lang="en-US" altLang="zh-CN" sz="2800" b="1" dirty="0">
                <a:latin typeface="Times New Roman" panose="02020603050405020304" pitchFamily="18" charset="0"/>
              </a:rPr>
              <a:t>0</a:t>
            </a:r>
            <a:r>
              <a:rPr lang="zh-CN" altLang="en-US" sz="2800" b="1" dirty="0">
                <a:latin typeface="Times New Roman" panose="02020603050405020304" pitchFamily="18" charset="0"/>
              </a:rPr>
              <a:t>页，则系统处理方式为：</a:t>
            </a:r>
            <a:endParaRPr lang="zh-CN" altLang="en-US" sz="2800" b="1" dirty="0">
              <a:latin typeface="Times New Roman" panose="02020603050405020304" pitchFamily="18" charset="0"/>
            </a:endParaRPr>
          </a:p>
          <a:p>
            <a:pPr lvl="1">
              <a:buChar char="•"/>
            </a:pPr>
            <a:r>
              <a:rPr lang="zh-CN" altLang="en-US" b="1" dirty="0">
                <a:latin typeface="Times New Roman" panose="02020603050405020304" pitchFamily="18" charset="0"/>
              </a:rPr>
              <a:t> 已修改页面链表：</a:t>
            </a:r>
            <a:endParaRPr lang="zh-CN" altLang="en-US" b="1" dirty="0">
              <a:latin typeface="Times New Roman" panose="02020603050405020304" pitchFamily="18" charset="0"/>
            </a:endParaRPr>
          </a:p>
          <a:p>
            <a:pPr lvl="1">
              <a:buChar char="•"/>
            </a:pPr>
            <a:r>
              <a:rPr lang="zh-CN" altLang="en-US" b="1" dirty="0">
                <a:latin typeface="Times New Roman" panose="02020603050405020304" pitchFamily="18" charset="0"/>
              </a:rPr>
              <a:t>空闲页面链表：</a:t>
            </a:r>
            <a:endParaRPr lang="zh-CN" altLang="en-US" b="1" dirty="0">
              <a:latin typeface="Times New Roman" panose="02020603050405020304" pitchFamily="18" charset="0"/>
            </a:endParaRPr>
          </a:p>
          <a:p>
            <a:pPr lvl="1">
              <a:buNone/>
            </a:pPr>
            <a:endParaRPr lang="zh-CN" altLang="en-US" b="1" dirty="0">
              <a:latin typeface="Times New Roman" panose="02020603050405020304" pitchFamily="18" charset="0"/>
            </a:endParaRPr>
          </a:p>
          <a:p>
            <a:pPr lvl="1">
              <a:buNone/>
            </a:pPr>
            <a:endParaRPr lang="zh-CN" altLang="en-US" b="1" dirty="0">
              <a:latin typeface="Times New Roman" panose="02020603050405020304" pitchFamily="18" charset="0"/>
            </a:endParaRPr>
          </a:p>
          <a:p>
            <a:pPr lvl="1">
              <a:buChar char="•"/>
            </a:pPr>
            <a:r>
              <a:rPr lang="zh-CN" altLang="en-US" b="1" dirty="0">
                <a:latin typeface="Times New Roman" panose="02020603050405020304" pitchFamily="18" charset="0"/>
              </a:rPr>
              <a:t>进程</a:t>
            </a:r>
            <a:r>
              <a:rPr lang="en-US" altLang="zh-CN" b="1" dirty="0">
                <a:latin typeface="Times New Roman" panose="02020603050405020304" pitchFamily="18" charset="0"/>
              </a:rPr>
              <a:t>P1</a:t>
            </a:r>
            <a:r>
              <a:rPr lang="zh-CN" altLang="en-US" b="1" dirty="0">
                <a:latin typeface="Times New Roman" panose="02020603050405020304" pitchFamily="18" charset="0"/>
              </a:rPr>
              <a:t>占据内存情况：</a:t>
            </a:r>
            <a:endParaRPr lang="en-US" altLang="zh-CN" b="1" dirty="0">
              <a:latin typeface="Times New Roman" panose="02020603050405020304" pitchFamily="18" charset="0"/>
            </a:endParaRPr>
          </a:p>
          <a:p>
            <a:pPr lvl="1">
              <a:buChar char="•"/>
            </a:pPr>
            <a:endParaRPr lang="zh-CN" altLang="en-US" b="1" dirty="0">
              <a:latin typeface="Times New Roman" panose="02020603050405020304" pitchFamily="18" charset="0"/>
            </a:endParaRPr>
          </a:p>
          <a:p>
            <a:pPr>
              <a:buNone/>
            </a:pPr>
            <a:endParaRPr lang="zh-CN" altLang="en-US" b="1" dirty="0">
              <a:latin typeface="Times New Roman" panose="02020603050405020304" pitchFamily="18" charset="0"/>
            </a:endParaRPr>
          </a:p>
        </p:txBody>
      </p:sp>
      <p:grpSp>
        <p:nvGrpSpPr>
          <p:cNvPr id="2" name="Group 34"/>
          <p:cNvGrpSpPr/>
          <p:nvPr/>
        </p:nvGrpSpPr>
        <p:grpSpPr>
          <a:xfrm>
            <a:off x="4787900" y="1628775"/>
            <a:ext cx="1008063" cy="901700"/>
            <a:chOff x="3742" y="2341"/>
            <a:chExt cx="364" cy="370"/>
          </a:xfrm>
        </p:grpSpPr>
        <p:sp>
          <p:nvSpPr>
            <p:cNvPr id="331811" name="Text Box 35"/>
            <p:cNvSpPr txBox="1">
              <a:spLocks noChangeArrowheads="1"/>
            </p:cNvSpPr>
            <p:nvPr/>
          </p:nvSpPr>
          <p:spPr bwMode="auto">
            <a:xfrm>
              <a:off x="3923" y="2341"/>
              <a:ext cx="182" cy="1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331812" name="Rectangle 36"/>
            <p:cNvSpPr>
              <a:spLocks noChangeArrowheads="1"/>
            </p:cNvSpPr>
            <p:nvPr/>
          </p:nvSpPr>
          <p:spPr bwMode="auto">
            <a:xfrm>
              <a:off x="3924" y="2341"/>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1813" name="Text Box 37"/>
            <p:cNvSpPr txBox="1">
              <a:spLocks noChangeArrowheads="1"/>
            </p:cNvSpPr>
            <p:nvPr/>
          </p:nvSpPr>
          <p:spPr bwMode="auto">
            <a:xfrm>
              <a:off x="3922" y="2523"/>
              <a:ext cx="182" cy="1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331814" name="Line 38"/>
            <p:cNvSpPr>
              <a:spLocks noChangeShapeType="1"/>
            </p:cNvSpPr>
            <p:nvPr/>
          </p:nvSpPr>
          <p:spPr bwMode="auto">
            <a:xfrm>
              <a:off x="3742" y="2432"/>
              <a:ext cx="181"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3" name="Group 39"/>
          <p:cNvGrpSpPr/>
          <p:nvPr/>
        </p:nvGrpSpPr>
        <p:grpSpPr>
          <a:xfrm>
            <a:off x="3708400" y="2708275"/>
            <a:ext cx="3529013" cy="1011238"/>
            <a:chOff x="3242" y="1978"/>
            <a:chExt cx="1635" cy="332"/>
          </a:xfrm>
        </p:grpSpPr>
        <p:sp>
          <p:nvSpPr>
            <p:cNvPr id="331816" name="Rectangle 40"/>
            <p:cNvSpPr>
              <a:spLocks noChangeArrowheads="1"/>
            </p:cNvSpPr>
            <p:nvPr/>
          </p:nvSpPr>
          <p:spPr bwMode="auto">
            <a:xfrm>
              <a:off x="4695" y="1979"/>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1817" name="Text Box 41"/>
            <p:cNvSpPr txBox="1">
              <a:spLocks noChangeArrowheads="1"/>
            </p:cNvSpPr>
            <p:nvPr/>
          </p:nvSpPr>
          <p:spPr bwMode="auto">
            <a:xfrm>
              <a:off x="4695" y="2160"/>
              <a:ext cx="182" cy="1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9</a:t>
              </a:r>
              <a:endParaRPr lang="en-US" altLang="zh-CN" dirty="0">
                <a:latin typeface="Arial" panose="020B0604020202020204" pitchFamily="34" charset="0"/>
              </a:endParaRPr>
            </a:p>
          </p:txBody>
        </p:sp>
        <p:sp>
          <p:nvSpPr>
            <p:cNvPr id="331818" name="Rectangle 42"/>
            <p:cNvSpPr>
              <a:spLocks noChangeArrowheads="1"/>
            </p:cNvSpPr>
            <p:nvPr/>
          </p:nvSpPr>
          <p:spPr bwMode="auto">
            <a:xfrm>
              <a:off x="4332" y="1979"/>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1819" name="Text Box 43"/>
            <p:cNvSpPr txBox="1">
              <a:spLocks noChangeArrowheads="1"/>
            </p:cNvSpPr>
            <p:nvPr/>
          </p:nvSpPr>
          <p:spPr bwMode="auto">
            <a:xfrm>
              <a:off x="4332" y="2160"/>
              <a:ext cx="182" cy="1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8</a:t>
              </a:r>
              <a:endParaRPr lang="en-US" altLang="zh-CN" dirty="0">
                <a:latin typeface="Arial" panose="020B0604020202020204" pitchFamily="34" charset="0"/>
              </a:endParaRPr>
            </a:p>
          </p:txBody>
        </p:sp>
        <p:sp>
          <p:nvSpPr>
            <p:cNvPr id="331820" name="Rectangle 44"/>
            <p:cNvSpPr>
              <a:spLocks noChangeArrowheads="1"/>
            </p:cNvSpPr>
            <p:nvPr/>
          </p:nvSpPr>
          <p:spPr bwMode="auto">
            <a:xfrm>
              <a:off x="3969" y="1979"/>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1821" name="Text Box 45"/>
            <p:cNvSpPr txBox="1">
              <a:spLocks noChangeArrowheads="1"/>
            </p:cNvSpPr>
            <p:nvPr/>
          </p:nvSpPr>
          <p:spPr bwMode="auto">
            <a:xfrm>
              <a:off x="3969" y="2160"/>
              <a:ext cx="182" cy="1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7</a:t>
              </a:r>
              <a:endParaRPr lang="en-US" altLang="zh-CN" dirty="0">
                <a:latin typeface="Arial" panose="020B0604020202020204" pitchFamily="34" charset="0"/>
              </a:endParaRPr>
            </a:p>
          </p:txBody>
        </p:sp>
        <p:sp>
          <p:nvSpPr>
            <p:cNvPr id="331822" name="Rectangle 46"/>
            <p:cNvSpPr>
              <a:spLocks noChangeArrowheads="1"/>
            </p:cNvSpPr>
            <p:nvPr/>
          </p:nvSpPr>
          <p:spPr bwMode="auto">
            <a:xfrm>
              <a:off x="3606" y="1979"/>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1823" name="Text Box 47"/>
            <p:cNvSpPr txBox="1">
              <a:spLocks noChangeArrowheads="1"/>
            </p:cNvSpPr>
            <p:nvPr/>
          </p:nvSpPr>
          <p:spPr bwMode="auto">
            <a:xfrm>
              <a:off x="3606" y="2160"/>
              <a:ext cx="182" cy="1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331824" name="Rectangle 48"/>
            <p:cNvSpPr>
              <a:spLocks noChangeArrowheads="1"/>
            </p:cNvSpPr>
            <p:nvPr/>
          </p:nvSpPr>
          <p:spPr bwMode="auto">
            <a:xfrm>
              <a:off x="3242" y="1978"/>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1825" name="Text Box 49"/>
            <p:cNvSpPr txBox="1">
              <a:spLocks noChangeArrowheads="1"/>
            </p:cNvSpPr>
            <p:nvPr/>
          </p:nvSpPr>
          <p:spPr bwMode="auto">
            <a:xfrm>
              <a:off x="3243" y="2160"/>
              <a:ext cx="182" cy="1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331826" name="Line 50"/>
            <p:cNvSpPr>
              <a:spLocks noChangeShapeType="1"/>
            </p:cNvSpPr>
            <p:nvPr/>
          </p:nvSpPr>
          <p:spPr bwMode="auto">
            <a:xfrm>
              <a:off x="3425" y="2068"/>
              <a:ext cx="181"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1827" name="Line 51"/>
            <p:cNvSpPr>
              <a:spLocks noChangeShapeType="1"/>
            </p:cNvSpPr>
            <p:nvPr/>
          </p:nvSpPr>
          <p:spPr bwMode="auto">
            <a:xfrm>
              <a:off x="3787" y="2068"/>
              <a:ext cx="182"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1828" name="Line 52"/>
            <p:cNvSpPr>
              <a:spLocks noChangeShapeType="1"/>
            </p:cNvSpPr>
            <p:nvPr/>
          </p:nvSpPr>
          <p:spPr bwMode="auto">
            <a:xfrm>
              <a:off x="4150" y="2068"/>
              <a:ext cx="181"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1829" name="Line 53"/>
            <p:cNvSpPr>
              <a:spLocks noChangeShapeType="1"/>
            </p:cNvSpPr>
            <p:nvPr/>
          </p:nvSpPr>
          <p:spPr bwMode="auto">
            <a:xfrm>
              <a:off x="4513" y="2068"/>
              <a:ext cx="181"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4" name="Group 54"/>
          <p:cNvGrpSpPr/>
          <p:nvPr/>
        </p:nvGrpSpPr>
        <p:grpSpPr>
          <a:xfrm>
            <a:off x="2771775" y="4581525"/>
            <a:ext cx="3455988" cy="1527175"/>
            <a:chOff x="1110" y="2205"/>
            <a:chExt cx="1362" cy="455"/>
          </a:xfrm>
        </p:grpSpPr>
        <p:sp>
          <p:nvSpPr>
            <p:cNvPr id="331831" name="Text Box 55"/>
            <p:cNvSpPr txBox="1">
              <a:spLocks noChangeArrowheads="1"/>
            </p:cNvSpPr>
            <p:nvPr/>
          </p:nvSpPr>
          <p:spPr bwMode="auto">
            <a:xfrm>
              <a:off x="2290" y="2205"/>
              <a:ext cx="182" cy="13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331832" name="Text Box 56"/>
            <p:cNvSpPr txBox="1">
              <a:spLocks noChangeArrowheads="1"/>
            </p:cNvSpPr>
            <p:nvPr/>
          </p:nvSpPr>
          <p:spPr bwMode="auto">
            <a:xfrm>
              <a:off x="1475" y="2205"/>
              <a:ext cx="182" cy="13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331833" name="Text Box 57"/>
            <p:cNvSpPr txBox="1">
              <a:spLocks noChangeArrowheads="1"/>
            </p:cNvSpPr>
            <p:nvPr/>
          </p:nvSpPr>
          <p:spPr bwMode="auto">
            <a:xfrm>
              <a:off x="2019" y="2205"/>
              <a:ext cx="182" cy="13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3</a:t>
              </a:r>
              <a:endParaRPr lang="en-US" altLang="zh-CN" dirty="0">
                <a:latin typeface="Arial" panose="020B0604020202020204" pitchFamily="34" charset="0"/>
              </a:endParaRPr>
            </a:p>
          </p:txBody>
        </p:sp>
        <p:sp>
          <p:nvSpPr>
            <p:cNvPr id="331834" name="Text Box 58"/>
            <p:cNvSpPr txBox="1">
              <a:spLocks noChangeArrowheads="1"/>
            </p:cNvSpPr>
            <p:nvPr/>
          </p:nvSpPr>
          <p:spPr bwMode="auto">
            <a:xfrm>
              <a:off x="1747" y="2205"/>
              <a:ext cx="182" cy="13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331835" name="Rectangle 59"/>
            <p:cNvSpPr>
              <a:spLocks noChangeArrowheads="1"/>
            </p:cNvSpPr>
            <p:nvPr/>
          </p:nvSpPr>
          <p:spPr bwMode="auto">
            <a:xfrm>
              <a:off x="2290" y="2205"/>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1836" name="Text Box 60"/>
            <p:cNvSpPr txBox="1">
              <a:spLocks noChangeArrowheads="1"/>
            </p:cNvSpPr>
            <p:nvPr/>
          </p:nvSpPr>
          <p:spPr bwMode="auto">
            <a:xfrm>
              <a:off x="2290" y="2386"/>
              <a:ext cx="182" cy="13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4</a:t>
              </a:r>
              <a:endParaRPr lang="en-US" altLang="zh-CN" dirty="0">
                <a:latin typeface="Arial" panose="020B0604020202020204" pitchFamily="34" charset="0"/>
              </a:endParaRPr>
            </a:p>
          </p:txBody>
        </p:sp>
        <p:sp>
          <p:nvSpPr>
            <p:cNvPr id="331837" name="Rectangle 61"/>
            <p:cNvSpPr>
              <a:spLocks noChangeArrowheads="1"/>
            </p:cNvSpPr>
            <p:nvPr/>
          </p:nvSpPr>
          <p:spPr bwMode="auto">
            <a:xfrm>
              <a:off x="1476" y="2205"/>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1838" name="Text Box 62"/>
            <p:cNvSpPr txBox="1">
              <a:spLocks noChangeArrowheads="1"/>
            </p:cNvSpPr>
            <p:nvPr/>
          </p:nvSpPr>
          <p:spPr bwMode="auto">
            <a:xfrm>
              <a:off x="1475" y="2387"/>
              <a:ext cx="182" cy="13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331839" name="Rectangle 63"/>
            <p:cNvSpPr>
              <a:spLocks noChangeArrowheads="1"/>
            </p:cNvSpPr>
            <p:nvPr/>
          </p:nvSpPr>
          <p:spPr bwMode="auto">
            <a:xfrm>
              <a:off x="2020" y="2205"/>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1840" name="Text Box 64"/>
            <p:cNvSpPr txBox="1">
              <a:spLocks noChangeArrowheads="1"/>
            </p:cNvSpPr>
            <p:nvPr/>
          </p:nvSpPr>
          <p:spPr bwMode="auto">
            <a:xfrm>
              <a:off x="2020" y="2386"/>
              <a:ext cx="182" cy="13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3</a:t>
              </a:r>
              <a:endParaRPr lang="en-US" altLang="zh-CN" dirty="0">
                <a:latin typeface="Arial" panose="020B0604020202020204" pitchFamily="34" charset="0"/>
              </a:endParaRPr>
            </a:p>
          </p:txBody>
        </p:sp>
        <p:sp>
          <p:nvSpPr>
            <p:cNvPr id="331841" name="Rectangle 65"/>
            <p:cNvSpPr>
              <a:spLocks noChangeArrowheads="1"/>
            </p:cNvSpPr>
            <p:nvPr/>
          </p:nvSpPr>
          <p:spPr bwMode="auto">
            <a:xfrm>
              <a:off x="1748" y="2205"/>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1842" name="Text Box 66"/>
            <p:cNvSpPr txBox="1">
              <a:spLocks noChangeArrowheads="1"/>
            </p:cNvSpPr>
            <p:nvPr/>
          </p:nvSpPr>
          <p:spPr bwMode="auto">
            <a:xfrm>
              <a:off x="1746" y="2387"/>
              <a:ext cx="182" cy="13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331843" name="Text Box 67"/>
            <p:cNvSpPr txBox="1">
              <a:spLocks noChangeArrowheads="1"/>
            </p:cNvSpPr>
            <p:nvPr/>
          </p:nvSpPr>
          <p:spPr bwMode="auto">
            <a:xfrm>
              <a:off x="1110" y="2523"/>
              <a:ext cx="545" cy="13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M</a:t>
              </a:r>
              <a:r>
                <a:rPr kumimoji="0" lang="zh-CN" altLang="en-US" kern="1200" cap="none" spc="0" normalizeH="0" baseline="0" noProof="0" smtClean="0">
                  <a:latin typeface="Arial" panose="020B0604020202020204" pitchFamily="34" charset="0"/>
                  <a:ea typeface="宋体" panose="02010600030101010101" pitchFamily="2" charset="-122"/>
                  <a:cs typeface="+mn-cs"/>
                </a:rPr>
                <a:t>的值：</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sp>
          <p:nvSpPr>
            <p:cNvPr id="331844" name="Text Box 68"/>
            <p:cNvSpPr txBox="1">
              <a:spLocks noChangeArrowheads="1"/>
            </p:cNvSpPr>
            <p:nvPr/>
          </p:nvSpPr>
          <p:spPr bwMode="auto">
            <a:xfrm>
              <a:off x="2290" y="2524"/>
              <a:ext cx="182" cy="13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331845" name="Text Box 69"/>
            <p:cNvSpPr txBox="1">
              <a:spLocks noChangeArrowheads="1"/>
            </p:cNvSpPr>
            <p:nvPr/>
          </p:nvSpPr>
          <p:spPr bwMode="auto">
            <a:xfrm>
              <a:off x="1748" y="2523"/>
              <a:ext cx="182" cy="13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331846" name="Text Box 70"/>
            <p:cNvSpPr txBox="1">
              <a:spLocks noChangeArrowheads="1"/>
            </p:cNvSpPr>
            <p:nvPr/>
          </p:nvSpPr>
          <p:spPr bwMode="auto">
            <a:xfrm>
              <a:off x="1476" y="2523"/>
              <a:ext cx="182" cy="13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331847" name="Text Box 71"/>
            <p:cNvSpPr txBox="1">
              <a:spLocks noChangeArrowheads="1"/>
            </p:cNvSpPr>
            <p:nvPr/>
          </p:nvSpPr>
          <p:spPr bwMode="auto">
            <a:xfrm>
              <a:off x="2018" y="2523"/>
              <a:ext cx="182" cy="13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grpSp>
      <p:grpSp>
        <p:nvGrpSpPr>
          <p:cNvPr id="5" name="Group 92"/>
          <p:cNvGrpSpPr/>
          <p:nvPr/>
        </p:nvGrpSpPr>
        <p:grpSpPr>
          <a:xfrm>
            <a:off x="1692275" y="1773238"/>
            <a:ext cx="4752975" cy="2303462"/>
            <a:chOff x="884" y="2523"/>
            <a:chExt cx="2994" cy="1451"/>
          </a:xfrm>
        </p:grpSpPr>
        <p:sp>
          <p:nvSpPr>
            <p:cNvPr id="152604" name="Rectangle 93"/>
            <p:cNvSpPr/>
            <p:nvPr/>
          </p:nvSpPr>
          <p:spPr>
            <a:xfrm>
              <a:off x="884" y="2523"/>
              <a:ext cx="2994" cy="1451"/>
            </a:xfrm>
            <a:prstGeom prst="rect">
              <a:avLst/>
            </a:prstGeom>
            <a:solidFill>
              <a:srgbClr val="FCFCFC"/>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pSp>
          <p:nvGrpSpPr>
            <p:cNvPr id="152605" name="Group 94"/>
            <p:cNvGrpSpPr/>
            <p:nvPr/>
          </p:nvGrpSpPr>
          <p:grpSpPr>
            <a:xfrm>
              <a:off x="1111" y="2810"/>
              <a:ext cx="2404" cy="847"/>
              <a:chOff x="838" y="2205"/>
              <a:chExt cx="1363" cy="484"/>
            </a:xfrm>
          </p:grpSpPr>
          <p:sp>
            <p:nvSpPr>
              <p:cNvPr id="331871" name="Text Box 95"/>
              <p:cNvSpPr txBox="1">
                <a:spLocks noChangeArrowheads="1"/>
              </p:cNvSpPr>
              <p:nvPr/>
            </p:nvSpPr>
            <p:spPr bwMode="auto">
              <a:xfrm>
                <a:off x="1202" y="2205"/>
                <a:ext cx="182" cy="16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331872" name="Text Box 96"/>
              <p:cNvSpPr txBox="1">
                <a:spLocks noChangeArrowheads="1"/>
              </p:cNvSpPr>
              <p:nvPr/>
            </p:nvSpPr>
            <p:spPr bwMode="auto">
              <a:xfrm>
                <a:off x="1474" y="2205"/>
                <a:ext cx="182" cy="16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331873" name="Text Box 97"/>
              <p:cNvSpPr txBox="1">
                <a:spLocks noChangeArrowheads="1"/>
              </p:cNvSpPr>
              <p:nvPr/>
            </p:nvSpPr>
            <p:spPr bwMode="auto">
              <a:xfrm>
                <a:off x="2018" y="2205"/>
                <a:ext cx="182" cy="16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3</a:t>
                </a:r>
                <a:endParaRPr lang="en-US" altLang="zh-CN" dirty="0">
                  <a:latin typeface="Arial" panose="020B0604020202020204" pitchFamily="34" charset="0"/>
                </a:endParaRPr>
              </a:p>
            </p:txBody>
          </p:sp>
          <p:sp>
            <p:nvSpPr>
              <p:cNvPr id="331874" name="Text Box 98"/>
              <p:cNvSpPr txBox="1">
                <a:spLocks noChangeArrowheads="1"/>
              </p:cNvSpPr>
              <p:nvPr/>
            </p:nvSpPr>
            <p:spPr bwMode="auto">
              <a:xfrm>
                <a:off x="1746" y="2205"/>
                <a:ext cx="182" cy="16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331875" name="Rectangle 99"/>
              <p:cNvSpPr>
                <a:spLocks noChangeArrowheads="1"/>
              </p:cNvSpPr>
              <p:nvPr/>
            </p:nvSpPr>
            <p:spPr bwMode="auto">
              <a:xfrm>
                <a:off x="1202" y="2205"/>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1876" name="Text Box 100"/>
              <p:cNvSpPr txBox="1">
                <a:spLocks noChangeArrowheads="1"/>
              </p:cNvSpPr>
              <p:nvPr/>
            </p:nvSpPr>
            <p:spPr bwMode="auto">
              <a:xfrm>
                <a:off x="1202" y="2386"/>
                <a:ext cx="182" cy="16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331877" name="Rectangle 101"/>
              <p:cNvSpPr>
                <a:spLocks noChangeArrowheads="1"/>
              </p:cNvSpPr>
              <p:nvPr/>
            </p:nvSpPr>
            <p:spPr bwMode="auto">
              <a:xfrm>
                <a:off x="1475" y="2205"/>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1878" name="Text Box 102"/>
              <p:cNvSpPr txBox="1">
                <a:spLocks noChangeArrowheads="1"/>
              </p:cNvSpPr>
              <p:nvPr/>
            </p:nvSpPr>
            <p:spPr bwMode="auto">
              <a:xfrm>
                <a:off x="1474" y="2387"/>
                <a:ext cx="182" cy="16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331879" name="Rectangle 103"/>
              <p:cNvSpPr>
                <a:spLocks noChangeArrowheads="1"/>
              </p:cNvSpPr>
              <p:nvPr/>
            </p:nvSpPr>
            <p:spPr bwMode="auto">
              <a:xfrm>
                <a:off x="2019" y="2205"/>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1880" name="Text Box 104"/>
              <p:cNvSpPr txBox="1">
                <a:spLocks noChangeArrowheads="1"/>
              </p:cNvSpPr>
              <p:nvPr/>
            </p:nvSpPr>
            <p:spPr bwMode="auto">
              <a:xfrm>
                <a:off x="2019" y="2386"/>
                <a:ext cx="182" cy="16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3</a:t>
                </a:r>
                <a:endParaRPr lang="en-US" altLang="zh-CN" dirty="0">
                  <a:latin typeface="Arial" panose="020B0604020202020204" pitchFamily="34" charset="0"/>
                </a:endParaRPr>
              </a:p>
            </p:txBody>
          </p:sp>
          <p:sp>
            <p:nvSpPr>
              <p:cNvPr id="331881" name="Rectangle 105"/>
              <p:cNvSpPr>
                <a:spLocks noChangeArrowheads="1"/>
              </p:cNvSpPr>
              <p:nvPr/>
            </p:nvSpPr>
            <p:spPr bwMode="auto">
              <a:xfrm>
                <a:off x="1747" y="2205"/>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1882" name="Text Box 106"/>
              <p:cNvSpPr txBox="1">
                <a:spLocks noChangeArrowheads="1"/>
              </p:cNvSpPr>
              <p:nvPr/>
            </p:nvSpPr>
            <p:spPr bwMode="auto">
              <a:xfrm>
                <a:off x="1747" y="2386"/>
                <a:ext cx="182" cy="16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331883" name="Text Box 107"/>
              <p:cNvSpPr txBox="1">
                <a:spLocks noChangeArrowheads="1"/>
              </p:cNvSpPr>
              <p:nvPr/>
            </p:nvSpPr>
            <p:spPr bwMode="auto">
              <a:xfrm>
                <a:off x="838" y="2523"/>
                <a:ext cx="545" cy="16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M</a:t>
                </a:r>
                <a:r>
                  <a:rPr kumimoji="0" lang="zh-CN" altLang="en-US" kern="1200" cap="none" spc="0" normalizeH="0" baseline="0" noProof="0" smtClean="0">
                    <a:latin typeface="Arial" panose="020B0604020202020204" pitchFamily="34" charset="0"/>
                    <a:ea typeface="宋体" panose="02010600030101010101" pitchFamily="2" charset="-122"/>
                    <a:cs typeface="+mn-cs"/>
                  </a:rPr>
                  <a:t>的值：</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sp>
            <p:nvSpPr>
              <p:cNvPr id="331884" name="Text Box 108"/>
              <p:cNvSpPr txBox="1">
                <a:spLocks noChangeArrowheads="1"/>
              </p:cNvSpPr>
              <p:nvPr/>
            </p:nvSpPr>
            <p:spPr bwMode="auto">
              <a:xfrm>
                <a:off x="1202" y="2524"/>
                <a:ext cx="182" cy="16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331885" name="Text Box 109"/>
              <p:cNvSpPr txBox="1">
                <a:spLocks noChangeArrowheads="1"/>
              </p:cNvSpPr>
              <p:nvPr/>
            </p:nvSpPr>
            <p:spPr bwMode="auto">
              <a:xfrm>
                <a:off x="1747" y="2523"/>
                <a:ext cx="182" cy="16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331886" name="Text Box 110"/>
              <p:cNvSpPr txBox="1">
                <a:spLocks noChangeArrowheads="1"/>
              </p:cNvSpPr>
              <p:nvPr/>
            </p:nvSpPr>
            <p:spPr bwMode="auto">
              <a:xfrm>
                <a:off x="1475" y="2523"/>
                <a:ext cx="182" cy="16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grpSp>
      </p:grpSp>
      <p:grpSp>
        <p:nvGrpSpPr>
          <p:cNvPr id="7" name="Group 111"/>
          <p:cNvGrpSpPr/>
          <p:nvPr/>
        </p:nvGrpSpPr>
        <p:grpSpPr>
          <a:xfrm>
            <a:off x="1476375" y="2852738"/>
            <a:ext cx="5473700" cy="1439862"/>
            <a:chOff x="884" y="3158"/>
            <a:chExt cx="3448" cy="907"/>
          </a:xfrm>
        </p:grpSpPr>
        <p:sp>
          <p:nvSpPr>
            <p:cNvPr id="152585" name="Rectangle 112"/>
            <p:cNvSpPr/>
            <p:nvPr/>
          </p:nvSpPr>
          <p:spPr>
            <a:xfrm>
              <a:off x="884" y="3158"/>
              <a:ext cx="3448" cy="907"/>
            </a:xfrm>
            <a:prstGeom prst="rect">
              <a:avLst/>
            </a:prstGeom>
            <a:solidFill>
              <a:srgbClr val="FCFCFC"/>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pSp>
          <p:nvGrpSpPr>
            <p:cNvPr id="152586" name="Group 113"/>
            <p:cNvGrpSpPr/>
            <p:nvPr/>
          </p:nvGrpSpPr>
          <p:grpSpPr>
            <a:xfrm>
              <a:off x="1066" y="3339"/>
              <a:ext cx="3039" cy="694"/>
              <a:chOff x="2245" y="3021"/>
              <a:chExt cx="1997" cy="311"/>
            </a:xfrm>
          </p:grpSpPr>
          <p:sp>
            <p:nvSpPr>
              <p:cNvPr id="331890" name="Rectangle 114"/>
              <p:cNvSpPr>
                <a:spLocks noChangeArrowheads="1"/>
              </p:cNvSpPr>
              <p:nvPr/>
            </p:nvSpPr>
            <p:spPr bwMode="auto">
              <a:xfrm>
                <a:off x="4060" y="3022"/>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1891" name="Text Box 115"/>
              <p:cNvSpPr txBox="1">
                <a:spLocks noChangeArrowheads="1"/>
              </p:cNvSpPr>
              <p:nvPr/>
            </p:nvSpPr>
            <p:spPr bwMode="auto">
              <a:xfrm>
                <a:off x="4060" y="3203"/>
                <a:ext cx="182" cy="129"/>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9</a:t>
                </a:r>
                <a:endParaRPr lang="en-US" altLang="zh-CN" dirty="0">
                  <a:latin typeface="Arial" panose="020B0604020202020204" pitchFamily="34" charset="0"/>
                </a:endParaRPr>
              </a:p>
            </p:txBody>
          </p:sp>
          <p:sp>
            <p:nvSpPr>
              <p:cNvPr id="331892" name="Rectangle 116"/>
              <p:cNvSpPr>
                <a:spLocks noChangeArrowheads="1"/>
              </p:cNvSpPr>
              <p:nvPr/>
            </p:nvSpPr>
            <p:spPr bwMode="auto">
              <a:xfrm>
                <a:off x="3697" y="3022"/>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1893" name="Text Box 117"/>
              <p:cNvSpPr txBox="1">
                <a:spLocks noChangeArrowheads="1"/>
              </p:cNvSpPr>
              <p:nvPr/>
            </p:nvSpPr>
            <p:spPr bwMode="auto">
              <a:xfrm>
                <a:off x="3697" y="3203"/>
                <a:ext cx="182" cy="129"/>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8</a:t>
                </a:r>
                <a:endParaRPr lang="en-US" altLang="zh-CN" dirty="0">
                  <a:latin typeface="Arial" panose="020B0604020202020204" pitchFamily="34" charset="0"/>
                </a:endParaRPr>
              </a:p>
            </p:txBody>
          </p:sp>
          <p:sp>
            <p:nvSpPr>
              <p:cNvPr id="331894" name="Rectangle 118"/>
              <p:cNvSpPr>
                <a:spLocks noChangeArrowheads="1"/>
              </p:cNvSpPr>
              <p:nvPr/>
            </p:nvSpPr>
            <p:spPr bwMode="auto">
              <a:xfrm>
                <a:off x="3334" y="3022"/>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1895" name="Text Box 119"/>
              <p:cNvSpPr txBox="1">
                <a:spLocks noChangeArrowheads="1"/>
              </p:cNvSpPr>
              <p:nvPr/>
            </p:nvSpPr>
            <p:spPr bwMode="auto">
              <a:xfrm>
                <a:off x="3334" y="3203"/>
                <a:ext cx="182" cy="129"/>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7</a:t>
                </a:r>
                <a:endParaRPr lang="en-US" altLang="zh-CN" dirty="0">
                  <a:latin typeface="Arial" panose="020B0604020202020204" pitchFamily="34" charset="0"/>
                </a:endParaRPr>
              </a:p>
            </p:txBody>
          </p:sp>
          <p:sp>
            <p:nvSpPr>
              <p:cNvPr id="331896" name="Rectangle 120"/>
              <p:cNvSpPr>
                <a:spLocks noChangeArrowheads="1"/>
              </p:cNvSpPr>
              <p:nvPr/>
            </p:nvSpPr>
            <p:spPr bwMode="auto">
              <a:xfrm>
                <a:off x="2971" y="3022"/>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1897" name="Text Box 121"/>
              <p:cNvSpPr txBox="1">
                <a:spLocks noChangeArrowheads="1"/>
              </p:cNvSpPr>
              <p:nvPr/>
            </p:nvSpPr>
            <p:spPr bwMode="auto">
              <a:xfrm>
                <a:off x="2971" y="3203"/>
                <a:ext cx="182" cy="129"/>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331898" name="Rectangle 122"/>
              <p:cNvSpPr>
                <a:spLocks noChangeArrowheads="1"/>
              </p:cNvSpPr>
              <p:nvPr/>
            </p:nvSpPr>
            <p:spPr bwMode="auto">
              <a:xfrm>
                <a:off x="2607" y="3021"/>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1899" name="Text Box 123"/>
              <p:cNvSpPr txBox="1">
                <a:spLocks noChangeArrowheads="1"/>
              </p:cNvSpPr>
              <p:nvPr/>
            </p:nvSpPr>
            <p:spPr bwMode="auto">
              <a:xfrm>
                <a:off x="2608" y="3203"/>
                <a:ext cx="182" cy="129"/>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331900" name="Rectangle 124"/>
              <p:cNvSpPr>
                <a:spLocks noChangeArrowheads="1"/>
              </p:cNvSpPr>
              <p:nvPr/>
            </p:nvSpPr>
            <p:spPr bwMode="auto">
              <a:xfrm>
                <a:off x="2245" y="3022"/>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1901" name="Text Box 125"/>
              <p:cNvSpPr txBox="1">
                <a:spLocks noChangeArrowheads="1"/>
              </p:cNvSpPr>
              <p:nvPr/>
            </p:nvSpPr>
            <p:spPr bwMode="auto">
              <a:xfrm>
                <a:off x="2245" y="3203"/>
                <a:ext cx="182" cy="129"/>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4</a:t>
                </a:r>
                <a:endParaRPr lang="en-US" altLang="zh-CN" dirty="0">
                  <a:latin typeface="Arial" panose="020B0604020202020204" pitchFamily="34" charset="0"/>
                </a:endParaRPr>
              </a:p>
            </p:txBody>
          </p:sp>
          <p:sp>
            <p:nvSpPr>
              <p:cNvPr id="331902" name="Line 126"/>
              <p:cNvSpPr>
                <a:spLocks noChangeShapeType="1"/>
              </p:cNvSpPr>
              <p:nvPr/>
            </p:nvSpPr>
            <p:spPr bwMode="auto">
              <a:xfrm>
                <a:off x="2427" y="3111"/>
                <a:ext cx="181"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1903" name="Line 127"/>
              <p:cNvSpPr>
                <a:spLocks noChangeShapeType="1"/>
              </p:cNvSpPr>
              <p:nvPr/>
            </p:nvSpPr>
            <p:spPr bwMode="auto">
              <a:xfrm>
                <a:off x="2790" y="3111"/>
                <a:ext cx="181"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1904" name="Line 128"/>
              <p:cNvSpPr>
                <a:spLocks noChangeShapeType="1"/>
              </p:cNvSpPr>
              <p:nvPr/>
            </p:nvSpPr>
            <p:spPr bwMode="auto">
              <a:xfrm>
                <a:off x="3152" y="3111"/>
                <a:ext cx="182"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1905" name="Line 129"/>
              <p:cNvSpPr>
                <a:spLocks noChangeShapeType="1"/>
              </p:cNvSpPr>
              <p:nvPr/>
            </p:nvSpPr>
            <p:spPr bwMode="auto">
              <a:xfrm>
                <a:off x="3515" y="3111"/>
                <a:ext cx="181"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1906" name="Line 130"/>
              <p:cNvSpPr>
                <a:spLocks noChangeShapeType="1"/>
              </p:cNvSpPr>
              <p:nvPr/>
            </p:nvSpPr>
            <p:spPr bwMode="auto">
              <a:xfrm>
                <a:off x="3878" y="3111"/>
                <a:ext cx="181"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nodeType="clickEffect">
                                  <p:stCondLst>
                                    <p:cond delay="0"/>
                                  </p:stCondLst>
                                  <p:childTnLst>
                                    <p:anim calcmode="lin" valueType="num">
                                      <p:cBhvr additive="base">
                                        <p:cTn id="11" dur="500"/>
                                        <p:tgtEl>
                                          <p:spTgt spid="5"/>
                                        </p:tgtEl>
                                        <p:attrNameLst>
                                          <p:attrName>ppt_x</p:attrName>
                                        </p:attrNameLst>
                                      </p:cBhvr>
                                      <p:tavLst>
                                        <p:tav tm="0">
                                          <p:val>
                                            <p:strVal val="ppt_x"/>
                                          </p:val>
                                        </p:tav>
                                        <p:tav tm="100000">
                                          <p:val>
                                            <p:strVal val="ppt_x"/>
                                          </p:val>
                                        </p:tav>
                                      </p:tavLst>
                                    </p:anim>
                                    <p:anim calcmode="lin" valueType="num">
                                      <p:cBhvr additive="base">
                                        <p:cTn id="12" dur="500"/>
                                        <p:tgtEl>
                                          <p:spTgt spid="5"/>
                                        </p:tgtEl>
                                        <p:attrNameLst>
                                          <p:attrName>ppt_y</p:attrName>
                                        </p:attrNameLst>
                                      </p:cBhvr>
                                      <p:tavLst>
                                        <p:tav tm="0">
                                          <p:val>
                                            <p:strVal val="ppt_y"/>
                                          </p:val>
                                        </p:tav>
                                        <p:tav tm="100000">
                                          <p:val>
                                            <p:strVal val="1+ppt_h/2"/>
                                          </p:val>
                                        </p:tav>
                                      </p:tavLst>
                                    </p:anim>
                                    <p:set>
                                      <p:cBhvr>
                                        <p:cTn id="13" dur="1" fill="hold">
                                          <p:stCondLst>
                                            <p:cond delay="499"/>
                                          </p:stCondLst>
                                        </p:cTn>
                                        <p:tgtEl>
                                          <p:spTgt spid="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331779">
                                            <p:txEl>
                                              <p:charRg st="35" end="45"/>
                                            </p:txEl>
                                          </p:spTgt>
                                        </p:tgtEl>
                                        <p:attrNameLst>
                                          <p:attrName>style.visibility</p:attrName>
                                        </p:attrNameLst>
                                      </p:cBhvr>
                                      <p:to>
                                        <p:strVal val="visible"/>
                                      </p:to>
                                    </p:set>
                                    <p:animEffect transition="in" filter="box(in)">
                                      <p:cBhvr>
                                        <p:cTn id="18" dur="500"/>
                                        <p:tgtEl>
                                          <p:spTgt spid="331779">
                                            <p:txEl>
                                              <p:charRg st="35" end="4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ox(in)">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331779">
                                            <p:txEl>
                                              <p:charRg st="45" end="53"/>
                                            </p:txEl>
                                          </p:spTgt>
                                        </p:tgtEl>
                                        <p:attrNameLst>
                                          <p:attrName>style.visibility</p:attrName>
                                        </p:attrNameLst>
                                      </p:cBhvr>
                                      <p:to>
                                        <p:strVal val="visible"/>
                                      </p:to>
                                    </p:set>
                                    <p:animEffect transition="in" filter="box(in)">
                                      <p:cBhvr>
                                        <p:cTn id="28" dur="500"/>
                                        <p:tgtEl>
                                          <p:spTgt spid="331779">
                                            <p:txEl>
                                              <p:charRg st="45" end="5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ox(in)">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xit" presetSubtype="4" fill="hold" nodeType="clickEffect">
                                  <p:stCondLst>
                                    <p:cond delay="0"/>
                                  </p:stCondLst>
                                  <p:childTnLst>
                                    <p:anim calcmode="lin" valueType="num">
                                      <p:cBhvr additive="base">
                                        <p:cTn id="37" dur="500"/>
                                        <p:tgtEl>
                                          <p:spTgt spid="7"/>
                                        </p:tgtEl>
                                        <p:attrNameLst>
                                          <p:attrName>ppt_x</p:attrName>
                                        </p:attrNameLst>
                                      </p:cBhvr>
                                      <p:tavLst>
                                        <p:tav tm="0">
                                          <p:val>
                                            <p:strVal val="ppt_x"/>
                                          </p:val>
                                        </p:tav>
                                        <p:tav tm="100000">
                                          <p:val>
                                            <p:strVal val="ppt_x"/>
                                          </p:val>
                                        </p:tav>
                                      </p:tavLst>
                                    </p:anim>
                                    <p:anim calcmode="lin" valueType="num">
                                      <p:cBhvr additive="base">
                                        <p:cTn id="38" dur="500"/>
                                        <p:tgtEl>
                                          <p:spTgt spid="7"/>
                                        </p:tgtEl>
                                        <p:attrNameLst>
                                          <p:attrName>ppt_y</p:attrName>
                                        </p:attrNameLst>
                                      </p:cBhvr>
                                      <p:tavLst>
                                        <p:tav tm="0">
                                          <p:val>
                                            <p:strVal val="ppt_y"/>
                                          </p:val>
                                        </p:tav>
                                        <p:tav tm="100000">
                                          <p:val>
                                            <p:strVal val="1+ppt_h/2"/>
                                          </p:val>
                                        </p:tav>
                                      </p:tavLst>
                                    </p:anim>
                                    <p:set>
                                      <p:cBhvr>
                                        <p:cTn id="39" dur="1" fill="hold">
                                          <p:stCondLst>
                                            <p:cond delay="499"/>
                                          </p:stCondLst>
                                        </p:cTn>
                                        <p:tgtEl>
                                          <p:spTgt spid="7"/>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box(in)">
                                      <p:cBhvr>
                                        <p:cTn id="44" dur="500"/>
                                        <p:tgtEl>
                                          <p:spTgt spid="3"/>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nodeType="clickEffect">
                                  <p:stCondLst>
                                    <p:cond delay="0"/>
                                  </p:stCondLst>
                                  <p:childTnLst>
                                    <p:set>
                                      <p:cBhvr>
                                        <p:cTn id="48" dur="1" fill="hold">
                                          <p:stCondLst>
                                            <p:cond delay="0"/>
                                          </p:stCondLst>
                                        </p:cTn>
                                        <p:tgtEl>
                                          <p:spTgt spid="331779">
                                            <p:txEl>
                                              <p:charRg st="55" end="67"/>
                                            </p:txEl>
                                          </p:spTgt>
                                        </p:tgtEl>
                                        <p:attrNameLst>
                                          <p:attrName>style.visibility</p:attrName>
                                        </p:attrNameLst>
                                      </p:cBhvr>
                                      <p:to>
                                        <p:strVal val="visible"/>
                                      </p:to>
                                    </p:set>
                                    <p:animEffect transition="in" filter="box(in)">
                                      <p:cBhvr>
                                        <p:cTn id="49" dur="500"/>
                                        <p:tgtEl>
                                          <p:spTgt spid="331779">
                                            <p:txEl>
                                              <p:charRg st="55" end="6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nodeType="click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box(in)">
                                      <p:cBhvr>
                                        <p:cTn id="5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7506" name="Rectangle 2"/>
          <p:cNvSpPr>
            <a:spLocks noGrp="1" noChangeArrowheads="1"/>
          </p:cNvSpPr>
          <p:nvPr>
            <p:ph type="title"/>
          </p:nvPr>
        </p:nvSpPr>
        <p:spPr>
          <a:xfrm>
            <a:off x="457200" y="115888"/>
            <a:ext cx="8229600" cy="50482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页面缓冲算法举例：</a:t>
            </a:r>
            <a:endParaRPr kumimoji="0" lang="zh-CN" altLang="en-US" sz="32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277507" name="Rectangle 3"/>
          <p:cNvSpPr>
            <a:spLocks noGrp="1"/>
          </p:cNvSpPr>
          <p:nvPr>
            <p:ph idx="1"/>
          </p:nvPr>
        </p:nvSpPr>
        <p:spPr>
          <a:xfrm>
            <a:off x="468313" y="692150"/>
            <a:ext cx="8229600" cy="5473700"/>
          </a:xfrm>
          <a:ln/>
        </p:spPr>
        <p:txBody>
          <a:bodyPr vert="horz" wrap="square" lIns="91440" tIns="45720" rIns="91440" bIns="45720" anchor="t"/>
          <a:p>
            <a:pPr lvl="1">
              <a:buNone/>
            </a:pPr>
            <a:r>
              <a:rPr lang="zh-CN" altLang="en-US" b="1" dirty="0">
                <a:latin typeface="Times New Roman" panose="02020603050405020304" pitchFamily="18" charset="0"/>
              </a:rPr>
              <a:t>（</a:t>
            </a:r>
            <a:r>
              <a:rPr lang="en-US" altLang="zh-CN" b="1" dirty="0">
                <a:latin typeface="Times New Roman" panose="02020603050405020304" pitchFamily="18" charset="0"/>
              </a:rPr>
              <a:t>6</a:t>
            </a:r>
            <a:r>
              <a:rPr lang="zh-CN" altLang="en-US" b="1" dirty="0">
                <a:latin typeface="Times New Roman" panose="02020603050405020304" pitchFamily="18" charset="0"/>
              </a:rPr>
              <a:t>） </a:t>
            </a:r>
            <a:r>
              <a:rPr lang="en-US" altLang="zh-CN" b="1" dirty="0">
                <a:latin typeface="Times New Roman" panose="02020603050405020304" pitchFamily="18" charset="0"/>
              </a:rPr>
              <a:t>P1</a:t>
            </a:r>
            <a:r>
              <a:rPr lang="zh-CN" altLang="en-US" b="1" dirty="0">
                <a:latin typeface="Times New Roman" panose="02020603050405020304" pitchFamily="18" charset="0"/>
              </a:rPr>
              <a:t>读第</a:t>
            </a:r>
            <a:r>
              <a:rPr lang="en-US" altLang="zh-CN" b="1" dirty="0">
                <a:latin typeface="Times New Roman" panose="02020603050405020304" pitchFamily="18" charset="0"/>
              </a:rPr>
              <a:t>6</a:t>
            </a:r>
            <a:r>
              <a:rPr lang="zh-CN" altLang="en-US" b="1" dirty="0">
                <a:latin typeface="Times New Roman" panose="02020603050405020304" pitchFamily="18" charset="0"/>
              </a:rPr>
              <a:t>页，缺页，按照</a:t>
            </a:r>
            <a:r>
              <a:rPr lang="en-US" altLang="zh-CN" b="1" dirty="0">
                <a:latin typeface="Times New Roman" panose="02020603050405020304" pitchFamily="18" charset="0"/>
              </a:rPr>
              <a:t>FIFO</a:t>
            </a:r>
            <a:r>
              <a:rPr lang="zh-CN" altLang="en-US" b="1" dirty="0">
                <a:latin typeface="Times New Roman" panose="02020603050405020304" pitchFamily="18" charset="0"/>
              </a:rPr>
              <a:t>，淘汰</a:t>
            </a:r>
            <a:r>
              <a:rPr lang="en-US" altLang="zh-CN" b="1" dirty="0">
                <a:latin typeface="Times New Roman" panose="02020603050405020304" pitchFamily="18" charset="0"/>
              </a:rPr>
              <a:t>1</a:t>
            </a:r>
            <a:r>
              <a:rPr lang="zh-CN" altLang="en-US" b="1" dirty="0">
                <a:latin typeface="Times New Roman" panose="02020603050405020304" pitchFamily="18" charset="0"/>
              </a:rPr>
              <a:t>页，则系统处理方式为：</a:t>
            </a:r>
            <a:endParaRPr lang="zh-CN" altLang="en-US" b="1" dirty="0">
              <a:latin typeface="Times New Roman" panose="02020603050405020304" pitchFamily="18" charset="0"/>
            </a:endParaRPr>
          </a:p>
          <a:p>
            <a:pPr lvl="1">
              <a:buChar char="•"/>
            </a:pPr>
            <a:r>
              <a:rPr lang="zh-CN" altLang="en-US" b="1" dirty="0">
                <a:latin typeface="Times New Roman" panose="02020603050405020304" pitchFamily="18" charset="0"/>
              </a:rPr>
              <a:t>已修改页面链表：</a:t>
            </a:r>
            <a:endParaRPr lang="zh-CN" altLang="en-US" b="1" dirty="0">
              <a:latin typeface="Times New Roman" panose="02020603050405020304" pitchFamily="18" charset="0"/>
            </a:endParaRPr>
          </a:p>
          <a:p>
            <a:pPr lvl="1">
              <a:buChar char="•"/>
            </a:pPr>
            <a:endParaRPr lang="zh-CN" altLang="en-US" b="1" dirty="0">
              <a:latin typeface="Times New Roman" panose="02020603050405020304" pitchFamily="18" charset="0"/>
            </a:endParaRPr>
          </a:p>
          <a:p>
            <a:pPr lvl="1">
              <a:buChar char="•"/>
            </a:pPr>
            <a:r>
              <a:rPr lang="zh-CN" altLang="en-US" b="1" dirty="0">
                <a:latin typeface="Times New Roman" panose="02020603050405020304" pitchFamily="18" charset="0"/>
              </a:rPr>
              <a:t>空闲页面链表：</a:t>
            </a:r>
            <a:endParaRPr lang="zh-CN" altLang="en-US" b="1" dirty="0">
              <a:latin typeface="Times New Roman" panose="02020603050405020304" pitchFamily="18" charset="0"/>
            </a:endParaRPr>
          </a:p>
          <a:p>
            <a:pPr lvl="1">
              <a:buNone/>
            </a:pPr>
            <a:endParaRPr lang="zh-CN" altLang="en-US" b="1" dirty="0">
              <a:latin typeface="Times New Roman" panose="02020603050405020304" pitchFamily="18" charset="0"/>
            </a:endParaRPr>
          </a:p>
          <a:p>
            <a:pPr lvl="1">
              <a:buNone/>
            </a:pPr>
            <a:r>
              <a:rPr lang="zh-CN" altLang="en-US" b="1" dirty="0">
                <a:latin typeface="Times New Roman" panose="02020603050405020304" pitchFamily="18" charset="0"/>
              </a:rPr>
              <a:t>进程</a:t>
            </a:r>
            <a:r>
              <a:rPr lang="en-US" altLang="zh-CN" b="1" dirty="0">
                <a:latin typeface="Times New Roman" panose="02020603050405020304" pitchFamily="18" charset="0"/>
              </a:rPr>
              <a:t>P1</a:t>
            </a:r>
            <a:r>
              <a:rPr lang="zh-CN" altLang="en-US" b="1" dirty="0">
                <a:latin typeface="Times New Roman" panose="02020603050405020304" pitchFamily="18" charset="0"/>
              </a:rPr>
              <a:t>占据内存情况：</a:t>
            </a:r>
            <a:endParaRPr lang="en-US" altLang="zh-CN" b="1" dirty="0">
              <a:latin typeface="Times New Roman" panose="02020603050405020304" pitchFamily="18" charset="0"/>
            </a:endParaRPr>
          </a:p>
          <a:p>
            <a:pPr lvl="1">
              <a:buChar char="•"/>
            </a:pPr>
            <a:endParaRPr lang="zh-CN" altLang="en-US" b="1" dirty="0">
              <a:latin typeface="Times New Roman" panose="02020603050405020304" pitchFamily="18" charset="0"/>
            </a:endParaRPr>
          </a:p>
          <a:p>
            <a:pPr>
              <a:buNone/>
            </a:pPr>
            <a:endParaRPr lang="zh-CN" altLang="en-US" b="1" dirty="0">
              <a:latin typeface="Times New Roman" panose="02020603050405020304" pitchFamily="18" charset="0"/>
            </a:endParaRPr>
          </a:p>
        </p:txBody>
      </p:sp>
      <p:grpSp>
        <p:nvGrpSpPr>
          <p:cNvPr id="2" name="Group 123"/>
          <p:cNvGrpSpPr/>
          <p:nvPr/>
        </p:nvGrpSpPr>
        <p:grpSpPr>
          <a:xfrm>
            <a:off x="3851275" y="2781300"/>
            <a:ext cx="4032250" cy="974725"/>
            <a:chOff x="3198" y="1480"/>
            <a:chExt cx="1633" cy="342"/>
          </a:xfrm>
        </p:grpSpPr>
        <p:sp>
          <p:nvSpPr>
            <p:cNvPr id="277628" name="Text Box 124"/>
            <p:cNvSpPr txBox="1">
              <a:spLocks noChangeArrowheads="1"/>
            </p:cNvSpPr>
            <p:nvPr/>
          </p:nvSpPr>
          <p:spPr bwMode="auto">
            <a:xfrm>
              <a:off x="4649" y="1480"/>
              <a:ext cx="182" cy="16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277629" name="Rectangle 125"/>
            <p:cNvSpPr>
              <a:spLocks noChangeArrowheads="1"/>
            </p:cNvSpPr>
            <p:nvPr/>
          </p:nvSpPr>
          <p:spPr bwMode="auto">
            <a:xfrm>
              <a:off x="4287" y="1480"/>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7630" name="Text Box 126"/>
            <p:cNvSpPr txBox="1">
              <a:spLocks noChangeArrowheads="1"/>
            </p:cNvSpPr>
            <p:nvPr/>
          </p:nvSpPr>
          <p:spPr bwMode="auto">
            <a:xfrm>
              <a:off x="4287" y="1661"/>
              <a:ext cx="182" cy="16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9</a:t>
              </a:r>
              <a:endParaRPr lang="en-US" altLang="zh-CN" dirty="0">
                <a:latin typeface="Arial" panose="020B0604020202020204" pitchFamily="34" charset="0"/>
              </a:endParaRPr>
            </a:p>
          </p:txBody>
        </p:sp>
        <p:sp>
          <p:nvSpPr>
            <p:cNvPr id="277631" name="Rectangle 127"/>
            <p:cNvSpPr>
              <a:spLocks noChangeArrowheads="1"/>
            </p:cNvSpPr>
            <p:nvPr/>
          </p:nvSpPr>
          <p:spPr bwMode="auto">
            <a:xfrm>
              <a:off x="3924" y="1480"/>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7632" name="Text Box 128"/>
            <p:cNvSpPr txBox="1">
              <a:spLocks noChangeArrowheads="1"/>
            </p:cNvSpPr>
            <p:nvPr/>
          </p:nvSpPr>
          <p:spPr bwMode="auto">
            <a:xfrm>
              <a:off x="3924" y="1661"/>
              <a:ext cx="182" cy="16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8</a:t>
              </a:r>
              <a:endParaRPr lang="en-US" altLang="zh-CN" dirty="0">
                <a:latin typeface="Arial" panose="020B0604020202020204" pitchFamily="34" charset="0"/>
              </a:endParaRPr>
            </a:p>
          </p:txBody>
        </p:sp>
        <p:sp>
          <p:nvSpPr>
            <p:cNvPr id="277633" name="Rectangle 129"/>
            <p:cNvSpPr>
              <a:spLocks noChangeArrowheads="1"/>
            </p:cNvSpPr>
            <p:nvPr/>
          </p:nvSpPr>
          <p:spPr bwMode="auto">
            <a:xfrm>
              <a:off x="3561" y="1480"/>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7634" name="Text Box 130"/>
            <p:cNvSpPr txBox="1">
              <a:spLocks noChangeArrowheads="1"/>
            </p:cNvSpPr>
            <p:nvPr/>
          </p:nvSpPr>
          <p:spPr bwMode="auto">
            <a:xfrm>
              <a:off x="3561" y="1661"/>
              <a:ext cx="182" cy="16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7</a:t>
              </a:r>
              <a:endParaRPr lang="en-US" altLang="zh-CN" dirty="0">
                <a:latin typeface="Arial" panose="020B0604020202020204" pitchFamily="34" charset="0"/>
              </a:endParaRPr>
            </a:p>
          </p:txBody>
        </p:sp>
        <p:sp>
          <p:nvSpPr>
            <p:cNvPr id="277635" name="Rectangle 131"/>
            <p:cNvSpPr>
              <a:spLocks noChangeArrowheads="1"/>
            </p:cNvSpPr>
            <p:nvPr/>
          </p:nvSpPr>
          <p:spPr bwMode="auto">
            <a:xfrm>
              <a:off x="3198" y="1480"/>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7636" name="Text Box 132"/>
            <p:cNvSpPr txBox="1">
              <a:spLocks noChangeArrowheads="1"/>
            </p:cNvSpPr>
            <p:nvPr/>
          </p:nvSpPr>
          <p:spPr bwMode="auto">
            <a:xfrm>
              <a:off x="3198" y="1661"/>
              <a:ext cx="182" cy="16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277637" name="Line 133"/>
            <p:cNvSpPr>
              <a:spLocks noChangeShapeType="1"/>
            </p:cNvSpPr>
            <p:nvPr/>
          </p:nvSpPr>
          <p:spPr bwMode="auto">
            <a:xfrm>
              <a:off x="3379" y="1569"/>
              <a:ext cx="182"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7638" name="Line 134"/>
            <p:cNvSpPr>
              <a:spLocks noChangeShapeType="1"/>
            </p:cNvSpPr>
            <p:nvPr/>
          </p:nvSpPr>
          <p:spPr bwMode="auto">
            <a:xfrm>
              <a:off x="3742" y="1569"/>
              <a:ext cx="181"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7639" name="Line 135"/>
            <p:cNvSpPr>
              <a:spLocks noChangeShapeType="1"/>
            </p:cNvSpPr>
            <p:nvPr/>
          </p:nvSpPr>
          <p:spPr bwMode="auto">
            <a:xfrm>
              <a:off x="4105" y="1569"/>
              <a:ext cx="181"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7640" name="Rectangle 136"/>
            <p:cNvSpPr>
              <a:spLocks noChangeArrowheads="1"/>
            </p:cNvSpPr>
            <p:nvPr/>
          </p:nvSpPr>
          <p:spPr bwMode="auto">
            <a:xfrm>
              <a:off x="4649" y="1480"/>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7641" name="Text Box 137"/>
            <p:cNvSpPr txBox="1">
              <a:spLocks noChangeArrowheads="1"/>
            </p:cNvSpPr>
            <p:nvPr/>
          </p:nvSpPr>
          <p:spPr bwMode="auto">
            <a:xfrm>
              <a:off x="4649" y="1661"/>
              <a:ext cx="182" cy="16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277642" name="Line 138"/>
            <p:cNvSpPr>
              <a:spLocks noChangeShapeType="1"/>
            </p:cNvSpPr>
            <p:nvPr/>
          </p:nvSpPr>
          <p:spPr bwMode="auto">
            <a:xfrm>
              <a:off x="4468" y="1560"/>
              <a:ext cx="181"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3" name="Group 139"/>
          <p:cNvGrpSpPr/>
          <p:nvPr/>
        </p:nvGrpSpPr>
        <p:grpSpPr>
          <a:xfrm>
            <a:off x="2268538" y="4437063"/>
            <a:ext cx="3959225" cy="1485900"/>
            <a:chOff x="1383" y="2205"/>
            <a:chExt cx="1361" cy="461"/>
          </a:xfrm>
        </p:grpSpPr>
        <p:sp>
          <p:nvSpPr>
            <p:cNvPr id="277644" name="Text Box 140"/>
            <p:cNvSpPr txBox="1">
              <a:spLocks noChangeArrowheads="1"/>
            </p:cNvSpPr>
            <p:nvPr/>
          </p:nvSpPr>
          <p:spPr bwMode="auto">
            <a:xfrm>
              <a:off x="2290" y="2205"/>
              <a:ext cx="182" cy="142"/>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277645" name="Text Box 141"/>
            <p:cNvSpPr txBox="1">
              <a:spLocks noChangeArrowheads="1"/>
            </p:cNvSpPr>
            <p:nvPr/>
          </p:nvSpPr>
          <p:spPr bwMode="auto">
            <a:xfrm>
              <a:off x="2019" y="2205"/>
              <a:ext cx="182" cy="142"/>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3</a:t>
              </a:r>
              <a:endParaRPr lang="en-US" altLang="zh-CN" dirty="0">
                <a:latin typeface="Arial" panose="020B0604020202020204" pitchFamily="34" charset="0"/>
              </a:endParaRPr>
            </a:p>
          </p:txBody>
        </p:sp>
        <p:sp>
          <p:nvSpPr>
            <p:cNvPr id="277646" name="Text Box 142"/>
            <p:cNvSpPr txBox="1">
              <a:spLocks noChangeArrowheads="1"/>
            </p:cNvSpPr>
            <p:nvPr/>
          </p:nvSpPr>
          <p:spPr bwMode="auto">
            <a:xfrm>
              <a:off x="1747" y="2205"/>
              <a:ext cx="182" cy="142"/>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277647" name="Rectangle 143"/>
            <p:cNvSpPr>
              <a:spLocks noChangeArrowheads="1"/>
            </p:cNvSpPr>
            <p:nvPr/>
          </p:nvSpPr>
          <p:spPr bwMode="auto">
            <a:xfrm>
              <a:off x="2290" y="2205"/>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7648" name="Text Box 144"/>
            <p:cNvSpPr txBox="1">
              <a:spLocks noChangeArrowheads="1"/>
            </p:cNvSpPr>
            <p:nvPr/>
          </p:nvSpPr>
          <p:spPr bwMode="auto">
            <a:xfrm>
              <a:off x="2290" y="2386"/>
              <a:ext cx="182" cy="142"/>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4</a:t>
              </a:r>
              <a:endParaRPr lang="en-US" altLang="zh-CN" dirty="0">
                <a:latin typeface="Arial" panose="020B0604020202020204" pitchFamily="34" charset="0"/>
              </a:endParaRPr>
            </a:p>
          </p:txBody>
        </p:sp>
        <p:sp>
          <p:nvSpPr>
            <p:cNvPr id="277649" name="Rectangle 145"/>
            <p:cNvSpPr>
              <a:spLocks noChangeArrowheads="1"/>
            </p:cNvSpPr>
            <p:nvPr/>
          </p:nvSpPr>
          <p:spPr bwMode="auto">
            <a:xfrm>
              <a:off x="2562" y="2205"/>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7650" name="Text Box 146"/>
            <p:cNvSpPr txBox="1">
              <a:spLocks noChangeArrowheads="1"/>
            </p:cNvSpPr>
            <p:nvPr/>
          </p:nvSpPr>
          <p:spPr bwMode="auto">
            <a:xfrm>
              <a:off x="2561" y="2387"/>
              <a:ext cx="182" cy="142"/>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277651" name="Rectangle 147"/>
            <p:cNvSpPr>
              <a:spLocks noChangeArrowheads="1"/>
            </p:cNvSpPr>
            <p:nvPr/>
          </p:nvSpPr>
          <p:spPr bwMode="auto">
            <a:xfrm>
              <a:off x="2020" y="2205"/>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7652" name="Text Box 148"/>
            <p:cNvSpPr txBox="1">
              <a:spLocks noChangeArrowheads="1"/>
            </p:cNvSpPr>
            <p:nvPr/>
          </p:nvSpPr>
          <p:spPr bwMode="auto">
            <a:xfrm>
              <a:off x="2018" y="2387"/>
              <a:ext cx="182" cy="142"/>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3</a:t>
              </a:r>
              <a:endParaRPr lang="en-US" altLang="zh-CN" dirty="0">
                <a:latin typeface="Arial" panose="020B0604020202020204" pitchFamily="34" charset="0"/>
              </a:endParaRPr>
            </a:p>
          </p:txBody>
        </p:sp>
        <p:sp>
          <p:nvSpPr>
            <p:cNvPr id="277653" name="Rectangle 149"/>
            <p:cNvSpPr>
              <a:spLocks noChangeArrowheads="1"/>
            </p:cNvSpPr>
            <p:nvPr/>
          </p:nvSpPr>
          <p:spPr bwMode="auto">
            <a:xfrm>
              <a:off x="1748" y="2205"/>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7654" name="Text Box 150"/>
            <p:cNvSpPr txBox="1">
              <a:spLocks noChangeArrowheads="1"/>
            </p:cNvSpPr>
            <p:nvPr/>
          </p:nvSpPr>
          <p:spPr bwMode="auto">
            <a:xfrm>
              <a:off x="1746" y="2387"/>
              <a:ext cx="182" cy="142"/>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277655" name="Text Box 151"/>
            <p:cNvSpPr txBox="1">
              <a:spLocks noChangeArrowheads="1"/>
            </p:cNvSpPr>
            <p:nvPr/>
          </p:nvSpPr>
          <p:spPr bwMode="auto">
            <a:xfrm>
              <a:off x="1383" y="2523"/>
              <a:ext cx="545" cy="142"/>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M</a:t>
              </a:r>
              <a:r>
                <a:rPr kumimoji="0" lang="zh-CN" altLang="en-US" kern="1200" cap="none" spc="0" normalizeH="0" baseline="0" noProof="0" smtClean="0">
                  <a:latin typeface="Arial" panose="020B0604020202020204" pitchFamily="34" charset="0"/>
                  <a:ea typeface="宋体" panose="02010600030101010101" pitchFamily="2" charset="-122"/>
                  <a:cs typeface="+mn-cs"/>
                </a:rPr>
                <a:t>的值：</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sp>
          <p:nvSpPr>
            <p:cNvPr id="277656" name="Text Box 152"/>
            <p:cNvSpPr txBox="1">
              <a:spLocks noChangeArrowheads="1"/>
            </p:cNvSpPr>
            <p:nvPr/>
          </p:nvSpPr>
          <p:spPr bwMode="auto">
            <a:xfrm>
              <a:off x="2290" y="2524"/>
              <a:ext cx="182" cy="142"/>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277657" name="Text Box 153"/>
            <p:cNvSpPr txBox="1">
              <a:spLocks noChangeArrowheads="1"/>
            </p:cNvSpPr>
            <p:nvPr/>
          </p:nvSpPr>
          <p:spPr bwMode="auto">
            <a:xfrm>
              <a:off x="1748" y="2523"/>
              <a:ext cx="182" cy="142"/>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277658" name="Text Box 154"/>
            <p:cNvSpPr txBox="1">
              <a:spLocks noChangeArrowheads="1"/>
            </p:cNvSpPr>
            <p:nvPr/>
          </p:nvSpPr>
          <p:spPr bwMode="auto">
            <a:xfrm>
              <a:off x="2560" y="2523"/>
              <a:ext cx="182" cy="142"/>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277659" name="Text Box 155"/>
            <p:cNvSpPr txBox="1">
              <a:spLocks noChangeArrowheads="1"/>
            </p:cNvSpPr>
            <p:nvPr/>
          </p:nvSpPr>
          <p:spPr bwMode="auto">
            <a:xfrm>
              <a:off x="2018" y="2523"/>
              <a:ext cx="182" cy="142"/>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277660" name="Text Box 156"/>
            <p:cNvSpPr txBox="1">
              <a:spLocks noChangeArrowheads="1"/>
            </p:cNvSpPr>
            <p:nvPr/>
          </p:nvSpPr>
          <p:spPr bwMode="auto">
            <a:xfrm>
              <a:off x="2562" y="2205"/>
              <a:ext cx="182" cy="142"/>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6</a:t>
              </a:r>
              <a:endParaRPr lang="en-US" altLang="zh-CN" dirty="0">
                <a:latin typeface="Arial" panose="020B0604020202020204" pitchFamily="34" charset="0"/>
              </a:endParaRPr>
            </a:p>
          </p:txBody>
        </p:sp>
      </p:grpSp>
      <p:grpSp>
        <p:nvGrpSpPr>
          <p:cNvPr id="4" name="Group 195"/>
          <p:cNvGrpSpPr/>
          <p:nvPr/>
        </p:nvGrpSpPr>
        <p:grpSpPr>
          <a:xfrm>
            <a:off x="4643438" y="1628775"/>
            <a:ext cx="936625" cy="936625"/>
            <a:chOff x="3742" y="2341"/>
            <a:chExt cx="364" cy="355"/>
          </a:xfrm>
        </p:grpSpPr>
        <p:sp>
          <p:nvSpPr>
            <p:cNvPr id="277700" name="Text Box 196"/>
            <p:cNvSpPr txBox="1">
              <a:spLocks noChangeArrowheads="1"/>
            </p:cNvSpPr>
            <p:nvPr/>
          </p:nvSpPr>
          <p:spPr bwMode="auto">
            <a:xfrm>
              <a:off x="3923" y="2341"/>
              <a:ext cx="182" cy="17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277701" name="Rectangle 197"/>
            <p:cNvSpPr>
              <a:spLocks noChangeArrowheads="1"/>
            </p:cNvSpPr>
            <p:nvPr/>
          </p:nvSpPr>
          <p:spPr bwMode="auto">
            <a:xfrm>
              <a:off x="3924" y="2341"/>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7702" name="Text Box 198"/>
            <p:cNvSpPr txBox="1">
              <a:spLocks noChangeArrowheads="1"/>
            </p:cNvSpPr>
            <p:nvPr/>
          </p:nvSpPr>
          <p:spPr bwMode="auto">
            <a:xfrm>
              <a:off x="3922" y="2523"/>
              <a:ext cx="182" cy="17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277703" name="Line 199"/>
            <p:cNvSpPr>
              <a:spLocks noChangeShapeType="1"/>
            </p:cNvSpPr>
            <p:nvPr/>
          </p:nvSpPr>
          <p:spPr bwMode="auto">
            <a:xfrm>
              <a:off x="3742" y="2432"/>
              <a:ext cx="181"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5" name="Group 225"/>
          <p:cNvGrpSpPr/>
          <p:nvPr/>
        </p:nvGrpSpPr>
        <p:grpSpPr>
          <a:xfrm>
            <a:off x="1835150" y="1989138"/>
            <a:ext cx="4249738" cy="2232025"/>
            <a:chOff x="1156" y="1389"/>
            <a:chExt cx="2677" cy="1406"/>
          </a:xfrm>
        </p:grpSpPr>
        <p:sp>
          <p:nvSpPr>
            <p:cNvPr id="153625" name="Rectangle 226"/>
            <p:cNvSpPr/>
            <p:nvPr/>
          </p:nvSpPr>
          <p:spPr>
            <a:xfrm>
              <a:off x="1156" y="1389"/>
              <a:ext cx="2677" cy="1406"/>
            </a:xfrm>
            <a:prstGeom prst="rect">
              <a:avLst/>
            </a:prstGeom>
            <a:solidFill>
              <a:srgbClr val="E8E8E8"/>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pSp>
          <p:nvGrpSpPr>
            <p:cNvPr id="153626" name="Group 227"/>
            <p:cNvGrpSpPr/>
            <p:nvPr/>
          </p:nvGrpSpPr>
          <p:grpSpPr>
            <a:xfrm>
              <a:off x="1292" y="1616"/>
              <a:ext cx="2177" cy="962"/>
              <a:chOff x="1110" y="2205"/>
              <a:chExt cx="1362" cy="455"/>
            </a:xfrm>
          </p:grpSpPr>
          <p:sp>
            <p:nvSpPr>
              <p:cNvPr id="277732" name="Text Box 228"/>
              <p:cNvSpPr txBox="1">
                <a:spLocks noChangeArrowheads="1"/>
              </p:cNvSpPr>
              <p:nvPr/>
            </p:nvSpPr>
            <p:spPr bwMode="auto">
              <a:xfrm>
                <a:off x="2290" y="2205"/>
                <a:ext cx="182" cy="13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277733" name="Text Box 229"/>
              <p:cNvSpPr txBox="1">
                <a:spLocks noChangeArrowheads="1"/>
              </p:cNvSpPr>
              <p:nvPr/>
            </p:nvSpPr>
            <p:spPr bwMode="auto">
              <a:xfrm>
                <a:off x="1475" y="2205"/>
                <a:ext cx="182" cy="13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277734" name="Text Box 230"/>
              <p:cNvSpPr txBox="1">
                <a:spLocks noChangeArrowheads="1"/>
              </p:cNvSpPr>
              <p:nvPr/>
            </p:nvSpPr>
            <p:spPr bwMode="auto">
              <a:xfrm>
                <a:off x="2019" y="2205"/>
                <a:ext cx="182" cy="13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3</a:t>
                </a:r>
                <a:endParaRPr lang="en-US" altLang="zh-CN" dirty="0">
                  <a:latin typeface="Arial" panose="020B0604020202020204" pitchFamily="34" charset="0"/>
                </a:endParaRPr>
              </a:p>
            </p:txBody>
          </p:sp>
          <p:sp>
            <p:nvSpPr>
              <p:cNvPr id="277735" name="Text Box 231"/>
              <p:cNvSpPr txBox="1">
                <a:spLocks noChangeArrowheads="1"/>
              </p:cNvSpPr>
              <p:nvPr/>
            </p:nvSpPr>
            <p:spPr bwMode="auto">
              <a:xfrm>
                <a:off x="1747" y="2205"/>
                <a:ext cx="182" cy="13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277736" name="Rectangle 232"/>
              <p:cNvSpPr>
                <a:spLocks noChangeArrowheads="1"/>
              </p:cNvSpPr>
              <p:nvPr/>
            </p:nvSpPr>
            <p:spPr bwMode="auto">
              <a:xfrm>
                <a:off x="2290" y="2205"/>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7737" name="Text Box 233"/>
              <p:cNvSpPr txBox="1">
                <a:spLocks noChangeArrowheads="1"/>
              </p:cNvSpPr>
              <p:nvPr/>
            </p:nvSpPr>
            <p:spPr bwMode="auto">
              <a:xfrm>
                <a:off x="2290" y="2386"/>
                <a:ext cx="182" cy="13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4</a:t>
                </a:r>
                <a:endParaRPr lang="en-US" altLang="zh-CN" dirty="0">
                  <a:latin typeface="Arial" panose="020B0604020202020204" pitchFamily="34" charset="0"/>
                </a:endParaRPr>
              </a:p>
            </p:txBody>
          </p:sp>
          <p:sp>
            <p:nvSpPr>
              <p:cNvPr id="277738" name="Rectangle 234"/>
              <p:cNvSpPr>
                <a:spLocks noChangeArrowheads="1"/>
              </p:cNvSpPr>
              <p:nvPr/>
            </p:nvSpPr>
            <p:spPr bwMode="auto">
              <a:xfrm>
                <a:off x="1476" y="2205"/>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7739" name="Text Box 235"/>
              <p:cNvSpPr txBox="1">
                <a:spLocks noChangeArrowheads="1"/>
              </p:cNvSpPr>
              <p:nvPr/>
            </p:nvSpPr>
            <p:spPr bwMode="auto">
              <a:xfrm>
                <a:off x="1475" y="2387"/>
                <a:ext cx="182" cy="13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277740" name="Rectangle 236"/>
              <p:cNvSpPr>
                <a:spLocks noChangeArrowheads="1"/>
              </p:cNvSpPr>
              <p:nvPr/>
            </p:nvSpPr>
            <p:spPr bwMode="auto">
              <a:xfrm>
                <a:off x="2020" y="2205"/>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7741" name="Text Box 237"/>
              <p:cNvSpPr txBox="1">
                <a:spLocks noChangeArrowheads="1"/>
              </p:cNvSpPr>
              <p:nvPr/>
            </p:nvSpPr>
            <p:spPr bwMode="auto">
              <a:xfrm>
                <a:off x="2020" y="2386"/>
                <a:ext cx="182" cy="13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3</a:t>
                </a:r>
                <a:endParaRPr lang="en-US" altLang="zh-CN" dirty="0">
                  <a:latin typeface="Arial" panose="020B0604020202020204" pitchFamily="34" charset="0"/>
                </a:endParaRPr>
              </a:p>
            </p:txBody>
          </p:sp>
          <p:sp>
            <p:nvSpPr>
              <p:cNvPr id="277742" name="Rectangle 238"/>
              <p:cNvSpPr>
                <a:spLocks noChangeArrowheads="1"/>
              </p:cNvSpPr>
              <p:nvPr/>
            </p:nvSpPr>
            <p:spPr bwMode="auto">
              <a:xfrm>
                <a:off x="1748" y="2205"/>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7743" name="Text Box 239"/>
              <p:cNvSpPr txBox="1">
                <a:spLocks noChangeArrowheads="1"/>
              </p:cNvSpPr>
              <p:nvPr/>
            </p:nvSpPr>
            <p:spPr bwMode="auto">
              <a:xfrm>
                <a:off x="1746" y="2387"/>
                <a:ext cx="182" cy="13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277744" name="Text Box 240"/>
              <p:cNvSpPr txBox="1">
                <a:spLocks noChangeArrowheads="1"/>
              </p:cNvSpPr>
              <p:nvPr/>
            </p:nvSpPr>
            <p:spPr bwMode="auto">
              <a:xfrm>
                <a:off x="1110" y="2523"/>
                <a:ext cx="545" cy="13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M</a:t>
                </a:r>
                <a:r>
                  <a:rPr kumimoji="0" lang="zh-CN" altLang="en-US" kern="1200" cap="none" spc="0" normalizeH="0" baseline="0" noProof="0" smtClean="0">
                    <a:latin typeface="Arial" panose="020B0604020202020204" pitchFamily="34" charset="0"/>
                    <a:ea typeface="宋体" panose="02010600030101010101" pitchFamily="2" charset="-122"/>
                    <a:cs typeface="+mn-cs"/>
                  </a:rPr>
                  <a:t>的值：</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sp>
            <p:nvSpPr>
              <p:cNvPr id="277745" name="Text Box 241"/>
              <p:cNvSpPr txBox="1">
                <a:spLocks noChangeArrowheads="1"/>
              </p:cNvSpPr>
              <p:nvPr/>
            </p:nvSpPr>
            <p:spPr bwMode="auto">
              <a:xfrm>
                <a:off x="2290" y="2524"/>
                <a:ext cx="182" cy="13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277746" name="Text Box 242"/>
              <p:cNvSpPr txBox="1">
                <a:spLocks noChangeArrowheads="1"/>
              </p:cNvSpPr>
              <p:nvPr/>
            </p:nvSpPr>
            <p:spPr bwMode="auto">
              <a:xfrm>
                <a:off x="1748" y="2523"/>
                <a:ext cx="182" cy="13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277747" name="Text Box 243"/>
              <p:cNvSpPr txBox="1">
                <a:spLocks noChangeArrowheads="1"/>
              </p:cNvSpPr>
              <p:nvPr/>
            </p:nvSpPr>
            <p:spPr bwMode="auto">
              <a:xfrm>
                <a:off x="1476" y="2523"/>
                <a:ext cx="182" cy="13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277748" name="Text Box 244"/>
              <p:cNvSpPr txBox="1">
                <a:spLocks noChangeArrowheads="1"/>
              </p:cNvSpPr>
              <p:nvPr/>
            </p:nvSpPr>
            <p:spPr bwMode="auto">
              <a:xfrm>
                <a:off x="2018" y="2523"/>
                <a:ext cx="182" cy="136"/>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grpSp>
      </p:grpSp>
      <p:grpSp>
        <p:nvGrpSpPr>
          <p:cNvPr id="7" name="Group 245"/>
          <p:cNvGrpSpPr/>
          <p:nvPr/>
        </p:nvGrpSpPr>
        <p:grpSpPr>
          <a:xfrm>
            <a:off x="1908175" y="3281363"/>
            <a:ext cx="3889375" cy="1227137"/>
            <a:chOff x="1156" y="1298"/>
            <a:chExt cx="2450" cy="773"/>
          </a:xfrm>
        </p:grpSpPr>
        <p:sp>
          <p:nvSpPr>
            <p:cNvPr id="153609" name="Rectangle 246"/>
            <p:cNvSpPr/>
            <p:nvPr/>
          </p:nvSpPr>
          <p:spPr>
            <a:xfrm>
              <a:off x="1156" y="1298"/>
              <a:ext cx="2450" cy="771"/>
            </a:xfrm>
            <a:prstGeom prst="rect">
              <a:avLst/>
            </a:prstGeom>
            <a:solidFill>
              <a:srgbClr val="FCFCFC"/>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pSp>
          <p:nvGrpSpPr>
            <p:cNvPr id="153610" name="Group 247"/>
            <p:cNvGrpSpPr/>
            <p:nvPr/>
          </p:nvGrpSpPr>
          <p:grpSpPr>
            <a:xfrm>
              <a:off x="1247" y="1434"/>
              <a:ext cx="2223" cy="637"/>
              <a:chOff x="3242" y="1978"/>
              <a:chExt cx="1635" cy="332"/>
            </a:xfrm>
          </p:grpSpPr>
          <p:sp>
            <p:nvSpPr>
              <p:cNvPr id="277752" name="Rectangle 248"/>
              <p:cNvSpPr>
                <a:spLocks noChangeArrowheads="1"/>
              </p:cNvSpPr>
              <p:nvPr/>
            </p:nvSpPr>
            <p:spPr bwMode="auto">
              <a:xfrm>
                <a:off x="4695" y="1979"/>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7753" name="Text Box 249"/>
              <p:cNvSpPr txBox="1">
                <a:spLocks noChangeArrowheads="1"/>
              </p:cNvSpPr>
              <p:nvPr/>
            </p:nvSpPr>
            <p:spPr bwMode="auto">
              <a:xfrm>
                <a:off x="4695" y="2160"/>
                <a:ext cx="182" cy="1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9</a:t>
                </a:r>
                <a:endParaRPr lang="en-US" altLang="zh-CN" dirty="0">
                  <a:latin typeface="Arial" panose="020B0604020202020204" pitchFamily="34" charset="0"/>
                </a:endParaRPr>
              </a:p>
            </p:txBody>
          </p:sp>
          <p:sp>
            <p:nvSpPr>
              <p:cNvPr id="277754" name="Rectangle 250"/>
              <p:cNvSpPr>
                <a:spLocks noChangeArrowheads="1"/>
              </p:cNvSpPr>
              <p:nvPr/>
            </p:nvSpPr>
            <p:spPr bwMode="auto">
              <a:xfrm>
                <a:off x="4332" y="1979"/>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7755" name="Text Box 251"/>
              <p:cNvSpPr txBox="1">
                <a:spLocks noChangeArrowheads="1"/>
              </p:cNvSpPr>
              <p:nvPr/>
            </p:nvSpPr>
            <p:spPr bwMode="auto">
              <a:xfrm>
                <a:off x="4332" y="2160"/>
                <a:ext cx="182" cy="1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8</a:t>
                </a:r>
                <a:endParaRPr lang="en-US" altLang="zh-CN" dirty="0">
                  <a:latin typeface="Arial" panose="020B0604020202020204" pitchFamily="34" charset="0"/>
                </a:endParaRPr>
              </a:p>
            </p:txBody>
          </p:sp>
          <p:sp>
            <p:nvSpPr>
              <p:cNvPr id="277756" name="Rectangle 252"/>
              <p:cNvSpPr>
                <a:spLocks noChangeArrowheads="1"/>
              </p:cNvSpPr>
              <p:nvPr/>
            </p:nvSpPr>
            <p:spPr bwMode="auto">
              <a:xfrm>
                <a:off x="3969" y="1979"/>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7757" name="Text Box 253"/>
              <p:cNvSpPr txBox="1">
                <a:spLocks noChangeArrowheads="1"/>
              </p:cNvSpPr>
              <p:nvPr/>
            </p:nvSpPr>
            <p:spPr bwMode="auto">
              <a:xfrm>
                <a:off x="3969" y="2160"/>
                <a:ext cx="182" cy="1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7</a:t>
                </a:r>
                <a:endParaRPr lang="en-US" altLang="zh-CN" dirty="0">
                  <a:latin typeface="Arial" panose="020B0604020202020204" pitchFamily="34" charset="0"/>
                </a:endParaRPr>
              </a:p>
            </p:txBody>
          </p:sp>
          <p:sp>
            <p:nvSpPr>
              <p:cNvPr id="277758" name="Rectangle 254"/>
              <p:cNvSpPr>
                <a:spLocks noChangeArrowheads="1"/>
              </p:cNvSpPr>
              <p:nvPr/>
            </p:nvSpPr>
            <p:spPr bwMode="auto">
              <a:xfrm>
                <a:off x="3606" y="1979"/>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7759" name="Text Box 255"/>
              <p:cNvSpPr txBox="1">
                <a:spLocks noChangeArrowheads="1"/>
              </p:cNvSpPr>
              <p:nvPr/>
            </p:nvSpPr>
            <p:spPr bwMode="auto">
              <a:xfrm>
                <a:off x="3606" y="2160"/>
                <a:ext cx="182" cy="1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277760" name="Rectangle 256"/>
              <p:cNvSpPr>
                <a:spLocks noChangeArrowheads="1"/>
              </p:cNvSpPr>
              <p:nvPr/>
            </p:nvSpPr>
            <p:spPr bwMode="auto">
              <a:xfrm>
                <a:off x="3242" y="1978"/>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7761" name="Text Box 257"/>
              <p:cNvSpPr txBox="1">
                <a:spLocks noChangeArrowheads="1"/>
              </p:cNvSpPr>
              <p:nvPr/>
            </p:nvSpPr>
            <p:spPr bwMode="auto">
              <a:xfrm>
                <a:off x="3243" y="2160"/>
                <a:ext cx="182" cy="1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277762" name="Line 258"/>
              <p:cNvSpPr>
                <a:spLocks noChangeShapeType="1"/>
              </p:cNvSpPr>
              <p:nvPr/>
            </p:nvSpPr>
            <p:spPr bwMode="auto">
              <a:xfrm>
                <a:off x="3425" y="2068"/>
                <a:ext cx="181"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7763" name="Line 259"/>
              <p:cNvSpPr>
                <a:spLocks noChangeShapeType="1"/>
              </p:cNvSpPr>
              <p:nvPr/>
            </p:nvSpPr>
            <p:spPr bwMode="auto">
              <a:xfrm>
                <a:off x="3787" y="2068"/>
                <a:ext cx="182"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7764" name="Line 260"/>
              <p:cNvSpPr>
                <a:spLocks noChangeShapeType="1"/>
              </p:cNvSpPr>
              <p:nvPr/>
            </p:nvSpPr>
            <p:spPr bwMode="auto">
              <a:xfrm>
                <a:off x="4150" y="2068"/>
                <a:ext cx="181"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7765" name="Line 261"/>
              <p:cNvSpPr>
                <a:spLocks noChangeShapeType="1"/>
              </p:cNvSpPr>
              <p:nvPr/>
            </p:nvSpPr>
            <p:spPr bwMode="auto">
              <a:xfrm>
                <a:off x="4513" y="2068"/>
                <a:ext cx="181"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nodeType="clickEffect">
                                  <p:stCondLst>
                                    <p:cond delay="0"/>
                                  </p:stCondLst>
                                  <p:childTnLst>
                                    <p:anim calcmode="lin" valueType="num">
                                      <p:cBhvr additive="base">
                                        <p:cTn id="11" dur="500"/>
                                        <p:tgtEl>
                                          <p:spTgt spid="5"/>
                                        </p:tgtEl>
                                        <p:attrNameLst>
                                          <p:attrName>ppt_x</p:attrName>
                                        </p:attrNameLst>
                                      </p:cBhvr>
                                      <p:tavLst>
                                        <p:tav tm="0">
                                          <p:val>
                                            <p:strVal val="ppt_x"/>
                                          </p:val>
                                        </p:tav>
                                        <p:tav tm="100000">
                                          <p:val>
                                            <p:strVal val="ppt_x"/>
                                          </p:val>
                                        </p:tav>
                                      </p:tavLst>
                                    </p:anim>
                                    <p:anim calcmode="lin" valueType="num">
                                      <p:cBhvr additive="base">
                                        <p:cTn id="12" dur="500"/>
                                        <p:tgtEl>
                                          <p:spTgt spid="5"/>
                                        </p:tgtEl>
                                        <p:attrNameLst>
                                          <p:attrName>ppt_y</p:attrName>
                                        </p:attrNameLst>
                                      </p:cBhvr>
                                      <p:tavLst>
                                        <p:tav tm="0">
                                          <p:val>
                                            <p:strVal val="ppt_y"/>
                                          </p:val>
                                        </p:tav>
                                        <p:tav tm="100000">
                                          <p:val>
                                            <p:strVal val="1+ppt_h/2"/>
                                          </p:val>
                                        </p:tav>
                                      </p:tavLst>
                                    </p:anim>
                                    <p:set>
                                      <p:cBhvr>
                                        <p:cTn id="13" dur="1" fill="hold">
                                          <p:stCondLst>
                                            <p:cond delay="499"/>
                                          </p:stCondLst>
                                        </p:cTn>
                                        <p:tgtEl>
                                          <p:spTgt spid="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ox(i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277507">
                                            <p:txEl>
                                              <p:charRg st="46" end="54"/>
                                            </p:txEl>
                                          </p:spTgt>
                                        </p:tgtEl>
                                        <p:attrNameLst>
                                          <p:attrName>style.visibility</p:attrName>
                                        </p:attrNameLst>
                                      </p:cBhvr>
                                      <p:to>
                                        <p:strVal val="visible"/>
                                      </p:to>
                                    </p:set>
                                    <p:animEffect transition="in" filter="box(in)">
                                      <p:cBhvr>
                                        <p:cTn id="23" dur="500"/>
                                        <p:tgtEl>
                                          <p:spTgt spid="277507">
                                            <p:txEl>
                                              <p:charRg st="46" end="5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ox(in)">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nodeType="clickEffect">
                                  <p:stCondLst>
                                    <p:cond delay="0"/>
                                  </p:stCondLst>
                                  <p:childTnLst>
                                    <p:anim calcmode="lin" valueType="num">
                                      <p:cBhvr additive="base">
                                        <p:cTn id="32" dur="500"/>
                                        <p:tgtEl>
                                          <p:spTgt spid="7"/>
                                        </p:tgtEl>
                                        <p:attrNameLst>
                                          <p:attrName>ppt_x</p:attrName>
                                        </p:attrNameLst>
                                      </p:cBhvr>
                                      <p:tavLst>
                                        <p:tav tm="0">
                                          <p:val>
                                            <p:strVal val="ppt_x"/>
                                          </p:val>
                                        </p:tav>
                                        <p:tav tm="100000">
                                          <p:val>
                                            <p:strVal val="ppt_x"/>
                                          </p:val>
                                        </p:tav>
                                      </p:tavLst>
                                    </p:anim>
                                    <p:anim calcmode="lin" valueType="num">
                                      <p:cBhvr additive="base">
                                        <p:cTn id="33" dur="500"/>
                                        <p:tgtEl>
                                          <p:spTgt spid="7"/>
                                        </p:tgtEl>
                                        <p:attrNameLst>
                                          <p:attrName>ppt_y</p:attrName>
                                        </p:attrNameLst>
                                      </p:cBhvr>
                                      <p:tavLst>
                                        <p:tav tm="0">
                                          <p:val>
                                            <p:strVal val="ppt_y"/>
                                          </p:val>
                                        </p:tav>
                                        <p:tav tm="100000">
                                          <p:val>
                                            <p:strVal val="1+ppt_h/2"/>
                                          </p:val>
                                        </p:tav>
                                      </p:tavLst>
                                    </p:anim>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box(in)">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277507">
                                            <p:txEl>
                                              <p:charRg st="55" end="67"/>
                                            </p:txEl>
                                          </p:spTgt>
                                        </p:tgtEl>
                                        <p:attrNameLst>
                                          <p:attrName>style.visibility</p:attrName>
                                        </p:attrNameLst>
                                      </p:cBhvr>
                                      <p:to>
                                        <p:strVal val="visible"/>
                                      </p:to>
                                    </p:set>
                                    <p:animEffect transition="in" filter="box(in)">
                                      <p:cBhvr>
                                        <p:cTn id="44" dur="500"/>
                                        <p:tgtEl>
                                          <p:spTgt spid="277507">
                                            <p:txEl>
                                              <p:charRg st="55" end="6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nodeType="click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box(in)">
                                      <p:cBhvr>
                                        <p:cTn id="4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2802" name="Rectangle 2"/>
          <p:cNvSpPr>
            <a:spLocks noGrp="1" noChangeArrowheads="1"/>
          </p:cNvSpPr>
          <p:nvPr>
            <p:ph type="title"/>
          </p:nvPr>
        </p:nvSpPr>
        <p:spPr>
          <a:xfrm>
            <a:off x="457200" y="115888"/>
            <a:ext cx="8229600" cy="50482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页面缓冲算法举例：</a:t>
            </a:r>
            <a:endParaRPr kumimoji="0" lang="zh-CN" altLang="en-US" sz="32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332803" name="Rectangle 3"/>
          <p:cNvSpPr>
            <a:spLocks noGrp="1"/>
          </p:cNvSpPr>
          <p:nvPr>
            <p:ph idx="1"/>
          </p:nvPr>
        </p:nvSpPr>
        <p:spPr>
          <a:xfrm>
            <a:off x="468313" y="692150"/>
            <a:ext cx="8229600" cy="5473700"/>
          </a:xfrm>
          <a:ln/>
        </p:spPr>
        <p:txBody>
          <a:bodyPr vert="horz" wrap="square" lIns="91440" tIns="45720" rIns="91440" bIns="45720" anchor="t"/>
          <a:p>
            <a:pPr lvl="1">
              <a:buNone/>
            </a:pPr>
            <a:r>
              <a:rPr lang="zh-CN" altLang="en-US" b="1" dirty="0">
                <a:latin typeface="Times New Roman" panose="02020603050405020304" pitchFamily="18" charset="0"/>
              </a:rPr>
              <a:t>（</a:t>
            </a:r>
            <a:r>
              <a:rPr lang="en-US" altLang="zh-CN" b="1" dirty="0">
                <a:latin typeface="Times New Roman" panose="02020603050405020304" pitchFamily="18" charset="0"/>
              </a:rPr>
              <a:t>7</a:t>
            </a:r>
            <a:r>
              <a:rPr lang="zh-CN" altLang="en-US" b="1" dirty="0">
                <a:latin typeface="Times New Roman" panose="02020603050405020304" pitchFamily="18" charset="0"/>
              </a:rPr>
              <a:t>）</a:t>
            </a:r>
            <a:r>
              <a:rPr lang="en-US" altLang="zh-CN" b="1" dirty="0">
                <a:latin typeface="Times New Roman" panose="02020603050405020304" pitchFamily="18" charset="0"/>
              </a:rPr>
              <a:t>P1</a:t>
            </a:r>
            <a:r>
              <a:rPr lang="zh-CN" altLang="en-US" b="1" dirty="0">
                <a:latin typeface="Times New Roman" panose="02020603050405020304" pitchFamily="18" charset="0"/>
              </a:rPr>
              <a:t>读</a:t>
            </a:r>
            <a:r>
              <a:rPr lang="en-US" altLang="zh-CN" b="1" dirty="0">
                <a:latin typeface="Times New Roman" panose="02020603050405020304" pitchFamily="18" charset="0"/>
              </a:rPr>
              <a:t>1</a:t>
            </a:r>
            <a:r>
              <a:rPr lang="zh-CN" altLang="en-US" b="1" dirty="0">
                <a:latin typeface="Times New Roman" panose="02020603050405020304" pitchFamily="18" charset="0"/>
              </a:rPr>
              <a:t>页，系统处理方式为：</a:t>
            </a:r>
            <a:endParaRPr lang="zh-CN" altLang="en-US" b="1" dirty="0">
              <a:latin typeface="Times New Roman" panose="02020603050405020304" pitchFamily="18" charset="0"/>
            </a:endParaRPr>
          </a:p>
          <a:p>
            <a:pPr lvl="1">
              <a:buChar char="•"/>
            </a:pPr>
            <a:r>
              <a:rPr lang="zh-CN" altLang="en-US" b="1" dirty="0">
                <a:latin typeface="Times New Roman" panose="02020603050405020304" pitchFamily="18" charset="0"/>
              </a:rPr>
              <a:t>已修改页面链表：</a:t>
            </a:r>
            <a:endParaRPr lang="zh-CN" altLang="en-US" b="1" dirty="0">
              <a:latin typeface="Times New Roman" panose="02020603050405020304" pitchFamily="18" charset="0"/>
            </a:endParaRPr>
          </a:p>
          <a:p>
            <a:pPr lvl="1">
              <a:buChar char="•"/>
            </a:pPr>
            <a:endParaRPr lang="zh-CN" altLang="en-US" b="1" dirty="0">
              <a:latin typeface="Times New Roman" panose="02020603050405020304" pitchFamily="18" charset="0"/>
            </a:endParaRPr>
          </a:p>
          <a:p>
            <a:pPr lvl="1">
              <a:buChar char="•"/>
            </a:pPr>
            <a:endParaRPr lang="zh-CN" altLang="en-US" b="1" dirty="0">
              <a:latin typeface="Times New Roman" panose="02020603050405020304" pitchFamily="18" charset="0"/>
            </a:endParaRPr>
          </a:p>
          <a:p>
            <a:pPr lvl="1">
              <a:buChar char="•"/>
            </a:pPr>
            <a:r>
              <a:rPr lang="zh-CN" altLang="en-US" b="1" dirty="0">
                <a:latin typeface="Times New Roman" panose="02020603050405020304" pitchFamily="18" charset="0"/>
              </a:rPr>
              <a:t>空闲页面链表：</a:t>
            </a:r>
            <a:endParaRPr lang="zh-CN" altLang="en-US" b="1" dirty="0">
              <a:latin typeface="Times New Roman" panose="02020603050405020304" pitchFamily="18" charset="0"/>
            </a:endParaRPr>
          </a:p>
          <a:p>
            <a:pPr lvl="1">
              <a:buChar char="•"/>
            </a:pPr>
            <a:endParaRPr lang="zh-CN" altLang="en-US" b="1" dirty="0">
              <a:latin typeface="Times New Roman" panose="02020603050405020304" pitchFamily="18" charset="0"/>
            </a:endParaRPr>
          </a:p>
          <a:p>
            <a:pPr lvl="1">
              <a:buChar char="•"/>
            </a:pPr>
            <a:endParaRPr lang="zh-CN" altLang="en-US" b="1" dirty="0">
              <a:latin typeface="Times New Roman" panose="02020603050405020304" pitchFamily="18" charset="0"/>
            </a:endParaRPr>
          </a:p>
          <a:p>
            <a:pPr lvl="1">
              <a:buChar char="•"/>
            </a:pPr>
            <a:r>
              <a:rPr lang="zh-CN" altLang="en-US" b="1" dirty="0">
                <a:latin typeface="Times New Roman" panose="02020603050405020304" pitchFamily="18" charset="0"/>
              </a:rPr>
              <a:t>进程</a:t>
            </a:r>
            <a:r>
              <a:rPr lang="en-US" altLang="zh-CN" b="1" dirty="0">
                <a:latin typeface="Times New Roman" panose="02020603050405020304" pitchFamily="18" charset="0"/>
              </a:rPr>
              <a:t>P1</a:t>
            </a:r>
            <a:r>
              <a:rPr lang="zh-CN" altLang="en-US" b="1" dirty="0">
                <a:latin typeface="Times New Roman" panose="02020603050405020304" pitchFamily="18" charset="0"/>
              </a:rPr>
              <a:t>占据内存情况：</a:t>
            </a:r>
            <a:endParaRPr lang="zh-CN" altLang="en-US" b="1" dirty="0">
              <a:latin typeface="Times New Roman" panose="02020603050405020304" pitchFamily="18" charset="0"/>
            </a:endParaRPr>
          </a:p>
          <a:p>
            <a:pPr>
              <a:buNone/>
            </a:pPr>
            <a:endParaRPr lang="zh-CN" altLang="en-US" b="1" dirty="0">
              <a:latin typeface="Times New Roman" panose="02020603050405020304" pitchFamily="18" charset="0"/>
            </a:endParaRPr>
          </a:p>
        </p:txBody>
      </p:sp>
      <p:grpSp>
        <p:nvGrpSpPr>
          <p:cNvPr id="2" name="Group 71"/>
          <p:cNvGrpSpPr/>
          <p:nvPr/>
        </p:nvGrpSpPr>
        <p:grpSpPr>
          <a:xfrm>
            <a:off x="3419475" y="3317875"/>
            <a:ext cx="3960813" cy="974725"/>
            <a:chOff x="3243" y="1480"/>
            <a:chExt cx="1633" cy="342"/>
          </a:xfrm>
        </p:grpSpPr>
        <p:sp>
          <p:nvSpPr>
            <p:cNvPr id="332872" name="Rectangle 72"/>
            <p:cNvSpPr>
              <a:spLocks noChangeArrowheads="1"/>
            </p:cNvSpPr>
            <p:nvPr/>
          </p:nvSpPr>
          <p:spPr bwMode="auto">
            <a:xfrm>
              <a:off x="4332" y="1480"/>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2873" name="Text Box 73"/>
            <p:cNvSpPr txBox="1">
              <a:spLocks noChangeArrowheads="1"/>
            </p:cNvSpPr>
            <p:nvPr/>
          </p:nvSpPr>
          <p:spPr bwMode="auto">
            <a:xfrm>
              <a:off x="4332" y="1661"/>
              <a:ext cx="182" cy="16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9</a:t>
              </a:r>
              <a:endParaRPr lang="en-US" altLang="zh-CN" dirty="0">
                <a:latin typeface="Arial" panose="020B0604020202020204" pitchFamily="34" charset="0"/>
              </a:endParaRPr>
            </a:p>
          </p:txBody>
        </p:sp>
        <p:sp>
          <p:nvSpPr>
            <p:cNvPr id="332874" name="Rectangle 74"/>
            <p:cNvSpPr>
              <a:spLocks noChangeArrowheads="1"/>
            </p:cNvSpPr>
            <p:nvPr/>
          </p:nvSpPr>
          <p:spPr bwMode="auto">
            <a:xfrm>
              <a:off x="3969" y="1480"/>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2875" name="Text Box 75"/>
            <p:cNvSpPr txBox="1">
              <a:spLocks noChangeArrowheads="1"/>
            </p:cNvSpPr>
            <p:nvPr/>
          </p:nvSpPr>
          <p:spPr bwMode="auto">
            <a:xfrm>
              <a:off x="3969" y="1661"/>
              <a:ext cx="182" cy="16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8</a:t>
              </a:r>
              <a:endParaRPr lang="en-US" altLang="zh-CN" dirty="0">
                <a:latin typeface="Arial" panose="020B0604020202020204" pitchFamily="34" charset="0"/>
              </a:endParaRPr>
            </a:p>
          </p:txBody>
        </p:sp>
        <p:sp>
          <p:nvSpPr>
            <p:cNvPr id="332876" name="Rectangle 76"/>
            <p:cNvSpPr>
              <a:spLocks noChangeArrowheads="1"/>
            </p:cNvSpPr>
            <p:nvPr/>
          </p:nvSpPr>
          <p:spPr bwMode="auto">
            <a:xfrm>
              <a:off x="3606" y="1480"/>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2877" name="Text Box 77"/>
            <p:cNvSpPr txBox="1">
              <a:spLocks noChangeArrowheads="1"/>
            </p:cNvSpPr>
            <p:nvPr/>
          </p:nvSpPr>
          <p:spPr bwMode="auto">
            <a:xfrm>
              <a:off x="3606" y="1661"/>
              <a:ext cx="182" cy="16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7</a:t>
              </a:r>
              <a:endParaRPr lang="en-US" altLang="zh-CN" dirty="0">
                <a:latin typeface="Arial" panose="020B0604020202020204" pitchFamily="34" charset="0"/>
              </a:endParaRPr>
            </a:p>
          </p:txBody>
        </p:sp>
        <p:sp>
          <p:nvSpPr>
            <p:cNvPr id="332878" name="Rectangle 78"/>
            <p:cNvSpPr>
              <a:spLocks noChangeArrowheads="1"/>
            </p:cNvSpPr>
            <p:nvPr/>
          </p:nvSpPr>
          <p:spPr bwMode="auto">
            <a:xfrm>
              <a:off x="3243" y="1480"/>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2879" name="Text Box 79"/>
            <p:cNvSpPr txBox="1">
              <a:spLocks noChangeArrowheads="1"/>
            </p:cNvSpPr>
            <p:nvPr/>
          </p:nvSpPr>
          <p:spPr bwMode="auto">
            <a:xfrm>
              <a:off x="3243" y="1661"/>
              <a:ext cx="182" cy="16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332880" name="Line 80"/>
            <p:cNvSpPr>
              <a:spLocks noChangeShapeType="1"/>
            </p:cNvSpPr>
            <p:nvPr/>
          </p:nvSpPr>
          <p:spPr bwMode="auto">
            <a:xfrm>
              <a:off x="3424" y="1569"/>
              <a:ext cx="182"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2881" name="Line 81"/>
            <p:cNvSpPr>
              <a:spLocks noChangeShapeType="1"/>
            </p:cNvSpPr>
            <p:nvPr/>
          </p:nvSpPr>
          <p:spPr bwMode="auto">
            <a:xfrm>
              <a:off x="3787" y="1569"/>
              <a:ext cx="181"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2882" name="Line 82"/>
            <p:cNvSpPr>
              <a:spLocks noChangeShapeType="1"/>
            </p:cNvSpPr>
            <p:nvPr/>
          </p:nvSpPr>
          <p:spPr bwMode="auto">
            <a:xfrm>
              <a:off x="4150" y="1569"/>
              <a:ext cx="181"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2883" name="Rectangle 83"/>
            <p:cNvSpPr>
              <a:spLocks noChangeArrowheads="1"/>
            </p:cNvSpPr>
            <p:nvPr/>
          </p:nvSpPr>
          <p:spPr bwMode="auto">
            <a:xfrm>
              <a:off x="4694" y="1480"/>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2884" name="Text Box 84"/>
            <p:cNvSpPr txBox="1">
              <a:spLocks noChangeArrowheads="1"/>
            </p:cNvSpPr>
            <p:nvPr/>
          </p:nvSpPr>
          <p:spPr bwMode="auto">
            <a:xfrm>
              <a:off x="4694" y="1661"/>
              <a:ext cx="182" cy="16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332885" name="Line 85"/>
            <p:cNvSpPr>
              <a:spLocks noChangeShapeType="1"/>
            </p:cNvSpPr>
            <p:nvPr/>
          </p:nvSpPr>
          <p:spPr bwMode="auto">
            <a:xfrm>
              <a:off x="4513" y="1560"/>
              <a:ext cx="181"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2886" name="Text Box 86"/>
            <p:cNvSpPr txBox="1">
              <a:spLocks noChangeArrowheads="1"/>
            </p:cNvSpPr>
            <p:nvPr/>
          </p:nvSpPr>
          <p:spPr bwMode="auto">
            <a:xfrm>
              <a:off x="4694" y="1480"/>
              <a:ext cx="182" cy="16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2</a:t>
              </a:r>
              <a:endParaRPr lang="en-US" altLang="zh-CN" dirty="0">
                <a:latin typeface="Arial" panose="020B0604020202020204" pitchFamily="34" charset="0"/>
              </a:endParaRPr>
            </a:p>
          </p:txBody>
        </p:sp>
      </p:grpSp>
      <p:grpSp>
        <p:nvGrpSpPr>
          <p:cNvPr id="3" name="Group 87"/>
          <p:cNvGrpSpPr/>
          <p:nvPr/>
        </p:nvGrpSpPr>
        <p:grpSpPr>
          <a:xfrm>
            <a:off x="3276600" y="4868863"/>
            <a:ext cx="3671888" cy="1477962"/>
            <a:chOff x="1655" y="2205"/>
            <a:chExt cx="1363" cy="462"/>
          </a:xfrm>
        </p:grpSpPr>
        <p:sp>
          <p:nvSpPr>
            <p:cNvPr id="332888" name="Text Box 88"/>
            <p:cNvSpPr txBox="1">
              <a:spLocks noChangeArrowheads="1"/>
            </p:cNvSpPr>
            <p:nvPr/>
          </p:nvSpPr>
          <p:spPr bwMode="auto">
            <a:xfrm>
              <a:off x="2290" y="2205"/>
              <a:ext cx="182" cy="14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332889" name="Text Box 89"/>
            <p:cNvSpPr txBox="1">
              <a:spLocks noChangeArrowheads="1"/>
            </p:cNvSpPr>
            <p:nvPr/>
          </p:nvSpPr>
          <p:spPr bwMode="auto">
            <a:xfrm>
              <a:off x="2019" y="2205"/>
              <a:ext cx="182" cy="14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3</a:t>
              </a:r>
              <a:endParaRPr lang="en-US" altLang="zh-CN" dirty="0">
                <a:latin typeface="Arial" panose="020B0604020202020204" pitchFamily="34" charset="0"/>
              </a:endParaRPr>
            </a:p>
          </p:txBody>
        </p:sp>
        <p:sp>
          <p:nvSpPr>
            <p:cNvPr id="332890" name="Text Box 90"/>
            <p:cNvSpPr txBox="1">
              <a:spLocks noChangeArrowheads="1"/>
            </p:cNvSpPr>
            <p:nvPr/>
          </p:nvSpPr>
          <p:spPr bwMode="auto">
            <a:xfrm>
              <a:off x="2835" y="2205"/>
              <a:ext cx="182" cy="14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332891" name="Rectangle 91"/>
            <p:cNvSpPr>
              <a:spLocks noChangeArrowheads="1"/>
            </p:cNvSpPr>
            <p:nvPr/>
          </p:nvSpPr>
          <p:spPr bwMode="auto">
            <a:xfrm>
              <a:off x="2290" y="2205"/>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2892" name="Text Box 92"/>
            <p:cNvSpPr txBox="1">
              <a:spLocks noChangeArrowheads="1"/>
            </p:cNvSpPr>
            <p:nvPr/>
          </p:nvSpPr>
          <p:spPr bwMode="auto">
            <a:xfrm>
              <a:off x="2290" y="2386"/>
              <a:ext cx="182" cy="14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4</a:t>
              </a:r>
              <a:endParaRPr lang="en-US" altLang="zh-CN" dirty="0">
                <a:latin typeface="Arial" panose="020B0604020202020204" pitchFamily="34" charset="0"/>
              </a:endParaRPr>
            </a:p>
          </p:txBody>
        </p:sp>
        <p:sp>
          <p:nvSpPr>
            <p:cNvPr id="332893" name="Rectangle 93"/>
            <p:cNvSpPr>
              <a:spLocks noChangeArrowheads="1"/>
            </p:cNvSpPr>
            <p:nvPr/>
          </p:nvSpPr>
          <p:spPr bwMode="auto">
            <a:xfrm>
              <a:off x="2562" y="2205"/>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2894" name="Text Box 94"/>
            <p:cNvSpPr txBox="1">
              <a:spLocks noChangeArrowheads="1"/>
            </p:cNvSpPr>
            <p:nvPr/>
          </p:nvSpPr>
          <p:spPr bwMode="auto">
            <a:xfrm>
              <a:off x="2561" y="2387"/>
              <a:ext cx="182" cy="14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332895" name="Rectangle 95"/>
            <p:cNvSpPr>
              <a:spLocks noChangeArrowheads="1"/>
            </p:cNvSpPr>
            <p:nvPr/>
          </p:nvSpPr>
          <p:spPr bwMode="auto">
            <a:xfrm>
              <a:off x="2020" y="2205"/>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2896" name="Text Box 96"/>
            <p:cNvSpPr txBox="1">
              <a:spLocks noChangeArrowheads="1"/>
            </p:cNvSpPr>
            <p:nvPr/>
          </p:nvSpPr>
          <p:spPr bwMode="auto">
            <a:xfrm>
              <a:off x="2018" y="2387"/>
              <a:ext cx="182" cy="14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3</a:t>
              </a:r>
              <a:endParaRPr lang="en-US" altLang="zh-CN" dirty="0">
                <a:latin typeface="Arial" panose="020B0604020202020204" pitchFamily="34" charset="0"/>
              </a:endParaRPr>
            </a:p>
          </p:txBody>
        </p:sp>
        <p:sp>
          <p:nvSpPr>
            <p:cNvPr id="332897" name="Rectangle 97"/>
            <p:cNvSpPr>
              <a:spLocks noChangeArrowheads="1"/>
            </p:cNvSpPr>
            <p:nvPr/>
          </p:nvSpPr>
          <p:spPr bwMode="auto">
            <a:xfrm>
              <a:off x="2836" y="2205"/>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2898" name="Text Box 98"/>
            <p:cNvSpPr txBox="1">
              <a:spLocks noChangeArrowheads="1"/>
            </p:cNvSpPr>
            <p:nvPr/>
          </p:nvSpPr>
          <p:spPr bwMode="auto">
            <a:xfrm>
              <a:off x="2834" y="2387"/>
              <a:ext cx="182" cy="14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332899" name="Text Box 99"/>
            <p:cNvSpPr txBox="1">
              <a:spLocks noChangeArrowheads="1"/>
            </p:cNvSpPr>
            <p:nvPr/>
          </p:nvSpPr>
          <p:spPr bwMode="auto">
            <a:xfrm>
              <a:off x="1655" y="2523"/>
              <a:ext cx="545" cy="14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M</a:t>
              </a:r>
              <a:r>
                <a:rPr kumimoji="0" lang="zh-CN" altLang="en-US" kern="1200" cap="none" spc="0" normalizeH="0" baseline="0" noProof="0" smtClean="0">
                  <a:latin typeface="Arial" panose="020B0604020202020204" pitchFamily="34" charset="0"/>
                  <a:ea typeface="宋体" panose="02010600030101010101" pitchFamily="2" charset="-122"/>
                  <a:cs typeface="+mn-cs"/>
                </a:rPr>
                <a:t>的值：</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sp>
          <p:nvSpPr>
            <p:cNvPr id="332900" name="Text Box 100"/>
            <p:cNvSpPr txBox="1">
              <a:spLocks noChangeArrowheads="1"/>
            </p:cNvSpPr>
            <p:nvPr/>
          </p:nvSpPr>
          <p:spPr bwMode="auto">
            <a:xfrm>
              <a:off x="2290" y="2524"/>
              <a:ext cx="182" cy="14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332901" name="Text Box 101"/>
            <p:cNvSpPr txBox="1">
              <a:spLocks noChangeArrowheads="1"/>
            </p:cNvSpPr>
            <p:nvPr/>
          </p:nvSpPr>
          <p:spPr bwMode="auto">
            <a:xfrm>
              <a:off x="2836" y="2523"/>
              <a:ext cx="182" cy="14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332902" name="Text Box 102"/>
            <p:cNvSpPr txBox="1">
              <a:spLocks noChangeArrowheads="1"/>
            </p:cNvSpPr>
            <p:nvPr/>
          </p:nvSpPr>
          <p:spPr bwMode="auto">
            <a:xfrm>
              <a:off x="2560" y="2523"/>
              <a:ext cx="182" cy="14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332903" name="Text Box 103"/>
            <p:cNvSpPr txBox="1">
              <a:spLocks noChangeArrowheads="1"/>
            </p:cNvSpPr>
            <p:nvPr/>
          </p:nvSpPr>
          <p:spPr bwMode="auto">
            <a:xfrm>
              <a:off x="2018" y="2523"/>
              <a:ext cx="182" cy="14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332904" name="Text Box 104"/>
            <p:cNvSpPr txBox="1">
              <a:spLocks noChangeArrowheads="1"/>
            </p:cNvSpPr>
            <p:nvPr/>
          </p:nvSpPr>
          <p:spPr bwMode="auto">
            <a:xfrm>
              <a:off x="2562" y="2205"/>
              <a:ext cx="182" cy="14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6</a:t>
              </a:r>
              <a:endParaRPr lang="en-US" altLang="zh-CN" dirty="0">
                <a:latin typeface="Arial" panose="020B0604020202020204" pitchFamily="34" charset="0"/>
              </a:endParaRPr>
            </a:p>
          </p:txBody>
        </p:sp>
      </p:grpSp>
      <p:grpSp>
        <p:nvGrpSpPr>
          <p:cNvPr id="4" name="Group 110"/>
          <p:cNvGrpSpPr/>
          <p:nvPr/>
        </p:nvGrpSpPr>
        <p:grpSpPr>
          <a:xfrm>
            <a:off x="3563938" y="1844675"/>
            <a:ext cx="1223962" cy="936625"/>
            <a:chOff x="3742" y="2341"/>
            <a:chExt cx="364" cy="355"/>
          </a:xfrm>
        </p:grpSpPr>
        <p:sp>
          <p:nvSpPr>
            <p:cNvPr id="332911" name="Text Box 111"/>
            <p:cNvSpPr txBox="1">
              <a:spLocks noChangeArrowheads="1"/>
            </p:cNvSpPr>
            <p:nvPr/>
          </p:nvSpPr>
          <p:spPr bwMode="auto">
            <a:xfrm>
              <a:off x="3923" y="2341"/>
              <a:ext cx="182" cy="17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332912" name="Rectangle 112"/>
            <p:cNvSpPr>
              <a:spLocks noChangeArrowheads="1"/>
            </p:cNvSpPr>
            <p:nvPr/>
          </p:nvSpPr>
          <p:spPr bwMode="auto">
            <a:xfrm>
              <a:off x="3924" y="2341"/>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2913" name="Text Box 113"/>
            <p:cNvSpPr txBox="1">
              <a:spLocks noChangeArrowheads="1"/>
            </p:cNvSpPr>
            <p:nvPr/>
          </p:nvSpPr>
          <p:spPr bwMode="auto">
            <a:xfrm>
              <a:off x="3922" y="2523"/>
              <a:ext cx="182" cy="17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332914" name="Line 114"/>
            <p:cNvSpPr>
              <a:spLocks noChangeShapeType="1"/>
            </p:cNvSpPr>
            <p:nvPr/>
          </p:nvSpPr>
          <p:spPr bwMode="auto">
            <a:xfrm>
              <a:off x="3742" y="2432"/>
              <a:ext cx="181"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5" name="Group 115"/>
          <p:cNvGrpSpPr/>
          <p:nvPr/>
        </p:nvGrpSpPr>
        <p:grpSpPr>
          <a:xfrm>
            <a:off x="3635375" y="1341438"/>
            <a:ext cx="3959225" cy="1485900"/>
            <a:chOff x="1383" y="2205"/>
            <a:chExt cx="1361" cy="461"/>
          </a:xfrm>
        </p:grpSpPr>
        <p:sp>
          <p:nvSpPr>
            <p:cNvPr id="332916" name="Text Box 116"/>
            <p:cNvSpPr txBox="1">
              <a:spLocks noChangeArrowheads="1"/>
            </p:cNvSpPr>
            <p:nvPr/>
          </p:nvSpPr>
          <p:spPr bwMode="auto">
            <a:xfrm>
              <a:off x="2290" y="2205"/>
              <a:ext cx="182" cy="142"/>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332917" name="Text Box 117"/>
            <p:cNvSpPr txBox="1">
              <a:spLocks noChangeArrowheads="1"/>
            </p:cNvSpPr>
            <p:nvPr/>
          </p:nvSpPr>
          <p:spPr bwMode="auto">
            <a:xfrm>
              <a:off x="2019" y="2205"/>
              <a:ext cx="182" cy="142"/>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3</a:t>
              </a:r>
              <a:endParaRPr lang="en-US" altLang="zh-CN" dirty="0">
                <a:latin typeface="Arial" panose="020B0604020202020204" pitchFamily="34" charset="0"/>
              </a:endParaRPr>
            </a:p>
          </p:txBody>
        </p:sp>
        <p:sp>
          <p:nvSpPr>
            <p:cNvPr id="332918" name="Text Box 118"/>
            <p:cNvSpPr txBox="1">
              <a:spLocks noChangeArrowheads="1"/>
            </p:cNvSpPr>
            <p:nvPr/>
          </p:nvSpPr>
          <p:spPr bwMode="auto">
            <a:xfrm>
              <a:off x="1747" y="2205"/>
              <a:ext cx="182" cy="142"/>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332919" name="Rectangle 119"/>
            <p:cNvSpPr>
              <a:spLocks noChangeArrowheads="1"/>
            </p:cNvSpPr>
            <p:nvPr/>
          </p:nvSpPr>
          <p:spPr bwMode="auto">
            <a:xfrm>
              <a:off x="2290" y="2205"/>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2920" name="Text Box 120"/>
            <p:cNvSpPr txBox="1">
              <a:spLocks noChangeArrowheads="1"/>
            </p:cNvSpPr>
            <p:nvPr/>
          </p:nvSpPr>
          <p:spPr bwMode="auto">
            <a:xfrm>
              <a:off x="2290" y="2386"/>
              <a:ext cx="182" cy="142"/>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4</a:t>
              </a:r>
              <a:endParaRPr lang="en-US" altLang="zh-CN" dirty="0">
                <a:latin typeface="Arial" panose="020B0604020202020204" pitchFamily="34" charset="0"/>
              </a:endParaRPr>
            </a:p>
          </p:txBody>
        </p:sp>
        <p:sp>
          <p:nvSpPr>
            <p:cNvPr id="332921" name="Rectangle 121"/>
            <p:cNvSpPr>
              <a:spLocks noChangeArrowheads="1"/>
            </p:cNvSpPr>
            <p:nvPr/>
          </p:nvSpPr>
          <p:spPr bwMode="auto">
            <a:xfrm>
              <a:off x="2562" y="2205"/>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2922" name="Text Box 122"/>
            <p:cNvSpPr txBox="1">
              <a:spLocks noChangeArrowheads="1"/>
            </p:cNvSpPr>
            <p:nvPr/>
          </p:nvSpPr>
          <p:spPr bwMode="auto">
            <a:xfrm>
              <a:off x="2561" y="2387"/>
              <a:ext cx="182" cy="142"/>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332923" name="Rectangle 123"/>
            <p:cNvSpPr>
              <a:spLocks noChangeArrowheads="1"/>
            </p:cNvSpPr>
            <p:nvPr/>
          </p:nvSpPr>
          <p:spPr bwMode="auto">
            <a:xfrm>
              <a:off x="2020" y="2205"/>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2924" name="Text Box 124"/>
            <p:cNvSpPr txBox="1">
              <a:spLocks noChangeArrowheads="1"/>
            </p:cNvSpPr>
            <p:nvPr/>
          </p:nvSpPr>
          <p:spPr bwMode="auto">
            <a:xfrm>
              <a:off x="2018" y="2387"/>
              <a:ext cx="182" cy="142"/>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3</a:t>
              </a:r>
              <a:endParaRPr lang="en-US" altLang="zh-CN" dirty="0">
                <a:latin typeface="Arial" panose="020B0604020202020204" pitchFamily="34" charset="0"/>
              </a:endParaRPr>
            </a:p>
          </p:txBody>
        </p:sp>
        <p:sp>
          <p:nvSpPr>
            <p:cNvPr id="332925" name="Rectangle 125"/>
            <p:cNvSpPr>
              <a:spLocks noChangeArrowheads="1"/>
            </p:cNvSpPr>
            <p:nvPr/>
          </p:nvSpPr>
          <p:spPr bwMode="auto">
            <a:xfrm>
              <a:off x="1748" y="2205"/>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2926" name="Text Box 126"/>
            <p:cNvSpPr txBox="1">
              <a:spLocks noChangeArrowheads="1"/>
            </p:cNvSpPr>
            <p:nvPr/>
          </p:nvSpPr>
          <p:spPr bwMode="auto">
            <a:xfrm>
              <a:off x="1746" y="2387"/>
              <a:ext cx="182" cy="142"/>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332927" name="Text Box 127"/>
            <p:cNvSpPr txBox="1">
              <a:spLocks noChangeArrowheads="1"/>
            </p:cNvSpPr>
            <p:nvPr/>
          </p:nvSpPr>
          <p:spPr bwMode="auto">
            <a:xfrm>
              <a:off x="1383" y="2523"/>
              <a:ext cx="545" cy="142"/>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M</a:t>
              </a:r>
              <a:r>
                <a:rPr kumimoji="0" lang="zh-CN" altLang="en-US" kern="1200" cap="none" spc="0" normalizeH="0" baseline="0" noProof="0" smtClean="0">
                  <a:latin typeface="Arial" panose="020B0604020202020204" pitchFamily="34" charset="0"/>
                  <a:ea typeface="宋体" panose="02010600030101010101" pitchFamily="2" charset="-122"/>
                  <a:cs typeface="+mn-cs"/>
                </a:rPr>
                <a:t>的值：</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sp>
          <p:nvSpPr>
            <p:cNvPr id="332928" name="Text Box 128"/>
            <p:cNvSpPr txBox="1">
              <a:spLocks noChangeArrowheads="1"/>
            </p:cNvSpPr>
            <p:nvPr/>
          </p:nvSpPr>
          <p:spPr bwMode="auto">
            <a:xfrm>
              <a:off x="2290" y="2524"/>
              <a:ext cx="182" cy="142"/>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332929" name="Text Box 129"/>
            <p:cNvSpPr txBox="1">
              <a:spLocks noChangeArrowheads="1"/>
            </p:cNvSpPr>
            <p:nvPr/>
          </p:nvSpPr>
          <p:spPr bwMode="auto">
            <a:xfrm>
              <a:off x="1748" y="2523"/>
              <a:ext cx="182" cy="142"/>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332930" name="Text Box 130"/>
            <p:cNvSpPr txBox="1">
              <a:spLocks noChangeArrowheads="1"/>
            </p:cNvSpPr>
            <p:nvPr/>
          </p:nvSpPr>
          <p:spPr bwMode="auto">
            <a:xfrm>
              <a:off x="2560" y="2523"/>
              <a:ext cx="182" cy="142"/>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332931" name="Text Box 131"/>
            <p:cNvSpPr txBox="1">
              <a:spLocks noChangeArrowheads="1"/>
            </p:cNvSpPr>
            <p:nvPr/>
          </p:nvSpPr>
          <p:spPr bwMode="auto">
            <a:xfrm>
              <a:off x="2018" y="2523"/>
              <a:ext cx="182" cy="142"/>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332932" name="Text Box 132"/>
            <p:cNvSpPr txBox="1">
              <a:spLocks noChangeArrowheads="1"/>
            </p:cNvSpPr>
            <p:nvPr/>
          </p:nvSpPr>
          <p:spPr bwMode="auto">
            <a:xfrm>
              <a:off x="2562" y="2205"/>
              <a:ext cx="182" cy="142"/>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6</a:t>
              </a:r>
              <a:endParaRPr lang="en-US" altLang="zh-CN" dirty="0">
                <a:latin typeface="Arial" panose="020B0604020202020204" pitchFamily="34" charset="0"/>
              </a:endParaRPr>
            </a:p>
          </p:txBody>
        </p:sp>
      </p:grpSp>
      <p:grpSp>
        <p:nvGrpSpPr>
          <p:cNvPr id="6" name="Group 133"/>
          <p:cNvGrpSpPr/>
          <p:nvPr/>
        </p:nvGrpSpPr>
        <p:grpSpPr>
          <a:xfrm>
            <a:off x="2916238" y="3429000"/>
            <a:ext cx="4751387" cy="1439863"/>
            <a:chOff x="2200" y="1525"/>
            <a:chExt cx="2993" cy="907"/>
          </a:xfrm>
        </p:grpSpPr>
        <p:sp>
          <p:nvSpPr>
            <p:cNvPr id="154633" name="Rectangle 134"/>
            <p:cNvSpPr/>
            <p:nvPr/>
          </p:nvSpPr>
          <p:spPr>
            <a:xfrm>
              <a:off x="2200" y="1525"/>
              <a:ext cx="2993" cy="907"/>
            </a:xfrm>
            <a:prstGeom prst="rect">
              <a:avLst/>
            </a:prstGeom>
            <a:solidFill>
              <a:srgbClr val="FCFCFC"/>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pSp>
          <p:nvGrpSpPr>
            <p:cNvPr id="154634" name="Group 135"/>
            <p:cNvGrpSpPr/>
            <p:nvPr/>
          </p:nvGrpSpPr>
          <p:grpSpPr>
            <a:xfrm>
              <a:off x="2426" y="1752"/>
              <a:ext cx="2540" cy="614"/>
              <a:chOff x="3198" y="1480"/>
              <a:chExt cx="1633" cy="342"/>
            </a:xfrm>
          </p:grpSpPr>
          <p:sp>
            <p:nvSpPr>
              <p:cNvPr id="332936" name="Text Box 136"/>
              <p:cNvSpPr txBox="1">
                <a:spLocks noChangeArrowheads="1"/>
              </p:cNvSpPr>
              <p:nvPr/>
            </p:nvSpPr>
            <p:spPr bwMode="auto">
              <a:xfrm>
                <a:off x="4649" y="1480"/>
                <a:ext cx="182" cy="16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332937" name="Rectangle 137"/>
              <p:cNvSpPr>
                <a:spLocks noChangeArrowheads="1"/>
              </p:cNvSpPr>
              <p:nvPr/>
            </p:nvSpPr>
            <p:spPr bwMode="auto">
              <a:xfrm>
                <a:off x="4287" y="1480"/>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2938" name="Text Box 138"/>
              <p:cNvSpPr txBox="1">
                <a:spLocks noChangeArrowheads="1"/>
              </p:cNvSpPr>
              <p:nvPr/>
            </p:nvSpPr>
            <p:spPr bwMode="auto">
              <a:xfrm>
                <a:off x="4287" y="1661"/>
                <a:ext cx="182" cy="16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9</a:t>
                </a:r>
                <a:endParaRPr lang="en-US" altLang="zh-CN" dirty="0">
                  <a:latin typeface="Arial" panose="020B0604020202020204" pitchFamily="34" charset="0"/>
                </a:endParaRPr>
              </a:p>
            </p:txBody>
          </p:sp>
          <p:sp>
            <p:nvSpPr>
              <p:cNvPr id="332939" name="Rectangle 139"/>
              <p:cNvSpPr>
                <a:spLocks noChangeArrowheads="1"/>
              </p:cNvSpPr>
              <p:nvPr/>
            </p:nvSpPr>
            <p:spPr bwMode="auto">
              <a:xfrm>
                <a:off x="3924" y="1480"/>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2940" name="Text Box 140"/>
              <p:cNvSpPr txBox="1">
                <a:spLocks noChangeArrowheads="1"/>
              </p:cNvSpPr>
              <p:nvPr/>
            </p:nvSpPr>
            <p:spPr bwMode="auto">
              <a:xfrm>
                <a:off x="3924" y="1661"/>
                <a:ext cx="182" cy="16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8</a:t>
                </a:r>
                <a:endParaRPr lang="en-US" altLang="zh-CN" dirty="0">
                  <a:latin typeface="Arial" panose="020B0604020202020204" pitchFamily="34" charset="0"/>
                </a:endParaRPr>
              </a:p>
            </p:txBody>
          </p:sp>
          <p:sp>
            <p:nvSpPr>
              <p:cNvPr id="332941" name="Rectangle 141"/>
              <p:cNvSpPr>
                <a:spLocks noChangeArrowheads="1"/>
              </p:cNvSpPr>
              <p:nvPr/>
            </p:nvSpPr>
            <p:spPr bwMode="auto">
              <a:xfrm>
                <a:off x="3561" y="1480"/>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2942" name="Text Box 142"/>
              <p:cNvSpPr txBox="1">
                <a:spLocks noChangeArrowheads="1"/>
              </p:cNvSpPr>
              <p:nvPr/>
            </p:nvSpPr>
            <p:spPr bwMode="auto">
              <a:xfrm>
                <a:off x="3561" y="1661"/>
                <a:ext cx="182" cy="16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7</a:t>
                </a:r>
                <a:endParaRPr lang="en-US" altLang="zh-CN" dirty="0">
                  <a:latin typeface="Arial" panose="020B0604020202020204" pitchFamily="34" charset="0"/>
                </a:endParaRPr>
              </a:p>
            </p:txBody>
          </p:sp>
          <p:sp>
            <p:nvSpPr>
              <p:cNvPr id="332943" name="Rectangle 143"/>
              <p:cNvSpPr>
                <a:spLocks noChangeArrowheads="1"/>
              </p:cNvSpPr>
              <p:nvPr/>
            </p:nvSpPr>
            <p:spPr bwMode="auto">
              <a:xfrm>
                <a:off x="3198" y="1480"/>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2944" name="Text Box 144"/>
              <p:cNvSpPr txBox="1">
                <a:spLocks noChangeArrowheads="1"/>
              </p:cNvSpPr>
              <p:nvPr/>
            </p:nvSpPr>
            <p:spPr bwMode="auto">
              <a:xfrm>
                <a:off x="3198" y="1661"/>
                <a:ext cx="182" cy="16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6</a:t>
                </a:r>
                <a:endParaRPr lang="en-US" altLang="zh-CN" dirty="0">
                  <a:latin typeface="Arial" panose="020B0604020202020204" pitchFamily="34" charset="0"/>
                </a:endParaRPr>
              </a:p>
            </p:txBody>
          </p:sp>
          <p:sp>
            <p:nvSpPr>
              <p:cNvPr id="332945" name="Line 145"/>
              <p:cNvSpPr>
                <a:spLocks noChangeShapeType="1"/>
              </p:cNvSpPr>
              <p:nvPr/>
            </p:nvSpPr>
            <p:spPr bwMode="auto">
              <a:xfrm>
                <a:off x="3379" y="1569"/>
                <a:ext cx="182"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2946" name="Line 146"/>
              <p:cNvSpPr>
                <a:spLocks noChangeShapeType="1"/>
              </p:cNvSpPr>
              <p:nvPr/>
            </p:nvSpPr>
            <p:spPr bwMode="auto">
              <a:xfrm>
                <a:off x="3742" y="1569"/>
                <a:ext cx="181"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2947" name="Line 147"/>
              <p:cNvSpPr>
                <a:spLocks noChangeShapeType="1"/>
              </p:cNvSpPr>
              <p:nvPr/>
            </p:nvSpPr>
            <p:spPr bwMode="auto">
              <a:xfrm>
                <a:off x="4105" y="1569"/>
                <a:ext cx="181"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2948" name="Rectangle 148"/>
              <p:cNvSpPr>
                <a:spLocks noChangeArrowheads="1"/>
              </p:cNvSpPr>
              <p:nvPr/>
            </p:nvSpPr>
            <p:spPr bwMode="auto">
              <a:xfrm>
                <a:off x="4649" y="1480"/>
                <a:ext cx="182" cy="181"/>
              </a:xfrm>
              <a:prstGeom prst="rect">
                <a:avLst/>
              </a:prstGeom>
              <a:no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2949" name="Text Box 149"/>
              <p:cNvSpPr txBox="1">
                <a:spLocks noChangeArrowheads="1"/>
              </p:cNvSpPr>
              <p:nvPr/>
            </p:nvSpPr>
            <p:spPr bwMode="auto">
              <a:xfrm>
                <a:off x="4649" y="1661"/>
                <a:ext cx="182" cy="16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332950" name="Line 150"/>
              <p:cNvSpPr>
                <a:spLocks noChangeShapeType="1"/>
              </p:cNvSpPr>
              <p:nvPr/>
            </p:nvSpPr>
            <p:spPr bwMode="auto">
              <a:xfrm>
                <a:off x="4468" y="1560"/>
                <a:ext cx="181"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nodeType="clickEffect">
                                  <p:stCondLst>
                                    <p:cond delay="0"/>
                                  </p:stCondLst>
                                  <p:childTnLst>
                                    <p:anim calcmode="lin" valueType="num">
                                      <p:cBhvr additive="base">
                                        <p:cTn id="11" dur="500"/>
                                        <p:tgtEl>
                                          <p:spTgt spid="5"/>
                                        </p:tgtEl>
                                        <p:attrNameLst>
                                          <p:attrName>ppt_x</p:attrName>
                                        </p:attrNameLst>
                                      </p:cBhvr>
                                      <p:tavLst>
                                        <p:tav tm="0">
                                          <p:val>
                                            <p:strVal val="ppt_x"/>
                                          </p:val>
                                        </p:tav>
                                        <p:tav tm="100000">
                                          <p:val>
                                            <p:strVal val="ppt_x"/>
                                          </p:val>
                                        </p:tav>
                                      </p:tavLst>
                                    </p:anim>
                                    <p:anim calcmode="lin" valueType="num">
                                      <p:cBhvr additive="base">
                                        <p:cTn id="12" dur="500"/>
                                        <p:tgtEl>
                                          <p:spTgt spid="5"/>
                                        </p:tgtEl>
                                        <p:attrNameLst>
                                          <p:attrName>ppt_y</p:attrName>
                                        </p:attrNameLst>
                                      </p:cBhvr>
                                      <p:tavLst>
                                        <p:tav tm="0">
                                          <p:val>
                                            <p:strVal val="ppt_y"/>
                                          </p:val>
                                        </p:tav>
                                        <p:tav tm="100000">
                                          <p:val>
                                            <p:strVal val="1+ppt_h/2"/>
                                          </p:val>
                                        </p:tav>
                                      </p:tavLst>
                                    </p:anim>
                                    <p:set>
                                      <p:cBhvr>
                                        <p:cTn id="13" dur="1" fill="hold">
                                          <p:stCondLst>
                                            <p:cond delay="499"/>
                                          </p:stCondLst>
                                        </p:cTn>
                                        <p:tgtEl>
                                          <p:spTgt spid="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332803">
                                            <p:txEl>
                                              <p:charRg st="18" end="27"/>
                                            </p:txEl>
                                          </p:spTgt>
                                        </p:tgtEl>
                                        <p:attrNameLst>
                                          <p:attrName>style.visibility</p:attrName>
                                        </p:attrNameLst>
                                      </p:cBhvr>
                                      <p:to>
                                        <p:strVal val="visible"/>
                                      </p:to>
                                    </p:set>
                                    <p:animEffect transition="in" filter="box(in)">
                                      <p:cBhvr>
                                        <p:cTn id="18" dur="500"/>
                                        <p:tgtEl>
                                          <p:spTgt spid="332803">
                                            <p:txEl>
                                              <p:charRg st="18" end="2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ox(in)">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332803">
                                            <p:txEl>
                                              <p:charRg st="29" end="37"/>
                                            </p:txEl>
                                          </p:spTgt>
                                        </p:tgtEl>
                                        <p:attrNameLst>
                                          <p:attrName>style.visibility</p:attrName>
                                        </p:attrNameLst>
                                      </p:cBhvr>
                                      <p:to>
                                        <p:strVal val="visible"/>
                                      </p:to>
                                    </p:set>
                                    <p:animEffect transition="in" filter="box(in)">
                                      <p:cBhvr>
                                        <p:cTn id="28" dur="500"/>
                                        <p:tgtEl>
                                          <p:spTgt spid="332803">
                                            <p:txEl>
                                              <p:charRg st="29" end="3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box(i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xit" presetSubtype="4" fill="hold" nodeType="clickEffect">
                                  <p:stCondLst>
                                    <p:cond delay="0"/>
                                  </p:stCondLst>
                                  <p:childTnLst>
                                    <p:anim calcmode="lin" valueType="num">
                                      <p:cBhvr additive="base">
                                        <p:cTn id="37" dur="500"/>
                                        <p:tgtEl>
                                          <p:spTgt spid="6"/>
                                        </p:tgtEl>
                                        <p:attrNameLst>
                                          <p:attrName>ppt_x</p:attrName>
                                        </p:attrNameLst>
                                      </p:cBhvr>
                                      <p:tavLst>
                                        <p:tav tm="0">
                                          <p:val>
                                            <p:strVal val="ppt_x"/>
                                          </p:val>
                                        </p:tav>
                                        <p:tav tm="100000">
                                          <p:val>
                                            <p:strVal val="ppt_x"/>
                                          </p:val>
                                        </p:tav>
                                      </p:tavLst>
                                    </p:anim>
                                    <p:anim calcmode="lin" valueType="num">
                                      <p:cBhvr additive="base">
                                        <p:cTn id="38" dur="500"/>
                                        <p:tgtEl>
                                          <p:spTgt spid="6"/>
                                        </p:tgtEl>
                                        <p:attrNameLst>
                                          <p:attrName>ppt_y</p:attrName>
                                        </p:attrNameLst>
                                      </p:cBhvr>
                                      <p:tavLst>
                                        <p:tav tm="0">
                                          <p:val>
                                            <p:strVal val="ppt_y"/>
                                          </p:val>
                                        </p:tav>
                                        <p:tav tm="100000">
                                          <p:val>
                                            <p:strVal val="1+ppt_h/2"/>
                                          </p:val>
                                        </p:tav>
                                      </p:tavLst>
                                    </p:anim>
                                    <p:set>
                                      <p:cBhvr>
                                        <p:cTn id="39" dur="1" fill="hold">
                                          <p:stCondLst>
                                            <p:cond delay="499"/>
                                          </p:stCondLst>
                                        </p:cTn>
                                        <p:tgtEl>
                                          <p:spTgt spid="6"/>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box(in)">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nodeType="clickEffect">
                                  <p:stCondLst>
                                    <p:cond delay="0"/>
                                  </p:stCondLst>
                                  <p:childTnLst>
                                    <p:set>
                                      <p:cBhvr>
                                        <p:cTn id="48" dur="1" fill="hold">
                                          <p:stCondLst>
                                            <p:cond delay="0"/>
                                          </p:stCondLst>
                                        </p:cTn>
                                        <p:tgtEl>
                                          <p:spTgt spid="332803">
                                            <p:txEl>
                                              <p:charRg st="39" end="51"/>
                                            </p:txEl>
                                          </p:spTgt>
                                        </p:tgtEl>
                                        <p:attrNameLst>
                                          <p:attrName>style.visibility</p:attrName>
                                        </p:attrNameLst>
                                      </p:cBhvr>
                                      <p:to>
                                        <p:strVal val="visible"/>
                                      </p:to>
                                    </p:set>
                                    <p:animEffect transition="in" filter="box(in)">
                                      <p:cBhvr>
                                        <p:cTn id="49" dur="500"/>
                                        <p:tgtEl>
                                          <p:spTgt spid="332803">
                                            <p:txEl>
                                              <p:charRg st="39" end="5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nodeType="click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box(in)">
                                      <p:cBhvr>
                                        <p:cTn id="5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ext Box 2"/>
          <p:cNvSpPr txBox="1"/>
          <p:nvPr/>
        </p:nvSpPr>
        <p:spPr>
          <a:xfrm>
            <a:off x="611188" y="188913"/>
            <a:ext cx="7848600" cy="641350"/>
          </a:xfrm>
          <a:prstGeom prst="rect">
            <a:avLst/>
          </a:prstGeom>
          <a:noFill/>
          <a:ln w="9525">
            <a:noFill/>
          </a:ln>
        </p:spPr>
        <p:txBody>
          <a:bodyPr>
            <a:spAutoFit/>
          </a:bodyPr>
          <a:p>
            <a:pPr algn="l">
              <a:spcBef>
                <a:spcPct val="0"/>
              </a:spcBef>
            </a:pPr>
            <a:r>
              <a:rPr lang="zh-CN" altLang="en-US" sz="3600" b="0" dirty="0">
                <a:solidFill>
                  <a:schemeClr val="tx2"/>
                </a:solidFill>
                <a:latin typeface="Arial" panose="020B0604020202020204" pitchFamily="34" charset="0"/>
              </a:rPr>
              <a:t>一</a:t>
            </a:r>
            <a:r>
              <a:rPr lang="en-US" altLang="zh-CN" sz="3600" b="0" dirty="0">
                <a:solidFill>
                  <a:schemeClr val="tx2"/>
                </a:solidFill>
                <a:latin typeface="Arial" panose="020B0604020202020204" pitchFamily="34" charset="0"/>
              </a:rPr>
              <a:t>.   </a:t>
            </a:r>
            <a:r>
              <a:rPr lang="zh-CN" altLang="en-US" sz="3600" dirty="0">
                <a:solidFill>
                  <a:schemeClr val="tx2"/>
                </a:solidFill>
                <a:latin typeface="Arial" panose="020B0604020202020204" pitchFamily="34" charset="0"/>
              </a:rPr>
              <a:t>存储器管理功能：</a:t>
            </a:r>
            <a:endParaRPr lang="en-US" altLang="zh-CN" sz="3600" dirty="0">
              <a:solidFill>
                <a:schemeClr val="tx2"/>
              </a:solidFill>
              <a:latin typeface="Arial" panose="020B0604020202020204" pitchFamily="34" charset="0"/>
            </a:endParaRPr>
          </a:p>
        </p:txBody>
      </p:sp>
      <p:sp>
        <p:nvSpPr>
          <p:cNvPr id="210947" name="Text Box 3"/>
          <p:cNvSpPr txBox="1"/>
          <p:nvPr/>
        </p:nvSpPr>
        <p:spPr>
          <a:xfrm>
            <a:off x="323850" y="884238"/>
            <a:ext cx="5400675" cy="5353050"/>
          </a:xfrm>
          <a:prstGeom prst="rect">
            <a:avLst/>
          </a:prstGeom>
          <a:noFill/>
          <a:ln w="9525">
            <a:noFill/>
          </a:ln>
        </p:spPr>
        <p:txBody>
          <a:bodyPr lIns="87273" tIns="43636" rIns="87273" bIns="43636">
            <a:spAutoFit/>
          </a:bodyPr>
          <a:p>
            <a:pPr marL="609600" indent="-609600" algn="just" defTabSz="873125"/>
            <a:r>
              <a:rPr lang="en-US" altLang="zh-CN" sz="2800" dirty="0">
                <a:solidFill>
                  <a:srgbClr val="3333FF"/>
                </a:solidFill>
                <a:latin typeface="Times New Roman" panose="02020603050405020304" pitchFamily="18" charset="0"/>
                <a:sym typeface="Wingdings" panose="05000000000000000000" pitchFamily="2" charset="2"/>
              </a:rPr>
              <a:t>   </a:t>
            </a:r>
            <a:r>
              <a:rPr lang="en-US" altLang="zh-CN" sz="2800" dirty="0">
                <a:solidFill>
                  <a:srgbClr val="3333FF"/>
                </a:solidFill>
                <a:latin typeface="Times New Roman" panose="02020603050405020304" pitchFamily="18" charset="0"/>
              </a:rPr>
              <a:t>3. </a:t>
            </a:r>
            <a:r>
              <a:rPr lang="zh-CN" altLang="en-US" sz="2800" dirty="0">
                <a:solidFill>
                  <a:srgbClr val="3333FF"/>
                </a:solidFill>
                <a:latin typeface="Times New Roman" panose="02020603050405020304" pitchFamily="18" charset="0"/>
              </a:rPr>
              <a:t>内存保护</a:t>
            </a:r>
            <a:endParaRPr lang="zh-CN" altLang="en-US" sz="2800" dirty="0">
              <a:solidFill>
                <a:srgbClr val="3333FF"/>
              </a:solidFill>
              <a:latin typeface="Times New Roman" panose="02020603050405020304" pitchFamily="18" charset="0"/>
            </a:endParaRPr>
          </a:p>
          <a:p>
            <a:pPr marL="609600" indent="-609600" algn="just" defTabSz="873125"/>
            <a:r>
              <a:rPr lang="zh-CN" altLang="en-US" dirty="0">
                <a:solidFill>
                  <a:srgbClr val="FF0000"/>
                </a:solidFill>
                <a:latin typeface="Arial" panose="020B0604020202020204" pitchFamily="34" charset="0"/>
              </a:rPr>
              <a:t>（</a:t>
            </a:r>
            <a:r>
              <a:rPr lang="en-US" altLang="zh-CN" dirty="0">
                <a:solidFill>
                  <a:srgbClr val="FF0000"/>
                </a:solidFill>
                <a:latin typeface="Arial" panose="020B0604020202020204" pitchFamily="34" charset="0"/>
              </a:rPr>
              <a:t>1</a:t>
            </a:r>
            <a:r>
              <a:rPr lang="zh-CN" altLang="en-US" dirty="0">
                <a:solidFill>
                  <a:srgbClr val="FF0000"/>
                </a:solidFill>
                <a:latin typeface="Arial" panose="020B0604020202020204" pitchFamily="34" charset="0"/>
              </a:rPr>
              <a:t>）什么是内存保护？</a:t>
            </a:r>
            <a:endParaRPr lang="zh-CN" altLang="en-US" dirty="0">
              <a:solidFill>
                <a:srgbClr val="FF0000"/>
              </a:solidFill>
              <a:latin typeface="Arial" panose="020B0604020202020204" pitchFamily="34" charset="0"/>
            </a:endParaRPr>
          </a:p>
          <a:p>
            <a:pPr marL="609600" indent="-609600" algn="just" defTabSz="873125"/>
            <a:r>
              <a:rPr lang="zh-CN" altLang="en-US" dirty="0">
                <a:solidFill>
                  <a:srgbClr val="FF0000"/>
                </a:solidFill>
                <a:latin typeface="Arial" panose="020B0604020202020204" pitchFamily="34" charset="0"/>
              </a:rPr>
              <a:t>   </a:t>
            </a:r>
            <a:r>
              <a:rPr lang="zh-CN" altLang="en-US" dirty="0">
                <a:latin typeface="Arial" panose="020B0604020202020204" pitchFamily="34" charset="0"/>
              </a:rPr>
              <a:t>① </a:t>
            </a:r>
            <a:r>
              <a:rPr lang="zh-CN" altLang="en-US" dirty="0">
                <a:solidFill>
                  <a:srgbClr val="000000"/>
                </a:solidFill>
                <a:latin typeface="Arial" panose="020B0604020202020204" pitchFamily="34" charset="0"/>
              </a:rPr>
              <a:t>把系统程序空间与用户程序空间（</a:t>
            </a:r>
            <a:r>
              <a:rPr lang="zh-CN" altLang="en-US" dirty="0">
                <a:latin typeface="Arial" panose="020B0604020202020204" pitchFamily="34" charset="0"/>
              </a:rPr>
              <a:t>由不同的用户空间组成）分隔开来。</a:t>
            </a:r>
            <a:endParaRPr lang="zh-CN" altLang="en-US" dirty="0">
              <a:latin typeface="Arial" panose="020B0604020202020204" pitchFamily="34" charset="0"/>
            </a:endParaRPr>
          </a:p>
          <a:p>
            <a:pPr marL="609600" indent="-609600" algn="just" defTabSz="873125"/>
            <a:r>
              <a:rPr lang="zh-CN" altLang="en-US" dirty="0">
                <a:latin typeface="Arial" panose="020B0604020202020204" pitchFamily="34" charset="0"/>
              </a:rPr>
              <a:t>   ② </a:t>
            </a:r>
            <a:r>
              <a:rPr lang="zh-CN" altLang="en-US" dirty="0">
                <a:solidFill>
                  <a:srgbClr val="000000"/>
                </a:solidFill>
                <a:latin typeface="Arial" panose="020B0604020202020204" pitchFamily="34" charset="0"/>
              </a:rPr>
              <a:t>使多个用户程序之间隔离，保证每道程序只能在给定的区域内活动。</a:t>
            </a:r>
            <a:endParaRPr lang="zh-CN" altLang="en-US" dirty="0">
              <a:solidFill>
                <a:srgbClr val="000000"/>
              </a:solidFill>
              <a:latin typeface="Arial" panose="020B0604020202020204" pitchFamily="34" charset="0"/>
            </a:endParaRPr>
          </a:p>
          <a:p>
            <a:pPr marL="609600" indent="-609600" algn="just" defTabSz="873125"/>
            <a:r>
              <a:rPr lang="zh-CN" altLang="en-US" dirty="0">
                <a:solidFill>
                  <a:srgbClr val="FF0000"/>
                </a:solidFill>
                <a:latin typeface="Arial" panose="020B0604020202020204" pitchFamily="34" charset="0"/>
              </a:rPr>
              <a:t>（</a:t>
            </a:r>
            <a:r>
              <a:rPr lang="en-US" altLang="zh-CN" dirty="0">
                <a:solidFill>
                  <a:srgbClr val="FF0000"/>
                </a:solidFill>
                <a:latin typeface="Arial" panose="020B0604020202020204" pitchFamily="34" charset="0"/>
              </a:rPr>
              <a:t>2</a:t>
            </a:r>
            <a:r>
              <a:rPr lang="zh-CN" altLang="en-US" dirty="0">
                <a:solidFill>
                  <a:srgbClr val="FF0000"/>
                </a:solidFill>
                <a:latin typeface="Arial" panose="020B0604020202020204" pitchFamily="34" charset="0"/>
              </a:rPr>
              <a:t>）连续分配方式常用的内存保护方式：</a:t>
            </a:r>
            <a:endParaRPr lang="zh-CN" altLang="en-US" dirty="0">
              <a:solidFill>
                <a:srgbClr val="FF0000"/>
              </a:solidFill>
              <a:latin typeface="Arial" panose="020B0604020202020204" pitchFamily="34" charset="0"/>
            </a:endParaRPr>
          </a:p>
          <a:p>
            <a:pPr marL="1339850" lvl="1" indent="-609600" algn="l" defTabSz="873125" eaLnBrk="1" hangingPunct="1">
              <a:buClr>
                <a:schemeClr val="tx1"/>
              </a:buClr>
            </a:pPr>
            <a:r>
              <a:rPr lang="zh-CN" altLang="en-US" dirty="0">
                <a:latin typeface="Arial" panose="020B0604020202020204" pitchFamily="34" charset="0"/>
              </a:rPr>
              <a:t>        界地址保护</a:t>
            </a:r>
            <a:endParaRPr lang="zh-CN" altLang="en-US" dirty="0">
              <a:latin typeface="Arial" panose="020B0604020202020204" pitchFamily="34" charset="0"/>
            </a:endParaRPr>
          </a:p>
          <a:p>
            <a:pPr marL="1339850" lvl="1" indent="-609600" algn="l" defTabSz="873125" eaLnBrk="1" hangingPunct="1">
              <a:buClr>
                <a:schemeClr val="tx1"/>
              </a:buClr>
            </a:pPr>
            <a:r>
              <a:rPr lang="zh-CN" altLang="en-US" dirty="0">
                <a:latin typeface="Arial" panose="020B0604020202020204" pitchFamily="34" charset="0"/>
              </a:rPr>
              <a:t>        </a:t>
            </a:r>
            <a:r>
              <a:rPr lang="en-US" altLang="zh-CN" dirty="0">
                <a:latin typeface="Arial" panose="020B0604020202020204" pitchFamily="34" charset="0"/>
              </a:rPr>
              <a:t>CPU</a:t>
            </a:r>
            <a:r>
              <a:rPr lang="zh-CN" altLang="en-US" dirty="0">
                <a:latin typeface="Arial" panose="020B0604020202020204" pitchFamily="34" charset="0"/>
              </a:rPr>
              <a:t>提供二个寄存器</a:t>
            </a: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p:txBody>
      </p:sp>
      <p:sp>
        <p:nvSpPr>
          <p:cNvPr id="19460" name="Text Box 3"/>
          <p:cNvSpPr txBox="1"/>
          <p:nvPr/>
        </p:nvSpPr>
        <p:spPr>
          <a:xfrm>
            <a:off x="6227763" y="1811338"/>
            <a:ext cx="1854200" cy="457200"/>
          </a:xfrm>
          <a:prstGeom prst="rect">
            <a:avLst/>
          </a:prstGeom>
          <a:noFill/>
          <a:ln w="9525">
            <a:noFill/>
          </a:ln>
        </p:spPr>
        <p:txBody>
          <a:bodyPr>
            <a:spAutoFit/>
          </a:bodyPr>
          <a:p>
            <a:pPr>
              <a:spcBef>
                <a:spcPct val="0"/>
              </a:spcBef>
            </a:pPr>
            <a:r>
              <a:rPr lang="zh-CN" altLang="en-US" dirty="0">
                <a:latin typeface="Times New Roman" panose="02020603050405020304" pitchFamily="18" charset="0"/>
              </a:rPr>
              <a:t>用户</a:t>
            </a: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19461" name="Text Box 4"/>
          <p:cNvSpPr txBox="1"/>
          <p:nvPr/>
        </p:nvSpPr>
        <p:spPr>
          <a:xfrm>
            <a:off x="6173788" y="2286000"/>
            <a:ext cx="1854200" cy="457200"/>
          </a:xfrm>
          <a:prstGeom prst="rect">
            <a:avLst/>
          </a:prstGeom>
          <a:noFill/>
          <a:ln w="9525">
            <a:noFill/>
          </a:ln>
        </p:spPr>
        <p:txBody>
          <a:bodyPr>
            <a:spAutoFit/>
          </a:bodyPr>
          <a:p>
            <a:pPr>
              <a:spcBef>
                <a:spcPct val="0"/>
              </a:spcBef>
            </a:pPr>
            <a:r>
              <a:rPr lang="zh-CN" altLang="en-US" dirty="0">
                <a:latin typeface="Times New Roman" panose="02020603050405020304" pitchFamily="18" charset="0"/>
              </a:rPr>
              <a:t>用户</a:t>
            </a:r>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19462" name="Text Box 5"/>
          <p:cNvSpPr txBox="1"/>
          <p:nvPr/>
        </p:nvSpPr>
        <p:spPr>
          <a:xfrm>
            <a:off x="6227763" y="2924175"/>
            <a:ext cx="1854200" cy="457200"/>
          </a:xfrm>
          <a:prstGeom prst="rect">
            <a:avLst/>
          </a:prstGeom>
          <a:noFill/>
          <a:ln w="9525">
            <a:noFill/>
          </a:ln>
        </p:spPr>
        <p:txBody>
          <a:bodyPr>
            <a:spAutoFit/>
          </a:bodyPr>
          <a:p>
            <a:pPr>
              <a:spcBef>
                <a:spcPct val="0"/>
              </a:spcBef>
            </a:pPr>
            <a:r>
              <a:rPr lang="zh-CN" altLang="en-US" dirty="0">
                <a:latin typeface="Times New Roman" panose="02020603050405020304" pitchFamily="18" charset="0"/>
              </a:rPr>
              <a:t>用户</a:t>
            </a:r>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sp>
        <p:nvSpPr>
          <p:cNvPr id="19463" name="Rectangle 6"/>
          <p:cNvSpPr/>
          <p:nvPr/>
        </p:nvSpPr>
        <p:spPr>
          <a:xfrm>
            <a:off x="6227763" y="1163638"/>
            <a:ext cx="1854200" cy="3921125"/>
          </a:xfrm>
          <a:prstGeom prst="rect">
            <a:avLst/>
          </a:prstGeom>
          <a:noFill/>
          <a:ln w="19050" cap="flat" cmpd="sng">
            <a:solidFill>
              <a:schemeClr val="tx2"/>
            </a:solidFill>
            <a:prstDash val="solid"/>
            <a:miter/>
            <a:headEnd type="none" w="med" len="med"/>
            <a:tailEnd type="none" w="med" len="med"/>
          </a:ln>
        </p:spPr>
        <p:txBody>
          <a:bodyPr wrap="none" anchor="ctr"/>
          <a:p>
            <a:pPr algn="l">
              <a:spcBef>
                <a:spcPct val="0"/>
              </a:spcBef>
            </a:pPr>
            <a:endParaRPr lang="zh-CN" altLang="en-US" sz="2000" b="0" dirty="0">
              <a:latin typeface="Tahoma" panose="020B0604030504040204" pitchFamily="34" charset="0"/>
            </a:endParaRPr>
          </a:p>
        </p:txBody>
      </p:sp>
      <p:sp>
        <p:nvSpPr>
          <p:cNvPr id="19464" name="Line 7"/>
          <p:cNvSpPr/>
          <p:nvPr/>
        </p:nvSpPr>
        <p:spPr>
          <a:xfrm>
            <a:off x="6227763" y="1811338"/>
            <a:ext cx="1854200" cy="1587"/>
          </a:xfrm>
          <a:prstGeom prst="line">
            <a:avLst/>
          </a:prstGeom>
          <a:ln w="57150" cap="flat" cmpd="sng">
            <a:solidFill>
              <a:srgbClr val="CC0000"/>
            </a:solidFill>
            <a:prstDash val="solid"/>
            <a:headEnd type="none" w="med" len="med"/>
            <a:tailEnd type="none" w="med" len="med"/>
          </a:ln>
        </p:spPr>
      </p:sp>
      <p:sp>
        <p:nvSpPr>
          <p:cNvPr id="19465" name="Text Box 8"/>
          <p:cNvSpPr txBox="1"/>
          <p:nvPr/>
        </p:nvSpPr>
        <p:spPr>
          <a:xfrm>
            <a:off x="6227763" y="1279525"/>
            <a:ext cx="1854200" cy="457200"/>
          </a:xfrm>
          <a:prstGeom prst="rect">
            <a:avLst/>
          </a:prstGeom>
          <a:noFill/>
          <a:ln w="9525">
            <a:noFill/>
          </a:ln>
        </p:spPr>
        <p:txBody>
          <a:bodyPr>
            <a:spAutoFit/>
          </a:bodyPr>
          <a:p>
            <a:pPr>
              <a:spcBef>
                <a:spcPct val="0"/>
              </a:spcBef>
            </a:pPr>
            <a:r>
              <a:rPr lang="en-US" altLang="zh-CN" dirty="0">
                <a:latin typeface="Times New Roman" panose="02020603050405020304" pitchFamily="18" charset="0"/>
              </a:rPr>
              <a:t>OS</a:t>
            </a:r>
            <a:endParaRPr lang="en-US" altLang="zh-CN" dirty="0">
              <a:latin typeface="Times New Roman" panose="02020603050405020304" pitchFamily="18" charset="0"/>
            </a:endParaRPr>
          </a:p>
        </p:txBody>
      </p:sp>
      <p:grpSp>
        <p:nvGrpSpPr>
          <p:cNvPr id="19466" name="Group 9"/>
          <p:cNvGrpSpPr/>
          <p:nvPr/>
        </p:nvGrpSpPr>
        <p:grpSpPr>
          <a:xfrm>
            <a:off x="6227763" y="2243138"/>
            <a:ext cx="1854200" cy="1690687"/>
            <a:chOff x="4032" y="2197"/>
            <a:chExt cx="726" cy="731"/>
          </a:xfrm>
        </p:grpSpPr>
        <p:sp>
          <p:nvSpPr>
            <p:cNvPr id="19472" name="Line 10"/>
            <p:cNvSpPr/>
            <p:nvPr/>
          </p:nvSpPr>
          <p:spPr>
            <a:xfrm>
              <a:off x="4032" y="2197"/>
              <a:ext cx="726" cy="0"/>
            </a:xfrm>
            <a:prstGeom prst="line">
              <a:avLst/>
            </a:prstGeom>
            <a:ln w="38100" cap="flat" cmpd="sng">
              <a:solidFill>
                <a:srgbClr val="0066CC"/>
              </a:solidFill>
              <a:prstDash val="solid"/>
              <a:headEnd type="none" w="med" len="med"/>
              <a:tailEnd type="none" w="med" len="med"/>
            </a:ln>
          </p:spPr>
        </p:sp>
        <p:sp>
          <p:nvSpPr>
            <p:cNvPr id="19473" name="Line 11"/>
            <p:cNvSpPr/>
            <p:nvPr/>
          </p:nvSpPr>
          <p:spPr>
            <a:xfrm>
              <a:off x="4032" y="2440"/>
              <a:ext cx="726" cy="0"/>
            </a:xfrm>
            <a:prstGeom prst="line">
              <a:avLst/>
            </a:prstGeom>
            <a:ln w="38100" cap="flat" cmpd="sng">
              <a:solidFill>
                <a:srgbClr val="0066CC"/>
              </a:solidFill>
              <a:prstDash val="solid"/>
              <a:headEnd type="none" w="med" len="med"/>
              <a:tailEnd type="none" w="med" len="med"/>
            </a:ln>
          </p:spPr>
        </p:sp>
        <p:sp>
          <p:nvSpPr>
            <p:cNvPr id="19474" name="Line 12"/>
            <p:cNvSpPr/>
            <p:nvPr/>
          </p:nvSpPr>
          <p:spPr>
            <a:xfrm>
              <a:off x="4032" y="2683"/>
              <a:ext cx="726" cy="0"/>
            </a:xfrm>
            <a:prstGeom prst="line">
              <a:avLst/>
            </a:prstGeom>
            <a:ln w="38100" cap="flat" cmpd="sng">
              <a:solidFill>
                <a:srgbClr val="0066CC"/>
              </a:solidFill>
              <a:prstDash val="solid"/>
              <a:headEnd type="none" w="med" len="med"/>
              <a:tailEnd type="none" w="med" len="med"/>
            </a:ln>
          </p:spPr>
        </p:sp>
        <p:sp>
          <p:nvSpPr>
            <p:cNvPr id="19475" name="Line 13"/>
            <p:cNvSpPr/>
            <p:nvPr/>
          </p:nvSpPr>
          <p:spPr>
            <a:xfrm>
              <a:off x="4032" y="2928"/>
              <a:ext cx="726" cy="0"/>
            </a:xfrm>
            <a:prstGeom prst="line">
              <a:avLst/>
            </a:prstGeom>
            <a:ln w="38100" cap="flat" cmpd="sng">
              <a:solidFill>
                <a:srgbClr val="0066CC"/>
              </a:solidFill>
              <a:prstDash val="solid"/>
              <a:headEnd type="none" w="med" len="med"/>
              <a:tailEnd type="none" w="med" len="med"/>
            </a:ln>
          </p:spPr>
        </p:sp>
      </p:grpSp>
      <p:sp>
        <p:nvSpPr>
          <p:cNvPr id="19467" name="Line 14"/>
          <p:cNvSpPr/>
          <p:nvPr/>
        </p:nvSpPr>
        <p:spPr>
          <a:xfrm>
            <a:off x="7164388" y="3500438"/>
            <a:ext cx="3175" cy="333375"/>
          </a:xfrm>
          <a:prstGeom prst="line">
            <a:avLst/>
          </a:prstGeom>
          <a:ln w="38100" cap="flat" cmpd="sng">
            <a:solidFill>
              <a:schemeClr val="tx1"/>
            </a:solidFill>
            <a:prstDash val="sysDot"/>
            <a:headEnd type="none" w="med" len="med"/>
            <a:tailEnd type="none" w="med" len="med"/>
          </a:ln>
        </p:spPr>
      </p:sp>
      <p:sp>
        <p:nvSpPr>
          <p:cNvPr id="19468" name="AutoShape 15"/>
          <p:cNvSpPr/>
          <p:nvPr/>
        </p:nvSpPr>
        <p:spPr>
          <a:xfrm>
            <a:off x="8172450" y="1125538"/>
            <a:ext cx="173038" cy="665162"/>
          </a:xfrm>
          <a:prstGeom prst="rightBrace">
            <a:avLst>
              <a:gd name="adj1" fmla="val 32033"/>
              <a:gd name="adj2" fmla="val 50000"/>
            </a:avLst>
          </a:prstGeom>
          <a:gradFill rotWithShape="0">
            <a:gsLst>
              <a:gs pos="0">
                <a:srgbClr val="FFFFFF"/>
              </a:gs>
              <a:gs pos="100000">
                <a:schemeClr val="folHlink"/>
              </a:gs>
            </a:gsLst>
            <a:lin ang="0" scaled="1"/>
            <a:tileRect/>
          </a:gradFill>
          <a:ln w="25400" cap="flat" cmpd="sng">
            <a:solidFill>
              <a:srgbClr val="FF0000"/>
            </a:solidFill>
            <a:prstDash val="solid"/>
            <a:headEnd type="none" w="med" len="med"/>
            <a:tailEnd type="none" w="med" len="med"/>
          </a:ln>
        </p:spPr>
        <p:txBody>
          <a:bodyPr wrap="none" anchor="ctr"/>
          <a:p>
            <a:pPr algn="l">
              <a:spcBef>
                <a:spcPct val="0"/>
              </a:spcBef>
            </a:pPr>
            <a:endParaRPr lang="zh-CN" altLang="en-US" sz="2000" b="0" dirty="0">
              <a:latin typeface="Tahoma" panose="020B0604030504040204" pitchFamily="34" charset="0"/>
            </a:endParaRPr>
          </a:p>
        </p:txBody>
      </p:sp>
      <p:sp>
        <p:nvSpPr>
          <p:cNvPr id="19469" name="AutoShape 16"/>
          <p:cNvSpPr/>
          <p:nvPr/>
        </p:nvSpPr>
        <p:spPr>
          <a:xfrm>
            <a:off x="8143875" y="1916113"/>
            <a:ext cx="173038" cy="3106737"/>
          </a:xfrm>
          <a:prstGeom prst="rightBrace">
            <a:avLst>
              <a:gd name="adj1" fmla="val 149617"/>
              <a:gd name="adj2" fmla="val 47769"/>
            </a:avLst>
          </a:prstGeom>
          <a:gradFill rotWithShape="0">
            <a:gsLst>
              <a:gs pos="0">
                <a:schemeClr val="bg1"/>
              </a:gs>
              <a:gs pos="100000">
                <a:schemeClr val="folHlink"/>
              </a:gs>
            </a:gsLst>
            <a:lin ang="0" scaled="1"/>
            <a:tileRect/>
          </a:gradFill>
          <a:ln w="25400" cap="flat" cmpd="sng">
            <a:solidFill>
              <a:srgbClr val="FF0000"/>
            </a:solidFill>
            <a:prstDash val="solid"/>
            <a:headEnd type="none" w="med" len="med"/>
            <a:tailEnd type="none" w="med" len="med"/>
          </a:ln>
        </p:spPr>
        <p:txBody>
          <a:bodyPr wrap="none" anchor="ctr"/>
          <a:p>
            <a:pPr algn="l">
              <a:spcBef>
                <a:spcPct val="0"/>
              </a:spcBef>
            </a:pPr>
            <a:endParaRPr lang="zh-CN" altLang="en-US" sz="2000" b="0" dirty="0">
              <a:latin typeface="Tahoma" panose="020B0604030504040204" pitchFamily="34" charset="0"/>
            </a:endParaRPr>
          </a:p>
        </p:txBody>
      </p:sp>
      <p:sp>
        <p:nvSpPr>
          <p:cNvPr id="19470" name="Text Box 17"/>
          <p:cNvSpPr txBox="1"/>
          <p:nvPr/>
        </p:nvSpPr>
        <p:spPr>
          <a:xfrm>
            <a:off x="8343900" y="908050"/>
            <a:ext cx="549275" cy="1443038"/>
          </a:xfrm>
          <a:prstGeom prst="rect">
            <a:avLst/>
          </a:prstGeom>
          <a:solidFill>
            <a:schemeClr val="bg1"/>
          </a:solidFill>
          <a:ln w="9525">
            <a:noFill/>
          </a:ln>
        </p:spPr>
        <p:txBody>
          <a:bodyPr vert="eaVert">
            <a:spAutoFit/>
          </a:bodyPr>
          <a:p>
            <a:pPr algn="l"/>
            <a:r>
              <a:rPr lang="zh-CN" altLang="en-US" dirty="0">
                <a:latin typeface="Times New Roman" panose="02020603050405020304" pitchFamily="18" charset="0"/>
              </a:rPr>
              <a:t>系统空间</a:t>
            </a:r>
            <a:endParaRPr lang="zh-CN" altLang="en-US" dirty="0">
              <a:latin typeface="Times New Roman" panose="02020603050405020304" pitchFamily="18" charset="0"/>
            </a:endParaRPr>
          </a:p>
        </p:txBody>
      </p:sp>
      <p:sp>
        <p:nvSpPr>
          <p:cNvPr id="19471" name="Text Box 18"/>
          <p:cNvSpPr txBox="1"/>
          <p:nvPr/>
        </p:nvSpPr>
        <p:spPr>
          <a:xfrm>
            <a:off x="8316913" y="2778125"/>
            <a:ext cx="549275" cy="1443038"/>
          </a:xfrm>
          <a:prstGeom prst="rect">
            <a:avLst/>
          </a:prstGeom>
          <a:solidFill>
            <a:schemeClr val="bg1"/>
          </a:solidFill>
          <a:ln w="9525">
            <a:noFill/>
          </a:ln>
        </p:spPr>
        <p:txBody>
          <a:bodyPr vert="eaVert">
            <a:spAutoFit/>
          </a:bodyPr>
          <a:p>
            <a:pPr algn="l"/>
            <a:r>
              <a:rPr lang="zh-CN" altLang="en-US" dirty="0">
                <a:latin typeface="Times New Roman" panose="02020603050405020304" pitchFamily="18" charset="0"/>
              </a:rPr>
              <a:t>用户空间</a:t>
            </a:r>
            <a:endParaRPr lang="zh-CN" altLang="en-US" dirty="0">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0947">
                                            <p:txEl>
                                              <p:charRg st="23" end="60"/>
                                            </p:txEl>
                                          </p:spTgt>
                                        </p:tgtEl>
                                        <p:attrNameLst>
                                          <p:attrName>style.visibility</p:attrName>
                                        </p:attrNameLst>
                                      </p:cBhvr>
                                      <p:to>
                                        <p:strVal val="visible"/>
                                      </p:to>
                                    </p:set>
                                    <p:animEffect transition="in" filter="box(in)">
                                      <p:cBhvr>
                                        <p:cTn id="7" dur="500"/>
                                        <p:tgtEl>
                                          <p:spTgt spid="210947">
                                            <p:txEl>
                                              <p:charRg st="23" end="6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10947">
                                            <p:txEl>
                                              <p:charRg st="60" end="96"/>
                                            </p:txEl>
                                          </p:spTgt>
                                        </p:tgtEl>
                                        <p:attrNameLst>
                                          <p:attrName>style.visibility</p:attrName>
                                        </p:attrNameLst>
                                      </p:cBhvr>
                                      <p:to>
                                        <p:strVal val="visible"/>
                                      </p:to>
                                    </p:set>
                                    <p:animEffect transition="in" filter="box(in)">
                                      <p:cBhvr>
                                        <p:cTn id="12" dur="500"/>
                                        <p:tgtEl>
                                          <p:spTgt spid="210947">
                                            <p:txEl>
                                              <p:charRg st="60" end="9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10947">
                                            <p:txEl>
                                              <p:charRg st="96" end="116"/>
                                            </p:txEl>
                                          </p:spTgt>
                                        </p:tgtEl>
                                        <p:attrNameLst>
                                          <p:attrName>style.visibility</p:attrName>
                                        </p:attrNameLst>
                                      </p:cBhvr>
                                      <p:to>
                                        <p:strVal val="visible"/>
                                      </p:to>
                                    </p:set>
                                    <p:animEffect transition="in" filter="box(in)">
                                      <p:cBhvr>
                                        <p:cTn id="17" dur="500"/>
                                        <p:tgtEl>
                                          <p:spTgt spid="210947">
                                            <p:txEl>
                                              <p:charRg st="96" end="116"/>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210947">
                                            <p:txEl>
                                              <p:charRg st="116" end="130"/>
                                            </p:txEl>
                                          </p:spTgt>
                                        </p:tgtEl>
                                        <p:attrNameLst>
                                          <p:attrName>style.visibility</p:attrName>
                                        </p:attrNameLst>
                                      </p:cBhvr>
                                      <p:to>
                                        <p:strVal val="visible"/>
                                      </p:to>
                                    </p:set>
                                    <p:animEffect transition="in" filter="box(in)">
                                      <p:cBhvr>
                                        <p:cTn id="20" dur="500"/>
                                        <p:tgtEl>
                                          <p:spTgt spid="210947">
                                            <p:txEl>
                                              <p:charRg st="116" end="130"/>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210947">
                                            <p:txEl>
                                              <p:charRg st="130" end="152"/>
                                            </p:txEl>
                                          </p:spTgt>
                                        </p:tgtEl>
                                        <p:attrNameLst>
                                          <p:attrName>style.visibility</p:attrName>
                                        </p:attrNameLst>
                                      </p:cBhvr>
                                      <p:to>
                                        <p:strVal val="visible"/>
                                      </p:to>
                                    </p:set>
                                    <p:animEffect transition="in" filter="box(in)">
                                      <p:cBhvr>
                                        <p:cTn id="23" dur="500"/>
                                        <p:tgtEl>
                                          <p:spTgt spid="210947">
                                            <p:txEl>
                                              <p:charRg st="130" end="1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9186" name="Rectangle 2"/>
          <p:cNvSpPr>
            <a:spLocks noGrp="1"/>
          </p:cNvSpPr>
          <p:nvPr>
            <p:ph idx="1"/>
          </p:nvPr>
        </p:nvSpPr>
        <p:spPr>
          <a:xfrm>
            <a:off x="0" y="1052513"/>
            <a:ext cx="8964613" cy="2089150"/>
          </a:xfrm>
          <a:ln/>
        </p:spPr>
        <p:txBody>
          <a:bodyPr vert="horz" wrap="square" lIns="91440" tIns="45720" rIns="91440" bIns="45720" anchor="t"/>
          <a:p>
            <a:r>
              <a:rPr lang="zh-CN" altLang="en-US" b="1" dirty="0">
                <a:solidFill>
                  <a:srgbClr val="3333FF"/>
                </a:solidFill>
              </a:rPr>
              <a:t>一、 缺页率对有效访问时间的影响：</a:t>
            </a:r>
            <a:endParaRPr lang="zh-CN" altLang="en-US" b="1" dirty="0">
              <a:solidFill>
                <a:srgbClr val="3333FF"/>
              </a:solidFill>
            </a:endParaRPr>
          </a:p>
          <a:p>
            <a:pPr>
              <a:buNone/>
            </a:pPr>
            <a:r>
              <a:rPr lang="zh-CN" altLang="en-US" b="1" dirty="0">
                <a:solidFill>
                  <a:srgbClr val="3333FF"/>
                </a:solidFill>
              </a:rPr>
              <a:t> </a:t>
            </a:r>
            <a:r>
              <a:rPr lang="zh-CN" altLang="en-US" b="1" dirty="0"/>
              <a:t>     设缺页率为</a:t>
            </a:r>
            <a:r>
              <a:rPr lang="en-US" altLang="zh-CN" b="1" dirty="0">
                <a:solidFill>
                  <a:schemeClr val="accent1"/>
                </a:solidFill>
              </a:rPr>
              <a:t>P</a:t>
            </a:r>
            <a:r>
              <a:rPr lang="zh-CN" altLang="en-US" b="1" dirty="0">
                <a:solidFill>
                  <a:schemeClr val="accent1"/>
                </a:solidFill>
              </a:rPr>
              <a:t>，</a:t>
            </a:r>
            <a:r>
              <a:rPr lang="zh-CN" altLang="en-US" b="1" dirty="0"/>
              <a:t>则有效访问时间为：</a:t>
            </a:r>
            <a:endParaRPr lang="zh-CN" altLang="en-US" b="1" dirty="0"/>
          </a:p>
          <a:p>
            <a:pPr>
              <a:buNone/>
            </a:pPr>
            <a:r>
              <a:rPr lang="en-US" altLang="zh-CN" b="1" dirty="0"/>
              <a:t>  </a:t>
            </a:r>
            <a:r>
              <a:rPr lang="en-US" altLang="zh-CN" b="1" dirty="0">
                <a:solidFill>
                  <a:schemeClr val="accent1"/>
                </a:solidFill>
              </a:rPr>
              <a:t>=(1-P)*</a:t>
            </a:r>
            <a:r>
              <a:rPr lang="zh-CN" altLang="en-US" b="1" dirty="0">
                <a:solidFill>
                  <a:schemeClr val="accent1"/>
                </a:solidFill>
              </a:rPr>
              <a:t>内存访问时间</a:t>
            </a:r>
            <a:r>
              <a:rPr lang="en-US" altLang="zh-CN" b="1" dirty="0">
                <a:solidFill>
                  <a:schemeClr val="accent1"/>
                </a:solidFill>
              </a:rPr>
              <a:t>+P*</a:t>
            </a:r>
            <a:r>
              <a:rPr lang="zh-CN" altLang="en-US" b="1" dirty="0">
                <a:solidFill>
                  <a:schemeClr val="accent1"/>
                </a:solidFill>
              </a:rPr>
              <a:t>缺页中断处理时间</a:t>
            </a:r>
            <a:endParaRPr lang="zh-CN" altLang="en-US" dirty="0"/>
          </a:p>
        </p:txBody>
      </p:sp>
      <p:sp>
        <p:nvSpPr>
          <p:cNvPr id="349187" name="Rectangle 3"/>
          <p:cNvSpPr>
            <a:spLocks noGrp="1" noChangeArrowheads="1"/>
          </p:cNvSpPr>
          <p:nvPr>
            <p:ph type="title"/>
          </p:nvPr>
        </p:nvSpPr>
        <p:spPr>
          <a:xfrm>
            <a:off x="179388" y="188913"/>
            <a:ext cx="8229600" cy="9271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4.9</a:t>
            </a:r>
            <a:r>
              <a:rPr kumimoji="0" lang="zh-CN" altLang="en-US"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请求分页系统的性能分析</a:t>
            </a:r>
            <a:endParaRPr kumimoji="0" lang="zh-CN" altLang="en-US"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349188" name="Text Box 4"/>
          <p:cNvSpPr txBox="1">
            <a:spLocks noChangeArrowheads="1"/>
          </p:cNvSpPr>
          <p:nvPr/>
        </p:nvSpPr>
        <p:spPr bwMode="auto">
          <a:xfrm>
            <a:off x="323850" y="3325813"/>
            <a:ext cx="1871663" cy="946150"/>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0" lang="zh-CN" altLang="en-US" sz="2800" kern="1200" cap="none" spc="0" normalizeH="0" baseline="0" noProof="0" smtClean="0">
                <a:latin typeface="Arial" panose="020B0604020202020204" pitchFamily="34" charset="0"/>
                <a:ea typeface="宋体" panose="02010600030101010101" pitchFamily="2" charset="-122"/>
                <a:cs typeface="+mn-cs"/>
              </a:rPr>
              <a:t>缺页中断处理时间</a:t>
            </a:r>
            <a:endParaRPr kumimoji="0" lang="zh-CN" altLang="en-US" sz="2800" kern="1200" cap="none" spc="0" normalizeH="0" baseline="0" noProof="0" smtClean="0">
              <a:latin typeface="Arial" panose="020B0604020202020204" pitchFamily="34" charset="0"/>
              <a:ea typeface="宋体" panose="02010600030101010101" pitchFamily="2" charset="-122"/>
              <a:cs typeface="+mn-cs"/>
            </a:endParaRPr>
          </a:p>
        </p:txBody>
      </p:sp>
      <p:sp>
        <p:nvSpPr>
          <p:cNvPr id="349189" name="Text Box 5"/>
          <p:cNvSpPr txBox="1">
            <a:spLocks noChangeArrowheads="1"/>
          </p:cNvSpPr>
          <p:nvPr/>
        </p:nvSpPr>
        <p:spPr bwMode="auto">
          <a:xfrm>
            <a:off x="2484438" y="3067050"/>
            <a:ext cx="5040313" cy="1801813"/>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algn="l" defTabSz="914400">
              <a:buClr>
                <a:schemeClr val="tx1"/>
              </a:buClr>
              <a:buSzTx/>
              <a:buFontTx/>
              <a:buNone/>
              <a:defRPr/>
            </a:pPr>
            <a:r>
              <a:rPr kumimoji="0" lang="zh-CN" altLang="en-US" sz="2800" kern="1200" cap="none" spc="0" normalizeH="0" baseline="0" noProof="0" smtClean="0">
                <a:latin typeface="Arial" panose="020B0604020202020204" pitchFamily="34" charset="0"/>
                <a:ea typeface="宋体" panose="02010600030101010101" pitchFamily="2" charset="-122"/>
                <a:cs typeface="+mn-cs"/>
              </a:rPr>
              <a:t>缺页中断服务时间；</a:t>
            </a:r>
            <a:endParaRPr kumimoji="0" lang="zh-CN" altLang="en-US" sz="2800" kern="1200" cap="none" spc="0" normalizeH="0" baseline="0" noProof="0" smtClean="0">
              <a:latin typeface="Arial" panose="020B0604020202020204" pitchFamily="34" charset="0"/>
              <a:ea typeface="宋体" panose="02010600030101010101" pitchFamily="2" charset="-122"/>
              <a:cs typeface="+mn-cs"/>
            </a:endParaRPr>
          </a:p>
          <a:p>
            <a:pPr marR="0" algn="l" defTabSz="914400">
              <a:buClr>
                <a:schemeClr val="tx1"/>
              </a:buClr>
              <a:buSzTx/>
              <a:buFontTx/>
              <a:buNone/>
              <a:defRPr/>
            </a:pPr>
            <a:r>
              <a:rPr kumimoji="0" lang="zh-CN" altLang="en-US" sz="2800" kern="1200" cap="none" spc="0" normalizeH="0" baseline="0" noProof="0" smtClean="0">
                <a:latin typeface="Arial" panose="020B0604020202020204" pitchFamily="34" charset="0"/>
                <a:ea typeface="宋体" panose="02010600030101010101" pitchFamily="2" charset="-122"/>
                <a:cs typeface="+mn-cs"/>
              </a:rPr>
              <a:t>读入缺页所需时间；</a:t>
            </a:r>
            <a:endParaRPr kumimoji="0" lang="zh-CN" altLang="en-US" sz="2800" kern="1200" cap="none" spc="0" normalizeH="0" baseline="0" noProof="0" smtClean="0">
              <a:latin typeface="Arial" panose="020B0604020202020204" pitchFamily="34" charset="0"/>
              <a:ea typeface="宋体" panose="02010600030101010101" pitchFamily="2" charset="-122"/>
              <a:cs typeface="+mn-cs"/>
            </a:endParaRPr>
          </a:p>
          <a:p>
            <a:pPr marR="0" algn="l" defTabSz="914400">
              <a:buClr>
                <a:schemeClr val="tx1"/>
              </a:buClr>
              <a:buSzTx/>
              <a:buFontTx/>
              <a:buNone/>
              <a:defRPr/>
            </a:pPr>
            <a:r>
              <a:rPr kumimoji="0" lang="zh-CN" altLang="en-US" sz="2800" kern="1200" cap="none" spc="0" normalizeH="0" baseline="0" noProof="0" smtClean="0">
                <a:latin typeface="Arial" panose="020B0604020202020204" pitchFamily="34" charset="0"/>
                <a:ea typeface="宋体" panose="02010600030101010101" pitchFamily="2" charset="-122"/>
                <a:cs typeface="+mn-cs"/>
              </a:rPr>
              <a:t>重新执行访存指令时间。</a:t>
            </a:r>
            <a:endParaRPr kumimoji="0" lang="zh-CN" altLang="en-US" sz="2800" kern="1200" cap="none" spc="0" normalizeH="0" baseline="0" noProof="0" smtClean="0">
              <a:latin typeface="Arial" panose="020B0604020202020204" pitchFamily="34" charset="0"/>
              <a:ea typeface="宋体" panose="02010600030101010101" pitchFamily="2" charset="-122"/>
              <a:cs typeface="+mn-cs"/>
            </a:endParaRPr>
          </a:p>
        </p:txBody>
      </p:sp>
      <p:sp>
        <p:nvSpPr>
          <p:cNvPr id="349190" name="AutoShape 6"/>
          <p:cNvSpPr/>
          <p:nvPr/>
        </p:nvSpPr>
        <p:spPr bwMode="auto">
          <a:xfrm>
            <a:off x="2124075" y="3211513"/>
            <a:ext cx="215900" cy="1657350"/>
          </a:xfrm>
          <a:prstGeom prst="leftBrace">
            <a:avLst>
              <a:gd name="adj1" fmla="val 63971"/>
              <a:gd name="adj2" fmla="val 50000"/>
            </a:avLst>
          </a:prstGeom>
          <a:noFill/>
          <a:ln w="19050">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49186">
                                            <p:txEl>
                                              <p:charRg st="41" end="68"/>
                                            </p:txEl>
                                          </p:spTgt>
                                        </p:tgtEl>
                                        <p:attrNameLst>
                                          <p:attrName>style.visibility</p:attrName>
                                        </p:attrNameLst>
                                      </p:cBhvr>
                                      <p:to>
                                        <p:strVal val="visible"/>
                                      </p:to>
                                    </p:set>
                                    <p:animEffect transition="in" filter="box(in)">
                                      <p:cBhvr>
                                        <p:cTn id="7" dur="500"/>
                                        <p:tgtEl>
                                          <p:spTgt spid="349186">
                                            <p:txEl>
                                              <p:charRg st="41" end="68"/>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49188"/>
                                        </p:tgtEl>
                                        <p:attrNameLst>
                                          <p:attrName>style.visibility</p:attrName>
                                        </p:attrNameLst>
                                      </p:cBhvr>
                                      <p:to>
                                        <p:strVal val="visible"/>
                                      </p:to>
                                    </p:set>
                                    <p:animEffect transition="in" filter="box(in)">
                                      <p:cBhvr>
                                        <p:cTn id="12" dur="500"/>
                                        <p:tgtEl>
                                          <p:spTgt spid="349188"/>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49190"/>
                                        </p:tgtEl>
                                        <p:attrNameLst>
                                          <p:attrName>style.visibility</p:attrName>
                                        </p:attrNameLst>
                                      </p:cBhvr>
                                      <p:to>
                                        <p:strVal val="visible"/>
                                      </p:to>
                                    </p:set>
                                    <p:animEffect transition="in" filter="box(in)">
                                      <p:cBhvr>
                                        <p:cTn id="15" dur="500"/>
                                        <p:tgtEl>
                                          <p:spTgt spid="349190"/>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349189"/>
                                        </p:tgtEl>
                                        <p:attrNameLst>
                                          <p:attrName>style.visibility</p:attrName>
                                        </p:attrNameLst>
                                      </p:cBhvr>
                                      <p:to>
                                        <p:strVal val="visible"/>
                                      </p:to>
                                    </p:set>
                                    <p:animEffect transition="in" filter="box(in)">
                                      <p:cBhvr>
                                        <p:cTn id="20" dur="500"/>
                                        <p:tgtEl>
                                          <p:spTgt spid="349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8" grpId="0"/>
      <p:bldP spid="349189" grpId="0"/>
      <p:bldP spid="349190"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9907" name="Rectangle 3"/>
          <p:cNvSpPr>
            <a:spLocks noGrp="1"/>
          </p:cNvSpPr>
          <p:nvPr>
            <p:ph idx="1"/>
          </p:nvPr>
        </p:nvSpPr>
        <p:spPr>
          <a:xfrm>
            <a:off x="395288" y="692150"/>
            <a:ext cx="8507412" cy="5616575"/>
          </a:xfrm>
          <a:ln/>
        </p:spPr>
        <p:txBody>
          <a:bodyPr vert="horz" wrap="square" lIns="91440" tIns="45720" rIns="91440" bIns="45720" anchor="t"/>
          <a:p>
            <a:pPr>
              <a:buNone/>
            </a:pPr>
            <a:r>
              <a:rPr lang="zh-CN" altLang="en-US" b="1" dirty="0"/>
              <a:t>例：</a:t>
            </a:r>
            <a:r>
              <a:rPr lang="zh-CN" altLang="en-US" b="1" dirty="0">
                <a:latin typeface="宋体" panose="02010600030101010101" pitchFamily="2" charset="-122"/>
              </a:rPr>
              <a:t>若某请求分页系统的平均缺页中断处理时间约为</a:t>
            </a:r>
            <a:r>
              <a:rPr lang="en-US" altLang="zh-CN" b="1" dirty="0">
                <a:latin typeface="宋体" panose="02010600030101010101" pitchFamily="2" charset="-122"/>
              </a:rPr>
              <a:t>25ms</a:t>
            </a:r>
            <a:r>
              <a:rPr lang="zh-CN" altLang="en-US" b="1" dirty="0">
                <a:latin typeface="宋体" panose="02010600030101010101" pitchFamily="2" charset="-122"/>
              </a:rPr>
              <a:t>，存储器的平均访问时间为</a:t>
            </a:r>
            <a:r>
              <a:rPr lang="en-US" altLang="zh-CN" b="1" dirty="0">
                <a:latin typeface="宋体" panose="02010600030101010101" pitchFamily="2" charset="-122"/>
              </a:rPr>
              <a:t>100 ns</a:t>
            </a:r>
            <a:r>
              <a:rPr lang="zh-CN" altLang="en-US" b="1" dirty="0">
                <a:latin typeface="宋体" panose="02010600030101010101" pitchFamily="2" charset="-122"/>
              </a:rPr>
              <a:t>，设缺页率为</a:t>
            </a:r>
            <a:r>
              <a:rPr lang="en-US" altLang="zh-CN" b="1" dirty="0">
                <a:latin typeface="宋体" panose="02010600030101010101" pitchFamily="2" charset="-122"/>
              </a:rPr>
              <a:t>P</a:t>
            </a:r>
            <a:r>
              <a:rPr lang="zh-CN" altLang="en-US" b="1" dirty="0">
                <a:latin typeface="宋体" panose="02010600030101010101" pitchFamily="2" charset="-122"/>
              </a:rPr>
              <a:t>，则</a:t>
            </a:r>
            <a:r>
              <a:rPr lang="zh-CN" altLang="zh-CN" b="1" dirty="0">
                <a:solidFill>
                  <a:schemeClr val="tx2"/>
                </a:solidFill>
                <a:latin typeface="宋体" panose="02010600030101010101" pitchFamily="2" charset="-122"/>
              </a:rPr>
              <a:t>有效访问时间</a:t>
            </a:r>
            <a:r>
              <a:rPr lang="zh-CN" altLang="en-US" b="1" dirty="0">
                <a:latin typeface="宋体" panose="02010600030101010101" pitchFamily="2" charset="-122"/>
              </a:rPr>
              <a:t>为：</a:t>
            </a:r>
            <a:endParaRPr lang="zh-CN" altLang="en-US" b="1" dirty="0">
              <a:latin typeface="宋体" panose="02010600030101010101" pitchFamily="2" charset="-122"/>
            </a:endParaRPr>
          </a:p>
          <a:p>
            <a:pPr>
              <a:buNone/>
            </a:pPr>
            <a:r>
              <a:rPr lang="en-US" altLang="zh-CN" b="1" dirty="0">
                <a:solidFill>
                  <a:srgbClr val="000099"/>
                </a:solidFill>
                <a:ea typeface="楷体_GB2312" pitchFamily="49" charset="-122"/>
              </a:rPr>
              <a:t>        =</a:t>
            </a:r>
            <a:r>
              <a:rPr lang="zh-CN" altLang="en-US" b="1" dirty="0">
                <a:solidFill>
                  <a:srgbClr val="000099"/>
                </a:solidFill>
                <a:ea typeface="楷体_GB2312" pitchFamily="49" charset="-122"/>
              </a:rPr>
              <a:t>（</a:t>
            </a:r>
            <a:r>
              <a:rPr lang="en-US" altLang="zh-CN" b="1" dirty="0">
                <a:solidFill>
                  <a:srgbClr val="000099"/>
                </a:solidFill>
                <a:ea typeface="楷体_GB2312" pitchFamily="49" charset="-122"/>
              </a:rPr>
              <a:t>1</a:t>
            </a:r>
            <a:r>
              <a:rPr lang="zh-CN" altLang="en-US" b="1" dirty="0">
                <a:solidFill>
                  <a:srgbClr val="000099"/>
                </a:solidFill>
                <a:ea typeface="楷体_GB2312" pitchFamily="49" charset="-122"/>
              </a:rPr>
              <a:t>－</a:t>
            </a:r>
            <a:r>
              <a:rPr lang="en-US" altLang="zh-CN" b="1" dirty="0">
                <a:solidFill>
                  <a:srgbClr val="000099"/>
                </a:solidFill>
                <a:ea typeface="楷体_GB2312" pitchFamily="49" charset="-122"/>
              </a:rPr>
              <a:t>p</a:t>
            </a:r>
            <a:r>
              <a:rPr lang="zh-CN" altLang="en-US" b="1" dirty="0">
                <a:solidFill>
                  <a:srgbClr val="000099"/>
                </a:solidFill>
                <a:ea typeface="楷体_GB2312" pitchFamily="49" charset="-122"/>
              </a:rPr>
              <a:t>）</a:t>
            </a:r>
            <a:r>
              <a:rPr lang="en-US" altLang="zh-CN" b="1" dirty="0">
                <a:solidFill>
                  <a:srgbClr val="000099"/>
                </a:solidFill>
                <a:ea typeface="楷体_GB2312" pitchFamily="49" charset="-122"/>
              </a:rPr>
              <a:t>× 0.1+p×25000</a:t>
            </a:r>
            <a:endParaRPr lang="en-US" altLang="zh-CN" b="1" dirty="0">
              <a:solidFill>
                <a:srgbClr val="000099"/>
              </a:solidFill>
              <a:ea typeface="楷体_GB2312" pitchFamily="49" charset="-122"/>
            </a:endParaRPr>
          </a:p>
          <a:p>
            <a:pPr lvl="2">
              <a:buNone/>
            </a:pPr>
            <a:r>
              <a:rPr lang="en-US" altLang="zh-CN" sz="3200" b="1" dirty="0">
                <a:solidFill>
                  <a:srgbClr val="000099"/>
                </a:solidFill>
                <a:ea typeface="楷体_GB2312" pitchFamily="49" charset="-122"/>
              </a:rPr>
              <a:t>             =0.1+24999.9p</a:t>
            </a:r>
            <a:r>
              <a:rPr lang="en-US" altLang="zh-CN" sz="3200" b="1" dirty="0">
                <a:solidFill>
                  <a:srgbClr val="000099"/>
                </a:solidFill>
              </a:rPr>
              <a:t> </a:t>
            </a:r>
            <a:r>
              <a:rPr lang="zh-CN" altLang="en-US" sz="3200" b="1" dirty="0">
                <a:solidFill>
                  <a:srgbClr val="000099"/>
                </a:solidFill>
              </a:rPr>
              <a:t>（微秒）</a:t>
            </a:r>
            <a:endParaRPr lang="zh-CN" altLang="en-US" sz="3200" b="1" dirty="0">
              <a:solidFill>
                <a:srgbClr val="000099"/>
              </a:solidFill>
            </a:endParaRPr>
          </a:p>
          <a:p>
            <a:pPr lvl="2">
              <a:buNone/>
            </a:pPr>
            <a:r>
              <a:rPr lang="zh-CN" altLang="en-US" sz="2800" b="1" dirty="0">
                <a:latin typeface="宋体" panose="02010600030101010101" pitchFamily="2" charset="-122"/>
              </a:rPr>
              <a:t>如果希望在缺页时，仅使有效访问时间延长不超过</a:t>
            </a:r>
            <a:r>
              <a:rPr lang="en-US" altLang="zh-CN" sz="2800" b="1" dirty="0">
                <a:latin typeface="宋体" panose="02010600030101010101" pitchFamily="2" charset="-122"/>
              </a:rPr>
              <a:t>10%</a:t>
            </a:r>
            <a:r>
              <a:rPr lang="zh-CN" altLang="en-US" sz="2800" b="1" dirty="0">
                <a:latin typeface="宋体" panose="02010600030101010101" pitchFamily="2" charset="-122"/>
              </a:rPr>
              <a:t>，则可计算出缺页率</a:t>
            </a:r>
            <a:r>
              <a:rPr lang="en-US" altLang="zh-CN" sz="2800" b="1" dirty="0">
                <a:latin typeface="宋体" panose="02010600030101010101" pitchFamily="2" charset="-122"/>
              </a:rPr>
              <a:t>p</a:t>
            </a:r>
            <a:endParaRPr lang="en-US" altLang="zh-CN" sz="2800" b="1" dirty="0">
              <a:latin typeface="宋体" panose="02010600030101010101" pitchFamily="2" charset="-122"/>
            </a:endParaRPr>
          </a:p>
          <a:p>
            <a:pPr lvl="2">
              <a:spcBef>
                <a:spcPct val="50000"/>
              </a:spcBef>
              <a:buNone/>
            </a:pPr>
            <a:r>
              <a:rPr lang="en-US" altLang="zh-CN" sz="2800" b="1" dirty="0">
                <a:ea typeface="楷体_GB2312" pitchFamily="49" charset="-122"/>
              </a:rPr>
              <a:t>         0.1×(1+10%)</a:t>
            </a:r>
            <a:r>
              <a:rPr lang="en-US" altLang="zh-CN" sz="2800" b="1" dirty="0">
                <a:ea typeface="楷体_GB2312" pitchFamily="49" charset="-122"/>
                <a:sym typeface="Symbol" panose="05050102010706020507" pitchFamily="18" charset="2"/>
              </a:rPr>
              <a:t></a:t>
            </a:r>
            <a:r>
              <a:rPr lang="en-US" altLang="zh-CN" sz="2800" b="1" dirty="0">
                <a:ea typeface="楷体_GB2312" pitchFamily="49" charset="-122"/>
              </a:rPr>
              <a:t>0.1+24999.9p     </a:t>
            </a:r>
            <a:r>
              <a:rPr lang="zh-CN" altLang="en-US" sz="2800" b="1" dirty="0">
                <a:ea typeface="楷体_GB2312" pitchFamily="49" charset="-122"/>
              </a:rPr>
              <a:t>即</a:t>
            </a:r>
            <a:endParaRPr lang="zh-CN" altLang="en-US" sz="2800" b="1" dirty="0">
              <a:ea typeface="楷体_GB2312" pitchFamily="49" charset="-122"/>
            </a:endParaRPr>
          </a:p>
          <a:p>
            <a:pPr lvl="2">
              <a:spcBef>
                <a:spcPct val="50000"/>
              </a:spcBef>
              <a:buNone/>
            </a:pPr>
            <a:r>
              <a:rPr lang="en-US" altLang="zh-CN" sz="2800" b="1" dirty="0">
                <a:ea typeface="楷体_GB2312" pitchFamily="49" charset="-122"/>
              </a:rPr>
              <a:t>P</a:t>
            </a:r>
            <a:r>
              <a:rPr lang="zh-CN" altLang="en-US" sz="2800" b="1" dirty="0"/>
              <a:t>＜（</a:t>
            </a:r>
            <a:r>
              <a:rPr lang="en-US" altLang="zh-CN" sz="2800" b="1" dirty="0"/>
              <a:t>0.01/24999.9</a:t>
            </a:r>
            <a:r>
              <a:rPr lang="zh-CN" altLang="en-US" sz="2800" b="1" dirty="0"/>
              <a:t>）</a:t>
            </a:r>
            <a:r>
              <a:rPr lang="en-US" altLang="zh-CN" sz="2800" b="1" dirty="0"/>
              <a:t>=0.0000004</a:t>
            </a:r>
            <a:endParaRPr lang="en-US" altLang="zh-CN" sz="2800" b="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79907">
                                            <p:txEl>
                                              <p:charRg st="63" end="91"/>
                                            </p:txEl>
                                          </p:spTgt>
                                        </p:tgtEl>
                                        <p:attrNameLst>
                                          <p:attrName>style.visibility</p:attrName>
                                        </p:attrNameLst>
                                      </p:cBhvr>
                                      <p:to>
                                        <p:strVal val="visible"/>
                                      </p:to>
                                    </p:set>
                                    <p:animEffect transition="in" filter="box(in)">
                                      <p:cBhvr>
                                        <p:cTn id="7" dur="500"/>
                                        <p:tgtEl>
                                          <p:spTgt spid="379907">
                                            <p:txEl>
                                              <p:charRg st="63" end="9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79907">
                                            <p:txEl>
                                              <p:charRg st="91" end="123"/>
                                            </p:txEl>
                                          </p:spTgt>
                                        </p:tgtEl>
                                        <p:attrNameLst>
                                          <p:attrName>style.visibility</p:attrName>
                                        </p:attrNameLst>
                                      </p:cBhvr>
                                      <p:to>
                                        <p:strVal val="visible"/>
                                      </p:to>
                                    </p:set>
                                    <p:animEffect transition="in" filter="box(in)">
                                      <p:cBhvr>
                                        <p:cTn id="10" dur="500"/>
                                        <p:tgtEl>
                                          <p:spTgt spid="379907">
                                            <p:txEl>
                                              <p:charRg st="91" end="12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79907">
                                            <p:txEl>
                                              <p:charRg st="123" end="159"/>
                                            </p:txEl>
                                          </p:spTgt>
                                        </p:tgtEl>
                                        <p:attrNameLst>
                                          <p:attrName>style.visibility</p:attrName>
                                        </p:attrNameLst>
                                      </p:cBhvr>
                                      <p:to>
                                        <p:strVal val="visible"/>
                                      </p:to>
                                    </p:set>
                                    <p:animEffect transition="in" filter="box(in)">
                                      <p:cBhvr>
                                        <p:cTn id="15" dur="500"/>
                                        <p:tgtEl>
                                          <p:spTgt spid="379907">
                                            <p:txEl>
                                              <p:charRg st="123" end="15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379907">
                                            <p:txEl>
                                              <p:charRg st="159" end="199"/>
                                            </p:txEl>
                                          </p:spTgt>
                                        </p:tgtEl>
                                        <p:attrNameLst>
                                          <p:attrName>style.visibility</p:attrName>
                                        </p:attrNameLst>
                                      </p:cBhvr>
                                      <p:to>
                                        <p:strVal val="visible"/>
                                      </p:to>
                                    </p:set>
                                    <p:animEffect transition="in" filter="box(in)">
                                      <p:cBhvr>
                                        <p:cTn id="20" dur="500"/>
                                        <p:tgtEl>
                                          <p:spTgt spid="379907">
                                            <p:txEl>
                                              <p:charRg st="159" end="199"/>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379907">
                                            <p:txEl>
                                              <p:charRg st="199" end="226"/>
                                            </p:txEl>
                                          </p:spTgt>
                                        </p:tgtEl>
                                        <p:attrNameLst>
                                          <p:attrName>style.visibility</p:attrName>
                                        </p:attrNameLst>
                                      </p:cBhvr>
                                      <p:to>
                                        <p:strVal val="visible"/>
                                      </p:to>
                                    </p:set>
                                    <p:animEffect transition="in" filter="box(in)">
                                      <p:cBhvr>
                                        <p:cTn id="23" dur="500"/>
                                        <p:tgtEl>
                                          <p:spTgt spid="379907">
                                            <p:txEl>
                                              <p:charRg st="199" end="2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1954"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一、 缺页率对有效访问时间的影响：</a:t>
            </a:r>
            <a:endParaRPr kumimoji="0" lang="zh-CN" altLang="en-US"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endParaRPr>
          </a:p>
        </p:txBody>
      </p:sp>
      <p:sp>
        <p:nvSpPr>
          <p:cNvPr id="381957" name="Text Box 5"/>
          <p:cNvSpPr txBox="1">
            <a:spLocks noChangeArrowheads="1"/>
          </p:cNvSpPr>
          <p:nvPr/>
        </p:nvSpPr>
        <p:spPr bwMode="auto">
          <a:xfrm>
            <a:off x="539750" y="1341438"/>
            <a:ext cx="8208963" cy="3503613"/>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algn="l" defTabSz="914400">
              <a:buClr>
                <a:schemeClr val="tx1"/>
              </a:buClr>
              <a:buSzTx/>
              <a:buFontTx/>
              <a:buNone/>
              <a:defRPr/>
            </a:pPr>
            <a:r>
              <a:rPr kumimoji="0" lang="zh-CN" altLang="en-US" sz="2800" kern="1200" cap="none" spc="0" normalizeH="0" baseline="0" noProof="0" smtClean="0">
                <a:latin typeface="Arial" panose="020B0604020202020204" pitchFamily="34" charset="0"/>
                <a:ea typeface="宋体" panose="02010600030101010101" pitchFamily="2" charset="-122"/>
                <a:cs typeface="+mn-cs"/>
              </a:rPr>
              <a:t>        </a:t>
            </a:r>
            <a:r>
              <a:rPr kumimoji="0" lang="zh-CN" altLang="en-US" sz="3200" kern="1200" cap="none" spc="0" normalizeH="0" baseline="0" noProof="0" smtClean="0">
                <a:latin typeface="Arial" panose="020B0604020202020204" pitchFamily="34" charset="0"/>
                <a:ea typeface="宋体" panose="02010600030101010101" pitchFamily="2" charset="-122"/>
                <a:cs typeface="+mn-cs"/>
              </a:rPr>
              <a:t>由此可知，要求在</a:t>
            </a:r>
            <a:r>
              <a:rPr kumimoji="0" lang="en-US" altLang="zh-CN" sz="3200" kern="1200" cap="none" spc="0" normalizeH="0" baseline="0" noProof="0" smtClean="0">
                <a:latin typeface="Arial" panose="020B0604020202020204" pitchFamily="34" charset="0"/>
                <a:ea typeface="宋体" panose="02010600030101010101" pitchFamily="2" charset="-122"/>
                <a:cs typeface="+mn-cs"/>
              </a:rPr>
              <a:t>2500000</a:t>
            </a:r>
            <a:r>
              <a:rPr kumimoji="0" lang="zh-CN" altLang="en-US" sz="3200" kern="1200" cap="none" spc="0" normalizeH="0" baseline="0" noProof="0" smtClean="0">
                <a:latin typeface="Arial" panose="020B0604020202020204" pitchFamily="34" charset="0"/>
                <a:ea typeface="宋体" panose="02010600030101010101" pitchFamily="2" charset="-122"/>
                <a:cs typeface="+mn-cs"/>
              </a:rPr>
              <a:t>次的访问中，才发生一次缺页，即请求分页式存储管理应保持非常低的缺页率，否则将使程序的执行速度受到严重影响。此外，提高磁盘</a:t>
            </a:r>
            <a:r>
              <a:rPr kumimoji="0" lang="en-US" altLang="zh-CN" sz="3200" kern="1200" cap="none" spc="0" normalizeH="0" baseline="0" noProof="0" smtClean="0">
                <a:latin typeface="Arial" panose="020B0604020202020204" pitchFamily="34" charset="0"/>
                <a:ea typeface="宋体" panose="02010600030101010101" pitchFamily="2" charset="-122"/>
                <a:cs typeface="+mn-cs"/>
              </a:rPr>
              <a:t>I/O</a:t>
            </a:r>
            <a:r>
              <a:rPr kumimoji="0" lang="zh-CN" altLang="en-US" sz="3200" kern="1200" cap="none" spc="0" normalizeH="0" baseline="0" noProof="0" smtClean="0">
                <a:latin typeface="Arial" panose="020B0604020202020204" pitchFamily="34" charset="0"/>
                <a:ea typeface="宋体" panose="02010600030101010101" pitchFamily="2" charset="-122"/>
                <a:cs typeface="+mn-cs"/>
              </a:rPr>
              <a:t>速度，对改善请求分页系统的性能至关重要。为此，应选用高速磁盘和高速磁盘接口。</a:t>
            </a:r>
            <a:endParaRPr kumimoji="0" lang="en-US" altLang="zh-CN" sz="3200" kern="1200" cap="none" spc="0" normalizeH="0" baseline="0" noProof="0" smtClean="0">
              <a:latin typeface="Arial" panose="020B0604020202020204" pitchFamily="34" charset="0"/>
              <a:ea typeface="宋体" panose="02010600030101010101" pitchFamily="2" charset="-122"/>
              <a:cs typeface="+mn-cs"/>
            </a:endParaRPr>
          </a:p>
        </p:txBody>
      </p:sp>
    </p:spTree>
  </p:cSld>
  <p:clrMapOvr>
    <a:masterClrMapping/>
  </p:clrMapOvr>
  <p:transition>
    <p:fade/>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2978" name="Rectangle 2"/>
          <p:cNvSpPr>
            <a:spLocks noGrp="1"/>
          </p:cNvSpPr>
          <p:nvPr>
            <p:ph idx="1"/>
          </p:nvPr>
        </p:nvSpPr>
        <p:spPr>
          <a:xfrm>
            <a:off x="250825" y="1052513"/>
            <a:ext cx="8713788" cy="5400675"/>
          </a:xfrm>
          <a:ln/>
        </p:spPr>
        <p:txBody>
          <a:bodyPr vert="horz" wrap="square" lIns="91440" tIns="45720" rIns="91440" bIns="45720" anchor="t"/>
          <a:p>
            <a:r>
              <a:rPr lang="zh-CN" altLang="en-US" sz="3600" b="1" dirty="0">
                <a:solidFill>
                  <a:srgbClr val="3333FF"/>
                </a:solidFill>
              </a:rPr>
              <a:t>二、抖动的基本概念：</a:t>
            </a:r>
            <a:endParaRPr lang="zh-CN" altLang="en-US" sz="3600" b="1" dirty="0">
              <a:solidFill>
                <a:srgbClr val="3333FF"/>
              </a:solidFill>
            </a:endParaRPr>
          </a:p>
          <a:p>
            <a:pPr>
              <a:buNone/>
            </a:pPr>
            <a:r>
              <a:rPr lang="zh-CN" altLang="en-US" b="1" dirty="0">
                <a:solidFill>
                  <a:schemeClr val="accent1"/>
                </a:solidFill>
              </a:rPr>
              <a:t>    </a:t>
            </a:r>
            <a:r>
              <a:rPr lang="en-US" altLang="zh-CN" b="1" dirty="0">
                <a:solidFill>
                  <a:schemeClr val="accent1"/>
                </a:solidFill>
              </a:rPr>
              <a:t>1. </a:t>
            </a:r>
            <a:r>
              <a:rPr lang="zh-CN" altLang="en-US" b="1" dirty="0">
                <a:solidFill>
                  <a:schemeClr val="accent1"/>
                </a:solidFill>
              </a:rPr>
              <a:t>抖动的概念及产生的原因：</a:t>
            </a:r>
            <a:endParaRPr lang="zh-CN" altLang="en-US" b="1" dirty="0">
              <a:solidFill>
                <a:schemeClr val="accent1"/>
              </a:solidFill>
            </a:endParaRPr>
          </a:p>
          <a:p>
            <a:pPr>
              <a:buNone/>
            </a:pPr>
            <a:r>
              <a:rPr lang="zh-CN" altLang="en-US" sz="2800" b="1" dirty="0"/>
              <a:t>           全局置换策略</a:t>
            </a:r>
            <a:endParaRPr lang="zh-CN" altLang="en-US" sz="2800" b="1" dirty="0"/>
          </a:p>
          <a:p>
            <a:pPr>
              <a:buNone/>
            </a:pPr>
            <a:r>
              <a:rPr lang="zh-CN" altLang="en-US" sz="2800" b="1" dirty="0">
                <a:solidFill>
                  <a:schemeClr val="accent1"/>
                </a:solidFill>
              </a:rPr>
              <a:t>     </a:t>
            </a:r>
            <a:r>
              <a:rPr lang="en-US" altLang="zh-CN" sz="2800" b="1" dirty="0">
                <a:solidFill>
                  <a:schemeClr val="accent1"/>
                </a:solidFill>
              </a:rPr>
              <a:t>2. </a:t>
            </a:r>
            <a:r>
              <a:rPr lang="zh-CN" altLang="en-US" sz="2800" b="1" dirty="0">
                <a:solidFill>
                  <a:schemeClr val="accent1"/>
                </a:solidFill>
              </a:rPr>
              <a:t>抖动的预防：</a:t>
            </a:r>
            <a:endParaRPr lang="zh-CN" altLang="en-US" sz="2800" b="1" dirty="0">
              <a:solidFill>
                <a:schemeClr val="accent1"/>
              </a:solidFill>
            </a:endParaRPr>
          </a:p>
          <a:p>
            <a:pPr>
              <a:buNone/>
            </a:pPr>
            <a:r>
              <a:rPr lang="zh-CN" altLang="en-US" sz="2400" b="1" dirty="0"/>
              <a:t>     </a:t>
            </a:r>
            <a:r>
              <a:rPr lang="zh-CN" altLang="en-US" sz="2800" b="1" dirty="0"/>
              <a:t>（</a:t>
            </a:r>
            <a:r>
              <a:rPr lang="en-US" altLang="zh-CN" sz="2800" b="1" dirty="0"/>
              <a:t>1</a:t>
            </a:r>
            <a:r>
              <a:rPr lang="zh-CN" altLang="en-US" sz="2800" b="1" dirty="0"/>
              <a:t>） 采取局部置换策略；</a:t>
            </a:r>
            <a:endParaRPr lang="zh-CN" altLang="en-US" sz="2800" b="1" dirty="0"/>
          </a:p>
          <a:p>
            <a:pPr>
              <a:buNone/>
            </a:pPr>
            <a:r>
              <a:rPr lang="zh-CN" altLang="en-US" sz="2800" b="1" dirty="0"/>
              <a:t>     （</a:t>
            </a:r>
            <a:r>
              <a:rPr lang="en-US" altLang="zh-CN" sz="2800" b="1" dirty="0"/>
              <a:t>2</a:t>
            </a:r>
            <a:r>
              <a:rPr lang="zh-CN" altLang="en-US" sz="2800" b="1" dirty="0"/>
              <a:t>）引入工作集概念：</a:t>
            </a:r>
            <a:endParaRPr lang="zh-CN" altLang="en-US" sz="2800" b="1" dirty="0"/>
          </a:p>
          <a:p>
            <a:pPr>
              <a:buNone/>
            </a:pPr>
            <a:r>
              <a:rPr lang="zh-CN" altLang="en-US" sz="2800" b="1" dirty="0">
                <a:latin typeface="楷体_GB2312" pitchFamily="49" charset="-122"/>
                <a:ea typeface="楷体_GB2312" pitchFamily="49" charset="-122"/>
              </a:rPr>
              <a:t>      工作集就是进程在</a:t>
            </a:r>
            <a:r>
              <a:rPr lang="zh-CN" altLang="en-US" sz="2800" b="1" dirty="0">
                <a:solidFill>
                  <a:schemeClr val="accent1"/>
                </a:solidFill>
                <a:latin typeface="楷体_GB2312" pitchFamily="49" charset="-122"/>
                <a:ea typeface="楷体_GB2312" pitchFamily="49" charset="-122"/>
              </a:rPr>
              <a:t>某段时间段</a:t>
            </a:r>
            <a:r>
              <a:rPr lang="en-US" altLang="zh-CN" sz="2800" b="1" dirty="0">
                <a:solidFill>
                  <a:schemeClr val="accent1"/>
                </a:solidFill>
                <a:latin typeface="楷体_GB2312" pitchFamily="49" charset="-122"/>
                <a:ea typeface="楷体_GB2312" pitchFamily="49" charset="-122"/>
              </a:rPr>
              <a:t>Δ</a:t>
            </a:r>
            <a:r>
              <a:rPr lang="zh-CN" altLang="en-US" sz="2800" b="1" dirty="0">
                <a:solidFill>
                  <a:schemeClr val="accent1"/>
                </a:solidFill>
                <a:latin typeface="楷体_GB2312" pitchFamily="49" charset="-122"/>
                <a:ea typeface="楷体_GB2312" pitchFamily="49" charset="-122"/>
              </a:rPr>
              <a:t>里</a:t>
            </a:r>
            <a:r>
              <a:rPr lang="zh-CN" altLang="en-US" sz="2800" b="1" dirty="0">
                <a:latin typeface="楷体_GB2312" pitchFamily="49" charset="-122"/>
                <a:ea typeface="楷体_GB2312" pitchFamily="49" charset="-122"/>
              </a:rPr>
              <a:t>实际要访问的页面的集合。</a:t>
            </a:r>
            <a:r>
              <a:rPr lang="zh-CN" altLang="en-US" sz="2800" b="1" dirty="0">
                <a:ea typeface="楷体_GB2312" pitchFamily="49" charset="-122"/>
              </a:rPr>
              <a:t>具体地说，运行进程在时间</a:t>
            </a:r>
            <a:r>
              <a:rPr lang="en-US" altLang="zh-CN" sz="2800" b="1" i="1" dirty="0">
                <a:solidFill>
                  <a:schemeClr val="accent1"/>
                </a:solidFill>
                <a:ea typeface="楷体_GB2312" pitchFamily="49" charset="-122"/>
              </a:rPr>
              <a:t>t</a:t>
            </a:r>
            <a:r>
              <a:rPr lang="zh-CN" altLang="en-US" sz="2800" b="1" dirty="0">
                <a:solidFill>
                  <a:schemeClr val="accent1"/>
                </a:solidFill>
                <a:ea typeface="楷体_GB2312" pitchFamily="49" charset="-122"/>
              </a:rPr>
              <a:t>－</a:t>
            </a:r>
            <a:r>
              <a:rPr lang="en-US" altLang="zh-CN" sz="2800" b="1" dirty="0">
                <a:solidFill>
                  <a:schemeClr val="accent1"/>
                </a:solidFill>
                <a:ea typeface="楷体_GB2312" pitchFamily="49" charset="-122"/>
              </a:rPr>
              <a:t>Δ</a:t>
            </a:r>
            <a:r>
              <a:rPr lang="zh-CN" altLang="en-US" sz="2800" b="1" dirty="0">
                <a:solidFill>
                  <a:schemeClr val="accent1"/>
                </a:solidFill>
                <a:ea typeface="楷体_GB2312" pitchFamily="49" charset="-122"/>
              </a:rPr>
              <a:t>到</a:t>
            </a:r>
            <a:r>
              <a:rPr lang="en-US" altLang="zh-CN" sz="2800" b="1" i="1" dirty="0">
                <a:solidFill>
                  <a:schemeClr val="accent1"/>
                </a:solidFill>
                <a:ea typeface="楷体_GB2312" pitchFamily="49" charset="-122"/>
              </a:rPr>
              <a:t>t</a:t>
            </a:r>
            <a:r>
              <a:rPr lang="zh-CN" altLang="en-US" sz="2800" b="1" dirty="0">
                <a:ea typeface="楷体_GB2312" pitchFamily="49" charset="-122"/>
              </a:rPr>
              <a:t>这个时间段内所访问的页面的集合称为该进程在时间</a:t>
            </a:r>
            <a:r>
              <a:rPr lang="en-US" altLang="zh-CN" sz="2800" b="1" i="1" dirty="0">
                <a:ea typeface="楷体_GB2312" pitchFamily="49" charset="-122"/>
              </a:rPr>
              <a:t>t</a:t>
            </a:r>
            <a:r>
              <a:rPr lang="zh-CN" altLang="en-US" sz="2800" b="1" dirty="0">
                <a:ea typeface="楷体_GB2312" pitchFamily="49" charset="-122"/>
              </a:rPr>
              <a:t>的工作集，变量</a:t>
            </a:r>
            <a:r>
              <a:rPr lang="en-US" altLang="zh-CN" sz="2800" b="1" dirty="0">
                <a:ea typeface="楷体_GB2312" pitchFamily="49" charset="-122"/>
              </a:rPr>
              <a:t>Δ</a:t>
            </a:r>
            <a:r>
              <a:rPr lang="zh-CN" altLang="en-US" sz="2800" b="1" dirty="0">
                <a:ea typeface="楷体_GB2312" pitchFamily="49" charset="-122"/>
              </a:rPr>
              <a:t>称为工作集</a:t>
            </a:r>
            <a:r>
              <a:rPr lang="zh-CN" altLang="en-US" sz="2800" b="1" dirty="0">
                <a:latin typeface="宋体" panose="02010600030101010101" pitchFamily="2" charset="-122"/>
                <a:ea typeface="楷体_GB2312" pitchFamily="49" charset="-122"/>
              </a:rPr>
              <a:t>“</a:t>
            </a:r>
            <a:r>
              <a:rPr lang="zh-CN" altLang="en-US" sz="2800" b="1" dirty="0">
                <a:ea typeface="楷体_GB2312" pitchFamily="49" charset="-122"/>
              </a:rPr>
              <a:t>窗口尺寸</a:t>
            </a:r>
            <a:r>
              <a:rPr lang="zh-CN" altLang="en-US" sz="2800" b="1" dirty="0">
                <a:latin typeface="宋体" panose="02010600030101010101" pitchFamily="2" charset="-122"/>
                <a:ea typeface="楷体_GB2312" pitchFamily="49" charset="-122"/>
              </a:rPr>
              <a:t>”</a:t>
            </a:r>
            <a:endParaRPr lang="zh-CN" altLang="en-US" sz="2800" b="1" dirty="0">
              <a:ea typeface="楷体_GB2312" pitchFamily="49" charset="-122"/>
            </a:endParaRPr>
          </a:p>
          <a:p>
            <a:pPr>
              <a:buNone/>
            </a:pPr>
            <a:r>
              <a:rPr lang="zh-CN" altLang="en-US" sz="2800" b="1" dirty="0">
                <a:ea typeface="楷体_GB2312" pitchFamily="49" charset="-122"/>
              </a:rPr>
              <a:t>   （</a:t>
            </a:r>
            <a:r>
              <a:rPr lang="en-US" altLang="zh-CN" sz="2800" b="1" dirty="0">
                <a:ea typeface="楷体_GB2312" pitchFamily="49" charset="-122"/>
              </a:rPr>
              <a:t>Windows Size</a:t>
            </a:r>
            <a:r>
              <a:rPr lang="zh-CN" altLang="en-US" sz="2800" b="1" dirty="0">
                <a:ea typeface="楷体_GB2312" pitchFamily="49" charset="-122"/>
              </a:rPr>
              <a:t>）。</a:t>
            </a:r>
            <a:endParaRPr lang="zh-CN" altLang="en-US" sz="2800" b="1" dirty="0">
              <a:ea typeface="楷体_GB2312" pitchFamily="49" charset="-122"/>
            </a:endParaRPr>
          </a:p>
        </p:txBody>
      </p:sp>
      <p:sp>
        <p:nvSpPr>
          <p:cNvPr id="382979" name="Rectangle 3"/>
          <p:cNvSpPr>
            <a:spLocks noGrp="1" noChangeArrowheads="1"/>
          </p:cNvSpPr>
          <p:nvPr>
            <p:ph type="title"/>
          </p:nvPr>
        </p:nvSpPr>
        <p:spPr>
          <a:xfrm>
            <a:off x="179388" y="188913"/>
            <a:ext cx="8229600" cy="9271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4.9</a:t>
            </a:r>
            <a:r>
              <a:rPr kumimoji="0" lang="zh-CN" altLang="en-US"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请求分页系统的性能分析</a:t>
            </a:r>
            <a:endParaRPr kumimoji="0" lang="zh-CN" altLang="en-US"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82978">
                                            <p:txEl>
                                              <p:charRg st="49" end="64"/>
                                            </p:txEl>
                                          </p:spTgt>
                                        </p:tgtEl>
                                        <p:attrNameLst>
                                          <p:attrName>style.visibility</p:attrName>
                                        </p:attrNameLst>
                                      </p:cBhvr>
                                      <p:to>
                                        <p:strVal val="visible"/>
                                      </p:to>
                                    </p:set>
                                    <p:animEffect transition="in" filter="box(in)">
                                      <p:cBhvr>
                                        <p:cTn id="7" dur="500"/>
                                        <p:tgtEl>
                                          <p:spTgt spid="382978">
                                            <p:txEl>
                                              <p:charRg st="49" end="64"/>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82978">
                                            <p:txEl>
                                              <p:charRg st="64" end="83"/>
                                            </p:txEl>
                                          </p:spTgt>
                                        </p:tgtEl>
                                        <p:attrNameLst>
                                          <p:attrName>style.visibility</p:attrName>
                                        </p:attrNameLst>
                                      </p:cBhvr>
                                      <p:to>
                                        <p:strVal val="visible"/>
                                      </p:to>
                                    </p:set>
                                    <p:animEffect transition="in" filter="box(in)">
                                      <p:cBhvr>
                                        <p:cTn id="12" dur="500"/>
                                        <p:tgtEl>
                                          <p:spTgt spid="382978">
                                            <p:txEl>
                                              <p:charRg st="64" end="8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82978">
                                            <p:txEl>
                                              <p:charRg st="83" end="100"/>
                                            </p:txEl>
                                          </p:spTgt>
                                        </p:tgtEl>
                                        <p:attrNameLst>
                                          <p:attrName>style.visibility</p:attrName>
                                        </p:attrNameLst>
                                      </p:cBhvr>
                                      <p:to>
                                        <p:strVal val="visible"/>
                                      </p:to>
                                    </p:set>
                                    <p:animEffect transition="in" filter="box(in)">
                                      <p:cBhvr>
                                        <p:cTn id="17" dur="500"/>
                                        <p:tgtEl>
                                          <p:spTgt spid="382978">
                                            <p:txEl>
                                              <p:charRg st="83" end="100"/>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382978">
                                            <p:txEl>
                                              <p:charRg st="100" end="194"/>
                                            </p:txEl>
                                          </p:spTgt>
                                        </p:tgtEl>
                                        <p:attrNameLst>
                                          <p:attrName>style.visibility</p:attrName>
                                        </p:attrNameLst>
                                      </p:cBhvr>
                                      <p:to>
                                        <p:strVal val="visible"/>
                                      </p:to>
                                    </p:set>
                                    <p:animEffect transition="in" filter="box(in)">
                                      <p:cBhvr>
                                        <p:cTn id="20" dur="500"/>
                                        <p:tgtEl>
                                          <p:spTgt spid="382978">
                                            <p:txEl>
                                              <p:charRg st="100" end="194"/>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382978">
                                            <p:txEl>
                                              <p:charRg st="194" end="213"/>
                                            </p:txEl>
                                          </p:spTgt>
                                        </p:tgtEl>
                                        <p:attrNameLst>
                                          <p:attrName>style.visibility</p:attrName>
                                        </p:attrNameLst>
                                      </p:cBhvr>
                                      <p:to>
                                        <p:strVal val="visible"/>
                                      </p:to>
                                    </p:set>
                                    <p:animEffect transition="in" filter="box(in)">
                                      <p:cBhvr>
                                        <p:cTn id="23" dur="500"/>
                                        <p:tgtEl>
                                          <p:spTgt spid="382978">
                                            <p:txEl>
                                              <p:charRg st="194" end="2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4002" name="Rectangle 2"/>
          <p:cNvSpPr>
            <a:spLocks noGrp="1"/>
          </p:cNvSpPr>
          <p:nvPr>
            <p:ph idx="1"/>
          </p:nvPr>
        </p:nvSpPr>
        <p:spPr>
          <a:xfrm>
            <a:off x="250825" y="1052513"/>
            <a:ext cx="8713788" cy="5400675"/>
          </a:xfrm>
          <a:ln/>
        </p:spPr>
        <p:txBody>
          <a:bodyPr vert="horz" wrap="square" lIns="91440" tIns="45720" rIns="91440" bIns="45720" anchor="t"/>
          <a:p>
            <a:r>
              <a:rPr lang="zh-CN" altLang="en-US" sz="3600" b="1" dirty="0">
                <a:solidFill>
                  <a:srgbClr val="3333FF"/>
                </a:solidFill>
              </a:rPr>
              <a:t>二、抖动的基本概念：</a:t>
            </a:r>
            <a:endParaRPr lang="zh-CN" altLang="en-US" sz="3600" b="1" dirty="0">
              <a:solidFill>
                <a:srgbClr val="3333FF"/>
              </a:solidFill>
            </a:endParaRPr>
          </a:p>
          <a:p>
            <a:pPr>
              <a:buNone/>
            </a:pPr>
            <a:r>
              <a:rPr lang="en-US" altLang="zh-CN" b="1" dirty="0">
                <a:solidFill>
                  <a:schemeClr val="accent1"/>
                </a:solidFill>
                <a:latin typeface="宋体" panose="02010600030101010101" pitchFamily="2" charset="-122"/>
              </a:rPr>
              <a:t>   2. </a:t>
            </a:r>
            <a:r>
              <a:rPr lang="zh-CN" altLang="en-US" b="1" dirty="0">
                <a:solidFill>
                  <a:schemeClr val="accent1"/>
                </a:solidFill>
                <a:latin typeface="宋体" panose="02010600030101010101" pitchFamily="2" charset="-122"/>
              </a:rPr>
              <a:t>抖动的预防：</a:t>
            </a:r>
            <a:endParaRPr lang="zh-CN" altLang="en-US" b="1" dirty="0">
              <a:solidFill>
                <a:schemeClr val="accent1"/>
              </a:solidFill>
              <a:latin typeface="宋体" panose="02010600030101010101" pitchFamily="2" charset="-122"/>
            </a:endParaRPr>
          </a:p>
          <a:p>
            <a:pPr>
              <a:buNone/>
            </a:pPr>
            <a:r>
              <a:rPr lang="zh-CN" altLang="en-US" sz="2800" b="1" dirty="0">
                <a:latin typeface="宋体" panose="02010600030101010101" pitchFamily="2" charset="-122"/>
              </a:rPr>
              <a:t>     （</a:t>
            </a:r>
            <a:r>
              <a:rPr lang="en-US" altLang="zh-CN" sz="2800" b="1" dirty="0">
                <a:latin typeface="宋体" panose="02010600030101010101" pitchFamily="2" charset="-122"/>
              </a:rPr>
              <a:t>3</a:t>
            </a:r>
            <a:r>
              <a:rPr lang="zh-CN" altLang="en-US" sz="2800" b="1" dirty="0">
                <a:latin typeface="宋体" panose="02010600030101010101" pitchFamily="2" charset="-122"/>
              </a:rPr>
              <a:t>）</a:t>
            </a:r>
            <a:r>
              <a:rPr lang="en-US" altLang="zh-CN" sz="2800" b="1" dirty="0">
                <a:latin typeface="宋体" panose="02010600030101010101" pitchFamily="2" charset="-122"/>
              </a:rPr>
              <a:t>L=S</a:t>
            </a:r>
            <a:r>
              <a:rPr lang="zh-CN" altLang="en-US" sz="2800" b="1" dirty="0">
                <a:latin typeface="宋体" panose="02010600030101010101" pitchFamily="2" charset="-122"/>
              </a:rPr>
              <a:t>原则：</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            </a:t>
            </a:r>
            <a:r>
              <a:rPr lang="en-US" altLang="zh-CN" sz="2800" b="1" dirty="0">
                <a:latin typeface="宋体" panose="02010600030101010101" pitchFamily="2" charset="-122"/>
              </a:rPr>
              <a:t>L</a:t>
            </a:r>
            <a:r>
              <a:rPr lang="zh-CN" altLang="en-US" sz="2800" b="1" dirty="0">
                <a:latin typeface="宋体" panose="02010600030101010101" pitchFamily="2" charset="-122"/>
              </a:rPr>
              <a:t>：进程产生缺页的平均时间；</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            </a:t>
            </a:r>
            <a:r>
              <a:rPr lang="en-US" altLang="zh-CN" sz="2800" b="1" dirty="0">
                <a:latin typeface="宋体" panose="02010600030101010101" pitchFamily="2" charset="-122"/>
              </a:rPr>
              <a:t>S</a:t>
            </a:r>
            <a:r>
              <a:rPr lang="zh-CN" altLang="en-US" sz="2800" b="1" dirty="0">
                <a:latin typeface="宋体" panose="02010600030101010101" pitchFamily="2" charset="-122"/>
              </a:rPr>
              <a:t>：系统进行缺页中断处理的平均时间。</a:t>
            </a:r>
            <a:endParaRPr lang="zh-CN" altLang="en-US" sz="2800" b="1" dirty="0">
              <a:latin typeface="宋体" panose="02010600030101010101" pitchFamily="2" charset="-122"/>
            </a:endParaRPr>
          </a:p>
          <a:p>
            <a:pPr>
              <a:buNone/>
            </a:pPr>
            <a:r>
              <a:rPr lang="zh-CN" altLang="en-US" sz="2800" b="1" dirty="0">
                <a:latin typeface="宋体" panose="02010600030101010101" pitchFamily="2" charset="-122"/>
              </a:rPr>
              <a:t>      （</a:t>
            </a:r>
            <a:r>
              <a:rPr lang="en-US" altLang="zh-CN" sz="2800" b="1" dirty="0">
                <a:latin typeface="宋体" panose="02010600030101010101" pitchFamily="2" charset="-122"/>
              </a:rPr>
              <a:t>4</a:t>
            </a:r>
            <a:r>
              <a:rPr lang="zh-CN" altLang="en-US" sz="2800" b="1" dirty="0">
                <a:latin typeface="宋体" panose="02010600030101010101" pitchFamily="2" charset="-122"/>
              </a:rPr>
              <a:t>）挂起若干进程，降低多道程序度。</a:t>
            </a:r>
            <a:endParaRPr lang="zh-CN" altLang="en-US" sz="2800" b="1" dirty="0">
              <a:latin typeface="宋体" panose="02010600030101010101" pitchFamily="2" charset="-122"/>
            </a:endParaRPr>
          </a:p>
        </p:txBody>
      </p:sp>
      <p:sp>
        <p:nvSpPr>
          <p:cNvPr id="384003" name="Rectangle 3"/>
          <p:cNvSpPr>
            <a:spLocks noGrp="1" noChangeArrowheads="1"/>
          </p:cNvSpPr>
          <p:nvPr>
            <p:ph type="title"/>
          </p:nvPr>
        </p:nvSpPr>
        <p:spPr>
          <a:xfrm>
            <a:off x="179388" y="188913"/>
            <a:ext cx="8229600" cy="9271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4.9</a:t>
            </a:r>
            <a:r>
              <a:rPr kumimoji="0" lang="zh-CN" altLang="en-US"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请求分页系统的性能分析</a:t>
            </a:r>
            <a:endParaRPr kumimoji="0" lang="zh-CN" altLang="en-US"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84002">
                                            <p:txEl>
                                              <p:charRg st="97" end="122"/>
                                            </p:txEl>
                                          </p:spTgt>
                                        </p:tgtEl>
                                        <p:attrNameLst>
                                          <p:attrName>style.visibility</p:attrName>
                                        </p:attrNameLst>
                                      </p:cBhvr>
                                      <p:to>
                                        <p:strVal val="visible"/>
                                      </p:to>
                                    </p:set>
                                    <p:animEffect transition="in" filter="box(in)">
                                      <p:cBhvr>
                                        <p:cTn id="7" dur="500"/>
                                        <p:tgtEl>
                                          <p:spTgt spid="384002">
                                            <p:txEl>
                                              <p:charRg st="97" end="1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2"/>
          <p:cNvSpPr>
            <a:spLocks noGrp="1" noChangeArrowheads="1"/>
          </p:cNvSpPr>
          <p:nvPr>
            <p:ph type="title"/>
          </p:nvPr>
        </p:nvSpPr>
        <p:spPr>
          <a:xfrm>
            <a:off x="457200" y="325438"/>
            <a:ext cx="8229600" cy="58261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4.10</a:t>
            </a:r>
            <a:r>
              <a:rPr kumimoji="0" lang="zh-CN" altLang="en-US"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请求分段存储管理方式</a:t>
            </a:r>
            <a:endParaRPr kumimoji="0" lang="zh-CN" altLang="en-US"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160771" name="Rectangle 3"/>
          <p:cNvSpPr>
            <a:spLocks noGrp="1"/>
          </p:cNvSpPr>
          <p:nvPr>
            <p:ph idx="1"/>
          </p:nvPr>
        </p:nvSpPr>
        <p:spPr>
          <a:ln/>
        </p:spPr>
        <p:txBody>
          <a:bodyPr vert="horz" wrap="square" lIns="91440" tIns="45720" rIns="91440" bIns="45720" anchor="t"/>
          <a:p>
            <a:pPr eaLnBrk="1" hangingPunct="1">
              <a:buSzPct val="85000"/>
              <a:buNone/>
            </a:pPr>
            <a:r>
              <a:rPr lang="zh-CN" altLang="en-US" sz="2800" dirty="0"/>
              <a:t> </a:t>
            </a:r>
            <a:r>
              <a:rPr lang="zh-CN" altLang="en-US" sz="2800" b="1" dirty="0"/>
              <a:t>以基本分段内存管理为基础，程序运行前，只需先调入部分分段，便启动执行。其它分段在需要时，通过缺段中断处理程序临时调入。</a:t>
            </a:r>
            <a:endParaRPr lang="zh-CN" altLang="en-US" sz="2800" b="1" dirty="0"/>
          </a:p>
          <a:p>
            <a:r>
              <a:rPr lang="en-US" altLang="zh-CN" b="1" dirty="0"/>
              <a:t>1 </a:t>
            </a:r>
            <a:r>
              <a:rPr lang="zh-CN" altLang="en-US" b="1" dirty="0"/>
              <a:t>请求分段中的硬件支持</a:t>
            </a:r>
            <a:endParaRPr lang="zh-CN" altLang="en-US" b="1" dirty="0"/>
          </a:p>
          <a:p>
            <a:r>
              <a:rPr lang="en-US" altLang="zh-CN" b="1" dirty="0"/>
              <a:t>2 </a:t>
            </a:r>
            <a:r>
              <a:rPr lang="zh-CN" altLang="en-US" b="1" dirty="0"/>
              <a:t>请求分段中的分段共享</a:t>
            </a:r>
            <a:endParaRPr lang="zh-CN" altLang="en-US" b="1" dirty="0"/>
          </a:p>
          <a:p>
            <a:r>
              <a:rPr lang="en-US" altLang="zh-CN" b="1" dirty="0"/>
              <a:t>3 </a:t>
            </a:r>
            <a:r>
              <a:rPr lang="zh-CN" altLang="en-US" b="1" dirty="0"/>
              <a:t>请求分段中的分段保护</a:t>
            </a:r>
            <a:endParaRPr lang="zh-CN" altLang="en-US" b="1" dirty="0"/>
          </a:p>
        </p:txBody>
      </p:sp>
    </p:spTree>
  </p:cSld>
  <p:clrMapOvr>
    <a:masterClrMapping/>
  </p:clrMapOvr>
  <p:transition>
    <p:fade/>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5026" name="Rectangle 2"/>
          <p:cNvSpPr>
            <a:spLocks noGrp="1" noChangeArrowheads="1"/>
          </p:cNvSpPr>
          <p:nvPr>
            <p:ph type="title"/>
          </p:nvPr>
        </p:nvSpPr>
        <p:spPr>
          <a:xfrm>
            <a:off x="457200" y="325438"/>
            <a:ext cx="8229600" cy="655638"/>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4.10</a:t>
            </a:r>
            <a:r>
              <a:rPr kumimoji="0" lang="zh-CN" altLang="en-US"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请求分段存储管理方式</a:t>
            </a:r>
            <a:endParaRPr kumimoji="0" lang="zh-CN" altLang="en-US"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161795" name="Rectangle 3"/>
          <p:cNvSpPr>
            <a:spLocks noGrp="1"/>
          </p:cNvSpPr>
          <p:nvPr>
            <p:ph idx="1"/>
          </p:nvPr>
        </p:nvSpPr>
        <p:spPr>
          <a:xfrm>
            <a:off x="539750" y="1196975"/>
            <a:ext cx="7416800" cy="360363"/>
          </a:xfrm>
          <a:ln/>
        </p:spPr>
        <p:txBody>
          <a:bodyPr vert="horz" wrap="square" lIns="36000" tIns="45720" rIns="36000" bIns="45720" anchor="t"/>
          <a:p>
            <a:pPr lvl="1">
              <a:lnSpc>
                <a:spcPct val="80000"/>
              </a:lnSpc>
              <a:buClr>
                <a:srgbClr val="008000"/>
              </a:buClr>
              <a:buSzPct val="120000"/>
              <a:buFont typeface="Wingdings" panose="05000000000000000000" pitchFamily="2" charset="2"/>
              <a:buChar char="n"/>
            </a:pPr>
            <a:r>
              <a:rPr lang="zh-CN" altLang="en-US" sz="3200" b="1" dirty="0">
                <a:solidFill>
                  <a:srgbClr val="CC3300"/>
                </a:solidFill>
              </a:rPr>
              <a:t>请求分段存储管理系统的示意图：</a:t>
            </a:r>
            <a:endParaRPr lang="zh-CN" altLang="en-US" sz="3200" dirty="0"/>
          </a:p>
        </p:txBody>
      </p:sp>
      <p:sp>
        <p:nvSpPr>
          <p:cNvPr id="161796" name="Text Box 6"/>
          <p:cNvSpPr txBox="1"/>
          <p:nvPr/>
        </p:nvSpPr>
        <p:spPr>
          <a:xfrm>
            <a:off x="7005638" y="1700213"/>
            <a:ext cx="1312862" cy="554037"/>
          </a:xfrm>
          <a:prstGeom prst="rect">
            <a:avLst/>
          </a:prstGeom>
          <a:noFill/>
          <a:ln w="9525">
            <a:noFill/>
          </a:ln>
        </p:spPr>
        <p:txBody>
          <a:bodyPr/>
          <a:p>
            <a:pPr algn="just">
              <a:spcBef>
                <a:spcPct val="0"/>
              </a:spcBef>
            </a:pPr>
            <a:r>
              <a:rPr lang="zh-CN" altLang="en-US" sz="2000" dirty="0">
                <a:latin typeface="Times New Roman" panose="02020603050405020304" pitchFamily="18" charset="0"/>
              </a:rPr>
              <a:t>存储空间</a:t>
            </a:r>
            <a:endParaRPr lang="zh-CN" altLang="en-US" sz="2000" dirty="0">
              <a:latin typeface="Times New Roman" panose="02020603050405020304" pitchFamily="18" charset="0"/>
            </a:endParaRPr>
          </a:p>
        </p:txBody>
      </p:sp>
      <p:sp>
        <p:nvSpPr>
          <p:cNvPr id="161797" name="Text Box 17"/>
          <p:cNvSpPr txBox="1"/>
          <p:nvPr/>
        </p:nvSpPr>
        <p:spPr>
          <a:xfrm>
            <a:off x="876300" y="1700213"/>
            <a:ext cx="1312863" cy="554037"/>
          </a:xfrm>
          <a:prstGeom prst="rect">
            <a:avLst/>
          </a:prstGeom>
          <a:noFill/>
          <a:ln w="9525">
            <a:noFill/>
          </a:ln>
        </p:spPr>
        <p:txBody>
          <a:bodyPr/>
          <a:p>
            <a:pPr>
              <a:spcBef>
                <a:spcPct val="0"/>
              </a:spcBef>
            </a:pPr>
            <a:r>
              <a:rPr lang="zh-CN" altLang="en-US" sz="2000" dirty="0">
                <a:latin typeface="Times New Roman" panose="02020603050405020304" pitchFamily="18" charset="0"/>
              </a:rPr>
              <a:t>作业空间</a:t>
            </a:r>
            <a:endParaRPr lang="zh-CN" altLang="en-US" sz="2000" dirty="0">
              <a:latin typeface="Times New Roman" panose="02020603050405020304" pitchFamily="18" charset="0"/>
            </a:endParaRPr>
          </a:p>
        </p:txBody>
      </p:sp>
      <p:sp>
        <p:nvSpPr>
          <p:cNvPr id="161798" name="Text Box 18"/>
          <p:cNvSpPr txBox="1"/>
          <p:nvPr/>
        </p:nvSpPr>
        <p:spPr>
          <a:xfrm>
            <a:off x="0" y="6029325"/>
            <a:ext cx="876300" cy="552450"/>
          </a:xfrm>
          <a:prstGeom prst="rect">
            <a:avLst/>
          </a:prstGeom>
          <a:noFill/>
          <a:ln w="9525">
            <a:noFill/>
          </a:ln>
        </p:spPr>
        <p:txBody>
          <a:bodyPr/>
          <a:p>
            <a:pPr algn="r">
              <a:spcBef>
                <a:spcPct val="0"/>
              </a:spcBef>
            </a:pPr>
            <a:r>
              <a:rPr lang="en-US" altLang="zh-CN" sz="2000" dirty="0">
                <a:latin typeface="Times New Roman" panose="02020603050405020304" pitchFamily="18" charset="0"/>
              </a:rPr>
              <a:t>10K</a:t>
            </a:r>
            <a:endParaRPr lang="en-US" altLang="zh-CN" sz="2000" dirty="0">
              <a:latin typeface="Times New Roman" panose="02020603050405020304" pitchFamily="18" charset="0"/>
            </a:endParaRPr>
          </a:p>
        </p:txBody>
      </p:sp>
      <p:sp>
        <p:nvSpPr>
          <p:cNvPr id="161799" name="Text Box 19"/>
          <p:cNvSpPr txBox="1"/>
          <p:nvPr/>
        </p:nvSpPr>
        <p:spPr>
          <a:xfrm>
            <a:off x="93663" y="5576888"/>
            <a:ext cx="657225" cy="554037"/>
          </a:xfrm>
          <a:prstGeom prst="rect">
            <a:avLst/>
          </a:prstGeom>
          <a:noFill/>
          <a:ln w="9525">
            <a:noFill/>
          </a:ln>
        </p:spPr>
        <p:txBody>
          <a:bodyPr/>
          <a:p>
            <a:pPr algn="r">
              <a:spcBef>
                <a:spcPct val="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p:txBody>
      </p:sp>
      <p:grpSp>
        <p:nvGrpSpPr>
          <p:cNvPr id="161800" name="Group 20"/>
          <p:cNvGrpSpPr/>
          <p:nvPr/>
        </p:nvGrpSpPr>
        <p:grpSpPr>
          <a:xfrm>
            <a:off x="742950" y="5307013"/>
            <a:ext cx="1312863" cy="923925"/>
            <a:chOff x="3168" y="4594"/>
            <a:chExt cx="1080" cy="783"/>
          </a:xfrm>
        </p:grpSpPr>
        <p:sp>
          <p:nvSpPr>
            <p:cNvPr id="161858" name="Text Box 21"/>
            <p:cNvSpPr txBox="1"/>
            <p:nvPr/>
          </p:nvSpPr>
          <p:spPr>
            <a:xfrm>
              <a:off x="3168" y="4594"/>
              <a:ext cx="1080" cy="468"/>
            </a:xfrm>
            <a:prstGeom prst="rect">
              <a:avLst/>
            </a:prstGeom>
            <a:noFill/>
            <a:ln w="9525">
              <a:noFill/>
            </a:ln>
          </p:spPr>
          <p:txBody>
            <a:bodyPr/>
            <a:p>
              <a:pPr>
                <a:spcBef>
                  <a:spcPct val="0"/>
                </a:spcBef>
              </a:pPr>
              <a:r>
                <a:rPr lang="zh-CN" altLang="en-US" sz="2000" dirty="0">
                  <a:latin typeface="Times New Roman" panose="02020603050405020304" pitchFamily="18" charset="0"/>
                </a:rPr>
                <a:t>（</a:t>
              </a:r>
              <a:r>
                <a:rPr lang="en-US" altLang="zh-CN" sz="2000" dirty="0">
                  <a:latin typeface="Times New Roman" panose="02020603050405020304" pitchFamily="18" charset="0"/>
                </a:rPr>
                <a:t>S</a:t>
              </a:r>
              <a:r>
                <a:rPr lang="zh-CN" altLang="en-US" sz="2000" dirty="0">
                  <a:latin typeface="Times New Roman" panose="02020603050405020304" pitchFamily="18" charset="0"/>
                </a:rPr>
                <a:t>）</a:t>
              </a:r>
              <a:r>
                <a:rPr lang="en-US" altLang="zh-CN" sz="2000" dirty="0">
                  <a:latin typeface="Times New Roman" panose="02020603050405020304" pitchFamily="18" charset="0"/>
                </a:rPr>
                <a:t>=3</a:t>
              </a:r>
              <a:endParaRPr lang="en-US" altLang="zh-CN" sz="2000" dirty="0">
                <a:latin typeface="Times New Roman" panose="02020603050405020304" pitchFamily="18" charset="0"/>
              </a:endParaRPr>
            </a:p>
          </p:txBody>
        </p:sp>
        <p:sp>
          <p:nvSpPr>
            <p:cNvPr id="161859" name="Text Box 22"/>
            <p:cNvSpPr txBox="1"/>
            <p:nvPr/>
          </p:nvSpPr>
          <p:spPr>
            <a:xfrm>
              <a:off x="3168" y="4906"/>
              <a:ext cx="1080" cy="471"/>
            </a:xfrm>
            <a:prstGeom prst="rect">
              <a:avLst/>
            </a:prstGeom>
            <a:noFill/>
            <a:ln w="9525">
              <a:noFill/>
            </a:ln>
          </p:spPr>
          <p:txBody>
            <a:bodyPr/>
            <a:p>
              <a:pPr algn="l">
                <a:spcBef>
                  <a:spcPct val="0"/>
                </a:spcBef>
              </a:pPr>
              <a:endParaRPr lang="zh-CN" altLang="en-US" sz="2000" dirty="0">
                <a:latin typeface="Times New Roman" panose="02020603050405020304" pitchFamily="18" charset="0"/>
              </a:endParaRPr>
            </a:p>
          </p:txBody>
        </p:sp>
      </p:grpSp>
      <p:sp>
        <p:nvSpPr>
          <p:cNvPr id="161801" name="Text Box 23"/>
          <p:cNvSpPr txBox="1"/>
          <p:nvPr/>
        </p:nvSpPr>
        <p:spPr>
          <a:xfrm>
            <a:off x="0" y="4946650"/>
            <a:ext cx="876300" cy="554038"/>
          </a:xfrm>
          <a:prstGeom prst="rect">
            <a:avLst/>
          </a:prstGeom>
          <a:noFill/>
          <a:ln w="9525">
            <a:noFill/>
          </a:ln>
        </p:spPr>
        <p:txBody>
          <a:bodyPr/>
          <a:p>
            <a:pPr algn="r">
              <a:spcBef>
                <a:spcPct val="0"/>
              </a:spcBef>
            </a:pPr>
            <a:r>
              <a:rPr lang="en-US" altLang="zh-CN" sz="2000" dirty="0">
                <a:latin typeface="Times New Roman" panose="02020603050405020304" pitchFamily="18" charset="0"/>
              </a:rPr>
              <a:t>12K</a:t>
            </a:r>
            <a:endParaRPr lang="en-US" altLang="zh-CN" sz="2000" dirty="0">
              <a:latin typeface="Times New Roman" panose="02020603050405020304" pitchFamily="18" charset="0"/>
            </a:endParaRPr>
          </a:p>
        </p:txBody>
      </p:sp>
      <p:sp>
        <p:nvSpPr>
          <p:cNvPr id="161802" name="Text Box 24"/>
          <p:cNvSpPr txBox="1"/>
          <p:nvPr/>
        </p:nvSpPr>
        <p:spPr>
          <a:xfrm>
            <a:off x="93663" y="4495800"/>
            <a:ext cx="657225" cy="552450"/>
          </a:xfrm>
          <a:prstGeom prst="rect">
            <a:avLst/>
          </a:prstGeom>
          <a:noFill/>
          <a:ln w="9525">
            <a:noFill/>
          </a:ln>
        </p:spPr>
        <p:txBody>
          <a:bodyPr/>
          <a:p>
            <a:pPr algn="r">
              <a:spcBef>
                <a:spcPct val="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p:txBody>
      </p:sp>
      <p:grpSp>
        <p:nvGrpSpPr>
          <p:cNvPr id="161803" name="Group 25"/>
          <p:cNvGrpSpPr/>
          <p:nvPr/>
        </p:nvGrpSpPr>
        <p:grpSpPr>
          <a:xfrm>
            <a:off x="876300" y="4281488"/>
            <a:ext cx="1312863" cy="922337"/>
            <a:chOff x="3168" y="4594"/>
            <a:chExt cx="1080" cy="783"/>
          </a:xfrm>
        </p:grpSpPr>
        <p:sp>
          <p:nvSpPr>
            <p:cNvPr id="161856" name="Text Box 26"/>
            <p:cNvSpPr txBox="1"/>
            <p:nvPr/>
          </p:nvSpPr>
          <p:spPr>
            <a:xfrm>
              <a:off x="3168" y="4594"/>
              <a:ext cx="1080" cy="468"/>
            </a:xfrm>
            <a:prstGeom prst="rect">
              <a:avLst/>
            </a:prstGeom>
            <a:noFill/>
            <a:ln w="9525">
              <a:noFill/>
            </a:ln>
          </p:spPr>
          <p:txBody>
            <a:bodyPr/>
            <a:p>
              <a:pPr>
                <a:spcBef>
                  <a:spcPct val="0"/>
                </a:spcBef>
              </a:pPr>
              <a:r>
                <a:rPr lang="zh-CN" altLang="en-US" sz="2000" dirty="0">
                  <a:latin typeface="Times New Roman" panose="02020603050405020304" pitchFamily="18" charset="0"/>
                </a:rPr>
                <a:t>（</a:t>
              </a:r>
              <a:r>
                <a:rPr lang="en-US" altLang="zh-CN" sz="2000" dirty="0">
                  <a:latin typeface="Times New Roman" panose="02020603050405020304" pitchFamily="18" charset="0"/>
                </a:rPr>
                <a:t>D</a:t>
              </a:r>
              <a:r>
                <a:rPr lang="zh-CN" altLang="en-US" sz="2000" dirty="0">
                  <a:latin typeface="Times New Roman" panose="02020603050405020304" pitchFamily="18" charset="0"/>
                </a:rPr>
                <a:t>）</a:t>
              </a: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p:txBody>
        </p:sp>
        <p:sp>
          <p:nvSpPr>
            <p:cNvPr id="161857" name="Text Box 27"/>
            <p:cNvSpPr txBox="1"/>
            <p:nvPr/>
          </p:nvSpPr>
          <p:spPr>
            <a:xfrm>
              <a:off x="3168" y="4906"/>
              <a:ext cx="1080" cy="471"/>
            </a:xfrm>
            <a:prstGeom prst="rect">
              <a:avLst/>
            </a:prstGeom>
            <a:noFill/>
            <a:ln w="9525">
              <a:noFill/>
            </a:ln>
          </p:spPr>
          <p:txBody>
            <a:bodyPr/>
            <a:p>
              <a:pPr algn="l">
                <a:spcBef>
                  <a:spcPct val="0"/>
                </a:spcBef>
              </a:pPr>
              <a:endParaRPr lang="zh-CN" altLang="en-US" sz="2000" dirty="0">
                <a:latin typeface="Times New Roman" panose="02020603050405020304" pitchFamily="18" charset="0"/>
              </a:endParaRPr>
            </a:p>
          </p:txBody>
        </p:sp>
      </p:grpSp>
      <p:sp>
        <p:nvSpPr>
          <p:cNvPr id="161804" name="Text Box 28"/>
          <p:cNvSpPr txBox="1"/>
          <p:nvPr/>
        </p:nvSpPr>
        <p:spPr>
          <a:xfrm>
            <a:off x="0" y="3911600"/>
            <a:ext cx="876300" cy="552450"/>
          </a:xfrm>
          <a:prstGeom prst="rect">
            <a:avLst/>
          </a:prstGeom>
          <a:noFill/>
          <a:ln w="9525">
            <a:noFill/>
          </a:ln>
        </p:spPr>
        <p:txBody>
          <a:bodyPr/>
          <a:p>
            <a:pPr algn="r">
              <a:spcBef>
                <a:spcPct val="0"/>
              </a:spcBef>
            </a:pPr>
            <a:r>
              <a:rPr lang="en-US" altLang="zh-CN" sz="2000" dirty="0">
                <a:latin typeface="Times New Roman" panose="02020603050405020304" pitchFamily="18" charset="0"/>
              </a:rPr>
              <a:t>8K</a:t>
            </a:r>
            <a:endParaRPr lang="en-US" altLang="zh-CN" sz="2000" dirty="0">
              <a:latin typeface="Times New Roman" panose="02020603050405020304" pitchFamily="18" charset="0"/>
            </a:endParaRPr>
          </a:p>
        </p:txBody>
      </p:sp>
      <p:sp>
        <p:nvSpPr>
          <p:cNvPr id="161805" name="Text Box 29"/>
          <p:cNvSpPr txBox="1"/>
          <p:nvPr/>
        </p:nvSpPr>
        <p:spPr>
          <a:xfrm>
            <a:off x="219075" y="3543300"/>
            <a:ext cx="657225" cy="552450"/>
          </a:xfrm>
          <a:prstGeom prst="rect">
            <a:avLst/>
          </a:prstGeom>
          <a:noFill/>
          <a:ln w="9525">
            <a:noFill/>
          </a:ln>
        </p:spPr>
        <p:txBody>
          <a:bodyPr/>
          <a:p>
            <a:pPr algn="r">
              <a:spcBef>
                <a:spcPct val="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p:txBody>
      </p:sp>
      <p:grpSp>
        <p:nvGrpSpPr>
          <p:cNvPr id="161806" name="Group 30"/>
          <p:cNvGrpSpPr/>
          <p:nvPr/>
        </p:nvGrpSpPr>
        <p:grpSpPr>
          <a:xfrm>
            <a:off x="876300" y="3360738"/>
            <a:ext cx="1312863" cy="920750"/>
            <a:chOff x="3168" y="3658"/>
            <a:chExt cx="1080" cy="780"/>
          </a:xfrm>
        </p:grpSpPr>
        <p:sp>
          <p:nvSpPr>
            <p:cNvPr id="161854" name="Text Box 31"/>
            <p:cNvSpPr txBox="1"/>
            <p:nvPr/>
          </p:nvSpPr>
          <p:spPr>
            <a:xfrm>
              <a:off x="3168" y="3658"/>
              <a:ext cx="1080" cy="468"/>
            </a:xfrm>
            <a:prstGeom prst="rect">
              <a:avLst/>
            </a:prstGeom>
            <a:noFill/>
            <a:ln w="9525">
              <a:noFill/>
            </a:ln>
          </p:spPr>
          <p:txBody>
            <a:bodyPr/>
            <a:p>
              <a:pPr>
                <a:spcBef>
                  <a:spcPct val="0"/>
                </a:spcBef>
              </a:pPr>
              <a:r>
                <a:rPr lang="zh-CN" altLang="en-US" sz="2000" dirty="0">
                  <a:latin typeface="Times New Roman" panose="02020603050405020304" pitchFamily="18" charset="0"/>
                </a:rPr>
                <a:t>（</a:t>
              </a:r>
              <a:r>
                <a:rPr lang="en-US" altLang="zh-CN" sz="2000" dirty="0">
                  <a:latin typeface="Times New Roman" panose="02020603050405020304" pitchFamily="18" charset="0"/>
                </a:rPr>
                <a:t>X</a:t>
              </a:r>
              <a:r>
                <a:rPr lang="zh-CN" altLang="en-US" sz="2000" dirty="0">
                  <a:latin typeface="Times New Roman" panose="02020603050405020304" pitchFamily="18" charset="0"/>
                </a:rPr>
                <a:t>）</a:t>
              </a: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161855" name="Text Box 32"/>
            <p:cNvSpPr txBox="1"/>
            <p:nvPr/>
          </p:nvSpPr>
          <p:spPr>
            <a:xfrm>
              <a:off x="3168" y="3967"/>
              <a:ext cx="1080" cy="471"/>
            </a:xfrm>
            <a:prstGeom prst="rect">
              <a:avLst/>
            </a:prstGeom>
            <a:noFill/>
            <a:ln w="9525">
              <a:noFill/>
            </a:ln>
          </p:spPr>
          <p:txBody>
            <a:bodyPr/>
            <a:p>
              <a:pPr algn="l">
                <a:spcBef>
                  <a:spcPct val="0"/>
                </a:spcBef>
              </a:pPr>
              <a:endParaRPr lang="zh-CN" altLang="en-US" sz="2000" dirty="0">
                <a:latin typeface="Times New Roman" panose="02020603050405020304" pitchFamily="18" charset="0"/>
              </a:endParaRPr>
            </a:p>
          </p:txBody>
        </p:sp>
      </p:grpSp>
      <p:sp>
        <p:nvSpPr>
          <p:cNvPr id="161807" name="Text Box 33"/>
          <p:cNvSpPr txBox="1"/>
          <p:nvPr/>
        </p:nvSpPr>
        <p:spPr>
          <a:xfrm>
            <a:off x="0" y="2990850"/>
            <a:ext cx="876300" cy="552450"/>
          </a:xfrm>
          <a:prstGeom prst="rect">
            <a:avLst/>
          </a:prstGeom>
          <a:noFill/>
          <a:ln w="9525">
            <a:noFill/>
          </a:ln>
        </p:spPr>
        <p:txBody>
          <a:bodyPr/>
          <a:p>
            <a:pPr algn="r">
              <a:spcBef>
                <a:spcPct val="0"/>
              </a:spcBef>
            </a:pPr>
            <a:r>
              <a:rPr lang="en-US" altLang="zh-CN" sz="2000" dirty="0">
                <a:latin typeface="Times New Roman" panose="02020603050405020304" pitchFamily="18" charset="0"/>
              </a:rPr>
              <a:t>20K</a:t>
            </a:r>
            <a:endParaRPr lang="en-US" altLang="zh-CN" sz="2000" dirty="0">
              <a:latin typeface="Times New Roman" panose="02020603050405020304" pitchFamily="18" charset="0"/>
            </a:endParaRPr>
          </a:p>
        </p:txBody>
      </p:sp>
      <p:sp>
        <p:nvSpPr>
          <p:cNvPr id="161808" name="Text Box 34"/>
          <p:cNvSpPr txBox="1"/>
          <p:nvPr/>
        </p:nvSpPr>
        <p:spPr>
          <a:xfrm>
            <a:off x="214313" y="2441575"/>
            <a:ext cx="658812" cy="552450"/>
          </a:xfrm>
          <a:prstGeom prst="rect">
            <a:avLst/>
          </a:prstGeom>
          <a:noFill/>
          <a:ln w="9525">
            <a:noFill/>
          </a:ln>
        </p:spPr>
        <p:txBody>
          <a:bodyPr/>
          <a:p>
            <a:pPr algn="r">
              <a:spcBef>
                <a:spcPct val="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p:txBody>
      </p:sp>
      <p:sp>
        <p:nvSpPr>
          <p:cNvPr id="161809" name="Text Box 35"/>
          <p:cNvSpPr txBox="1"/>
          <p:nvPr/>
        </p:nvSpPr>
        <p:spPr>
          <a:xfrm>
            <a:off x="650875" y="2241550"/>
            <a:ext cx="1819275" cy="552450"/>
          </a:xfrm>
          <a:prstGeom prst="rect">
            <a:avLst/>
          </a:prstGeom>
          <a:noFill/>
          <a:ln w="9525">
            <a:noFill/>
          </a:ln>
        </p:spPr>
        <p:txBody>
          <a:bodyPr/>
          <a:p>
            <a:pPr algn="just">
              <a:spcBef>
                <a:spcPct val="0"/>
              </a:spcBef>
            </a:pPr>
            <a:r>
              <a:rPr lang="zh-CN" altLang="en-US" sz="2000" dirty="0">
                <a:latin typeface="Times New Roman" panose="02020603050405020304" pitchFamily="18" charset="0"/>
              </a:rPr>
              <a:t>（</a:t>
            </a:r>
            <a:r>
              <a:rPr lang="en-US" altLang="zh-CN" sz="2000" dirty="0">
                <a:latin typeface="Times New Roman" panose="02020603050405020304" pitchFamily="18" charset="0"/>
              </a:rPr>
              <a:t>MAIN</a:t>
            </a:r>
            <a:r>
              <a:rPr lang="zh-CN" altLang="en-US" sz="2000" dirty="0">
                <a:latin typeface="Times New Roman" panose="02020603050405020304" pitchFamily="18" charset="0"/>
              </a:rPr>
              <a:t>）</a:t>
            </a: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p:txBody>
      </p:sp>
      <p:sp>
        <p:nvSpPr>
          <p:cNvPr id="161810" name="Text Box 36"/>
          <p:cNvSpPr txBox="1"/>
          <p:nvPr/>
        </p:nvSpPr>
        <p:spPr>
          <a:xfrm>
            <a:off x="838200" y="2600325"/>
            <a:ext cx="1312863" cy="736600"/>
          </a:xfrm>
          <a:prstGeom prst="rect">
            <a:avLst/>
          </a:prstGeom>
          <a:solidFill>
            <a:srgbClr val="FFFF99"/>
          </a:solidFill>
          <a:ln w="9525" cap="flat" cmpd="sng">
            <a:solidFill>
              <a:srgbClr val="000000"/>
            </a:solidFill>
            <a:prstDash val="solid"/>
            <a:miter/>
            <a:headEnd type="none" w="med" len="med"/>
            <a:tailEnd type="none" w="med" len="med"/>
          </a:ln>
        </p:spPr>
        <p:txBody>
          <a:bodyPr/>
          <a:p>
            <a:pPr algn="l">
              <a:spcBef>
                <a:spcPct val="0"/>
              </a:spcBef>
            </a:pPr>
            <a:endParaRPr lang="zh-CN" altLang="en-US" sz="2000" dirty="0">
              <a:latin typeface="Times New Roman" panose="02020603050405020304" pitchFamily="18" charset="0"/>
            </a:endParaRPr>
          </a:p>
        </p:txBody>
      </p:sp>
      <p:sp>
        <p:nvSpPr>
          <p:cNvPr id="161811" name="Text Box 37"/>
          <p:cNvSpPr txBox="1"/>
          <p:nvPr/>
        </p:nvSpPr>
        <p:spPr>
          <a:xfrm>
            <a:off x="5254625" y="2990850"/>
            <a:ext cx="874713" cy="552450"/>
          </a:xfrm>
          <a:prstGeom prst="rect">
            <a:avLst/>
          </a:prstGeom>
          <a:noFill/>
          <a:ln w="9525">
            <a:noFill/>
          </a:ln>
        </p:spPr>
        <p:txBody>
          <a:bodyPr/>
          <a:p>
            <a:pPr algn="r">
              <a:spcBef>
                <a:spcPct val="0"/>
              </a:spcBef>
            </a:pPr>
            <a:r>
              <a:rPr lang="zh-CN" altLang="en-US" sz="2000" dirty="0">
                <a:latin typeface="Times New Roman" panose="02020603050405020304" pitchFamily="18" charset="0"/>
              </a:rPr>
              <a:t>状态</a:t>
            </a:r>
            <a:endParaRPr lang="zh-CN" altLang="en-US" sz="2000" dirty="0">
              <a:latin typeface="Times New Roman" panose="02020603050405020304" pitchFamily="18" charset="0"/>
            </a:endParaRPr>
          </a:p>
        </p:txBody>
      </p:sp>
      <p:sp>
        <p:nvSpPr>
          <p:cNvPr id="161812" name="Text Box 38"/>
          <p:cNvSpPr txBox="1"/>
          <p:nvPr/>
        </p:nvSpPr>
        <p:spPr>
          <a:xfrm>
            <a:off x="3940175" y="2438400"/>
            <a:ext cx="1314450" cy="552450"/>
          </a:xfrm>
          <a:prstGeom prst="rect">
            <a:avLst/>
          </a:prstGeom>
          <a:noFill/>
          <a:ln w="9525">
            <a:noFill/>
          </a:ln>
        </p:spPr>
        <p:txBody>
          <a:bodyPr/>
          <a:p>
            <a:pPr>
              <a:spcBef>
                <a:spcPct val="0"/>
              </a:spcBef>
            </a:pPr>
            <a:r>
              <a:rPr lang="zh-CN" altLang="en-US" sz="2000" dirty="0">
                <a:latin typeface="Times New Roman" panose="02020603050405020304" pitchFamily="18" charset="0"/>
              </a:rPr>
              <a:t>段表</a:t>
            </a:r>
            <a:endParaRPr lang="zh-CN" altLang="en-US" sz="2000" dirty="0">
              <a:latin typeface="Times New Roman" panose="02020603050405020304" pitchFamily="18" charset="0"/>
            </a:endParaRPr>
          </a:p>
        </p:txBody>
      </p:sp>
      <p:sp>
        <p:nvSpPr>
          <p:cNvPr id="161813" name="Text Box 39"/>
          <p:cNvSpPr txBox="1"/>
          <p:nvPr/>
        </p:nvSpPr>
        <p:spPr>
          <a:xfrm>
            <a:off x="4598988" y="2990850"/>
            <a:ext cx="877887" cy="552450"/>
          </a:xfrm>
          <a:prstGeom prst="rect">
            <a:avLst/>
          </a:prstGeom>
          <a:noFill/>
          <a:ln w="9525">
            <a:noFill/>
          </a:ln>
        </p:spPr>
        <p:txBody>
          <a:bodyPr/>
          <a:p>
            <a:pPr algn="just">
              <a:spcBef>
                <a:spcPct val="0"/>
              </a:spcBef>
            </a:pPr>
            <a:r>
              <a:rPr lang="zh-CN" altLang="en-US" sz="2000" dirty="0">
                <a:latin typeface="Times New Roman" panose="02020603050405020304" pitchFamily="18" charset="0"/>
              </a:rPr>
              <a:t>基址</a:t>
            </a:r>
            <a:endParaRPr lang="zh-CN" altLang="en-US" sz="2000" dirty="0">
              <a:latin typeface="Times New Roman" panose="02020603050405020304" pitchFamily="18" charset="0"/>
            </a:endParaRPr>
          </a:p>
        </p:txBody>
      </p:sp>
      <p:sp>
        <p:nvSpPr>
          <p:cNvPr id="161814" name="Text Box 40"/>
          <p:cNvSpPr txBox="1"/>
          <p:nvPr/>
        </p:nvSpPr>
        <p:spPr>
          <a:xfrm>
            <a:off x="3725863" y="2990850"/>
            <a:ext cx="873125" cy="552450"/>
          </a:xfrm>
          <a:prstGeom prst="rect">
            <a:avLst/>
          </a:prstGeom>
          <a:noFill/>
          <a:ln w="9525">
            <a:noFill/>
          </a:ln>
        </p:spPr>
        <p:txBody>
          <a:bodyPr/>
          <a:p>
            <a:pPr algn="just">
              <a:spcBef>
                <a:spcPct val="0"/>
              </a:spcBef>
            </a:pPr>
            <a:r>
              <a:rPr lang="zh-CN" altLang="en-US" sz="2000" dirty="0">
                <a:latin typeface="Times New Roman" panose="02020603050405020304" pitchFamily="18" charset="0"/>
              </a:rPr>
              <a:t>段长</a:t>
            </a:r>
            <a:endParaRPr lang="zh-CN" altLang="en-US" sz="2000" dirty="0">
              <a:latin typeface="Times New Roman" panose="02020603050405020304" pitchFamily="18" charset="0"/>
            </a:endParaRPr>
          </a:p>
        </p:txBody>
      </p:sp>
      <p:sp>
        <p:nvSpPr>
          <p:cNvPr id="161815" name="Text Box 41"/>
          <p:cNvSpPr txBox="1"/>
          <p:nvPr/>
        </p:nvSpPr>
        <p:spPr>
          <a:xfrm>
            <a:off x="2846388" y="2990850"/>
            <a:ext cx="874712" cy="552450"/>
          </a:xfrm>
          <a:prstGeom prst="rect">
            <a:avLst/>
          </a:prstGeom>
          <a:noFill/>
          <a:ln w="9525">
            <a:noFill/>
          </a:ln>
        </p:spPr>
        <p:txBody>
          <a:bodyPr/>
          <a:p>
            <a:pPr algn="r">
              <a:spcBef>
                <a:spcPct val="0"/>
              </a:spcBef>
            </a:pPr>
            <a:r>
              <a:rPr lang="zh-CN" altLang="en-US" sz="2000" dirty="0">
                <a:latin typeface="Times New Roman" panose="02020603050405020304" pitchFamily="18" charset="0"/>
              </a:rPr>
              <a:t>段号</a:t>
            </a:r>
            <a:endParaRPr lang="zh-CN" altLang="en-US" sz="2000" dirty="0">
              <a:latin typeface="Times New Roman" panose="02020603050405020304" pitchFamily="18" charset="0"/>
            </a:endParaRPr>
          </a:p>
        </p:txBody>
      </p:sp>
      <p:sp>
        <p:nvSpPr>
          <p:cNvPr id="161816" name="Text Box 42"/>
          <p:cNvSpPr txBox="1"/>
          <p:nvPr/>
        </p:nvSpPr>
        <p:spPr>
          <a:xfrm>
            <a:off x="3763963" y="3543300"/>
            <a:ext cx="879475" cy="368300"/>
          </a:xfrm>
          <a:prstGeom prst="rect">
            <a:avLst/>
          </a:prstGeom>
          <a:solidFill>
            <a:srgbClr val="FFFF99"/>
          </a:solidFill>
          <a:ln w="9525" cap="flat" cmpd="sng">
            <a:solidFill>
              <a:srgbClr val="000000"/>
            </a:solidFill>
            <a:prstDash val="solid"/>
            <a:miter/>
            <a:headEnd type="none" w="med" len="med"/>
            <a:tailEnd type="none" w="med" len="med"/>
          </a:ln>
        </p:spPr>
        <p:txBody>
          <a:bodyPr tIns="28800" bIns="0"/>
          <a:p>
            <a:pPr>
              <a:lnSpc>
                <a:spcPct val="80000"/>
              </a:lnSpc>
              <a:spcBef>
                <a:spcPct val="0"/>
              </a:spcBef>
            </a:pPr>
            <a:r>
              <a:rPr lang="en-US" altLang="zh-CN" sz="2000" dirty="0">
                <a:latin typeface="Times New Roman" panose="02020603050405020304" pitchFamily="18" charset="0"/>
              </a:rPr>
              <a:t>20K</a:t>
            </a:r>
            <a:endParaRPr lang="en-US" altLang="zh-CN" sz="2000" dirty="0">
              <a:latin typeface="Times New Roman" panose="02020603050405020304" pitchFamily="18" charset="0"/>
            </a:endParaRPr>
          </a:p>
        </p:txBody>
      </p:sp>
      <p:sp>
        <p:nvSpPr>
          <p:cNvPr id="161817" name="Text Box 43"/>
          <p:cNvSpPr txBox="1"/>
          <p:nvPr/>
        </p:nvSpPr>
        <p:spPr>
          <a:xfrm>
            <a:off x="3106738" y="3543300"/>
            <a:ext cx="657225" cy="368300"/>
          </a:xfrm>
          <a:prstGeom prst="rect">
            <a:avLst/>
          </a:prstGeom>
          <a:solidFill>
            <a:srgbClr val="FFFF99"/>
          </a:solidFill>
          <a:ln w="9525" cap="flat" cmpd="sng">
            <a:solidFill>
              <a:srgbClr val="000000"/>
            </a:solidFill>
            <a:prstDash val="solid"/>
            <a:miter/>
            <a:headEnd type="none" w="med" len="med"/>
            <a:tailEnd type="none" w="med" len="med"/>
          </a:ln>
        </p:spPr>
        <p:txBody>
          <a:bodyPr tIns="28800" bIns="0"/>
          <a:p>
            <a:pPr>
              <a:lnSpc>
                <a:spcPct val="80000"/>
              </a:lnSpc>
              <a:spcBef>
                <a:spcPct val="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p:txBody>
      </p:sp>
      <p:sp>
        <p:nvSpPr>
          <p:cNvPr id="161818" name="Text Box 44"/>
          <p:cNvSpPr txBox="1"/>
          <p:nvPr/>
        </p:nvSpPr>
        <p:spPr>
          <a:xfrm>
            <a:off x="4643438" y="3543300"/>
            <a:ext cx="876300" cy="368300"/>
          </a:xfrm>
          <a:prstGeom prst="rect">
            <a:avLst/>
          </a:prstGeom>
          <a:solidFill>
            <a:srgbClr val="FFFF99"/>
          </a:solidFill>
          <a:ln w="9525" cap="flat" cmpd="sng">
            <a:solidFill>
              <a:srgbClr val="000000"/>
            </a:solidFill>
            <a:prstDash val="solid"/>
            <a:miter/>
            <a:headEnd type="none" w="med" len="med"/>
            <a:tailEnd type="none" w="med" len="med"/>
          </a:ln>
        </p:spPr>
        <p:txBody>
          <a:bodyPr tIns="28800" bIns="0"/>
          <a:p>
            <a:pPr>
              <a:lnSpc>
                <a:spcPct val="80000"/>
              </a:lnSpc>
              <a:spcBef>
                <a:spcPct val="0"/>
              </a:spcBef>
            </a:pPr>
            <a:r>
              <a:rPr lang="en-US" altLang="zh-CN" sz="2000" dirty="0">
                <a:latin typeface="Times New Roman" panose="02020603050405020304" pitchFamily="18" charset="0"/>
              </a:rPr>
              <a:t>30K</a:t>
            </a:r>
            <a:endParaRPr lang="en-US" altLang="zh-CN" sz="2000" dirty="0">
              <a:latin typeface="Times New Roman" panose="02020603050405020304" pitchFamily="18" charset="0"/>
            </a:endParaRPr>
          </a:p>
        </p:txBody>
      </p:sp>
      <p:sp>
        <p:nvSpPr>
          <p:cNvPr id="161819" name="Text Box 45"/>
          <p:cNvSpPr txBox="1"/>
          <p:nvPr/>
        </p:nvSpPr>
        <p:spPr>
          <a:xfrm>
            <a:off x="3763963" y="3911600"/>
            <a:ext cx="879475" cy="369888"/>
          </a:xfrm>
          <a:prstGeom prst="rect">
            <a:avLst/>
          </a:prstGeom>
          <a:solidFill>
            <a:srgbClr val="00FFFF"/>
          </a:solidFill>
          <a:ln w="9525" cap="flat" cmpd="sng">
            <a:solidFill>
              <a:srgbClr val="000000"/>
            </a:solidFill>
            <a:prstDash val="solid"/>
            <a:miter/>
            <a:headEnd type="none" w="med" len="med"/>
            <a:tailEnd type="none" w="med" len="med"/>
          </a:ln>
        </p:spPr>
        <p:txBody>
          <a:bodyPr tIns="28800" bIns="0"/>
          <a:p>
            <a:pPr>
              <a:lnSpc>
                <a:spcPct val="80000"/>
              </a:lnSpc>
              <a:spcBef>
                <a:spcPct val="0"/>
              </a:spcBef>
            </a:pPr>
            <a:r>
              <a:rPr lang="en-US" altLang="zh-CN" sz="2000" dirty="0">
                <a:latin typeface="Times New Roman" panose="02020603050405020304" pitchFamily="18" charset="0"/>
              </a:rPr>
              <a:t>8K</a:t>
            </a:r>
            <a:endParaRPr lang="en-US" altLang="zh-CN" sz="2000" dirty="0">
              <a:latin typeface="Times New Roman" panose="02020603050405020304" pitchFamily="18" charset="0"/>
            </a:endParaRPr>
          </a:p>
        </p:txBody>
      </p:sp>
      <p:sp>
        <p:nvSpPr>
          <p:cNvPr id="161820" name="Text Box 46"/>
          <p:cNvSpPr txBox="1"/>
          <p:nvPr/>
        </p:nvSpPr>
        <p:spPr>
          <a:xfrm>
            <a:off x="3106738" y="3911600"/>
            <a:ext cx="657225" cy="369888"/>
          </a:xfrm>
          <a:prstGeom prst="rect">
            <a:avLst/>
          </a:prstGeom>
          <a:solidFill>
            <a:srgbClr val="00FFFF"/>
          </a:solidFill>
          <a:ln w="9525" cap="flat" cmpd="sng">
            <a:solidFill>
              <a:srgbClr val="000000"/>
            </a:solidFill>
            <a:prstDash val="solid"/>
            <a:miter/>
            <a:headEnd type="none" w="med" len="med"/>
            <a:tailEnd type="none" w="med" len="med"/>
          </a:ln>
        </p:spPr>
        <p:txBody>
          <a:bodyPr tIns="28800" bIns="0"/>
          <a:p>
            <a:pPr>
              <a:lnSpc>
                <a:spcPct val="80000"/>
              </a:lnSpc>
              <a:spcBef>
                <a:spcPct val="0"/>
              </a:spcBef>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161821" name="Text Box 47"/>
          <p:cNvSpPr txBox="1"/>
          <p:nvPr/>
        </p:nvSpPr>
        <p:spPr>
          <a:xfrm>
            <a:off x="4643438" y="3911600"/>
            <a:ext cx="876300" cy="369888"/>
          </a:xfrm>
          <a:prstGeom prst="rect">
            <a:avLst/>
          </a:prstGeom>
          <a:solidFill>
            <a:srgbClr val="00FFFF"/>
          </a:solidFill>
          <a:ln w="9525" cap="flat" cmpd="sng">
            <a:solidFill>
              <a:srgbClr val="000000"/>
            </a:solidFill>
            <a:prstDash val="solid"/>
            <a:miter/>
            <a:headEnd type="none" w="med" len="med"/>
            <a:tailEnd type="none" w="med" len="med"/>
          </a:ln>
        </p:spPr>
        <p:txBody>
          <a:bodyPr tIns="28800" bIns="0"/>
          <a:p>
            <a:pPr>
              <a:lnSpc>
                <a:spcPct val="80000"/>
              </a:lnSpc>
              <a:spcBef>
                <a:spcPct val="0"/>
              </a:spcBef>
            </a:pPr>
            <a:r>
              <a:rPr lang="en-US" altLang="zh-CN" sz="2000" dirty="0">
                <a:latin typeface="Times New Roman" panose="02020603050405020304" pitchFamily="18" charset="0"/>
              </a:rPr>
              <a:t>90K</a:t>
            </a:r>
            <a:endParaRPr lang="en-US" altLang="zh-CN" sz="2000" dirty="0">
              <a:latin typeface="Times New Roman" panose="02020603050405020304" pitchFamily="18" charset="0"/>
            </a:endParaRPr>
          </a:p>
        </p:txBody>
      </p:sp>
      <p:sp>
        <p:nvSpPr>
          <p:cNvPr id="161822" name="Text Box 48"/>
          <p:cNvSpPr txBox="1"/>
          <p:nvPr/>
        </p:nvSpPr>
        <p:spPr>
          <a:xfrm>
            <a:off x="3763963" y="4281488"/>
            <a:ext cx="879475" cy="366712"/>
          </a:xfrm>
          <a:prstGeom prst="rect">
            <a:avLst/>
          </a:prstGeom>
          <a:solidFill>
            <a:srgbClr val="00FF00"/>
          </a:solidFill>
          <a:ln w="9525" cap="flat" cmpd="sng">
            <a:solidFill>
              <a:srgbClr val="000000"/>
            </a:solidFill>
            <a:prstDash val="solid"/>
            <a:miter/>
            <a:headEnd type="none" w="med" len="med"/>
            <a:tailEnd type="none" w="med" len="med"/>
          </a:ln>
        </p:spPr>
        <p:txBody>
          <a:bodyPr tIns="28800" bIns="0"/>
          <a:p>
            <a:pPr>
              <a:lnSpc>
                <a:spcPct val="80000"/>
              </a:lnSpc>
              <a:spcBef>
                <a:spcPct val="0"/>
              </a:spcBef>
            </a:pPr>
            <a:r>
              <a:rPr lang="en-US" altLang="zh-CN" sz="2000" dirty="0">
                <a:latin typeface="Times New Roman" panose="02020603050405020304" pitchFamily="18" charset="0"/>
              </a:rPr>
              <a:t>12K</a:t>
            </a:r>
            <a:endParaRPr lang="en-US" altLang="zh-CN" sz="2000" dirty="0">
              <a:latin typeface="Times New Roman" panose="02020603050405020304" pitchFamily="18" charset="0"/>
            </a:endParaRPr>
          </a:p>
        </p:txBody>
      </p:sp>
      <p:sp>
        <p:nvSpPr>
          <p:cNvPr id="161823" name="Text Box 49"/>
          <p:cNvSpPr txBox="1"/>
          <p:nvPr/>
        </p:nvSpPr>
        <p:spPr>
          <a:xfrm>
            <a:off x="3106738" y="4281488"/>
            <a:ext cx="657225" cy="366712"/>
          </a:xfrm>
          <a:prstGeom prst="rect">
            <a:avLst/>
          </a:prstGeom>
          <a:solidFill>
            <a:srgbClr val="00FF00"/>
          </a:solidFill>
          <a:ln w="9525" cap="flat" cmpd="sng">
            <a:solidFill>
              <a:srgbClr val="000000"/>
            </a:solidFill>
            <a:prstDash val="solid"/>
            <a:miter/>
            <a:headEnd type="none" w="med" len="med"/>
            <a:tailEnd type="none" w="med" len="med"/>
          </a:ln>
        </p:spPr>
        <p:txBody>
          <a:bodyPr tIns="28800" bIns="0"/>
          <a:p>
            <a:pPr>
              <a:lnSpc>
                <a:spcPct val="80000"/>
              </a:lnSpc>
              <a:spcBef>
                <a:spcPct val="0"/>
              </a:spcBef>
            </a:pPr>
            <a:r>
              <a:rPr lang="en-US" altLang="zh-CN" sz="2000" dirty="0">
                <a:latin typeface="Times New Roman" panose="02020603050405020304" pitchFamily="18" charset="0"/>
              </a:rPr>
              <a:t>2</a:t>
            </a:r>
            <a:endParaRPr lang="en-US" altLang="zh-CN" sz="2000" dirty="0">
              <a:latin typeface="Times New Roman" panose="02020603050405020304" pitchFamily="18" charset="0"/>
            </a:endParaRPr>
          </a:p>
        </p:txBody>
      </p:sp>
      <p:sp>
        <p:nvSpPr>
          <p:cNvPr id="161824" name="Text Box 50"/>
          <p:cNvSpPr txBox="1"/>
          <p:nvPr/>
        </p:nvSpPr>
        <p:spPr>
          <a:xfrm>
            <a:off x="4643438" y="4281488"/>
            <a:ext cx="876300" cy="366712"/>
          </a:xfrm>
          <a:prstGeom prst="rect">
            <a:avLst/>
          </a:prstGeom>
          <a:solidFill>
            <a:srgbClr val="00FF00"/>
          </a:solidFill>
          <a:ln w="9525" cap="flat" cmpd="sng">
            <a:solidFill>
              <a:srgbClr val="000000"/>
            </a:solidFill>
            <a:prstDash val="solid"/>
            <a:miter/>
            <a:headEnd type="none" w="med" len="med"/>
            <a:tailEnd type="none" w="med" len="med"/>
          </a:ln>
        </p:spPr>
        <p:txBody>
          <a:bodyPr tIns="28800" bIns="0"/>
          <a:p>
            <a:pPr>
              <a:lnSpc>
                <a:spcPct val="80000"/>
              </a:lnSpc>
              <a:spcBef>
                <a:spcPct val="0"/>
              </a:spcBef>
            </a:pPr>
            <a:r>
              <a:rPr lang="en-US" altLang="zh-CN" sz="2000" dirty="0">
                <a:latin typeface="Times New Roman" panose="02020603050405020304" pitchFamily="18" charset="0"/>
              </a:rPr>
              <a:t>150K</a:t>
            </a:r>
            <a:endParaRPr lang="en-US" altLang="zh-CN" sz="2000" dirty="0">
              <a:latin typeface="Times New Roman" panose="02020603050405020304" pitchFamily="18" charset="0"/>
            </a:endParaRPr>
          </a:p>
        </p:txBody>
      </p:sp>
      <p:sp>
        <p:nvSpPr>
          <p:cNvPr id="161825" name="Text Box 51"/>
          <p:cNvSpPr txBox="1"/>
          <p:nvPr/>
        </p:nvSpPr>
        <p:spPr>
          <a:xfrm>
            <a:off x="3763963" y="4648200"/>
            <a:ext cx="879475" cy="369888"/>
          </a:xfrm>
          <a:prstGeom prst="rect">
            <a:avLst/>
          </a:prstGeom>
          <a:solidFill>
            <a:srgbClr val="3366FF"/>
          </a:solidFill>
          <a:ln w="9525" cap="flat" cmpd="sng">
            <a:solidFill>
              <a:srgbClr val="000000"/>
            </a:solidFill>
            <a:prstDash val="solid"/>
            <a:miter/>
            <a:headEnd type="none" w="med" len="med"/>
            <a:tailEnd type="none" w="med" len="med"/>
          </a:ln>
        </p:spPr>
        <p:txBody>
          <a:bodyPr tIns="28800" bIns="0"/>
          <a:p>
            <a:pPr>
              <a:lnSpc>
                <a:spcPct val="80000"/>
              </a:lnSpc>
              <a:spcBef>
                <a:spcPct val="0"/>
              </a:spcBef>
            </a:pPr>
            <a:r>
              <a:rPr lang="en-US" altLang="zh-CN" sz="2000" dirty="0">
                <a:latin typeface="Times New Roman" panose="02020603050405020304" pitchFamily="18" charset="0"/>
              </a:rPr>
              <a:t>10K</a:t>
            </a:r>
            <a:endParaRPr lang="en-US" altLang="zh-CN" sz="2000" dirty="0">
              <a:latin typeface="Times New Roman" panose="02020603050405020304" pitchFamily="18" charset="0"/>
            </a:endParaRPr>
          </a:p>
        </p:txBody>
      </p:sp>
      <p:sp>
        <p:nvSpPr>
          <p:cNvPr id="161826" name="Text Box 52"/>
          <p:cNvSpPr txBox="1"/>
          <p:nvPr/>
        </p:nvSpPr>
        <p:spPr>
          <a:xfrm>
            <a:off x="3106738" y="4648200"/>
            <a:ext cx="657225" cy="369888"/>
          </a:xfrm>
          <a:prstGeom prst="rect">
            <a:avLst/>
          </a:prstGeom>
          <a:solidFill>
            <a:srgbClr val="3366FF"/>
          </a:solidFill>
          <a:ln w="9525" cap="flat" cmpd="sng">
            <a:solidFill>
              <a:srgbClr val="000000"/>
            </a:solidFill>
            <a:prstDash val="solid"/>
            <a:miter/>
            <a:headEnd type="none" w="med" len="med"/>
            <a:tailEnd type="none" w="med" len="med"/>
          </a:ln>
        </p:spPr>
        <p:txBody>
          <a:bodyPr tIns="28800" bIns="0"/>
          <a:p>
            <a:pPr>
              <a:lnSpc>
                <a:spcPct val="80000"/>
              </a:lnSpc>
              <a:spcBef>
                <a:spcPct val="0"/>
              </a:spcBef>
            </a:pPr>
            <a:r>
              <a:rPr lang="en-US" altLang="zh-CN" sz="2000" dirty="0">
                <a:latin typeface="Times New Roman" panose="02020603050405020304" pitchFamily="18" charset="0"/>
              </a:rPr>
              <a:t>3</a:t>
            </a:r>
            <a:endParaRPr lang="en-US" altLang="zh-CN" sz="2000" dirty="0">
              <a:latin typeface="Times New Roman" panose="02020603050405020304" pitchFamily="18" charset="0"/>
            </a:endParaRPr>
          </a:p>
        </p:txBody>
      </p:sp>
      <p:sp>
        <p:nvSpPr>
          <p:cNvPr id="161827" name="Text Box 53"/>
          <p:cNvSpPr txBox="1"/>
          <p:nvPr/>
        </p:nvSpPr>
        <p:spPr>
          <a:xfrm>
            <a:off x="4645025" y="4652963"/>
            <a:ext cx="876300" cy="369887"/>
          </a:xfrm>
          <a:prstGeom prst="rect">
            <a:avLst/>
          </a:prstGeom>
          <a:solidFill>
            <a:srgbClr val="3366FF"/>
          </a:solidFill>
          <a:ln w="9525" cap="flat" cmpd="sng">
            <a:solidFill>
              <a:srgbClr val="000000"/>
            </a:solidFill>
            <a:prstDash val="solid"/>
            <a:miter/>
            <a:headEnd type="none" w="med" len="med"/>
            <a:tailEnd type="none" w="med" len="med"/>
          </a:ln>
        </p:spPr>
        <p:txBody>
          <a:bodyPr tIns="28800" bIns="0"/>
          <a:p>
            <a:pPr>
              <a:lnSpc>
                <a:spcPct val="80000"/>
              </a:lnSpc>
              <a:spcBef>
                <a:spcPct val="0"/>
              </a:spcBef>
            </a:pPr>
            <a:r>
              <a:rPr lang="en-US" altLang="zh-CN" sz="2000" dirty="0">
                <a:latin typeface="Times New Roman" panose="02020603050405020304" pitchFamily="18" charset="0"/>
              </a:rPr>
              <a:t>200K</a:t>
            </a:r>
            <a:endParaRPr lang="en-US" altLang="zh-CN" sz="2000" dirty="0">
              <a:latin typeface="Times New Roman" panose="02020603050405020304" pitchFamily="18" charset="0"/>
            </a:endParaRPr>
          </a:p>
        </p:txBody>
      </p:sp>
      <p:sp>
        <p:nvSpPr>
          <p:cNvPr id="161828" name="Text Box 54"/>
          <p:cNvSpPr txBox="1"/>
          <p:nvPr/>
        </p:nvSpPr>
        <p:spPr>
          <a:xfrm>
            <a:off x="5473700" y="3543300"/>
            <a:ext cx="655638" cy="390525"/>
          </a:xfrm>
          <a:prstGeom prst="rect">
            <a:avLst/>
          </a:prstGeom>
          <a:solidFill>
            <a:srgbClr val="FFFF99"/>
          </a:solidFill>
          <a:ln w="9525" cap="flat" cmpd="sng">
            <a:solidFill>
              <a:srgbClr val="000000"/>
            </a:solidFill>
            <a:prstDash val="solid"/>
            <a:miter/>
            <a:headEnd type="none" w="med" len="med"/>
            <a:tailEnd type="none" w="med" len="med"/>
          </a:ln>
        </p:spPr>
        <p:txBody>
          <a:bodyPr tIns="28800" bIns="0"/>
          <a:p>
            <a:pPr>
              <a:lnSpc>
                <a:spcPct val="80000"/>
              </a:lnSpc>
              <a:spcBef>
                <a:spcPct val="0"/>
              </a:spcBef>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161829" name="Text Box 55"/>
          <p:cNvSpPr txBox="1"/>
          <p:nvPr/>
        </p:nvSpPr>
        <p:spPr>
          <a:xfrm>
            <a:off x="5473700" y="3911600"/>
            <a:ext cx="655638" cy="369888"/>
          </a:xfrm>
          <a:prstGeom prst="rect">
            <a:avLst/>
          </a:prstGeom>
          <a:solidFill>
            <a:srgbClr val="00FFFF"/>
          </a:solidFill>
          <a:ln w="9525" cap="flat" cmpd="sng">
            <a:solidFill>
              <a:srgbClr val="000000"/>
            </a:solidFill>
            <a:prstDash val="solid"/>
            <a:miter/>
            <a:headEnd type="none" w="med" len="med"/>
            <a:tailEnd type="none" w="med" len="med"/>
          </a:ln>
        </p:spPr>
        <p:txBody>
          <a:bodyPr tIns="28800" bIns="0"/>
          <a:p>
            <a:pPr>
              <a:lnSpc>
                <a:spcPct val="80000"/>
              </a:lnSpc>
              <a:spcBef>
                <a:spcPct val="0"/>
              </a:spcBef>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161830" name="Text Box 56"/>
          <p:cNvSpPr txBox="1"/>
          <p:nvPr/>
        </p:nvSpPr>
        <p:spPr>
          <a:xfrm>
            <a:off x="5473700" y="4281488"/>
            <a:ext cx="655638" cy="366712"/>
          </a:xfrm>
          <a:prstGeom prst="rect">
            <a:avLst/>
          </a:prstGeom>
          <a:solidFill>
            <a:srgbClr val="00FF00"/>
          </a:solidFill>
          <a:ln w="9525" cap="flat" cmpd="sng">
            <a:solidFill>
              <a:srgbClr val="000000"/>
            </a:solidFill>
            <a:prstDash val="solid"/>
            <a:miter/>
            <a:headEnd type="none" w="med" len="med"/>
            <a:tailEnd type="none" w="med" len="med"/>
          </a:ln>
        </p:spPr>
        <p:txBody>
          <a:bodyPr tIns="28800" bIns="0"/>
          <a:p>
            <a:pPr>
              <a:lnSpc>
                <a:spcPct val="80000"/>
              </a:lnSpc>
              <a:spcBef>
                <a:spcPct val="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p:txBody>
      </p:sp>
      <p:sp>
        <p:nvSpPr>
          <p:cNvPr id="161831" name="Text Box 57"/>
          <p:cNvSpPr txBox="1"/>
          <p:nvPr/>
        </p:nvSpPr>
        <p:spPr>
          <a:xfrm>
            <a:off x="5481638" y="4652963"/>
            <a:ext cx="655637" cy="369887"/>
          </a:xfrm>
          <a:prstGeom prst="rect">
            <a:avLst/>
          </a:prstGeom>
          <a:solidFill>
            <a:srgbClr val="3366FF"/>
          </a:solidFill>
          <a:ln w="9525" cap="flat" cmpd="sng">
            <a:solidFill>
              <a:srgbClr val="000000"/>
            </a:solidFill>
            <a:prstDash val="solid"/>
            <a:miter/>
            <a:headEnd type="none" w="med" len="med"/>
            <a:tailEnd type="none" w="med" len="med"/>
          </a:ln>
        </p:spPr>
        <p:txBody>
          <a:bodyPr tIns="28800" bIns="0"/>
          <a:p>
            <a:pPr>
              <a:lnSpc>
                <a:spcPct val="80000"/>
              </a:lnSpc>
              <a:spcBef>
                <a:spcPct val="0"/>
              </a:spcBef>
            </a:pP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p:txBody>
      </p:sp>
      <p:sp>
        <p:nvSpPr>
          <p:cNvPr id="161832" name="Line 58"/>
          <p:cNvSpPr/>
          <p:nvPr/>
        </p:nvSpPr>
        <p:spPr>
          <a:xfrm>
            <a:off x="2138363" y="2873375"/>
            <a:ext cx="927100" cy="855663"/>
          </a:xfrm>
          <a:prstGeom prst="line">
            <a:avLst/>
          </a:prstGeom>
          <a:ln w="9525" cap="flat" cmpd="sng">
            <a:solidFill>
              <a:srgbClr val="FF0000"/>
            </a:solidFill>
            <a:prstDash val="solid"/>
            <a:headEnd type="none" w="med" len="med"/>
            <a:tailEnd type="triangle" w="lg" len="lg"/>
          </a:ln>
        </p:spPr>
      </p:sp>
      <p:sp>
        <p:nvSpPr>
          <p:cNvPr id="161833" name="Line 59"/>
          <p:cNvSpPr/>
          <p:nvPr/>
        </p:nvSpPr>
        <p:spPr>
          <a:xfrm>
            <a:off x="2189163" y="4098925"/>
            <a:ext cx="876300" cy="0"/>
          </a:xfrm>
          <a:prstGeom prst="line">
            <a:avLst/>
          </a:prstGeom>
          <a:ln w="9525" cap="flat" cmpd="sng">
            <a:solidFill>
              <a:srgbClr val="FF0000"/>
            </a:solidFill>
            <a:prstDash val="solid"/>
            <a:headEnd type="none" w="med" len="med"/>
            <a:tailEnd type="triangle" w="lg" len="lg"/>
          </a:ln>
        </p:spPr>
      </p:sp>
      <p:sp>
        <p:nvSpPr>
          <p:cNvPr id="161834" name="Line 60"/>
          <p:cNvSpPr/>
          <p:nvPr/>
        </p:nvSpPr>
        <p:spPr>
          <a:xfrm flipV="1">
            <a:off x="2138363" y="4464050"/>
            <a:ext cx="927100" cy="482600"/>
          </a:xfrm>
          <a:prstGeom prst="line">
            <a:avLst/>
          </a:prstGeom>
          <a:ln w="9525" cap="flat" cmpd="sng">
            <a:solidFill>
              <a:srgbClr val="FF0000"/>
            </a:solidFill>
            <a:prstDash val="solid"/>
            <a:headEnd type="none" w="med" len="med"/>
            <a:tailEnd type="triangle" w="lg" len="lg"/>
          </a:ln>
        </p:spPr>
      </p:sp>
      <p:sp>
        <p:nvSpPr>
          <p:cNvPr id="161835" name="Line 61"/>
          <p:cNvSpPr/>
          <p:nvPr/>
        </p:nvSpPr>
        <p:spPr>
          <a:xfrm flipV="1">
            <a:off x="2138363" y="4832350"/>
            <a:ext cx="927100" cy="1196975"/>
          </a:xfrm>
          <a:prstGeom prst="line">
            <a:avLst/>
          </a:prstGeom>
          <a:ln w="9525" cap="flat" cmpd="sng">
            <a:solidFill>
              <a:srgbClr val="FF0000"/>
            </a:solidFill>
            <a:prstDash val="solid"/>
            <a:headEnd type="none" w="med" len="med"/>
            <a:tailEnd type="triangle" w="lg" len="lg"/>
          </a:ln>
        </p:spPr>
      </p:sp>
      <p:grpSp>
        <p:nvGrpSpPr>
          <p:cNvPr id="161836" name="Group 69"/>
          <p:cNvGrpSpPr/>
          <p:nvPr/>
        </p:nvGrpSpPr>
        <p:grpSpPr>
          <a:xfrm>
            <a:off x="5975350" y="1954213"/>
            <a:ext cx="3276600" cy="4787900"/>
            <a:chOff x="3861" y="1304"/>
            <a:chExt cx="1899" cy="3016"/>
          </a:xfrm>
        </p:grpSpPr>
        <p:sp>
          <p:nvSpPr>
            <p:cNvPr id="161840" name="Text Box 5"/>
            <p:cNvSpPr txBox="1"/>
            <p:nvPr/>
          </p:nvSpPr>
          <p:spPr>
            <a:xfrm>
              <a:off x="5208" y="3684"/>
              <a:ext cx="552" cy="347"/>
            </a:xfrm>
            <a:prstGeom prst="rect">
              <a:avLst/>
            </a:prstGeom>
            <a:noFill/>
            <a:ln w="9525">
              <a:noFill/>
            </a:ln>
          </p:spPr>
          <p:txBody>
            <a:bodyPr/>
            <a:p>
              <a:pPr algn="just">
                <a:spcBef>
                  <a:spcPct val="0"/>
                </a:spcBef>
              </a:pPr>
              <a:r>
                <a:rPr lang="en-US" altLang="zh-CN" sz="2000" dirty="0">
                  <a:latin typeface="Times New Roman" panose="02020603050405020304" pitchFamily="18" charset="0"/>
                </a:rPr>
                <a:t>200K</a:t>
              </a:r>
              <a:endParaRPr lang="en-US" altLang="zh-CN" sz="2000" dirty="0">
                <a:latin typeface="Times New Roman" panose="02020603050405020304" pitchFamily="18" charset="0"/>
              </a:endParaRPr>
            </a:p>
          </p:txBody>
        </p:sp>
        <p:sp>
          <p:nvSpPr>
            <p:cNvPr id="161841" name="Text Box 7"/>
            <p:cNvSpPr txBox="1"/>
            <p:nvPr/>
          </p:nvSpPr>
          <p:spPr>
            <a:xfrm>
              <a:off x="5240" y="1304"/>
              <a:ext cx="414" cy="347"/>
            </a:xfrm>
            <a:prstGeom prst="rect">
              <a:avLst/>
            </a:prstGeom>
            <a:noFill/>
            <a:ln w="9525">
              <a:noFill/>
            </a:ln>
          </p:spPr>
          <p:txBody>
            <a:bodyPr/>
            <a:p>
              <a:pPr algn="just">
                <a:spcBef>
                  <a:spcPct val="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p:txBody>
        </p:sp>
        <p:sp>
          <p:nvSpPr>
            <p:cNvPr id="161842" name="Text Box 8"/>
            <p:cNvSpPr txBox="1"/>
            <p:nvPr/>
          </p:nvSpPr>
          <p:spPr>
            <a:xfrm>
              <a:off x="5208" y="1638"/>
              <a:ext cx="552" cy="349"/>
            </a:xfrm>
            <a:prstGeom prst="rect">
              <a:avLst/>
            </a:prstGeom>
            <a:noFill/>
            <a:ln w="9525">
              <a:noFill/>
            </a:ln>
          </p:spPr>
          <p:txBody>
            <a:bodyPr/>
            <a:p>
              <a:pPr algn="just">
                <a:spcBef>
                  <a:spcPct val="0"/>
                </a:spcBef>
              </a:pPr>
              <a:r>
                <a:rPr lang="en-US" altLang="zh-CN" sz="2000" dirty="0">
                  <a:latin typeface="Times New Roman" panose="02020603050405020304" pitchFamily="18" charset="0"/>
                </a:rPr>
                <a:t>30K</a:t>
              </a:r>
              <a:endParaRPr lang="en-US" altLang="zh-CN" sz="2000" dirty="0">
                <a:latin typeface="Times New Roman" panose="02020603050405020304" pitchFamily="18" charset="0"/>
              </a:endParaRPr>
            </a:p>
          </p:txBody>
        </p:sp>
        <p:sp>
          <p:nvSpPr>
            <p:cNvPr id="161843" name="Text Box 9"/>
            <p:cNvSpPr txBox="1"/>
            <p:nvPr/>
          </p:nvSpPr>
          <p:spPr>
            <a:xfrm>
              <a:off x="5208" y="2321"/>
              <a:ext cx="552" cy="348"/>
            </a:xfrm>
            <a:prstGeom prst="rect">
              <a:avLst/>
            </a:prstGeom>
            <a:noFill/>
            <a:ln w="9525">
              <a:noFill/>
            </a:ln>
          </p:spPr>
          <p:txBody>
            <a:bodyPr/>
            <a:p>
              <a:pPr algn="just">
                <a:spcBef>
                  <a:spcPct val="0"/>
                </a:spcBef>
              </a:pPr>
              <a:r>
                <a:rPr lang="en-US" altLang="zh-CN" sz="2000" dirty="0">
                  <a:latin typeface="Times New Roman" panose="02020603050405020304" pitchFamily="18" charset="0"/>
                </a:rPr>
                <a:t>90K</a:t>
              </a:r>
              <a:endParaRPr lang="en-US" altLang="zh-CN" sz="2000" dirty="0">
                <a:latin typeface="Times New Roman" panose="02020603050405020304" pitchFamily="18" charset="0"/>
              </a:endParaRPr>
            </a:p>
          </p:txBody>
        </p:sp>
        <p:sp>
          <p:nvSpPr>
            <p:cNvPr id="161844" name="Text Box 10"/>
            <p:cNvSpPr txBox="1"/>
            <p:nvPr/>
          </p:nvSpPr>
          <p:spPr>
            <a:xfrm>
              <a:off x="5208" y="2832"/>
              <a:ext cx="552" cy="348"/>
            </a:xfrm>
            <a:prstGeom prst="rect">
              <a:avLst/>
            </a:prstGeom>
            <a:noFill/>
            <a:ln w="9525">
              <a:noFill/>
            </a:ln>
          </p:spPr>
          <p:txBody>
            <a:bodyPr/>
            <a:p>
              <a:pPr algn="just">
                <a:spcBef>
                  <a:spcPct val="0"/>
                </a:spcBef>
              </a:pPr>
              <a:r>
                <a:rPr lang="en-US" altLang="zh-CN" sz="2000" dirty="0">
                  <a:latin typeface="Times New Roman" panose="02020603050405020304" pitchFamily="18" charset="0"/>
                </a:rPr>
                <a:t>150K</a:t>
              </a:r>
              <a:endParaRPr lang="en-US" altLang="zh-CN" sz="2000" dirty="0">
                <a:latin typeface="Times New Roman" panose="02020603050405020304" pitchFamily="18" charset="0"/>
              </a:endParaRPr>
            </a:p>
          </p:txBody>
        </p:sp>
        <p:sp>
          <p:nvSpPr>
            <p:cNvPr id="161845" name="Text Box 11" descr="深色上对角线"/>
            <p:cNvSpPr txBox="1"/>
            <p:nvPr/>
          </p:nvSpPr>
          <p:spPr>
            <a:xfrm>
              <a:off x="4413" y="2928"/>
              <a:ext cx="827" cy="929"/>
            </a:xfrm>
            <a:prstGeom prst="rect">
              <a:avLst/>
            </a:prstGeom>
            <a:pattFill prst="dkUpDiag">
              <a:fgClr>
                <a:srgbClr val="FF9900"/>
              </a:fgClr>
              <a:bgClr>
                <a:srgbClr val="FFFFFF"/>
              </a:bgClr>
            </a:pattFill>
            <a:ln w="9525" cap="flat" cmpd="sng">
              <a:solidFill>
                <a:srgbClr val="000000"/>
              </a:solidFill>
              <a:prstDash val="solid"/>
              <a:miter/>
              <a:headEnd type="none" w="med" len="med"/>
              <a:tailEnd type="none" w="med" len="med"/>
            </a:ln>
          </p:spPr>
          <p:txBody>
            <a:bodyPr/>
            <a:p>
              <a:pPr algn="l">
                <a:spcBef>
                  <a:spcPct val="0"/>
                </a:spcBef>
              </a:pPr>
              <a:endParaRPr lang="zh-CN" altLang="en-US" sz="2000" dirty="0">
                <a:latin typeface="Times New Roman" panose="02020603050405020304" pitchFamily="18" charset="0"/>
              </a:endParaRPr>
            </a:p>
          </p:txBody>
        </p:sp>
        <p:sp>
          <p:nvSpPr>
            <p:cNvPr id="161846" name="Text Box 12" descr="深色上对角线"/>
            <p:cNvSpPr txBox="1"/>
            <p:nvPr/>
          </p:nvSpPr>
          <p:spPr>
            <a:xfrm>
              <a:off x="4413" y="1420"/>
              <a:ext cx="827" cy="349"/>
            </a:xfrm>
            <a:prstGeom prst="rect">
              <a:avLst/>
            </a:prstGeom>
            <a:pattFill prst="dkUpDiag">
              <a:fgClr>
                <a:srgbClr val="FF9900"/>
              </a:fgClr>
              <a:bgClr>
                <a:srgbClr val="FFFFFF"/>
              </a:bgClr>
            </a:pattFill>
            <a:ln w="9525" cap="flat" cmpd="sng">
              <a:solidFill>
                <a:srgbClr val="000000"/>
              </a:solidFill>
              <a:prstDash val="solid"/>
              <a:miter/>
              <a:headEnd type="none" w="med" len="med"/>
              <a:tailEnd type="none" w="med" len="med"/>
            </a:ln>
          </p:spPr>
          <p:txBody>
            <a:bodyPr/>
            <a:p>
              <a:pPr algn="l">
                <a:spcBef>
                  <a:spcPct val="0"/>
                </a:spcBef>
              </a:pPr>
              <a:endParaRPr lang="zh-CN" altLang="en-US" sz="2000" dirty="0">
                <a:latin typeface="Times New Roman" panose="02020603050405020304" pitchFamily="18" charset="0"/>
              </a:endParaRPr>
            </a:p>
          </p:txBody>
        </p:sp>
        <p:sp>
          <p:nvSpPr>
            <p:cNvPr id="161847" name="Text Box 13"/>
            <p:cNvSpPr txBox="1"/>
            <p:nvPr/>
          </p:nvSpPr>
          <p:spPr>
            <a:xfrm>
              <a:off x="4413" y="1770"/>
              <a:ext cx="827" cy="463"/>
            </a:xfrm>
            <a:prstGeom prst="rect">
              <a:avLst/>
            </a:prstGeom>
            <a:solidFill>
              <a:srgbClr val="FFFF99"/>
            </a:solidFill>
            <a:ln w="9525" cap="flat" cmpd="sng">
              <a:solidFill>
                <a:srgbClr val="000000"/>
              </a:solidFill>
              <a:prstDash val="solid"/>
              <a:miter/>
              <a:headEnd type="none" w="med" len="med"/>
              <a:tailEnd type="none" w="med" len="med"/>
            </a:ln>
          </p:spPr>
          <p:txBody>
            <a:bodyPr tIns="90000"/>
            <a:p>
              <a:pPr algn="just">
                <a:lnSpc>
                  <a:spcPct val="80000"/>
                </a:lnSpc>
                <a:spcBef>
                  <a:spcPct val="0"/>
                </a:spcBef>
              </a:pPr>
              <a:r>
                <a:rPr lang="en-US" altLang="zh-CN" sz="2000" dirty="0">
                  <a:latin typeface="Times New Roman" panose="02020603050405020304" pitchFamily="18" charset="0"/>
                </a:rPr>
                <a:t>(MAIN)=0</a:t>
              </a:r>
              <a:endParaRPr lang="en-US" altLang="zh-CN" sz="2000" dirty="0">
                <a:latin typeface="Times New Roman" panose="02020603050405020304" pitchFamily="18" charset="0"/>
              </a:endParaRPr>
            </a:p>
            <a:p>
              <a:pPr>
                <a:lnSpc>
                  <a:spcPct val="80000"/>
                </a:lnSpc>
                <a:spcBef>
                  <a:spcPct val="0"/>
                </a:spcBef>
              </a:pPr>
              <a:r>
                <a:rPr lang="en-US" altLang="zh-CN" sz="2000" dirty="0">
                  <a:latin typeface="Times New Roman" panose="02020603050405020304" pitchFamily="18" charset="0"/>
                </a:rPr>
                <a:t>20K</a:t>
              </a:r>
              <a:endParaRPr lang="en-US" altLang="zh-CN" sz="2000" dirty="0">
                <a:latin typeface="Times New Roman" panose="02020603050405020304" pitchFamily="18" charset="0"/>
              </a:endParaRPr>
            </a:p>
            <a:p>
              <a:pPr algn="just">
                <a:lnSpc>
                  <a:spcPct val="80000"/>
                </a:lnSpc>
                <a:spcBef>
                  <a:spcPct val="0"/>
                </a:spcBef>
              </a:pPr>
              <a:endParaRPr lang="en-US" altLang="zh-CN" sz="2000" dirty="0">
                <a:latin typeface="Times New Roman" panose="02020603050405020304" pitchFamily="18" charset="0"/>
              </a:endParaRPr>
            </a:p>
            <a:p>
              <a:pPr algn="just">
                <a:lnSpc>
                  <a:spcPct val="80000"/>
                </a:lnSpc>
                <a:spcBef>
                  <a:spcPct val="0"/>
                </a:spcBef>
              </a:pPr>
              <a:endParaRPr lang="en-US" altLang="zh-CN" sz="2000" dirty="0">
                <a:latin typeface="Times New Roman" panose="02020603050405020304" pitchFamily="18" charset="0"/>
              </a:endParaRPr>
            </a:p>
            <a:p>
              <a:pPr algn="just">
                <a:lnSpc>
                  <a:spcPct val="80000"/>
                </a:lnSpc>
                <a:spcBef>
                  <a:spcPct val="0"/>
                </a:spcBef>
              </a:pPr>
              <a:endParaRPr lang="en-US" altLang="zh-CN" sz="2000" dirty="0">
                <a:latin typeface="Times New Roman" panose="02020603050405020304" pitchFamily="18" charset="0"/>
              </a:endParaRPr>
            </a:p>
            <a:p>
              <a:pPr algn="l">
                <a:spcBef>
                  <a:spcPct val="0"/>
                </a:spcBef>
              </a:pPr>
              <a:endParaRPr lang="en-US" altLang="zh-CN" sz="2000" dirty="0">
                <a:latin typeface="Times New Roman" panose="02020603050405020304" pitchFamily="18" charset="0"/>
              </a:endParaRPr>
            </a:p>
          </p:txBody>
        </p:sp>
        <p:sp>
          <p:nvSpPr>
            <p:cNvPr id="161848" name="Text Box 14" descr="深色上对角线"/>
            <p:cNvSpPr txBox="1"/>
            <p:nvPr/>
          </p:nvSpPr>
          <p:spPr>
            <a:xfrm>
              <a:off x="4413" y="2236"/>
              <a:ext cx="827" cy="228"/>
            </a:xfrm>
            <a:prstGeom prst="rect">
              <a:avLst/>
            </a:prstGeom>
            <a:pattFill prst="dkUpDiag">
              <a:fgClr>
                <a:srgbClr val="FF9900"/>
              </a:fgClr>
              <a:bgClr>
                <a:srgbClr val="FFFFFF"/>
              </a:bgClr>
            </a:pattFill>
            <a:ln w="9525" cap="flat" cmpd="sng">
              <a:solidFill>
                <a:srgbClr val="000000"/>
              </a:solidFill>
              <a:prstDash val="solid"/>
              <a:miter/>
              <a:headEnd type="none" w="med" len="med"/>
              <a:tailEnd type="none" w="med" len="med"/>
            </a:ln>
          </p:spPr>
          <p:txBody>
            <a:bodyPr/>
            <a:p>
              <a:pPr algn="l">
                <a:spcBef>
                  <a:spcPct val="0"/>
                </a:spcBef>
              </a:pPr>
              <a:endParaRPr lang="zh-CN" altLang="en-US" sz="2000" dirty="0">
                <a:latin typeface="Times New Roman" panose="02020603050405020304" pitchFamily="18" charset="0"/>
              </a:endParaRPr>
            </a:p>
          </p:txBody>
        </p:sp>
        <p:sp>
          <p:nvSpPr>
            <p:cNvPr id="161849" name="Text Box 15"/>
            <p:cNvSpPr txBox="1"/>
            <p:nvPr/>
          </p:nvSpPr>
          <p:spPr>
            <a:xfrm>
              <a:off x="4413" y="2464"/>
              <a:ext cx="827" cy="464"/>
            </a:xfrm>
            <a:prstGeom prst="rect">
              <a:avLst/>
            </a:prstGeom>
            <a:solidFill>
              <a:srgbClr val="00FFFF"/>
            </a:solidFill>
            <a:ln w="9525" cap="flat" cmpd="sng">
              <a:solidFill>
                <a:srgbClr val="000000"/>
              </a:solidFill>
              <a:prstDash val="solid"/>
              <a:miter/>
              <a:headEnd type="none" w="med" len="med"/>
              <a:tailEnd type="none" w="med" len="med"/>
            </a:ln>
          </p:spPr>
          <p:txBody>
            <a:bodyPr tIns="90000"/>
            <a:p>
              <a:pPr>
                <a:lnSpc>
                  <a:spcPct val="80000"/>
                </a:lnSpc>
                <a:spcBef>
                  <a:spcPct val="0"/>
                </a:spcBef>
              </a:pPr>
              <a:r>
                <a:rPr lang="zh-CN" altLang="en-US" sz="2000" dirty="0">
                  <a:latin typeface="Times New Roman" panose="02020603050405020304" pitchFamily="18" charset="0"/>
                </a:rPr>
                <a:t>（</a:t>
              </a:r>
              <a:r>
                <a:rPr lang="en-US" altLang="zh-CN" sz="2000" dirty="0">
                  <a:latin typeface="Times New Roman" panose="02020603050405020304" pitchFamily="18" charset="0"/>
                </a:rPr>
                <a:t>X</a:t>
              </a:r>
              <a:r>
                <a:rPr lang="zh-CN" altLang="en-US" sz="2000" dirty="0">
                  <a:latin typeface="Times New Roman" panose="02020603050405020304" pitchFamily="18" charset="0"/>
                </a:rPr>
                <a:t>）</a:t>
              </a:r>
              <a:r>
                <a:rPr lang="en-US" altLang="zh-CN" sz="2000" dirty="0">
                  <a:latin typeface="Times New Roman" panose="02020603050405020304" pitchFamily="18" charset="0"/>
                </a:rPr>
                <a:t>=1</a:t>
              </a:r>
              <a:endParaRPr lang="en-US" altLang="zh-CN" sz="2000" dirty="0">
                <a:latin typeface="Times New Roman" panose="02020603050405020304" pitchFamily="18" charset="0"/>
              </a:endParaRPr>
            </a:p>
            <a:p>
              <a:pPr>
                <a:lnSpc>
                  <a:spcPct val="80000"/>
                </a:lnSpc>
                <a:spcBef>
                  <a:spcPct val="0"/>
                </a:spcBef>
              </a:pPr>
              <a:r>
                <a:rPr lang="en-US" altLang="zh-CN" sz="2000" dirty="0">
                  <a:latin typeface="Times New Roman" panose="02020603050405020304" pitchFamily="18" charset="0"/>
                </a:rPr>
                <a:t>8K</a:t>
              </a:r>
              <a:endParaRPr lang="en-US" altLang="zh-CN" sz="2000" dirty="0">
                <a:latin typeface="Times New Roman" panose="02020603050405020304" pitchFamily="18" charset="0"/>
              </a:endParaRPr>
            </a:p>
            <a:p>
              <a:pPr algn="just">
                <a:lnSpc>
                  <a:spcPct val="80000"/>
                </a:lnSpc>
                <a:spcBef>
                  <a:spcPct val="0"/>
                </a:spcBef>
              </a:pPr>
              <a:endParaRPr lang="en-US" altLang="zh-CN" sz="2000" dirty="0">
                <a:latin typeface="Times New Roman" panose="02020603050405020304" pitchFamily="18" charset="0"/>
              </a:endParaRPr>
            </a:p>
            <a:p>
              <a:pPr algn="just">
                <a:lnSpc>
                  <a:spcPct val="80000"/>
                </a:lnSpc>
                <a:spcBef>
                  <a:spcPct val="0"/>
                </a:spcBef>
              </a:pPr>
              <a:endParaRPr lang="en-US" altLang="zh-CN" sz="2000" dirty="0">
                <a:latin typeface="Times New Roman" panose="02020603050405020304" pitchFamily="18" charset="0"/>
              </a:endParaRPr>
            </a:p>
            <a:p>
              <a:pPr algn="just">
                <a:lnSpc>
                  <a:spcPct val="80000"/>
                </a:lnSpc>
                <a:spcBef>
                  <a:spcPct val="0"/>
                </a:spcBef>
              </a:pPr>
              <a:endParaRPr lang="en-US" altLang="zh-CN" sz="2000" dirty="0">
                <a:latin typeface="Times New Roman" panose="02020603050405020304" pitchFamily="18" charset="0"/>
              </a:endParaRPr>
            </a:p>
            <a:p>
              <a:pPr algn="l">
                <a:spcBef>
                  <a:spcPct val="0"/>
                </a:spcBef>
              </a:pPr>
              <a:endParaRPr lang="en-US" altLang="zh-CN" sz="2000" dirty="0">
                <a:latin typeface="Times New Roman" panose="02020603050405020304" pitchFamily="18" charset="0"/>
              </a:endParaRPr>
            </a:p>
          </p:txBody>
        </p:sp>
        <p:sp>
          <p:nvSpPr>
            <p:cNvPr id="161850" name="Text Box 16"/>
            <p:cNvSpPr txBox="1"/>
            <p:nvPr/>
          </p:nvSpPr>
          <p:spPr>
            <a:xfrm>
              <a:off x="4413" y="3857"/>
              <a:ext cx="827" cy="463"/>
            </a:xfrm>
            <a:prstGeom prst="rect">
              <a:avLst/>
            </a:prstGeom>
            <a:solidFill>
              <a:srgbClr val="3366FF"/>
            </a:solidFill>
            <a:ln w="9525" cap="flat" cmpd="sng">
              <a:solidFill>
                <a:srgbClr val="000000"/>
              </a:solidFill>
              <a:prstDash val="solid"/>
              <a:miter/>
              <a:headEnd type="none" w="med" len="med"/>
              <a:tailEnd type="none" w="med" len="med"/>
            </a:ln>
          </p:spPr>
          <p:txBody>
            <a:bodyPr tIns="90000"/>
            <a:p>
              <a:pPr>
                <a:lnSpc>
                  <a:spcPct val="80000"/>
                </a:lnSpc>
                <a:spcBef>
                  <a:spcPct val="0"/>
                </a:spcBef>
              </a:pPr>
              <a:r>
                <a:rPr lang="zh-CN" altLang="en-US" sz="2000" dirty="0">
                  <a:latin typeface="Times New Roman" panose="02020603050405020304" pitchFamily="18" charset="0"/>
                </a:rPr>
                <a:t>（</a:t>
              </a:r>
              <a:r>
                <a:rPr lang="en-US" altLang="zh-CN" sz="2000" dirty="0">
                  <a:latin typeface="Times New Roman" panose="02020603050405020304" pitchFamily="18" charset="0"/>
                </a:rPr>
                <a:t>S</a:t>
              </a:r>
              <a:r>
                <a:rPr lang="zh-CN" altLang="en-US" sz="2000" dirty="0">
                  <a:latin typeface="Times New Roman" panose="02020603050405020304" pitchFamily="18" charset="0"/>
                </a:rPr>
                <a:t>）</a:t>
              </a:r>
              <a:r>
                <a:rPr lang="en-US" altLang="zh-CN" sz="2000" dirty="0">
                  <a:latin typeface="Times New Roman" panose="02020603050405020304" pitchFamily="18" charset="0"/>
                </a:rPr>
                <a:t>=3</a:t>
              </a:r>
              <a:endParaRPr lang="en-US" altLang="zh-CN" sz="2000" dirty="0">
                <a:latin typeface="Times New Roman" panose="02020603050405020304" pitchFamily="18" charset="0"/>
              </a:endParaRPr>
            </a:p>
            <a:p>
              <a:pPr>
                <a:lnSpc>
                  <a:spcPct val="80000"/>
                </a:lnSpc>
                <a:spcBef>
                  <a:spcPct val="0"/>
                </a:spcBef>
              </a:pPr>
              <a:r>
                <a:rPr lang="en-US" altLang="zh-CN" sz="2000" dirty="0">
                  <a:latin typeface="Times New Roman" panose="02020603050405020304" pitchFamily="18" charset="0"/>
                </a:rPr>
                <a:t>10K</a:t>
              </a:r>
              <a:endParaRPr lang="en-US" altLang="zh-CN" sz="2000" dirty="0">
                <a:latin typeface="Times New Roman" panose="02020603050405020304" pitchFamily="18" charset="0"/>
              </a:endParaRPr>
            </a:p>
            <a:p>
              <a:pPr algn="just">
                <a:lnSpc>
                  <a:spcPct val="80000"/>
                </a:lnSpc>
                <a:spcBef>
                  <a:spcPct val="0"/>
                </a:spcBef>
              </a:pPr>
              <a:endParaRPr lang="en-US" altLang="zh-CN" sz="2000" dirty="0">
                <a:latin typeface="Times New Roman" panose="02020603050405020304" pitchFamily="18" charset="0"/>
              </a:endParaRPr>
            </a:p>
            <a:p>
              <a:pPr algn="just">
                <a:lnSpc>
                  <a:spcPct val="80000"/>
                </a:lnSpc>
                <a:spcBef>
                  <a:spcPct val="0"/>
                </a:spcBef>
              </a:pPr>
              <a:endParaRPr lang="en-US" altLang="zh-CN" sz="2000" dirty="0">
                <a:latin typeface="Times New Roman" panose="02020603050405020304" pitchFamily="18" charset="0"/>
              </a:endParaRPr>
            </a:p>
            <a:p>
              <a:pPr algn="just">
                <a:lnSpc>
                  <a:spcPct val="80000"/>
                </a:lnSpc>
                <a:spcBef>
                  <a:spcPct val="0"/>
                </a:spcBef>
              </a:pPr>
              <a:endParaRPr lang="en-US" altLang="zh-CN" sz="2000" dirty="0">
                <a:latin typeface="Times New Roman" panose="02020603050405020304" pitchFamily="18" charset="0"/>
              </a:endParaRPr>
            </a:p>
            <a:p>
              <a:pPr algn="l">
                <a:spcBef>
                  <a:spcPct val="0"/>
                </a:spcBef>
              </a:pPr>
              <a:endParaRPr lang="en-US" altLang="zh-CN" sz="2000" dirty="0">
                <a:latin typeface="Times New Roman" panose="02020603050405020304" pitchFamily="18" charset="0"/>
              </a:endParaRPr>
            </a:p>
          </p:txBody>
        </p:sp>
        <p:sp>
          <p:nvSpPr>
            <p:cNvPr id="161851" name="Line 62"/>
            <p:cNvSpPr/>
            <p:nvPr/>
          </p:nvSpPr>
          <p:spPr>
            <a:xfrm flipV="1">
              <a:off x="3861" y="1769"/>
              <a:ext cx="552" cy="580"/>
            </a:xfrm>
            <a:prstGeom prst="line">
              <a:avLst/>
            </a:prstGeom>
            <a:ln w="9525" cap="flat" cmpd="sng">
              <a:solidFill>
                <a:srgbClr val="FF0000"/>
              </a:solidFill>
              <a:prstDash val="solid"/>
              <a:headEnd type="none" w="med" len="med"/>
              <a:tailEnd type="triangle" w="lg" len="lg"/>
            </a:ln>
          </p:spPr>
        </p:sp>
        <p:sp>
          <p:nvSpPr>
            <p:cNvPr id="161852" name="Line 63"/>
            <p:cNvSpPr/>
            <p:nvPr/>
          </p:nvSpPr>
          <p:spPr>
            <a:xfrm flipV="1">
              <a:off x="3861" y="2464"/>
              <a:ext cx="552" cy="118"/>
            </a:xfrm>
            <a:prstGeom prst="line">
              <a:avLst/>
            </a:prstGeom>
            <a:ln w="9525" cap="flat" cmpd="sng">
              <a:solidFill>
                <a:srgbClr val="FF0000"/>
              </a:solidFill>
              <a:prstDash val="solid"/>
              <a:headEnd type="none" w="med" len="med"/>
              <a:tailEnd type="triangle" w="lg" len="lg"/>
            </a:ln>
          </p:spPr>
        </p:sp>
        <p:sp>
          <p:nvSpPr>
            <p:cNvPr id="161853" name="Line 64"/>
            <p:cNvSpPr/>
            <p:nvPr/>
          </p:nvSpPr>
          <p:spPr>
            <a:xfrm>
              <a:off x="3861" y="3044"/>
              <a:ext cx="552" cy="813"/>
            </a:xfrm>
            <a:prstGeom prst="line">
              <a:avLst/>
            </a:prstGeom>
            <a:ln w="9525" cap="flat" cmpd="sng">
              <a:solidFill>
                <a:srgbClr val="FF0000"/>
              </a:solidFill>
              <a:prstDash val="solid"/>
              <a:headEnd type="none" w="med" len="med"/>
              <a:tailEnd type="triangle" w="lg" len="lg"/>
            </a:ln>
          </p:spPr>
        </p:sp>
      </p:grpSp>
      <p:sp>
        <p:nvSpPr>
          <p:cNvPr id="161837" name="Text Box 65"/>
          <p:cNvSpPr txBox="1"/>
          <p:nvPr/>
        </p:nvSpPr>
        <p:spPr>
          <a:xfrm>
            <a:off x="838200" y="3773488"/>
            <a:ext cx="1312863" cy="465137"/>
          </a:xfrm>
          <a:prstGeom prst="rect">
            <a:avLst/>
          </a:prstGeom>
          <a:solidFill>
            <a:srgbClr val="00FFFF"/>
          </a:solidFill>
          <a:ln w="9525" cap="flat" cmpd="sng">
            <a:solidFill>
              <a:srgbClr val="000000"/>
            </a:solidFill>
            <a:prstDash val="solid"/>
            <a:miter/>
            <a:headEnd type="none" w="med" len="med"/>
            <a:tailEnd type="none" w="med" len="med"/>
          </a:ln>
        </p:spPr>
        <p:txBody>
          <a:bodyPr/>
          <a:p>
            <a:pPr algn="l">
              <a:spcBef>
                <a:spcPct val="0"/>
              </a:spcBef>
            </a:pPr>
            <a:endParaRPr lang="zh-CN" altLang="en-US" sz="2000" dirty="0">
              <a:latin typeface="Times New Roman" panose="02020603050405020304" pitchFamily="18" charset="0"/>
            </a:endParaRPr>
          </a:p>
        </p:txBody>
      </p:sp>
      <p:sp>
        <p:nvSpPr>
          <p:cNvPr id="161838" name="Text Box 66"/>
          <p:cNvSpPr txBox="1"/>
          <p:nvPr/>
        </p:nvSpPr>
        <p:spPr>
          <a:xfrm>
            <a:off x="838200" y="4676775"/>
            <a:ext cx="1312863" cy="465138"/>
          </a:xfrm>
          <a:prstGeom prst="rect">
            <a:avLst/>
          </a:prstGeom>
          <a:solidFill>
            <a:srgbClr val="00FF00"/>
          </a:solidFill>
          <a:ln w="9525" cap="flat" cmpd="sng">
            <a:solidFill>
              <a:srgbClr val="000000"/>
            </a:solidFill>
            <a:prstDash val="solid"/>
            <a:miter/>
            <a:headEnd type="none" w="med" len="med"/>
            <a:tailEnd type="none" w="med" len="med"/>
          </a:ln>
        </p:spPr>
        <p:txBody>
          <a:bodyPr/>
          <a:p>
            <a:pPr algn="l">
              <a:spcBef>
                <a:spcPct val="0"/>
              </a:spcBef>
            </a:pPr>
            <a:endParaRPr lang="zh-CN" altLang="en-US" sz="2000" dirty="0">
              <a:latin typeface="Times New Roman" panose="02020603050405020304" pitchFamily="18" charset="0"/>
            </a:endParaRPr>
          </a:p>
        </p:txBody>
      </p:sp>
      <p:sp>
        <p:nvSpPr>
          <p:cNvPr id="161839" name="Text Box 67"/>
          <p:cNvSpPr txBox="1"/>
          <p:nvPr/>
        </p:nvSpPr>
        <p:spPr>
          <a:xfrm>
            <a:off x="838200" y="5757863"/>
            <a:ext cx="1312863" cy="465137"/>
          </a:xfrm>
          <a:prstGeom prst="rect">
            <a:avLst/>
          </a:prstGeom>
          <a:solidFill>
            <a:srgbClr val="3366FF"/>
          </a:solidFill>
          <a:ln w="9525" cap="flat" cmpd="sng">
            <a:solidFill>
              <a:srgbClr val="000000"/>
            </a:solidFill>
            <a:prstDash val="solid"/>
            <a:miter/>
            <a:headEnd type="none" w="med" len="med"/>
            <a:tailEnd type="none" w="med" len="med"/>
          </a:ln>
        </p:spPr>
        <p:txBody>
          <a:bodyPr/>
          <a:p>
            <a:pPr algn="l">
              <a:spcBef>
                <a:spcPct val="0"/>
              </a:spcBef>
            </a:pPr>
            <a:endParaRPr lang="zh-CN" altLang="en-US" sz="2000" dirty="0">
              <a:latin typeface="Times New Roman" panose="02020603050405020304" pitchFamily="18" charset="0"/>
            </a:endParaRPr>
          </a:p>
        </p:txBody>
      </p:sp>
    </p:spTree>
  </p:cSld>
  <p:clrMapOvr>
    <a:masterClrMapping/>
  </p:clrMapOvr>
  <p:transition>
    <p:fade/>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Rectangle 2"/>
          <p:cNvSpPr>
            <a:spLocks noGrp="1" noChangeArrowheads="1"/>
          </p:cNvSpPr>
          <p:nvPr>
            <p:ph type="title"/>
          </p:nvPr>
        </p:nvSpPr>
        <p:spPr>
          <a:xfrm>
            <a:off x="323850" y="188913"/>
            <a:ext cx="8229600" cy="5111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4.10</a:t>
            </a:r>
            <a:r>
              <a:rPr kumimoji="0" lang="zh-CN" altLang="en-US"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请求分段存储管理方式</a:t>
            </a:r>
            <a:endParaRPr kumimoji="0" lang="zh-CN" altLang="en-US"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140291" name="Rectangle 3"/>
          <p:cNvSpPr>
            <a:spLocks noGrp="1"/>
          </p:cNvSpPr>
          <p:nvPr>
            <p:ph type="body" sz="half" idx="1"/>
          </p:nvPr>
        </p:nvSpPr>
        <p:spPr>
          <a:xfrm>
            <a:off x="250825" y="836613"/>
            <a:ext cx="8291513" cy="4525962"/>
          </a:xfrm>
          <a:ln/>
        </p:spPr>
        <p:txBody>
          <a:bodyPr vert="horz" wrap="square" lIns="91440" tIns="45720" rIns="91440" bIns="45720" anchor="t"/>
          <a:p>
            <a:pPr>
              <a:buNone/>
            </a:pPr>
            <a:r>
              <a:rPr lang="zh-CN" altLang="en-US" b="1" dirty="0">
                <a:solidFill>
                  <a:srgbClr val="3333FF"/>
                </a:solidFill>
                <a:latin typeface="Times New Roman" panose="02020603050405020304" pitchFamily="18" charset="0"/>
              </a:rPr>
              <a:t>一</a:t>
            </a:r>
            <a:r>
              <a:rPr lang="en-US" altLang="zh-CN" b="1" dirty="0">
                <a:solidFill>
                  <a:srgbClr val="3333FF"/>
                </a:solidFill>
                <a:latin typeface="Times New Roman" panose="02020603050405020304" pitchFamily="18" charset="0"/>
              </a:rPr>
              <a:t>. </a:t>
            </a:r>
            <a:r>
              <a:rPr lang="zh-CN" altLang="en-US" b="1" dirty="0">
                <a:solidFill>
                  <a:srgbClr val="3333FF"/>
                </a:solidFill>
                <a:latin typeface="Times New Roman" panose="02020603050405020304" pitchFamily="18" charset="0"/>
              </a:rPr>
              <a:t>请求分段中的硬件支持</a:t>
            </a:r>
            <a:endParaRPr lang="zh-CN" altLang="en-US" b="1" dirty="0">
              <a:solidFill>
                <a:srgbClr val="3333FF"/>
              </a:solidFill>
              <a:latin typeface="Times New Roman" panose="02020603050405020304" pitchFamily="18" charset="0"/>
            </a:endParaRPr>
          </a:p>
          <a:p>
            <a:pPr lvl="1">
              <a:buNone/>
            </a:pPr>
            <a:r>
              <a:rPr lang="en-US" altLang="zh-CN" b="1" dirty="0">
                <a:solidFill>
                  <a:schemeClr val="accent1"/>
                </a:solidFill>
                <a:latin typeface="Times New Roman" panose="02020603050405020304" pitchFamily="18" charset="0"/>
              </a:rPr>
              <a:t>1. </a:t>
            </a:r>
            <a:r>
              <a:rPr lang="zh-CN" altLang="en-US" b="1" dirty="0">
                <a:solidFill>
                  <a:schemeClr val="accent1"/>
                </a:solidFill>
                <a:latin typeface="Times New Roman" panose="02020603050405020304" pitchFamily="18" charset="0"/>
              </a:rPr>
              <a:t>段表机制</a:t>
            </a:r>
            <a:endParaRPr lang="zh-CN" altLang="en-US" b="1" dirty="0">
              <a:solidFill>
                <a:schemeClr val="accent1"/>
              </a:solidFill>
              <a:latin typeface="Times New Roman" panose="02020603050405020304" pitchFamily="18" charset="0"/>
            </a:endParaRPr>
          </a:p>
        </p:txBody>
      </p:sp>
      <p:graphicFrame>
        <p:nvGraphicFramePr>
          <p:cNvPr id="140361" name="Group 73"/>
          <p:cNvGraphicFramePr>
            <a:graphicFrameLocks noGrp="1"/>
          </p:cNvGraphicFramePr>
          <p:nvPr>
            <p:ph sz="half" idx="1"/>
          </p:nvPr>
        </p:nvGraphicFramePr>
        <p:xfrm>
          <a:off x="395288" y="2051050"/>
          <a:ext cx="8424863" cy="731838"/>
        </p:xfrm>
        <a:graphic>
          <a:graphicData uri="http://schemas.openxmlformats.org/drawingml/2006/table">
            <a:tbl>
              <a:tblPr/>
              <a:tblGrid>
                <a:gridCol w="671512"/>
                <a:gridCol w="820738"/>
                <a:gridCol w="820737"/>
                <a:gridCol w="820738"/>
                <a:gridCol w="896937"/>
                <a:gridCol w="1452563"/>
                <a:gridCol w="704850"/>
                <a:gridCol w="965200"/>
                <a:gridCol w="1271587"/>
              </a:tblGrid>
              <a:tr h="720725">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段名</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号</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段长</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段的基址</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存取方式</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访问字段</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修改位</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存在位</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增补位</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外存始址</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140359" name="Text Box 71"/>
          <p:cNvSpPr txBox="1">
            <a:spLocks noChangeArrowheads="1"/>
          </p:cNvSpPr>
          <p:nvPr/>
        </p:nvSpPr>
        <p:spPr bwMode="auto">
          <a:xfrm>
            <a:off x="395288" y="3213100"/>
            <a:ext cx="8208963" cy="319563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457200" marR="0" indent="-457200" algn="l" defTabSz="914400">
              <a:buClr>
                <a:schemeClr val="tx1"/>
              </a:buClr>
              <a:buSzTx/>
              <a:buFontTx/>
              <a:buChar char="•"/>
              <a:defRPr/>
            </a:pPr>
            <a:r>
              <a:rPr kumimoji="1" lang="en-US" altLang="zh-CN" kern="1200" cap="none" spc="0" normalizeH="0" baseline="0" noProof="0" smtClean="0">
                <a:latin typeface="Arial" panose="020B0604020202020204" pitchFamily="34" charset="0"/>
                <a:ea typeface="宋体" panose="02010600030101010101" pitchFamily="2" charset="-122"/>
                <a:cs typeface="+mn-cs"/>
              </a:rPr>
              <a:t>(1) </a:t>
            </a:r>
            <a:r>
              <a:rPr kumimoji="1" lang="zh-CN" altLang="en-US" kern="1200" cap="none" spc="0" normalizeH="0" baseline="0" noProof="0" smtClean="0">
                <a:latin typeface="Arial" panose="020B0604020202020204" pitchFamily="34" charset="0"/>
                <a:ea typeface="宋体" panose="02010600030101010101" pitchFamily="2" charset="-122"/>
                <a:cs typeface="+mn-cs"/>
              </a:rPr>
              <a:t>存取方式：存取属性为只执行、只读或允许读</a:t>
            </a:r>
            <a:r>
              <a:rPr kumimoji="1" lang="en-US" altLang="zh-CN" kern="1200" cap="none" spc="0" normalizeH="0" baseline="0" noProof="0" smtClean="0">
                <a:latin typeface="Arial" panose="020B0604020202020204" pitchFamily="34" charset="0"/>
                <a:ea typeface="宋体" panose="02010600030101010101" pitchFamily="2" charset="-122"/>
                <a:cs typeface="+mn-cs"/>
              </a:rPr>
              <a:t>/</a:t>
            </a:r>
            <a:r>
              <a:rPr kumimoji="1" lang="zh-CN" altLang="en-US" kern="1200" cap="none" spc="0" normalizeH="0" baseline="0" noProof="0" smtClean="0">
                <a:latin typeface="Arial" panose="020B0604020202020204" pitchFamily="34" charset="0"/>
                <a:ea typeface="宋体" panose="02010600030101010101" pitchFamily="2" charset="-122"/>
                <a:cs typeface="+mn-cs"/>
              </a:rPr>
              <a:t>写</a:t>
            </a:r>
            <a:endParaRPr kumimoji="1" lang="zh-CN" altLang="en-US" kern="1200" cap="none" spc="0" normalizeH="0" baseline="0" noProof="0" smtClean="0">
              <a:latin typeface="Arial" panose="020B0604020202020204" pitchFamily="34" charset="0"/>
              <a:ea typeface="宋体" panose="02010600030101010101" pitchFamily="2" charset="-122"/>
              <a:cs typeface="+mn-cs"/>
            </a:endParaRPr>
          </a:p>
          <a:p>
            <a:pPr marL="457200" marR="0" indent="-457200" algn="l" defTabSz="914400">
              <a:buClr>
                <a:schemeClr val="tx1"/>
              </a:buClr>
              <a:buSzTx/>
              <a:buFontTx/>
              <a:buChar char="•"/>
              <a:defRPr/>
            </a:pPr>
            <a:r>
              <a:rPr kumimoji="1" lang="en-US" altLang="zh-CN" kern="1200" cap="none" spc="0" normalizeH="0" baseline="0" noProof="0" smtClean="0">
                <a:latin typeface="Arial" panose="020B0604020202020204" pitchFamily="34" charset="0"/>
                <a:ea typeface="宋体" panose="02010600030101010101" pitchFamily="2" charset="-122"/>
                <a:cs typeface="+mn-cs"/>
              </a:rPr>
              <a:t>(2) </a:t>
            </a:r>
            <a:r>
              <a:rPr kumimoji="1" lang="zh-CN" altLang="en-US" kern="1200" cap="none" spc="0" normalizeH="0" baseline="0" noProof="0" smtClean="0">
                <a:latin typeface="Arial" panose="020B0604020202020204" pitchFamily="34" charset="0"/>
                <a:ea typeface="宋体" panose="02010600030101010101" pitchFamily="2" charset="-122"/>
                <a:cs typeface="+mn-cs"/>
              </a:rPr>
              <a:t>访问字段</a:t>
            </a:r>
            <a:r>
              <a:rPr kumimoji="1" lang="en-US" altLang="zh-CN" kern="1200" cap="none" spc="0" normalizeH="0" baseline="0" noProof="0" smtClean="0">
                <a:latin typeface="Arial" panose="020B0604020202020204" pitchFamily="34" charset="0"/>
                <a:ea typeface="宋体" panose="02010600030101010101" pitchFamily="2" charset="-122"/>
                <a:cs typeface="+mn-cs"/>
              </a:rPr>
              <a:t>A</a:t>
            </a:r>
            <a:r>
              <a:rPr kumimoji="1" lang="zh-CN" altLang="en-US" kern="1200" cap="none" spc="0" normalizeH="0" baseline="0" noProof="0" smtClean="0">
                <a:latin typeface="Arial" panose="020B0604020202020204" pitchFamily="34" charset="0"/>
                <a:ea typeface="宋体" panose="02010600030101010101" pitchFamily="2" charset="-122"/>
                <a:cs typeface="+mn-cs"/>
              </a:rPr>
              <a:t>：记录该段被访问的频繁程度</a:t>
            </a:r>
            <a:endParaRPr kumimoji="1" lang="zh-CN" altLang="en-US" kern="1200" cap="none" spc="0" normalizeH="0" baseline="0" noProof="0" smtClean="0">
              <a:latin typeface="Arial" panose="020B0604020202020204" pitchFamily="34" charset="0"/>
              <a:ea typeface="宋体" panose="02010600030101010101" pitchFamily="2" charset="-122"/>
              <a:cs typeface="+mn-cs"/>
            </a:endParaRPr>
          </a:p>
          <a:p>
            <a:pPr marL="457200" marR="0" indent="-457200" algn="l" defTabSz="914400">
              <a:buClr>
                <a:schemeClr val="tx1"/>
              </a:buClr>
              <a:buSzTx/>
              <a:buFontTx/>
              <a:buChar char="•"/>
              <a:defRPr/>
            </a:pPr>
            <a:r>
              <a:rPr kumimoji="1" lang="en-US" altLang="zh-CN" kern="1200" cap="none" spc="0" normalizeH="0" baseline="0" noProof="0" smtClean="0">
                <a:latin typeface="Arial" panose="020B0604020202020204" pitchFamily="34" charset="0"/>
                <a:ea typeface="宋体" panose="02010600030101010101" pitchFamily="2" charset="-122"/>
                <a:cs typeface="+mn-cs"/>
              </a:rPr>
              <a:t>(3) </a:t>
            </a:r>
            <a:r>
              <a:rPr kumimoji="1" lang="zh-CN" altLang="en-US" kern="1200" cap="none" spc="0" normalizeH="0" baseline="0" noProof="0" smtClean="0">
                <a:latin typeface="Arial" panose="020B0604020202020204" pitchFamily="34" charset="0"/>
                <a:ea typeface="宋体" panose="02010600030101010101" pitchFamily="2" charset="-122"/>
                <a:cs typeface="+mn-cs"/>
              </a:rPr>
              <a:t>修改位</a:t>
            </a:r>
            <a:r>
              <a:rPr kumimoji="1" lang="en-US" altLang="zh-CN" kern="1200" cap="none" spc="0" normalizeH="0" baseline="0" noProof="0" smtClean="0">
                <a:latin typeface="Arial" panose="020B0604020202020204" pitchFamily="34" charset="0"/>
                <a:ea typeface="宋体" panose="02010600030101010101" pitchFamily="2" charset="-122"/>
                <a:cs typeface="+mn-cs"/>
              </a:rPr>
              <a:t>M</a:t>
            </a:r>
            <a:r>
              <a:rPr kumimoji="1" lang="zh-CN" altLang="en-US" kern="1200" cap="none" spc="0" normalizeH="0" baseline="0" noProof="0" smtClean="0">
                <a:latin typeface="Arial" panose="020B0604020202020204" pitchFamily="34" charset="0"/>
                <a:ea typeface="宋体" panose="02010600030101010101" pitchFamily="2" charset="-122"/>
                <a:cs typeface="+mn-cs"/>
              </a:rPr>
              <a:t>：该段在进入内存后是否被修改过</a:t>
            </a:r>
            <a:endParaRPr kumimoji="1" lang="zh-CN" altLang="en-US" kern="1200" cap="none" spc="0" normalizeH="0" baseline="0" noProof="0" smtClean="0">
              <a:latin typeface="Arial" panose="020B0604020202020204" pitchFamily="34" charset="0"/>
              <a:ea typeface="宋体" panose="02010600030101010101" pitchFamily="2" charset="-122"/>
              <a:cs typeface="+mn-cs"/>
            </a:endParaRPr>
          </a:p>
          <a:p>
            <a:pPr marL="457200" marR="0" indent="-457200" algn="l" defTabSz="914400">
              <a:buClr>
                <a:schemeClr val="tx1"/>
              </a:buClr>
              <a:buSzTx/>
              <a:buFontTx/>
              <a:buChar char="•"/>
              <a:defRPr/>
            </a:pPr>
            <a:r>
              <a:rPr kumimoji="1" lang="en-US" altLang="zh-CN" kern="1200" cap="none" spc="0" normalizeH="0" baseline="0" noProof="0" smtClean="0">
                <a:latin typeface="Arial" panose="020B0604020202020204" pitchFamily="34" charset="0"/>
                <a:ea typeface="宋体" panose="02010600030101010101" pitchFamily="2" charset="-122"/>
                <a:cs typeface="+mn-cs"/>
              </a:rPr>
              <a:t>(4) </a:t>
            </a:r>
            <a:r>
              <a:rPr kumimoji="1" lang="zh-CN" altLang="en-US" kern="1200" cap="none" spc="0" normalizeH="0" baseline="0" noProof="0" smtClean="0">
                <a:latin typeface="Arial" panose="020B0604020202020204" pitchFamily="34" charset="0"/>
                <a:ea typeface="宋体" panose="02010600030101010101" pitchFamily="2" charset="-122"/>
                <a:cs typeface="+mn-cs"/>
              </a:rPr>
              <a:t>存在位</a:t>
            </a:r>
            <a:r>
              <a:rPr kumimoji="1" lang="en-US" altLang="zh-CN" kern="1200" cap="none" spc="0" normalizeH="0" baseline="0" noProof="0" smtClean="0">
                <a:latin typeface="Arial" panose="020B0604020202020204" pitchFamily="34" charset="0"/>
                <a:ea typeface="宋体" panose="02010600030101010101" pitchFamily="2" charset="-122"/>
                <a:cs typeface="+mn-cs"/>
              </a:rPr>
              <a:t>P</a:t>
            </a:r>
            <a:r>
              <a:rPr kumimoji="1" lang="zh-CN" altLang="en-US" kern="1200" cap="none" spc="0" normalizeH="0" baseline="0" noProof="0" smtClean="0">
                <a:latin typeface="Arial" panose="020B0604020202020204" pitchFamily="34" charset="0"/>
                <a:ea typeface="宋体" panose="02010600030101010101" pitchFamily="2" charset="-122"/>
                <a:cs typeface="+mn-cs"/>
              </a:rPr>
              <a:t>：指示本段是否已调入内存</a:t>
            </a:r>
            <a:endParaRPr kumimoji="1" lang="zh-CN" altLang="en-US" kern="1200" cap="none" spc="0" normalizeH="0" baseline="0" noProof="0" smtClean="0">
              <a:latin typeface="Arial" panose="020B0604020202020204" pitchFamily="34" charset="0"/>
              <a:ea typeface="宋体" panose="02010600030101010101" pitchFamily="2" charset="-122"/>
              <a:cs typeface="+mn-cs"/>
            </a:endParaRPr>
          </a:p>
          <a:p>
            <a:pPr marL="457200" marR="0" indent="-457200" algn="l" defTabSz="914400">
              <a:buClr>
                <a:schemeClr val="tx1"/>
              </a:buClr>
              <a:buSzTx/>
              <a:buFontTx/>
              <a:buChar char="•"/>
              <a:defRPr/>
            </a:pPr>
            <a:r>
              <a:rPr kumimoji="1" lang="en-US" altLang="zh-CN" kern="1200" cap="none" spc="0" normalizeH="0" baseline="0" noProof="0" smtClean="0">
                <a:latin typeface="Arial" panose="020B0604020202020204" pitchFamily="34" charset="0"/>
                <a:ea typeface="宋体" panose="02010600030101010101" pitchFamily="2" charset="-122"/>
                <a:cs typeface="+mn-cs"/>
              </a:rPr>
              <a:t>(5) </a:t>
            </a:r>
            <a:r>
              <a:rPr kumimoji="1" lang="zh-CN" altLang="en-US" kern="1200" cap="none" spc="0" normalizeH="0" baseline="0" noProof="0" smtClean="0">
                <a:latin typeface="Arial" panose="020B0604020202020204" pitchFamily="34" charset="0"/>
                <a:ea typeface="宋体" panose="02010600030101010101" pitchFamily="2" charset="-122"/>
                <a:cs typeface="+mn-cs"/>
              </a:rPr>
              <a:t>增补位：表示本段在运行过程中，是否做过动态增长</a:t>
            </a:r>
            <a:endParaRPr kumimoji="1" lang="zh-CN" altLang="en-US" kern="1200" cap="none" spc="0" normalizeH="0" baseline="0" noProof="0" smtClean="0">
              <a:latin typeface="Arial" panose="020B0604020202020204" pitchFamily="34" charset="0"/>
              <a:ea typeface="宋体" panose="02010600030101010101" pitchFamily="2" charset="-122"/>
              <a:cs typeface="+mn-cs"/>
            </a:endParaRPr>
          </a:p>
          <a:p>
            <a:pPr marL="457200" marR="0" indent="-457200" algn="l" defTabSz="914400">
              <a:buClr>
                <a:schemeClr val="tx1"/>
              </a:buClr>
              <a:buSzTx/>
              <a:buFontTx/>
              <a:buChar char="•"/>
              <a:defRPr/>
            </a:pPr>
            <a:r>
              <a:rPr kumimoji="1" lang="en-US" altLang="zh-CN" kern="1200" cap="none" spc="0" normalizeH="0" baseline="0" noProof="0" smtClean="0">
                <a:latin typeface="Arial" panose="020B0604020202020204" pitchFamily="34" charset="0"/>
                <a:ea typeface="宋体" panose="02010600030101010101" pitchFamily="2" charset="-122"/>
                <a:cs typeface="+mn-cs"/>
              </a:rPr>
              <a:t>(6)</a:t>
            </a:r>
            <a:r>
              <a:rPr kumimoji="1" lang="zh-CN" altLang="en-US" kern="1200" cap="none" spc="0" normalizeH="0" baseline="0" noProof="0" smtClean="0">
                <a:latin typeface="Arial" panose="020B0604020202020204" pitchFamily="34" charset="0"/>
                <a:ea typeface="宋体" panose="02010600030101010101" pitchFamily="2" charset="-122"/>
                <a:cs typeface="+mn-cs"/>
              </a:rPr>
              <a:t>外存始址：本段在外存中的起始地址，即起始盘块号</a:t>
            </a:r>
            <a:endParaRPr kumimoji="1" lang="zh-CN" altLang="en-US" kern="1200" cap="none" spc="0" normalizeH="0" baseline="0" noProof="0" smtClean="0">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0291">
                                            <p:txEl>
                                              <p:charRg st="0" end="14"/>
                                            </p:txEl>
                                          </p:spTgt>
                                        </p:tgtEl>
                                        <p:attrNameLst>
                                          <p:attrName>style.visibility</p:attrName>
                                        </p:attrNameLst>
                                      </p:cBhvr>
                                      <p:to>
                                        <p:strVal val="visible"/>
                                      </p:to>
                                    </p:set>
                                    <p:animEffect transition="in" filter="box(in)">
                                      <p:cBhvr>
                                        <p:cTn id="7" dur="500"/>
                                        <p:tgtEl>
                                          <p:spTgt spid="140291">
                                            <p:txEl>
                                              <p:charRg st="0" end="1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40291">
                                            <p:txEl>
                                              <p:charRg st="14" end="22"/>
                                            </p:txEl>
                                          </p:spTgt>
                                        </p:tgtEl>
                                        <p:attrNameLst>
                                          <p:attrName>style.visibility</p:attrName>
                                        </p:attrNameLst>
                                      </p:cBhvr>
                                      <p:to>
                                        <p:strVal val="visible"/>
                                      </p:to>
                                    </p:set>
                                    <p:animEffect transition="in" filter="box(in)">
                                      <p:cBhvr>
                                        <p:cTn id="10" dur="500"/>
                                        <p:tgtEl>
                                          <p:spTgt spid="140291">
                                            <p:txEl>
                                              <p:charRg st="14" end="2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40361"/>
                                        </p:tgtEl>
                                        <p:attrNameLst>
                                          <p:attrName>style.visibility</p:attrName>
                                        </p:attrNameLst>
                                      </p:cBhvr>
                                      <p:to>
                                        <p:strVal val="visible"/>
                                      </p:to>
                                    </p:set>
                                    <p:animEffect transition="in" filter="box(in)">
                                      <p:cBhvr>
                                        <p:cTn id="15" dur="500"/>
                                        <p:tgtEl>
                                          <p:spTgt spid="140361"/>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40359">
                                            <p:txEl>
                                              <p:charRg st="0" end="27"/>
                                            </p:txEl>
                                          </p:spTgt>
                                        </p:tgtEl>
                                        <p:attrNameLst>
                                          <p:attrName>style.visibility</p:attrName>
                                        </p:attrNameLst>
                                      </p:cBhvr>
                                      <p:to>
                                        <p:strVal val="visible"/>
                                      </p:to>
                                    </p:set>
                                    <p:animEffect transition="in" filter="box(in)">
                                      <p:cBhvr>
                                        <p:cTn id="20" dur="500"/>
                                        <p:tgtEl>
                                          <p:spTgt spid="140359">
                                            <p:txEl>
                                              <p:charRg st="0" end="2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40359">
                                            <p:txEl>
                                              <p:charRg st="27" end="50"/>
                                            </p:txEl>
                                          </p:spTgt>
                                        </p:tgtEl>
                                        <p:attrNameLst>
                                          <p:attrName>style.visibility</p:attrName>
                                        </p:attrNameLst>
                                      </p:cBhvr>
                                      <p:to>
                                        <p:strVal val="visible"/>
                                      </p:to>
                                    </p:set>
                                    <p:animEffect transition="in" filter="box(in)">
                                      <p:cBhvr>
                                        <p:cTn id="25" dur="500"/>
                                        <p:tgtEl>
                                          <p:spTgt spid="140359">
                                            <p:txEl>
                                              <p:charRg st="27" end="5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140359">
                                            <p:txEl>
                                              <p:charRg st="50" end="74"/>
                                            </p:txEl>
                                          </p:spTgt>
                                        </p:tgtEl>
                                        <p:attrNameLst>
                                          <p:attrName>style.visibility</p:attrName>
                                        </p:attrNameLst>
                                      </p:cBhvr>
                                      <p:to>
                                        <p:strVal val="visible"/>
                                      </p:to>
                                    </p:set>
                                    <p:animEffect transition="in" filter="box(in)">
                                      <p:cBhvr>
                                        <p:cTn id="30" dur="500"/>
                                        <p:tgtEl>
                                          <p:spTgt spid="140359">
                                            <p:txEl>
                                              <p:charRg st="50" end="7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140359">
                                            <p:txEl>
                                              <p:charRg st="74" end="95"/>
                                            </p:txEl>
                                          </p:spTgt>
                                        </p:tgtEl>
                                        <p:attrNameLst>
                                          <p:attrName>style.visibility</p:attrName>
                                        </p:attrNameLst>
                                      </p:cBhvr>
                                      <p:to>
                                        <p:strVal val="visible"/>
                                      </p:to>
                                    </p:set>
                                    <p:animEffect transition="in" filter="box(in)">
                                      <p:cBhvr>
                                        <p:cTn id="35" dur="500"/>
                                        <p:tgtEl>
                                          <p:spTgt spid="140359">
                                            <p:txEl>
                                              <p:charRg st="74" end="9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140359">
                                            <p:txEl>
                                              <p:charRg st="95" end="123"/>
                                            </p:txEl>
                                          </p:spTgt>
                                        </p:tgtEl>
                                        <p:attrNameLst>
                                          <p:attrName>style.visibility</p:attrName>
                                        </p:attrNameLst>
                                      </p:cBhvr>
                                      <p:to>
                                        <p:strVal val="visible"/>
                                      </p:to>
                                    </p:set>
                                    <p:animEffect transition="in" filter="box(in)">
                                      <p:cBhvr>
                                        <p:cTn id="40" dur="500"/>
                                        <p:tgtEl>
                                          <p:spTgt spid="140359">
                                            <p:txEl>
                                              <p:charRg st="95" end="12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140359">
                                            <p:txEl>
                                              <p:charRg st="123" end="150"/>
                                            </p:txEl>
                                          </p:spTgt>
                                        </p:tgtEl>
                                        <p:attrNameLst>
                                          <p:attrName>style.visibility</p:attrName>
                                        </p:attrNameLst>
                                      </p:cBhvr>
                                      <p:to>
                                        <p:strVal val="visible"/>
                                      </p:to>
                                    </p:set>
                                    <p:animEffect transition="in" filter="box(in)">
                                      <p:cBhvr>
                                        <p:cTn id="45" dur="500"/>
                                        <p:tgtEl>
                                          <p:spTgt spid="140359">
                                            <p:txEl>
                                              <p:charRg st="123" end="15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Rectangle 2"/>
          <p:cNvSpPr>
            <a:spLocks noGrp="1" noChangeArrowheads="1"/>
          </p:cNvSpPr>
          <p:nvPr>
            <p:ph type="title"/>
          </p:nvPr>
        </p:nvSpPr>
        <p:spPr>
          <a:xfrm>
            <a:off x="250825" y="0"/>
            <a:ext cx="8229600" cy="582613"/>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一</a:t>
            </a:r>
            <a:r>
              <a:rPr kumimoji="0" lang="en-US" altLang="zh-CN"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 </a:t>
            </a:r>
            <a:r>
              <a:rPr kumimoji="0" lang="zh-CN" altLang="en-US"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请求分段中的硬件支持</a:t>
            </a:r>
            <a:endParaRPr kumimoji="0" lang="zh-CN" altLang="en-US"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endParaRPr>
          </a:p>
        </p:txBody>
      </p:sp>
      <p:sp>
        <p:nvSpPr>
          <p:cNvPr id="163843" name="Rectangle 4"/>
          <p:cNvSpPr/>
          <p:nvPr/>
        </p:nvSpPr>
        <p:spPr>
          <a:xfrm>
            <a:off x="323850" y="549275"/>
            <a:ext cx="8640763" cy="576263"/>
          </a:xfrm>
          <a:prstGeom prst="rect">
            <a:avLst/>
          </a:prstGeom>
          <a:noFill/>
          <a:ln w="9525">
            <a:noFill/>
          </a:ln>
        </p:spPr>
        <p:txBody>
          <a:bodyPr/>
          <a:p>
            <a:pPr marL="342900" indent="-342900" algn="l" eaLnBrk="0" hangingPunct="0">
              <a:spcBef>
                <a:spcPct val="0"/>
              </a:spcBef>
            </a:pPr>
            <a:r>
              <a:rPr lang="en-US" altLang="zh-CN" sz="2800" dirty="0">
                <a:solidFill>
                  <a:schemeClr val="accent1"/>
                </a:solidFill>
                <a:latin typeface="Arial" panose="020B0604020202020204" pitchFamily="34" charset="0"/>
              </a:rPr>
              <a:t>2. </a:t>
            </a:r>
            <a:r>
              <a:rPr lang="zh-CN" altLang="en-US" sz="2800" dirty="0">
                <a:solidFill>
                  <a:schemeClr val="accent1"/>
                </a:solidFill>
                <a:latin typeface="Arial" panose="020B0604020202020204" pitchFamily="34" charset="0"/>
              </a:rPr>
              <a:t>缺段中断机构</a:t>
            </a:r>
            <a:endParaRPr lang="zh-CN" altLang="en-US" sz="2800" dirty="0">
              <a:latin typeface="Arial" panose="020B0604020202020204" pitchFamily="34" charset="0"/>
            </a:endParaRPr>
          </a:p>
        </p:txBody>
      </p:sp>
      <p:grpSp>
        <p:nvGrpSpPr>
          <p:cNvPr id="163844" name="Group 5"/>
          <p:cNvGrpSpPr/>
          <p:nvPr/>
        </p:nvGrpSpPr>
        <p:grpSpPr>
          <a:xfrm>
            <a:off x="107950" y="1268413"/>
            <a:ext cx="8956675" cy="5256212"/>
            <a:chOff x="131" y="1127"/>
            <a:chExt cx="5552" cy="3049"/>
          </a:xfrm>
        </p:grpSpPr>
        <p:sp>
          <p:nvSpPr>
            <p:cNvPr id="163849" name="AutoShape 6"/>
            <p:cNvSpPr/>
            <p:nvPr/>
          </p:nvSpPr>
          <p:spPr>
            <a:xfrm>
              <a:off x="657" y="1127"/>
              <a:ext cx="1270" cy="272"/>
            </a:xfrm>
            <a:prstGeom prst="flowChartAlternateProcess">
              <a:avLst/>
            </a:prstGeom>
            <a:noFill/>
            <a:ln w="9525" cap="flat" cmpd="sng">
              <a:solidFill>
                <a:schemeClr val="tx1"/>
              </a:solidFill>
              <a:prstDash val="solid"/>
              <a:miter/>
              <a:headEnd type="none" w="med" len="med"/>
              <a:tailEnd type="none" w="med" len="med"/>
            </a:ln>
          </p:spPr>
          <p:txBody>
            <a:bodyPr wrap="none" lIns="0" tIns="0" rIns="0" bIns="0" anchor="ctr"/>
            <a:p>
              <a:pPr>
                <a:spcBef>
                  <a:spcPct val="20000"/>
                </a:spcBef>
                <a:buSzPct val="85000"/>
              </a:pPr>
              <a:r>
                <a:rPr lang="zh-CN" altLang="en-US" dirty="0">
                  <a:latin typeface="Times New Roman" panose="02020603050405020304" pitchFamily="18" charset="0"/>
                </a:rPr>
                <a:t>虚段</a:t>
              </a:r>
              <a:r>
                <a:rPr lang="en-US" altLang="zh-CN" dirty="0">
                  <a:latin typeface="Times New Roman" panose="02020603050405020304" pitchFamily="18" charset="0"/>
                </a:rPr>
                <a:t>S</a:t>
              </a:r>
              <a:r>
                <a:rPr lang="zh-CN" altLang="en-US" dirty="0">
                  <a:latin typeface="Times New Roman" panose="02020603050405020304" pitchFamily="18" charset="0"/>
                </a:rPr>
                <a:t>不在内存</a:t>
              </a:r>
              <a:endParaRPr lang="zh-CN" altLang="en-US" dirty="0">
                <a:latin typeface="Times New Roman" panose="02020603050405020304" pitchFamily="18" charset="0"/>
              </a:endParaRPr>
            </a:p>
          </p:txBody>
        </p:sp>
        <p:sp>
          <p:nvSpPr>
            <p:cNvPr id="163850" name="AutoShape 7"/>
            <p:cNvSpPr/>
            <p:nvPr/>
          </p:nvSpPr>
          <p:spPr>
            <a:xfrm>
              <a:off x="958" y="3949"/>
              <a:ext cx="544" cy="227"/>
            </a:xfrm>
            <a:prstGeom prst="flowChartAlternateProcess">
              <a:avLst/>
            </a:prstGeom>
            <a:noFill/>
            <a:ln w="9525" cap="flat" cmpd="sng">
              <a:solidFill>
                <a:schemeClr val="tx1"/>
              </a:solidFill>
              <a:prstDash val="solid"/>
              <a:miter/>
              <a:headEnd type="none" w="med" len="med"/>
              <a:tailEnd type="none" w="med" len="med"/>
            </a:ln>
          </p:spPr>
          <p:txBody>
            <a:bodyPr wrap="none" lIns="0" tIns="0" rIns="0" bIns="0" anchor="ctr"/>
            <a:p>
              <a:pPr>
                <a:spcBef>
                  <a:spcPct val="20000"/>
                </a:spcBef>
                <a:buSzPct val="85000"/>
              </a:pPr>
              <a:r>
                <a:rPr lang="zh-CN" altLang="en-US" dirty="0">
                  <a:latin typeface="Times New Roman" panose="02020603050405020304" pitchFamily="18" charset="0"/>
                </a:rPr>
                <a:t>返回</a:t>
              </a:r>
              <a:endParaRPr lang="zh-CN" altLang="en-US" dirty="0">
                <a:latin typeface="Times New Roman" panose="02020603050405020304" pitchFamily="18" charset="0"/>
              </a:endParaRPr>
            </a:p>
          </p:txBody>
        </p:sp>
        <p:sp>
          <p:nvSpPr>
            <p:cNvPr id="163851" name="Text Box 8"/>
            <p:cNvSpPr txBox="1"/>
            <p:nvPr/>
          </p:nvSpPr>
          <p:spPr>
            <a:xfrm>
              <a:off x="612" y="1536"/>
              <a:ext cx="1260" cy="271"/>
            </a:xfrm>
            <a:prstGeom prst="rect">
              <a:avLst/>
            </a:prstGeom>
            <a:noFill/>
            <a:ln w="9525" cap="flat" cmpd="sng">
              <a:solidFill>
                <a:schemeClr val="tx1"/>
              </a:solidFill>
              <a:prstDash val="solid"/>
              <a:miter/>
              <a:headEnd type="none" w="med" len="med"/>
              <a:tailEnd type="none" w="med" len="med"/>
            </a:ln>
          </p:spPr>
          <p:txBody>
            <a:bodyPr wrap="none">
              <a:spAutoFit/>
            </a:bodyPr>
            <a:p>
              <a:pPr>
                <a:spcBef>
                  <a:spcPct val="20000"/>
                </a:spcBef>
                <a:buSzPct val="85000"/>
              </a:pPr>
              <a:r>
                <a:rPr lang="zh-CN" altLang="en-US" dirty="0">
                  <a:latin typeface="Times New Roman" panose="02020603050405020304" pitchFamily="18" charset="0"/>
                </a:rPr>
                <a:t>中断请求进程</a:t>
              </a:r>
              <a:endParaRPr lang="zh-CN" altLang="en-US" dirty="0">
                <a:latin typeface="Times New Roman" panose="02020603050405020304" pitchFamily="18" charset="0"/>
              </a:endParaRPr>
            </a:p>
          </p:txBody>
        </p:sp>
        <p:sp>
          <p:nvSpPr>
            <p:cNvPr id="163852" name="AutoShape 9"/>
            <p:cNvSpPr/>
            <p:nvPr/>
          </p:nvSpPr>
          <p:spPr>
            <a:xfrm>
              <a:off x="395" y="1962"/>
              <a:ext cx="1678" cy="590"/>
            </a:xfrm>
            <a:prstGeom prst="flowChartDecision">
              <a:avLst/>
            </a:prstGeom>
            <a:noFill/>
            <a:ln w="9525" cap="flat" cmpd="sng">
              <a:solidFill>
                <a:schemeClr val="tx1"/>
              </a:solidFill>
              <a:prstDash val="solid"/>
              <a:miter/>
              <a:headEnd type="none" w="med" len="med"/>
              <a:tailEnd type="none" w="med" len="med"/>
            </a:ln>
          </p:spPr>
          <p:txBody>
            <a:bodyPr wrap="none" lIns="0" tIns="0" rIns="0" bIns="0" anchor="ctr"/>
            <a:p>
              <a:pPr>
                <a:spcBef>
                  <a:spcPct val="20000"/>
                </a:spcBef>
                <a:buSzPct val="85000"/>
              </a:pPr>
              <a:r>
                <a:rPr lang="zh-CN" altLang="en-US" dirty="0">
                  <a:latin typeface="Times New Roman" panose="02020603050405020304" pitchFamily="18" charset="0"/>
                </a:rPr>
                <a:t>内存中有合适</a:t>
              </a:r>
              <a:endParaRPr lang="zh-CN" altLang="en-US" dirty="0">
                <a:latin typeface="Times New Roman" panose="02020603050405020304" pitchFamily="18" charset="0"/>
              </a:endParaRPr>
            </a:p>
            <a:p>
              <a:pPr>
                <a:spcBef>
                  <a:spcPct val="20000"/>
                </a:spcBef>
                <a:buSzPct val="85000"/>
              </a:pPr>
              <a:r>
                <a:rPr lang="zh-CN" altLang="en-US" dirty="0">
                  <a:latin typeface="Times New Roman" panose="02020603050405020304" pitchFamily="18" charset="0"/>
                </a:rPr>
                <a:t>的空闲区吗？</a:t>
              </a:r>
              <a:endParaRPr lang="zh-CN" altLang="en-US" dirty="0">
                <a:latin typeface="Times New Roman" panose="02020603050405020304" pitchFamily="18" charset="0"/>
              </a:endParaRPr>
            </a:p>
          </p:txBody>
        </p:sp>
        <p:sp>
          <p:nvSpPr>
            <p:cNvPr id="163853" name="Text Box 10"/>
            <p:cNvSpPr txBox="1"/>
            <p:nvPr/>
          </p:nvSpPr>
          <p:spPr>
            <a:xfrm>
              <a:off x="533" y="2688"/>
              <a:ext cx="1365" cy="271"/>
            </a:xfrm>
            <a:prstGeom prst="rect">
              <a:avLst/>
            </a:prstGeom>
            <a:noFill/>
            <a:ln w="9525" cap="flat" cmpd="sng">
              <a:solidFill>
                <a:schemeClr val="tx1"/>
              </a:solidFill>
              <a:prstDash val="solid"/>
              <a:miter/>
              <a:headEnd type="none" w="med" len="med"/>
              <a:tailEnd type="none" w="med" len="med"/>
            </a:ln>
          </p:spPr>
          <p:txBody>
            <a:bodyPr wrap="none">
              <a:spAutoFit/>
            </a:bodyPr>
            <a:p>
              <a:pPr>
                <a:spcBef>
                  <a:spcPct val="20000"/>
                </a:spcBef>
                <a:buSzPct val="85000"/>
              </a:pPr>
              <a:r>
                <a:rPr lang="zh-CN" altLang="en-US" dirty="0">
                  <a:latin typeface="Times New Roman" panose="02020603050405020304" pitchFamily="18" charset="0"/>
                </a:rPr>
                <a:t>从外存读入段</a:t>
              </a:r>
              <a:r>
                <a:rPr lang="en-US" altLang="zh-CN" dirty="0">
                  <a:latin typeface="Times New Roman" panose="02020603050405020304" pitchFamily="18" charset="0"/>
                </a:rPr>
                <a:t>S</a:t>
              </a:r>
              <a:endParaRPr lang="en-US" altLang="zh-CN" dirty="0">
                <a:latin typeface="Times New Roman" panose="02020603050405020304" pitchFamily="18" charset="0"/>
              </a:endParaRPr>
            </a:p>
          </p:txBody>
        </p:sp>
        <p:sp>
          <p:nvSpPr>
            <p:cNvPr id="163854" name="Text Box 11"/>
            <p:cNvSpPr txBox="1"/>
            <p:nvPr/>
          </p:nvSpPr>
          <p:spPr>
            <a:xfrm>
              <a:off x="131" y="3103"/>
              <a:ext cx="2209" cy="271"/>
            </a:xfrm>
            <a:prstGeom prst="rect">
              <a:avLst/>
            </a:prstGeom>
            <a:noFill/>
            <a:ln w="9525" cap="flat" cmpd="sng">
              <a:solidFill>
                <a:schemeClr val="tx1"/>
              </a:solidFill>
              <a:prstDash val="solid"/>
              <a:miter/>
              <a:headEnd type="none" w="med" len="med"/>
              <a:tailEnd type="none" w="med" len="med"/>
            </a:ln>
          </p:spPr>
          <p:txBody>
            <a:bodyPr wrap="none">
              <a:spAutoFit/>
            </a:bodyPr>
            <a:p>
              <a:pPr>
                <a:spcBef>
                  <a:spcPct val="20000"/>
                </a:spcBef>
                <a:buSzPct val="85000"/>
              </a:pPr>
              <a:r>
                <a:rPr lang="zh-CN" altLang="en-US" dirty="0">
                  <a:latin typeface="Times New Roman" panose="02020603050405020304" pitchFamily="18" charset="0"/>
                </a:rPr>
                <a:t>修改段表及内存空闲区链</a:t>
              </a:r>
              <a:endParaRPr lang="zh-CN" altLang="en-US" dirty="0">
                <a:latin typeface="Times New Roman" panose="02020603050405020304" pitchFamily="18" charset="0"/>
              </a:endParaRPr>
            </a:p>
          </p:txBody>
        </p:sp>
        <p:sp>
          <p:nvSpPr>
            <p:cNvPr id="163855" name="Text Box 12"/>
            <p:cNvSpPr txBox="1"/>
            <p:nvPr/>
          </p:nvSpPr>
          <p:spPr>
            <a:xfrm>
              <a:off x="586" y="3525"/>
              <a:ext cx="1259" cy="271"/>
            </a:xfrm>
            <a:prstGeom prst="rect">
              <a:avLst/>
            </a:prstGeom>
            <a:noFill/>
            <a:ln w="9525" cap="flat" cmpd="sng">
              <a:solidFill>
                <a:schemeClr val="tx1"/>
              </a:solidFill>
              <a:prstDash val="solid"/>
              <a:miter/>
              <a:headEnd type="none" w="med" len="med"/>
              <a:tailEnd type="none" w="med" len="med"/>
            </a:ln>
          </p:spPr>
          <p:txBody>
            <a:bodyPr wrap="none">
              <a:spAutoFit/>
            </a:bodyPr>
            <a:p>
              <a:pPr>
                <a:spcBef>
                  <a:spcPct val="20000"/>
                </a:spcBef>
                <a:buSzPct val="85000"/>
              </a:pPr>
              <a:r>
                <a:rPr lang="zh-CN" altLang="en-US" dirty="0">
                  <a:latin typeface="Times New Roman" panose="02020603050405020304" pitchFamily="18" charset="0"/>
                </a:rPr>
                <a:t>恢复请求进程</a:t>
              </a:r>
              <a:endParaRPr lang="zh-CN" altLang="en-US" dirty="0">
                <a:latin typeface="Times New Roman" panose="02020603050405020304" pitchFamily="18" charset="0"/>
              </a:endParaRPr>
            </a:p>
          </p:txBody>
        </p:sp>
        <p:sp>
          <p:nvSpPr>
            <p:cNvPr id="163856" name="Line 13"/>
            <p:cNvSpPr/>
            <p:nvPr/>
          </p:nvSpPr>
          <p:spPr>
            <a:xfrm>
              <a:off x="1238" y="1400"/>
              <a:ext cx="0" cy="136"/>
            </a:xfrm>
            <a:prstGeom prst="line">
              <a:avLst/>
            </a:prstGeom>
            <a:ln w="22225" cap="flat" cmpd="sng">
              <a:solidFill>
                <a:schemeClr val="tx1"/>
              </a:solidFill>
              <a:prstDash val="solid"/>
              <a:headEnd type="none" w="med" len="med"/>
              <a:tailEnd type="triangle" w="med" len="med"/>
            </a:ln>
          </p:spPr>
        </p:sp>
        <p:sp>
          <p:nvSpPr>
            <p:cNvPr id="163857" name="Line 14"/>
            <p:cNvSpPr/>
            <p:nvPr/>
          </p:nvSpPr>
          <p:spPr>
            <a:xfrm>
              <a:off x="1238" y="1827"/>
              <a:ext cx="0" cy="136"/>
            </a:xfrm>
            <a:prstGeom prst="line">
              <a:avLst/>
            </a:prstGeom>
            <a:ln w="22225" cap="flat" cmpd="sng">
              <a:solidFill>
                <a:schemeClr val="tx1"/>
              </a:solidFill>
              <a:prstDash val="solid"/>
              <a:headEnd type="none" w="med" len="med"/>
              <a:tailEnd type="triangle" w="med" len="med"/>
            </a:ln>
          </p:spPr>
        </p:sp>
        <p:sp>
          <p:nvSpPr>
            <p:cNvPr id="163858" name="Line 15"/>
            <p:cNvSpPr/>
            <p:nvPr/>
          </p:nvSpPr>
          <p:spPr>
            <a:xfrm>
              <a:off x="1229" y="2543"/>
              <a:ext cx="0" cy="136"/>
            </a:xfrm>
            <a:prstGeom prst="line">
              <a:avLst/>
            </a:prstGeom>
            <a:ln w="22225" cap="flat" cmpd="sng">
              <a:solidFill>
                <a:schemeClr val="tx1"/>
              </a:solidFill>
              <a:prstDash val="solid"/>
              <a:headEnd type="none" w="med" len="med"/>
              <a:tailEnd type="triangle" w="med" len="med"/>
            </a:ln>
          </p:spPr>
        </p:sp>
        <p:sp>
          <p:nvSpPr>
            <p:cNvPr id="163859" name="Line 16"/>
            <p:cNvSpPr/>
            <p:nvPr/>
          </p:nvSpPr>
          <p:spPr>
            <a:xfrm>
              <a:off x="1229" y="2961"/>
              <a:ext cx="0" cy="136"/>
            </a:xfrm>
            <a:prstGeom prst="line">
              <a:avLst/>
            </a:prstGeom>
            <a:ln w="22225" cap="flat" cmpd="sng">
              <a:solidFill>
                <a:schemeClr val="tx1"/>
              </a:solidFill>
              <a:prstDash val="solid"/>
              <a:headEnd type="none" w="med" len="med"/>
              <a:tailEnd type="triangle" w="med" len="med"/>
            </a:ln>
          </p:spPr>
        </p:sp>
        <p:sp>
          <p:nvSpPr>
            <p:cNvPr id="163860" name="Line 17"/>
            <p:cNvSpPr/>
            <p:nvPr/>
          </p:nvSpPr>
          <p:spPr>
            <a:xfrm>
              <a:off x="1229" y="3387"/>
              <a:ext cx="0" cy="136"/>
            </a:xfrm>
            <a:prstGeom prst="line">
              <a:avLst/>
            </a:prstGeom>
            <a:ln w="22225" cap="flat" cmpd="sng">
              <a:solidFill>
                <a:schemeClr val="tx1"/>
              </a:solidFill>
              <a:prstDash val="solid"/>
              <a:headEnd type="none" w="med" len="med"/>
              <a:tailEnd type="triangle" w="med" len="med"/>
            </a:ln>
          </p:spPr>
        </p:sp>
        <p:sp>
          <p:nvSpPr>
            <p:cNvPr id="163861" name="Line 18"/>
            <p:cNvSpPr/>
            <p:nvPr/>
          </p:nvSpPr>
          <p:spPr>
            <a:xfrm>
              <a:off x="1238" y="3813"/>
              <a:ext cx="0" cy="136"/>
            </a:xfrm>
            <a:prstGeom prst="line">
              <a:avLst/>
            </a:prstGeom>
            <a:ln w="22225" cap="flat" cmpd="sng">
              <a:solidFill>
                <a:schemeClr val="tx1"/>
              </a:solidFill>
              <a:prstDash val="solid"/>
              <a:headEnd type="none" w="med" len="med"/>
              <a:tailEnd type="triangle" w="med" len="med"/>
            </a:ln>
          </p:spPr>
        </p:sp>
        <p:sp>
          <p:nvSpPr>
            <p:cNvPr id="163862" name="AutoShape 19"/>
            <p:cNvSpPr/>
            <p:nvPr/>
          </p:nvSpPr>
          <p:spPr>
            <a:xfrm>
              <a:off x="2726" y="1953"/>
              <a:ext cx="1678" cy="590"/>
            </a:xfrm>
            <a:prstGeom prst="flowChartDecision">
              <a:avLst/>
            </a:prstGeom>
            <a:noFill/>
            <a:ln w="9525" cap="flat" cmpd="sng">
              <a:solidFill>
                <a:schemeClr val="tx1"/>
              </a:solidFill>
              <a:prstDash val="solid"/>
              <a:miter/>
              <a:headEnd type="none" w="med" len="med"/>
              <a:tailEnd type="none" w="med" len="med"/>
            </a:ln>
          </p:spPr>
          <p:txBody>
            <a:bodyPr wrap="none" lIns="0" tIns="0" rIns="0" bIns="0" anchor="ctr"/>
            <a:p>
              <a:pPr>
                <a:spcBef>
                  <a:spcPct val="20000"/>
                </a:spcBef>
                <a:buSzPct val="85000"/>
              </a:pPr>
              <a:r>
                <a:rPr lang="zh-CN" altLang="en-US" dirty="0">
                  <a:latin typeface="Times New Roman" panose="02020603050405020304" pitchFamily="18" charset="0"/>
                </a:rPr>
                <a:t>空区容量总</a:t>
              </a:r>
              <a:endParaRPr lang="zh-CN" altLang="en-US" dirty="0">
                <a:latin typeface="Times New Roman" panose="02020603050405020304" pitchFamily="18" charset="0"/>
              </a:endParaRPr>
            </a:p>
            <a:p>
              <a:pPr>
                <a:spcBef>
                  <a:spcPct val="20000"/>
                </a:spcBef>
                <a:buSzPct val="85000"/>
              </a:pPr>
              <a:r>
                <a:rPr lang="zh-CN" altLang="en-US" dirty="0">
                  <a:latin typeface="Times New Roman" panose="02020603050405020304" pitchFamily="18" charset="0"/>
                </a:rPr>
                <a:t>和能否满足？</a:t>
              </a:r>
              <a:endParaRPr lang="zh-CN" altLang="en-US" dirty="0">
                <a:latin typeface="Times New Roman" panose="02020603050405020304" pitchFamily="18" charset="0"/>
              </a:endParaRPr>
            </a:p>
          </p:txBody>
        </p:sp>
        <p:sp>
          <p:nvSpPr>
            <p:cNvPr id="163863" name="Line 20"/>
            <p:cNvSpPr/>
            <p:nvPr/>
          </p:nvSpPr>
          <p:spPr>
            <a:xfrm>
              <a:off x="2054" y="2261"/>
              <a:ext cx="681" cy="0"/>
            </a:xfrm>
            <a:prstGeom prst="line">
              <a:avLst/>
            </a:prstGeom>
            <a:ln w="22225" cap="flat" cmpd="sng">
              <a:solidFill>
                <a:schemeClr val="tx1"/>
              </a:solidFill>
              <a:prstDash val="solid"/>
              <a:headEnd type="none" w="med" len="med"/>
              <a:tailEnd type="triangle" w="med" len="med"/>
            </a:ln>
          </p:spPr>
        </p:sp>
        <p:sp>
          <p:nvSpPr>
            <p:cNvPr id="163864" name="Text Box 21"/>
            <p:cNvSpPr txBox="1"/>
            <p:nvPr/>
          </p:nvSpPr>
          <p:spPr>
            <a:xfrm>
              <a:off x="2215" y="2024"/>
              <a:ext cx="304" cy="265"/>
            </a:xfrm>
            <a:prstGeom prst="rect">
              <a:avLst/>
            </a:prstGeom>
            <a:noFill/>
            <a:ln w="9525">
              <a:noFill/>
            </a:ln>
          </p:spPr>
          <p:txBody>
            <a:bodyPr wrap="none">
              <a:spAutoFit/>
            </a:bodyPr>
            <a:p>
              <a:pPr>
                <a:spcBef>
                  <a:spcPct val="20000"/>
                </a:spcBef>
                <a:buSzPct val="85000"/>
              </a:pPr>
              <a:r>
                <a:rPr lang="zh-CN" altLang="en-US" dirty="0">
                  <a:solidFill>
                    <a:srgbClr val="CC3300"/>
                  </a:solidFill>
                  <a:latin typeface="Times New Roman" panose="02020603050405020304" pitchFamily="18" charset="0"/>
                </a:rPr>
                <a:t>否</a:t>
              </a:r>
              <a:endParaRPr lang="zh-CN" altLang="en-US" dirty="0">
                <a:solidFill>
                  <a:srgbClr val="CC3300"/>
                </a:solidFill>
                <a:latin typeface="Times New Roman" panose="02020603050405020304" pitchFamily="18" charset="0"/>
              </a:endParaRPr>
            </a:p>
          </p:txBody>
        </p:sp>
        <p:sp>
          <p:nvSpPr>
            <p:cNvPr id="163865" name="Text Box 22"/>
            <p:cNvSpPr txBox="1"/>
            <p:nvPr/>
          </p:nvSpPr>
          <p:spPr>
            <a:xfrm>
              <a:off x="2689" y="2670"/>
              <a:ext cx="1736" cy="483"/>
            </a:xfrm>
            <a:prstGeom prst="rect">
              <a:avLst/>
            </a:prstGeom>
            <a:noFill/>
            <a:ln w="9525" cap="flat" cmpd="sng">
              <a:solidFill>
                <a:schemeClr val="tx1"/>
              </a:solidFill>
              <a:prstDash val="solid"/>
              <a:miter/>
              <a:headEnd type="none" w="med" len="med"/>
              <a:tailEnd type="none" w="med" len="med"/>
            </a:ln>
          </p:spPr>
          <p:txBody>
            <a:bodyPr>
              <a:spAutoFit/>
            </a:bodyPr>
            <a:p>
              <a:pPr algn="l">
                <a:spcBef>
                  <a:spcPct val="20000"/>
                </a:spcBef>
                <a:buSzPct val="85000"/>
              </a:pPr>
              <a:r>
                <a:rPr lang="zh-CN" altLang="en-US" dirty="0">
                  <a:latin typeface="Times New Roman" panose="02020603050405020304" pitchFamily="18" charset="0"/>
                </a:rPr>
                <a:t>空区拼接，以形成一个合适的空区</a:t>
              </a:r>
              <a:endParaRPr lang="zh-CN" altLang="en-US" dirty="0">
                <a:latin typeface="Times New Roman" panose="02020603050405020304" pitchFamily="18" charset="0"/>
              </a:endParaRPr>
            </a:p>
          </p:txBody>
        </p:sp>
        <p:sp>
          <p:nvSpPr>
            <p:cNvPr id="163866" name="Line 23"/>
            <p:cNvSpPr/>
            <p:nvPr/>
          </p:nvSpPr>
          <p:spPr>
            <a:xfrm>
              <a:off x="3567" y="2534"/>
              <a:ext cx="0" cy="136"/>
            </a:xfrm>
            <a:prstGeom prst="line">
              <a:avLst/>
            </a:prstGeom>
            <a:ln w="22225" cap="flat" cmpd="sng">
              <a:solidFill>
                <a:schemeClr val="tx1"/>
              </a:solidFill>
              <a:prstDash val="solid"/>
              <a:headEnd type="none" w="med" len="med"/>
              <a:tailEnd type="triangle" w="med" len="med"/>
            </a:ln>
          </p:spPr>
        </p:sp>
        <p:sp>
          <p:nvSpPr>
            <p:cNvPr id="163867" name="Line 24"/>
            <p:cNvSpPr/>
            <p:nvPr/>
          </p:nvSpPr>
          <p:spPr>
            <a:xfrm>
              <a:off x="3551" y="3214"/>
              <a:ext cx="0" cy="726"/>
            </a:xfrm>
            <a:prstGeom prst="line">
              <a:avLst/>
            </a:prstGeom>
            <a:ln w="22225" cap="flat" cmpd="sng">
              <a:solidFill>
                <a:schemeClr val="tx1"/>
              </a:solidFill>
              <a:prstDash val="solid"/>
              <a:headEnd type="none" w="med" len="med"/>
              <a:tailEnd type="triangle" w="med" len="med"/>
            </a:ln>
          </p:spPr>
        </p:sp>
        <p:sp>
          <p:nvSpPr>
            <p:cNvPr id="163868" name="Text Box 25"/>
            <p:cNvSpPr txBox="1"/>
            <p:nvPr/>
          </p:nvSpPr>
          <p:spPr>
            <a:xfrm>
              <a:off x="3822" y="3280"/>
              <a:ext cx="1861" cy="471"/>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algn="l">
                <a:spcBef>
                  <a:spcPct val="20000"/>
                </a:spcBef>
                <a:buSzPct val="85000"/>
              </a:pPr>
              <a:r>
                <a:rPr lang="zh-CN" altLang="en-US" dirty="0">
                  <a:latin typeface="Times New Roman" panose="02020603050405020304" pitchFamily="18" charset="0"/>
                </a:rPr>
                <a:t>淘汰一个或几个实段</a:t>
              </a:r>
              <a:endParaRPr lang="zh-CN" altLang="en-US" dirty="0">
                <a:latin typeface="Times New Roman" panose="02020603050405020304" pitchFamily="18" charset="0"/>
              </a:endParaRPr>
            </a:p>
            <a:p>
              <a:pPr algn="l">
                <a:spcBef>
                  <a:spcPct val="20000"/>
                </a:spcBef>
                <a:buSzPct val="85000"/>
              </a:pPr>
              <a:r>
                <a:rPr lang="zh-CN" altLang="en-US" dirty="0">
                  <a:latin typeface="Times New Roman" panose="02020603050405020304" pitchFamily="18" charset="0"/>
                </a:rPr>
                <a:t>以形成一个合适空区</a:t>
              </a:r>
              <a:endParaRPr lang="zh-CN" altLang="en-US" dirty="0">
                <a:latin typeface="Times New Roman" panose="02020603050405020304" pitchFamily="18" charset="0"/>
              </a:endParaRPr>
            </a:p>
          </p:txBody>
        </p:sp>
        <p:cxnSp>
          <p:nvCxnSpPr>
            <p:cNvPr id="163869" name="AutoShape 26"/>
            <p:cNvCxnSpPr>
              <a:stCxn id="163862" idx="3"/>
              <a:endCxn id="163868" idx="0"/>
            </p:cNvCxnSpPr>
            <p:nvPr/>
          </p:nvCxnSpPr>
          <p:spPr>
            <a:xfrm>
              <a:off x="4404" y="2248"/>
              <a:ext cx="349" cy="1032"/>
            </a:xfrm>
            <a:prstGeom prst="bentConnector2">
              <a:avLst/>
            </a:prstGeom>
            <a:ln w="22225" cap="flat" cmpd="sng">
              <a:solidFill>
                <a:schemeClr val="tx1"/>
              </a:solidFill>
              <a:prstDash val="solid"/>
              <a:miter/>
              <a:headEnd type="none" w="med" len="med"/>
              <a:tailEnd type="triangle" w="med" len="med"/>
            </a:ln>
          </p:spPr>
        </p:cxnSp>
        <p:sp>
          <p:nvSpPr>
            <p:cNvPr id="163870" name="Text Box 27"/>
            <p:cNvSpPr txBox="1"/>
            <p:nvPr/>
          </p:nvSpPr>
          <p:spPr>
            <a:xfrm>
              <a:off x="901" y="2410"/>
              <a:ext cx="304" cy="265"/>
            </a:xfrm>
            <a:prstGeom prst="rect">
              <a:avLst/>
            </a:prstGeom>
            <a:noFill/>
            <a:ln w="9525">
              <a:noFill/>
            </a:ln>
          </p:spPr>
          <p:txBody>
            <a:bodyPr wrap="none">
              <a:spAutoFit/>
            </a:bodyPr>
            <a:p>
              <a:pPr>
                <a:spcBef>
                  <a:spcPct val="20000"/>
                </a:spcBef>
                <a:buSzPct val="85000"/>
              </a:pPr>
              <a:r>
                <a:rPr lang="zh-CN" altLang="en-US" dirty="0">
                  <a:solidFill>
                    <a:srgbClr val="CC3300"/>
                  </a:solidFill>
                  <a:latin typeface="Times New Roman" panose="02020603050405020304" pitchFamily="18" charset="0"/>
                </a:rPr>
                <a:t>是</a:t>
              </a:r>
              <a:endParaRPr lang="zh-CN" altLang="en-US" dirty="0">
                <a:solidFill>
                  <a:srgbClr val="CC3300"/>
                </a:solidFill>
                <a:latin typeface="Times New Roman" panose="02020603050405020304" pitchFamily="18" charset="0"/>
              </a:endParaRPr>
            </a:p>
          </p:txBody>
        </p:sp>
        <p:cxnSp>
          <p:nvCxnSpPr>
            <p:cNvPr id="163871" name="AutoShape 28"/>
            <p:cNvCxnSpPr>
              <a:stCxn id="163868" idx="2"/>
              <a:endCxn id="163870" idx="3"/>
            </p:cNvCxnSpPr>
            <p:nvPr/>
          </p:nvCxnSpPr>
          <p:spPr>
            <a:xfrm rot="-5400000" flipV="1">
              <a:off x="2360" y="1399"/>
              <a:ext cx="1224" cy="3561"/>
            </a:xfrm>
            <a:prstGeom prst="bentConnector4">
              <a:avLst>
                <a:gd name="adj1" fmla="val -11764"/>
                <a:gd name="adj2" fmla="val 63074"/>
              </a:avLst>
            </a:prstGeom>
            <a:ln w="22225" cap="flat" cmpd="sng">
              <a:solidFill>
                <a:schemeClr val="tx1"/>
              </a:solidFill>
              <a:prstDash val="solid"/>
              <a:miter/>
              <a:headEnd type="none" w="med" len="med"/>
              <a:tailEnd type="triangle" w="med" len="med"/>
            </a:ln>
          </p:spPr>
        </p:cxnSp>
        <p:sp>
          <p:nvSpPr>
            <p:cNvPr id="163872" name="Text Box 29"/>
            <p:cNvSpPr txBox="1"/>
            <p:nvPr/>
          </p:nvSpPr>
          <p:spPr>
            <a:xfrm>
              <a:off x="4400" y="1983"/>
              <a:ext cx="304" cy="266"/>
            </a:xfrm>
            <a:prstGeom prst="rect">
              <a:avLst/>
            </a:prstGeom>
            <a:noFill/>
            <a:ln w="9525">
              <a:noFill/>
            </a:ln>
          </p:spPr>
          <p:txBody>
            <a:bodyPr wrap="none">
              <a:spAutoFit/>
            </a:bodyPr>
            <a:p>
              <a:pPr>
                <a:spcBef>
                  <a:spcPct val="20000"/>
                </a:spcBef>
                <a:buSzPct val="85000"/>
              </a:pPr>
              <a:r>
                <a:rPr lang="zh-CN" altLang="en-US" dirty="0">
                  <a:solidFill>
                    <a:srgbClr val="CC3300"/>
                  </a:solidFill>
                  <a:latin typeface="Times New Roman" panose="02020603050405020304" pitchFamily="18" charset="0"/>
                </a:rPr>
                <a:t>否</a:t>
              </a:r>
              <a:endParaRPr lang="zh-CN" altLang="en-US" dirty="0">
                <a:solidFill>
                  <a:srgbClr val="CC3300"/>
                </a:solidFill>
                <a:latin typeface="Times New Roman" panose="02020603050405020304" pitchFamily="18" charset="0"/>
              </a:endParaRPr>
            </a:p>
          </p:txBody>
        </p:sp>
        <p:sp>
          <p:nvSpPr>
            <p:cNvPr id="163873" name="Text Box 30"/>
            <p:cNvSpPr txBox="1"/>
            <p:nvPr/>
          </p:nvSpPr>
          <p:spPr>
            <a:xfrm>
              <a:off x="3537" y="2415"/>
              <a:ext cx="304" cy="266"/>
            </a:xfrm>
            <a:prstGeom prst="rect">
              <a:avLst/>
            </a:prstGeom>
            <a:noFill/>
            <a:ln w="9525">
              <a:noFill/>
            </a:ln>
          </p:spPr>
          <p:txBody>
            <a:bodyPr wrap="none">
              <a:spAutoFit/>
            </a:bodyPr>
            <a:p>
              <a:pPr>
                <a:spcBef>
                  <a:spcPct val="20000"/>
                </a:spcBef>
                <a:buSzPct val="85000"/>
              </a:pPr>
              <a:r>
                <a:rPr lang="zh-CN" altLang="en-US" dirty="0">
                  <a:solidFill>
                    <a:srgbClr val="CC3300"/>
                  </a:solidFill>
                  <a:latin typeface="Times New Roman" panose="02020603050405020304" pitchFamily="18" charset="0"/>
                </a:rPr>
                <a:t>是</a:t>
              </a:r>
              <a:endParaRPr lang="zh-CN" altLang="en-US" dirty="0">
                <a:solidFill>
                  <a:srgbClr val="CC3300"/>
                </a:solidFill>
                <a:latin typeface="Times New Roman" panose="02020603050405020304" pitchFamily="18" charset="0"/>
              </a:endParaRPr>
            </a:p>
          </p:txBody>
        </p:sp>
      </p:grpSp>
      <p:sp>
        <p:nvSpPr>
          <p:cNvPr id="144415" name="Text Box 31"/>
          <p:cNvSpPr txBox="1">
            <a:spLocks noChangeArrowheads="1"/>
          </p:cNvSpPr>
          <p:nvPr/>
        </p:nvSpPr>
        <p:spPr bwMode="auto">
          <a:xfrm>
            <a:off x="4284663" y="1052513"/>
            <a:ext cx="1800225" cy="946150"/>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0" lang="zh-CN" altLang="en-US" sz="2800" kern="1200" cap="none" spc="0" normalizeH="0" baseline="0" noProof="0" smtClean="0">
                <a:solidFill>
                  <a:schemeClr val="tx2"/>
                </a:solidFill>
                <a:latin typeface="Arial" panose="020B0604020202020204" pitchFamily="34" charset="0"/>
                <a:ea typeface="宋体" panose="02010600030101010101" pitchFamily="2" charset="-122"/>
                <a:cs typeface="+mn-cs"/>
              </a:rPr>
              <a:t>段基址，存在位</a:t>
            </a:r>
            <a:endParaRPr kumimoji="0" lang="zh-CN" altLang="en-US" sz="2800" kern="1200" cap="none" spc="0" normalizeH="0" baseline="0" noProof="0" smtClean="0">
              <a:solidFill>
                <a:schemeClr val="tx2"/>
              </a:solidFill>
              <a:latin typeface="Arial" panose="020B0604020202020204" pitchFamily="34" charset="0"/>
              <a:ea typeface="宋体" panose="02010600030101010101" pitchFamily="2" charset="-122"/>
              <a:cs typeface="+mn-cs"/>
            </a:endParaRPr>
          </a:p>
        </p:txBody>
      </p:sp>
      <p:sp>
        <p:nvSpPr>
          <p:cNvPr id="144416" name="Oval 32"/>
          <p:cNvSpPr>
            <a:spLocks noChangeArrowheads="1"/>
          </p:cNvSpPr>
          <p:nvPr/>
        </p:nvSpPr>
        <p:spPr bwMode="auto">
          <a:xfrm>
            <a:off x="4067175" y="982663"/>
            <a:ext cx="2160588" cy="1150938"/>
          </a:xfrm>
          <a:prstGeom prst="ellipse">
            <a:avLst/>
          </a:prstGeom>
          <a:noFill/>
          <a:ln w="28575" algn="ctr">
            <a:solidFill>
              <a:srgbClr val="993300"/>
            </a:solidFill>
            <a:round/>
          </a:ln>
          <a:effectLst>
            <a:outerShdw dist="17961" dir="2700000" algn="ctr" rotWithShape="0">
              <a:srgbClr val="993300">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4417" name="Line 33"/>
          <p:cNvSpPr>
            <a:spLocks noChangeShapeType="1"/>
          </p:cNvSpPr>
          <p:nvPr/>
        </p:nvSpPr>
        <p:spPr bwMode="auto">
          <a:xfrm flipV="1">
            <a:off x="1331913" y="1916113"/>
            <a:ext cx="2952750" cy="3097213"/>
          </a:xfrm>
          <a:prstGeom prst="line">
            <a:avLst/>
          </a:prstGeom>
          <a:noFill/>
          <a:ln w="28575">
            <a:solidFill>
              <a:srgbClr val="993300"/>
            </a:solidFill>
            <a:prstDash val="dash"/>
            <a:round/>
            <a:tailEnd type="triangle" w="med" len="med"/>
          </a:ln>
          <a:effectLst>
            <a:outerShdw dist="17961" dir="2700000" algn="ctr" rotWithShape="0">
              <a:srgbClr val="993300">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4419" name="Rectangle 35"/>
          <p:cNvSpPr>
            <a:spLocks noGrp="1"/>
          </p:cNvSpPr>
          <p:nvPr>
            <p:ph idx="1"/>
          </p:nvPr>
        </p:nvSpPr>
        <p:spPr>
          <a:xfrm>
            <a:off x="3203575" y="692150"/>
            <a:ext cx="5689600" cy="1512888"/>
          </a:xfrm>
          <a:ln/>
        </p:spPr>
        <p:txBody>
          <a:bodyPr vert="horz" wrap="square" lIns="91440" tIns="45720" rIns="91440" bIns="45720" anchor="t"/>
          <a:p>
            <a:pPr lvl="1">
              <a:buFont typeface="Wingdings" panose="05000000000000000000" pitchFamily="2" charset="2"/>
              <a:buChar char="l"/>
            </a:pPr>
            <a:r>
              <a:rPr lang="zh-CN" altLang="en-US" b="1" dirty="0">
                <a:solidFill>
                  <a:schemeClr val="tx2"/>
                </a:solidFill>
              </a:rPr>
              <a:t>在指令执行期间产生和处理中断信号</a:t>
            </a:r>
            <a:endParaRPr lang="zh-CN" altLang="en-US" b="1" dirty="0">
              <a:solidFill>
                <a:schemeClr val="tx2"/>
              </a:solidFill>
            </a:endParaRPr>
          </a:p>
          <a:p>
            <a:pPr lvl="1">
              <a:buFont typeface="Wingdings" panose="05000000000000000000" pitchFamily="2" charset="2"/>
              <a:buChar char="l"/>
            </a:pPr>
            <a:r>
              <a:rPr lang="zh-CN" altLang="en-US" b="1" dirty="0">
                <a:solidFill>
                  <a:schemeClr val="tx2"/>
                </a:solidFill>
              </a:rPr>
              <a:t>一条指令在执行期间可能产生多次缺段中断</a:t>
            </a:r>
            <a:endParaRPr lang="zh-CN" altLang="en-US" b="1" dirty="0">
              <a:solidFill>
                <a:schemeClr val="tx2"/>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4419">
                                            <p:txEl>
                                              <p:charRg st="0" end="17"/>
                                            </p:txEl>
                                          </p:spTgt>
                                        </p:tgtEl>
                                        <p:attrNameLst>
                                          <p:attrName>style.visibility</p:attrName>
                                        </p:attrNameLst>
                                      </p:cBhvr>
                                      <p:to>
                                        <p:strVal val="visible"/>
                                      </p:to>
                                    </p:set>
                                    <p:animEffect transition="in" filter="box(in)">
                                      <p:cBhvr>
                                        <p:cTn id="7" dur="500"/>
                                        <p:tgtEl>
                                          <p:spTgt spid="144419">
                                            <p:txEl>
                                              <p:charRg st="0" end="17"/>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44419">
                                            <p:txEl>
                                              <p:charRg st="17" end="37"/>
                                            </p:txEl>
                                          </p:spTgt>
                                        </p:tgtEl>
                                        <p:attrNameLst>
                                          <p:attrName>style.visibility</p:attrName>
                                        </p:attrNameLst>
                                      </p:cBhvr>
                                      <p:to>
                                        <p:strVal val="visible"/>
                                      </p:to>
                                    </p:set>
                                    <p:animEffect transition="in" filter="box(in)">
                                      <p:cBhvr>
                                        <p:cTn id="10" dur="500"/>
                                        <p:tgtEl>
                                          <p:spTgt spid="144419">
                                            <p:txEl>
                                              <p:charRg st="17" end="3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xit" presetSubtype="4" fill="hold" grpId="1" nodeType="clickEffect">
                                  <p:stCondLst>
                                    <p:cond delay="0"/>
                                  </p:stCondLst>
                                  <p:childTnLst>
                                    <p:anim calcmode="lin" valueType="num">
                                      <p:cBhvr additive="base">
                                        <p:cTn id="14" dur="500"/>
                                        <p:tgtEl>
                                          <p:spTgt spid="144419">
                                            <p:txEl>
                                              <p:charRg st="0" end="17"/>
                                            </p:txEl>
                                          </p:spTgt>
                                        </p:tgtEl>
                                        <p:attrNameLst>
                                          <p:attrName>ppt_x</p:attrName>
                                        </p:attrNameLst>
                                      </p:cBhvr>
                                      <p:tavLst>
                                        <p:tav tm="0">
                                          <p:val>
                                            <p:strVal val="ppt_x"/>
                                          </p:val>
                                        </p:tav>
                                        <p:tav tm="100000">
                                          <p:val>
                                            <p:strVal val="ppt_x"/>
                                          </p:val>
                                        </p:tav>
                                      </p:tavLst>
                                    </p:anim>
                                    <p:anim calcmode="lin" valueType="num">
                                      <p:cBhvr additive="base">
                                        <p:cTn id="15" dur="500"/>
                                        <p:tgtEl>
                                          <p:spTgt spid="144419">
                                            <p:txEl>
                                              <p:charRg st="0" end="17"/>
                                            </p:txEl>
                                          </p:spTgt>
                                        </p:tgtEl>
                                        <p:attrNameLst>
                                          <p:attrName>ppt_y</p:attrName>
                                        </p:attrNameLst>
                                      </p:cBhvr>
                                      <p:tavLst>
                                        <p:tav tm="0">
                                          <p:val>
                                            <p:strVal val="ppt_y"/>
                                          </p:val>
                                        </p:tav>
                                        <p:tav tm="100000">
                                          <p:val>
                                            <p:strVal val="1+ppt_h/2"/>
                                          </p:val>
                                        </p:tav>
                                      </p:tavLst>
                                    </p:anim>
                                    <p:set>
                                      <p:cBhvr>
                                        <p:cTn id="16" dur="1" fill="hold">
                                          <p:stCondLst>
                                            <p:cond delay="499"/>
                                          </p:stCondLst>
                                        </p:cTn>
                                        <p:tgtEl>
                                          <p:spTgt spid="144419">
                                            <p:txEl>
                                              <p:charRg st="0" end="17"/>
                                            </p:txEl>
                                          </p:spTgt>
                                        </p:tgtEl>
                                        <p:attrNameLst>
                                          <p:attrName>style.visibility</p:attrName>
                                        </p:attrNameLst>
                                      </p:cBhvr>
                                      <p:to>
                                        <p:strVal val="hidden"/>
                                      </p:to>
                                    </p:set>
                                  </p:childTnLst>
                                </p:cTn>
                              </p:par>
                              <p:par>
                                <p:cTn id="17" presetID="2" presetClass="exit" presetSubtype="4" fill="hold" grpId="1" nodeType="withEffect">
                                  <p:stCondLst>
                                    <p:cond delay="0"/>
                                  </p:stCondLst>
                                  <p:childTnLst>
                                    <p:anim calcmode="lin" valueType="num">
                                      <p:cBhvr additive="base">
                                        <p:cTn id="18" dur="500"/>
                                        <p:tgtEl>
                                          <p:spTgt spid="144419">
                                            <p:txEl>
                                              <p:charRg st="17" end="37"/>
                                            </p:txEl>
                                          </p:spTgt>
                                        </p:tgtEl>
                                        <p:attrNameLst>
                                          <p:attrName>ppt_x</p:attrName>
                                        </p:attrNameLst>
                                      </p:cBhvr>
                                      <p:tavLst>
                                        <p:tav tm="0">
                                          <p:val>
                                            <p:strVal val="ppt_x"/>
                                          </p:val>
                                        </p:tav>
                                        <p:tav tm="100000">
                                          <p:val>
                                            <p:strVal val="ppt_x"/>
                                          </p:val>
                                        </p:tav>
                                      </p:tavLst>
                                    </p:anim>
                                    <p:anim calcmode="lin" valueType="num">
                                      <p:cBhvr additive="base">
                                        <p:cTn id="19" dur="500"/>
                                        <p:tgtEl>
                                          <p:spTgt spid="144419">
                                            <p:txEl>
                                              <p:charRg st="17" end="37"/>
                                            </p:txEl>
                                          </p:spTgt>
                                        </p:tgtEl>
                                        <p:attrNameLst>
                                          <p:attrName>ppt_y</p:attrName>
                                        </p:attrNameLst>
                                      </p:cBhvr>
                                      <p:tavLst>
                                        <p:tav tm="0">
                                          <p:val>
                                            <p:strVal val="ppt_y"/>
                                          </p:val>
                                        </p:tav>
                                        <p:tav tm="100000">
                                          <p:val>
                                            <p:strVal val="1+ppt_h/2"/>
                                          </p:val>
                                        </p:tav>
                                      </p:tavLst>
                                    </p:anim>
                                    <p:set>
                                      <p:cBhvr>
                                        <p:cTn id="20" dur="1" fill="hold">
                                          <p:stCondLst>
                                            <p:cond delay="499"/>
                                          </p:stCondLst>
                                        </p:cTn>
                                        <p:tgtEl>
                                          <p:spTgt spid="144419">
                                            <p:txEl>
                                              <p:charRg st="17" end="37"/>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44415"/>
                                        </p:tgtEl>
                                        <p:attrNameLst>
                                          <p:attrName>style.visibility</p:attrName>
                                        </p:attrNameLst>
                                      </p:cBhvr>
                                      <p:to>
                                        <p:strVal val="visible"/>
                                      </p:to>
                                    </p:set>
                                    <p:animEffect transition="in" filter="box(in)">
                                      <p:cBhvr>
                                        <p:cTn id="25" dur="500"/>
                                        <p:tgtEl>
                                          <p:spTgt spid="144415"/>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144416"/>
                                        </p:tgtEl>
                                        <p:attrNameLst>
                                          <p:attrName>style.visibility</p:attrName>
                                        </p:attrNameLst>
                                      </p:cBhvr>
                                      <p:to>
                                        <p:strVal val="visible"/>
                                      </p:to>
                                    </p:set>
                                    <p:animEffect transition="in" filter="box(in)">
                                      <p:cBhvr>
                                        <p:cTn id="28" dur="500"/>
                                        <p:tgtEl>
                                          <p:spTgt spid="144416"/>
                                        </p:tgtEl>
                                      </p:cBhvr>
                                    </p:animEffect>
                                  </p:childTnLst>
                                </p:cTn>
                              </p:par>
                              <p:par>
                                <p:cTn id="29" presetID="4" presetClass="entr" presetSubtype="16" fill="hold" nodeType="withEffect">
                                  <p:stCondLst>
                                    <p:cond delay="0"/>
                                  </p:stCondLst>
                                  <p:childTnLst>
                                    <p:set>
                                      <p:cBhvr>
                                        <p:cTn id="30" dur="1" fill="hold">
                                          <p:stCondLst>
                                            <p:cond delay="0"/>
                                          </p:stCondLst>
                                        </p:cTn>
                                        <p:tgtEl>
                                          <p:spTgt spid="144417"/>
                                        </p:tgtEl>
                                        <p:attrNameLst>
                                          <p:attrName>style.visibility</p:attrName>
                                        </p:attrNameLst>
                                      </p:cBhvr>
                                      <p:to>
                                        <p:strVal val="visible"/>
                                      </p:to>
                                    </p:set>
                                    <p:animEffect transition="in" filter="box(in)">
                                      <p:cBhvr>
                                        <p:cTn id="31" dur="500"/>
                                        <p:tgtEl>
                                          <p:spTgt spid="144417"/>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xit" presetSubtype="4" fill="hold" grpId="1" nodeType="clickEffect">
                                  <p:stCondLst>
                                    <p:cond delay="0"/>
                                  </p:stCondLst>
                                  <p:childTnLst>
                                    <p:anim calcmode="lin" valueType="num">
                                      <p:cBhvr additive="base">
                                        <p:cTn id="35" dur="500"/>
                                        <p:tgtEl>
                                          <p:spTgt spid="144415"/>
                                        </p:tgtEl>
                                        <p:attrNameLst>
                                          <p:attrName>ppt_x</p:attrName>
                                        </p:attrNameLst>
                                      </p:cBhvr>
                                      <p:tavLst>
                                        <p:tav tm="0">
                                          <p:val>
                                            <p:strVal val="ppt_x"/>
                                          </p:val>
                                        </p:tav>
                                        <p:tav tm="100000">
                                          <p:val>
                                            <p:strVal val="ppt_x"/>
                                          </p:val>
                                        </p:tav>
                                      </p:tavLst>
                                    </p:anim>
                                    <p:anim calcmode="lin" valueType="num">
                                      <p:cBhvr additive="base">
                                        <p:cTn id="36" dur="500"/>
                                        <p:tgtEl>
                                          <p:spTgt spid="144415"/>
                                        </p:tgtEl>
                                        <p:attrNameLst>
                                          <p:attrName>ppt_y</p:attrName>
                                        </p:attrNameLst>
                                      </p:cBhvr>
                                      <p:tavLst>
                                        <p:tav tm="0">
                                          <p:val>
                                            <p:strVal val="ppt_y"/>
                                          </p:val>
                                        </p:tav>
                                        <p:tav tm="100000">
                                          <p:val>
                                            <p:strVal val="1+ppt_h/2"/>
                                          </p:val>
                                        </p:tav>
                                      </p:tavLst>
                                    </p:anim>
                                    <p:set>
                                      <p:cBhvr>
                                        <p:cTn id="37" dur="1" fill="hold">
                                          <p:stCondLst>
                                            <p:cond delay="499"/>
                                          </p:stCondLst>
                                        </p:cTn>
                                        <p:tgtEl>
                                          <p:spTgt spid="144415"/>
                                        </p:tgtEl>
                                        <p:attrNameLst>
                                          <p:attrName>style.visibility</p:attrName>
                                        </p:attrNameLst>
                                      </p:cBhvr>
                                      <p:to>
                                        <p:strVal val="hidden"/>
                                      </p:to>
                                    </p:set>
                                  </p:childTnLst>
                                </p:cTn>
                              </p:par>
                              <p:par>
                                <p:cTn id="38" presetID="2" presetClass="exit" presetSubtype="4" fill="hold" grpId="1" nodeType="withEffect">
                                  <p:stCondLst>
                                    <p:cond delay="0"/>
                                  </p:stCondLst>
                                  <p:childTnLst>
                                    <p:anim calcmode="lin" valueType="num">
                                      <p:cBhvr additive="base">
                                        <p:cTn id="39" dur="500"/>
                                        <p:tgtEl>
                                          <p:spTgt spid="144416"/>
                                        </p:tgtEl>
                                        <p:attrNameLst>
                                          <p:attrName>ppt_x</p:attrName>
                                        </p:attrNameLst>
                                      </p:cBhvr>
                                      <p:tavLst>
                                        <p:tav tm="0">
                                          <p:val>
                                            <p:strVal val="ppt_x"/>
                                          </p:val>
                                        </p:tav>
                                        <p:tav tm="100000">
                                          <p:val>
                                            <p:strVal val="ppt_x"/>
                                          </p:val>
                                        </p:tav>
                                      </p:tavLst>
                                    </p:anim>
                                    <p:anim calcmode="lin" valueType="num">
                                      <p:cBhvr additive="base">
                                        <p:cTn id="40" dur="500"/>
                                        <p:tgtEl>
                                          <p:spTgt spid="144416"/>
                                        </p:tgtEl>
                                        <p:attrNameLst>
                                          <p:attrName>ppt_y</p:attrName>
                                        </p:attrNameLst>
                                      </p:cBhvr>
                                      <p:tavLst>
                                        <p:tav tm="0">
                                          <p:val>
                                            <p:strVal val="ppt_y"/>
                                          </p:val>
                                        </p:tav>
                                        <p:tav tm="100000">
                                          <p:val>
                                            <p:strVal val="1+ppt_h/2"/>
                                          </p:val>
                                        </p:tav>
                                      </p:tavLst>
                                    </p:anim>
                                    <p:set>
                                      <p:cBhvr>
                                        <p:cTn id="41" dur="1" fill="hold">
                                          <p:stCondLst>
                                            <p:cond delay="499"/>
                                          </p:stCondLst>
                                        </p:cTn>
                                        <p:tgtEl>
                                          <p:spTgt spid="144416"/>
                                        </p:tgtEl>
                                        <p:attrNameLst>
                                          <p:attrName>style.visibility</p:attrName>
                                        </p:attrNameLst>
                                      </p:cBhvr>
                                      <p:to>
                                        <p:strVal val="hidden"/>
                                      </p:to>
                                    </p:set>
                                  </p:childTnLst>
                                </p:cTn>
                              </p:par>
                              <p:par>
                                <p:cTn id="42" presetID="2" presetClass="exit" presetSubtype="4" fill="hold" nodeType="withEffect">
                                  <p:stCondLst>
                                    <p:cond delay="0"/>
                                  </p:stCondLst>
                                  <p:childTnLst>
                                    <p:anim calcmode="lin" valueType="num">
                                      <p:cBhvr additive="base">
                                        <p:cTn id="43" dur="500"/>
                                        <p:tgtEl>
                                          <p:spTgt spid="144417"/>
                                        </p:tgtEl>
                                        <p:attrNameLst>
                                          <p:attrName>ppt_x</p:attrName>
                                        </p:attrNameLst>
                                      </p:cBhvr>
                                      <p:tavLst>
                                        <p:tav tm="0">
                                          <p:val>
                                            <p:strVal val="ppt_x"/>
                                          </p:val>
                                        </p:tav>
                                        <p:tav tm="100000">
                                          <p:val>
                                            <p:strVal val="ppt_x"/>
                                          </p:val>
                                        </p:tav>
                                      </p:tavLst>
                                    </p:anim>
                                    <p:anim calcmode="lin" valueType="num">
                                      <p:cBhvr additive="base">
                                        <p:cTn id="44" dur="500"/>
                                        <p:tgtEl>
                                          <p:spTgt spid="144417"/>
                                        </p:tgtEl>
                                        <p:attrNameLst>
                                          <p:attrName>ppt_y</p:attrName>
                                        </p:attrNameLst>
                                      </p:cBhvr>
                                      <p:tavLst>
                                        <p:tav tm="0">
                                          <p:val>
                                            <p:strVal val="ppt_y"/>
                                          </p:val>
                                        </p:tav>
                                        <p:tav tm="100000">
                                          <p:val>
                                            <p:strVal val="1+ppt_h/2"/>
                                          </p:val>
                                        </p:tav>
                                      </p:tavLst>
                                    </p:anim>
                                    <p:set>
                                      <p:cBhvr>
                                        <p:cTn id="45" dur="1" fill="hold">
                                          <p:stCondLst>
                                            <p:cond delay="499"/>
                                          </p:stCondLst>
                                        </p:cTn>
                                        <p:tgtEl>
                                          <p:spTgt spid="1444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15" grpId="0"/>
      <p:bldP spid="144415" grpId="1"/>
      <p:bldP spid="144416" grpId="0" animBg="1"/>
      <p:bldP spid="144416" grpId="1" animBg="1"/>
      <p:bldP spid="144419" grpId="0" build="p"/>
      <p:bldP spid="144419" grpId="1" build="p"/>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4" name="Rectangle 4"/>
          <p:cNvSpPr>
            <a:spLocks noGrp="1" noChangeArrowheads="1"/>
          </p:cNvSpPr>
          <p:nvPr>
            <p:ph type="title"/>
          </p:nvPr>
        </p:nvSpPr>
        <p:spPr>
          <a:xfrm>
            <a:off x="323850" y="115888"/>
            <a:ext cx="8229600" cy="5111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一</a:t>
            </a:r>
            <a:r>
              <a:rPr kumimoji="0" lang="en-US" altLang="zh-CN"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 </a:t>
            </a:r>
            <a:r>
              <a:rPr kumimoji="0" lang="zh-CN" altLang="en-US"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请求分段中的硬件支持</a:t>
            </a:r>
            <a:endParaRPr kumimoji="0" lang="zh-CN" altLang="en-US"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endParaRPr>
          </a:p>
        </p:txBody>
      </p:sp>
      <p:sp>
        <p:nvSpPr>
          <p:cNvPr id="164867" name="Rectangle 5"/>
          <p:cNvSpPr/>
          <p:nvPr/>
        </p:nvSpPr>
        <p:spPr>
          <a:xfrm>
            <a:off x="107950" y="620713"/>
            <a:ext cx="8640763" cy="504825"/>
          </a:xfrm>
          <a:prstGeom prst="rect">
            <a:avLst/>
          </a:prstGeom>
          <a:noFill/>
          <a:ln w="9525">
            <a:noFill/>
          </a:ln>
        </p:spPr>
        <p:txBody>
          <a:bodyPr/>
          <a:p>
            <a:pPr marL="342900" indent="-342900" algn="l" eaLnBrk="0" hangingPunct="0">
              <a:spcBef>
                <a:spcPct val="0"/>
              </a:spcBef>
            </a:pPr>
            <a:r>
              <a:rPr lang="en-US" altLang="zh-CN" sz="2800" dirty="0">
                <a:solidFill>
                  <a:schemeClr val="accent1"/>
                </a:solidFill>
                <a:latin typeface="Arial" panose="020B0604020202020204" pitchFamily="34" charset="0"/>
              </a:rPr>
              <a:t>3. </a:t>
            </a:r>
            <a:r>
              <a:rPr lang="zh-CN" altLang="en-US" sz="2800" dirty="0">
                <a:solidFill>
                  <a:schemeClr val="accent1"/>
                </a:solidFill>
                <a:latin typeface="Arial" panose="020B0604020202020204" pitchFamily="34" charset="0"/>
              </a:rPr>
              <a:t>地址变换机构</a:t>
            </a:r>
            <a:endParaRPr lang="zh-CN" altLang="en-US" sz="2800" b="0" dirty="0">
              <a:latin typeface="Arial" panose="020B0604020202020204" pitchFamily="34" charset="0"/>
            </a:endParaRPr>
          </a:p>
        </p:txBody>
      </p:sp>
      <p:sp>
        <p:nvSpPr>
          <p:cNvPr id="164868" name="AutoShape 59"/>
          <p:cNvSpPr/>
          <p:nvPr/>
        </p:nvSpPr>
        <p:spPr>
          <a:xfrm>
            <a:off x="1598613" y="6165850"/>
            <a:ext cx="1339850" cy="360363"/>
          </a:xfrm>
          <a:prstGeom prst="flowChartAlternateProcess">
            <a:avLst/>
          </a:prstGeom>
          <a:noFill/>
          <a:ln w="9525" cap="flat" cmpd="sng">
            <a:solidFill>
              <a:schemeClr val="tx1"/>
            </a:solidFill>
            <a:prstDash val="solid"/>
            <a:miter/>
            <a:headEnd type="none" w="med" len="med"/>
            <a:tailEnd type="none" w="med" len="med"/>
          </a:ln>
        </p:spPr>
        <p:txBody>
          <a:bodyPr wrap="none" lIns="0" tIns="0" rIns="0" bIns="0" anchor="ctr"/>
          <a:p>
            <a:pPr>
              <a:spcBef>
                <a:spcPct val="20000"/>
              </a:spcBef>
              <a:buSzPct val="85000"/>
            </a:pPr>
            <a:r>
              <a:rPr lang="zh-CN" altLang="en-US" dirty="0">
                <a:latin typeface="Times New Roman" panose="02020603050405020304" pitchFamily="18" charset="0"/>
              </a:rPr>
              <a:t>返回</a:t>
            </a:r>
            <a:endParaRPr lang="zh-CN" altLang="en-US" dirty="0">
              <a:latin typeface="Times New Roman" panose="02020603050405020304" pitchFamily="18" charset="0"/>
            </a:endParaRPr>
          </a:p>
        </p:txBody>
      </p:sp>
      <p:sp>
        <p:nvSpPr>
          <p:cNvPr id="164869" name="AutoShape 60"/>
          <p:cNvSpPr/>
          <p:nvPr/>
        </p:nvSpPr>
        <p:spPr>
          <a:xfrm>
            <a:off x="833438" y="2478088"/>
            <a:ext cx="2860675" cy="400050"/>
          </a:xfrm>
          <a:prstGeom prst="flowChartDecision">
            <a:avLst/>
          </a:prstGeom>
          <a:noFill/>
          <a:ln w="9525" cap="flat" cmpd="sng">
            <a:solidFill>
              <a:schemeClr val="tx1"/>
            </a:solidFill>
            <a:prstDash val="solid"/>
            <a:miter/>
            <a:headEnd type="none" w="med" len="med"/>
            <a:tailEnd type="none" w="med" len="med"/>
          </a:ln>
        </p:spPr>
        <p:txBody>
          <a:bodyPr wrap="none" lIns="0" tIns="0" rIns="0" bIns="0" anchor="ctr"/>
          <a:p>
            <a:pPr>
              <a:spcBef>
                <a:spcPct val="20000"/>
              </a:spcBef>
              <a:buSzPct val="85000"/>
            </a:pPr>
            <a:r>
              <a:rPr lang="en-US" altLang="zh-CN" dirty="0">
                <a:latin typeface="Times New Roman" panose="02020603050405020304" pitchFamily="18" charset="0"/>
              </a:rPr>
              <a:t>W</a:t>
            </a:r>
            <a:r>
              <a:rPr lang="zh-CN" altLang="en-US" dirty="0">
                <a:latin typeface="Times New Roman" panose="02020603050405020304" pitchFamily="18" charset="0"/>
              </a:rPr>
              <a:t>＜段长？</a:t>
            </a:r>
            <a:endParaRPr lang="zh-CN" altLang="en-US" dirty="0">
              <a:latin typeface="Times New Roman" panose="02020603050405020304" pitchFamily="18" charset="0"/>
            </a:endParaRPr>
          </a:p>
        </p:txBody>
      </p:sp>
      <p:sp>
        <p:nvSpPr>
          <p:cNvPr id="164870" name="Text Box 61"/>
          <p:cNvSpPr txBox="1"/>
          <p:nvPr/>
        </p:nvSpPr>
        <p:spPr>
          <a:xfrm>
            <a:off x="446088" y="4613275"/>
            <a:ext cx="3521075" cy="37465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a:spcBef>
                <a:spcPct val="20000"/>
              </a:spcBef>
              <a:buSzPct val="85000"/>
            </a:pPr>
            <a:r>
              <a:rPr lang="zh-CN" altLang="en-US" dirty="0">
                <a:latin typeface="Times New Roman" panose="02020603050405020304" pitchFamily="18" charset="0"/>
              </a:rPr>
              <a:t>修改访问位、修改位</a:t>
            </a:r>
            <a:endParaRPr lang="en-US" altLang="zh-CN" dirty="0">
              <a:latin typeface="Times New Roman" panose="02020603050405020304" pitchFamily="18" charset="0"/>
            </a:endParaRPr>
          </a:p>
        </p:txBody>
      </p:sp>
      <p:sp>
        <p:nvSpPr>
          <p:cNvPr id="164871" name="Text Box 62"/>
          <p:cNvSpPr txBox="1"/>
          <p:nvPr/>
        </p:nvSpPr>
        <p:spPr>
          <a:xfrm>
            <a:off x="144463" y="5410200"/>
            <a:ext cx="6588125" cy="466725"/>
          </a:xfrm>
          <a:prstGeom prst="rect">
            <a:avLst/>
          </a:prstGeom>
          <a:noFill/>
          <a:ln w="9525" cap="flat" cmpd="sng">
            <a:solidFill>
              <a:schemeClr val="tx1"/>
            </a:solidFill>
            <a:prstDash val="solid"/>
            <a:miter/>
            <a:headEnd type="none" w="med" len="med"/>
            <a:tailEnd type="none" w="med" len="med"/>
          </a:ln>
        </p:spPr>
        <p:txBody>
          <a:bodyPr>
            <a:spAutoFit/>
          </a:bodyPr>
          <a:p>
            <a:pPr algn="l">
              <a:spcBef>
                <a:spcPct val="20000"/>
              </a:spcBef>
              <a:buSzPct val="85000"/>
            </a:pPr>
            <a:r>
              <a:rPr lang="zh-CN" altLang="en-US" dirty="0">
                <a:latin typeface="Times New Roman" panose="02020603050405020304" pitchFamily="18" charset="0"/>
              </a:rPr>
              <a:t>形成访问主存地址</a:t>
            </a:r>
            <a:r>
              <a:rPr lang="en-US" altLang="zh-CN" dirty="0">
                <a:latin typeface="Times New Roman" panose="02020603050405020304" pitchFamily="18" charset="0"/>
              </a:rPr>
              <a:t>(A)=(</a:t>
            </a:r>
            <a:r>
              <a:rPr lang="zh-CN" altLang="en-US" dirty="0">
                <a:latin typeface="Times New Roman" panose="02020603050405020304" pitchFamily="18" charset="0"/>
              </a:rPr>
              <a:t>主存始址</a:t>
            </a:r>
            <a:r>
              <a:rPr lang="en-US" altLang="zh-CN" dirty="0">
                <a:latin typeface="Times New Roman" panose="02020603050405020304" pitchFamily="18" charset="0"/>
              </a:rPr>
              <a:t>)+(</a:t>
            </a:r>
            <a:r>
              <a:rPr lang="zh-CN" altLang="en-US" dirty="0">
                <a:latin typeface="Times New Roman" panose="02020603050405020304" pitchFamily="18" charset="0"/>
              </a:rPr>
              <a:t>位移量</a:t>
            </a:r>
            <a:r>
              <a:rPr lang="en-US" altLang="zh-CN" dirty="0">
                <a:latin typeface="Times New Roman" panose="02020603050405020304" pitchFamily="18" charset="0"/>
              </a:rPr>
              <a:t>W)</a:t>
            </a:r>
            <a:endParaRPr lang="en-US" altLang="zh-CN" dirty="0">
              <a:latin typeface="Times New Roman" panose="02020603050405020304" pitchFamily="18" charset="0"/>
            </a:endParaRPr>
          </a:p>
        </p:txBody>
      </p:sp>
      <p:sp>
        <p:nvSpPr>
          <p:cNvPr id="164872" name="Line 63"/>
          <p:cNvSpPr/>
          <p:nvPr/>
        </p:nvSpPr>
        <p:spPr>
          <a:xfrm>
            <a:off x="2276475" y="2257425"/>
            <a:ext cx="0" cy="207963"/>
          </a:xfrm>
          <a:prstGeom prst="line">
            <a:avLst/>
          </a:prstGeom>
          <a:ln w="22225" cap="flat" cmpd="sng">
            <a:solidFill>
              <a:schemeClr val="tx1"/>
            </a:solidFill>
            <a:prstDash val="solid"/>
            <a:headEnd type="none" w="med" len="med"/>
            <a:tailEnd type="triangle" w="med" len="med"/>
          </a:ln>
        </p:spPr>
      </p:sp>
      <p:sp>
        <p:nvSpPr>
          <p:cNvPr id="164873" name="Line 64"/>
          <p:cNvSpPr/>
          <p:nvPr/>
        </p:nvSpPr>
        <p:spPr>
          <a:xfrm>
            <a:off x="2276475" y="2906713"/>
            <a:ext cx="0" cy="207962"/>
          </a:xfrm>
          <a:prstGeom prst="line">
            <a:avLst/>
          </a:prstGeom>
          <a:ln w="22225" cap="flat" cmpd="sng">
            <a:solidFill>
              <a:schemeClr val="tx1"/>
            </a:solidFill>
            <a:prstDash val="solid"/>
            <a:headEnd type="none" w="med" len="med"/>
            <a:tailEnd type="triangle" w="med" len="med"/>
          </a:ln>
        </p:spPr>
      </p:sp>
      <p:sp>
        <p:nvSpPr>
          <p:cNvPr id="164874" name="Line 65"/>
          <p:cNvSpPr/>
          <p:nvPr/>
        </p:nvSpPr>
        <p:spPr>
          <a:xfrm>
            <a:off x="2279650" y="3662363"/>
            <a:ext cx="0" cy="207962"/>
          </a:xfrm>
          <a:prstGeom prst="line">
            <a:avLst/>
          </a:prstGeom>
          <a:ln w="22225" cap="flat" cmpd="sng">
            <a:solidFill>
              <a:schemeClr val="tx1"/>
            </a:solidFill>
            <a:prstDash val="solid"/>
            <a:headEnd type="none" w="med" len="med"/>
            <a:tailEnd type="triangle" w="med" len="med"/>
          </a:ln>
        </p:spPr>
      </p:sp>
      <p:sp>
        <p:nvSpPr>
          <p:cNvPr id="164875" name="Line 66"/>
          <p:cNvSpPr/>
          <p:nvPr/>
        </p:nvSpPr>
        <p:spPr>
          <a:xfrm>
            <a:off x="2228850" y="4406900"/>
            <a:ext cx="0" cy="207963"/>
          </a:xfrm>
          <a:prstGeom prst="line">
            <a:avLst/>
          </a:prstGeom>
          <a:ln w="22225" cap="flat" cmpd="sng">
            <a:solidFill>
              <a:schemeClr val="tx1"/>
            </a:solidFill>
            <a:prstDash val="solid"/>
            <a:headEnd type="none" w="med" len="med"/>
            <a:tailEnd type="triangle" w="med" len="med"/>
          </a:ln>
        </p:spPr>
      </p:sp>
      <p:sp>
        <p:nvSpPr>
          <p:cNvPr id="164876" name="Line 69"/>
          <p:cNvSpPr/>
          <p:nvPr/>
        </p:nvSpPr>
        <p:spPr>
          <a:xfrm>
            <a:off x="3686175" y="2686050"/>
            <a:ext cx="1601788" cy="0"/>
          </a:xfrm>
          <a:prstGeom prst="line">
            <a:avLst/>
          </a:prstGeom>
          <a:ln w="22225" cap="flat" cmpd="sng">
            <a:solidFill>
              <a:schemeClr val="tx1"/>
            </a:solidFill>
            <a:prstDash val="solid"/>
            <a:headEnd type="none" w="med" len="med"/>
            <a:tailEnd type="triangle" w="med" len="med"/>
          </a:ln>
        </p:spPr>
      </p:sp>
      <p:sp>
        <p:nvSpPr>
          <p:cNvPr id="164877" name="Text Box 70"/>
          <p:cNvSpPr txBox="1"/>
          <p:nvPr/>
        </p:nvSpPr>
        <p:spPr>
          <a:xfrm>
            <a:off x="1565275" y="3495675"/>
            <a:ext cx="488950" cy="457200"/>
          </a:xfrm>
          <a:prstGeom prst="rect">
            <a:avLst/>
          </a:prstGeom>
          <a:noFill/>
          <a:ln w="9525">
            <a:noFill/>
          </a:ln>
        </p:spPr>
        <p:txBody>
          <a:bodyPr wrap="none">
            <a:spAutoFit/>
          </a:bodyPr>
          <a:p>
            <a:pPr>
              <a:spcBef>
                <a:spcPct val="20000"/>
              </a:spcBef>
              <a:buSzPct val="85000"/>
            </a:pPr>
            <a:r>
              <a:rPr lang="zh-CN" altLang="en-US" dirty="0">
                <a:solidFill>
                  <a:srgbClr val="CC3300"/>
                </a:solidFill>
                <a:latin typeface="Times New Roman" panose="02020603050405020304" pitchFamily="18" charset="0"/>
              </a:rPr>
              <a:t>是</a:t>
            </a:r>
            <a:endParaRPr lang="zh-CN" altLang="en-US" dirty="0">
              <a:solidFill>
                <a:srgbClr val="CC3300"/>
              </a:solidFill>
              <a:latin typeface="Times New Roman" panose="02020603050405020304" pitchFamily="18" charset="0"/>
            </a:endParaRPr>
          </a:p>
        </p:txBody>
      </p:sp>
      <p:sp>
        <p:nvSpPr>
          <p:cNvPr id="164878" name="AutoShape 71"/>
          <p:cNvSpPr/>
          <p:nvPr/>
        </p:nvSpPr>
        <p:spPr>
          <a:xfrm>
            <a:off x="763588" y="3097213"/>
            <a:ext cx="3022600" cy="552450"/>
          </a:xfrm>
          <a:prstGeom prst="flowChartDecision">
            <a:avLst/>
          </a:prstGeom>
          <a:noFill/>
          <a:ln w="9525" cap="flat" cmpd="sng">
            <a:solidFill>
              <a:schemeClr val="tx1"/>
            </a:solidFill>
            <a:prstDash val="solid"/>
            <a:miter/>
            <a:headEnd type="none" w="med" len="med"/>
            <a:tailEnd type="none" w="med" len="med"/>
          </a:ln>
        </p:spPr>
        <p:txBody>
          <a:bodyPr wrap="none" lIns="0" tIns="0" rIns="0" bIns="0" anchor="ctr"/>
          <a:p>
            <a:pPr>
              <a:spcBef>
                <a:spcPct val="20000"/>
              </a:spcBef>
              <a:buSzPct val="85000"/>
            </a:pPr>
            <a:r>
              <a:rPr lang="zh-CN" altLang="en-US" dirty="0">
                <a:latin typeface="Times New Roman" panose="02020603050405020304" pitchFamily="18" charset="0"/>
              </a:rPr>
              <a:t>符合存取方式？</a:t>
            </a:r>
            <a:endParaRPr lang="zh-CN" altLang="en-US" dirty="0">
              <a:latin typeface="Times New Roman" panose="02020603050405020304" pitchFamily="18" charset="0"/>
            </a:endParaRPr>
          </a:p>
        </p:txBody>
      </p:sp>
      <p:sp>
        <p:nvSpPr>
          <p:cNvPr id="164879" name="Line 72"/>
          <p:cNvSpPr/>
          <p:nvPr/>
        </p:nvSpPr>
        <p:spPr>
          <a:xfrm>
            <a:off x="3686175" y="3373438"/>
            <a:ext cx="1601788" cy="0"/>
          </a:xfrm>
          <a:prstGeom prst="line">
            <a:avLst/>
          </a:prstGeom>
          <a:ln w="22225" cap="flat" cmpd="sng">
            <a:solidFill>
              <a:schemeClr val="tx1"/>
            </a:solidFill>
            <a:prstDash val="solid"/>
            <a:headEnd type="none" w="med" len="med"/>
            <a:tailEnd type="triangle" w="med" len="med"/>
          </a:ln>
        </p:spPr>
      </p:sp>
      <p:sp>
        <p:nvSpPr>
          <p:cNvPr id="164880" name="AutoShape 73"/>
          <p:cNvSpPr/>
          <p:nvPr/>
        </p:nvSpPr>
        <p:spPr>
          <a:xfrm>
            <a:off x="773113" y="3857625"/>
            <a:ext cx="3022600" cy="549275"/>
          </a:xfrm>
          <a:prstGeom prst="flowChartDecision">
            <a:avLst/>
          </a:prstGeom>
          <a:noFill/>
          <a:ln w="9525" cap="flat" cmpd="sng">
            <a:solidFill>
              <a:schemeClr val="tx1"/>
            </a:solidFill>
            <a:prstDash val="solid"/>
            <a:miter/>
            <a:headEnd type="none" w="med" len="med"/>
            <a:tailEnd type="none" w="med" len="med"/>
          </a:ln>
        </p:spPr>
        <p:txBody>
          <a:bodyPr wrap="none" lIns="0" tIns="0" rIns="0" bIns="0" anchor="ctr"/>
          <a:p>
            <a:pPr>
              <a:spcBef>
                <a:spcPct val="20000"/>
              </a:spcBef>
              <a:buSzPct val="85000"/>
            </a:pPr>
            <a:r>
              <a:rPr lang="zh-CN" altLang="en-US" dirty="0">
                <a:latin typeface="Times New Roman" panose="02020603050405020304" pitchFamily="18" charset="0"/>
              </a:rPr>
              <a:t>段</a:t>
            </a:r>
            <a:r>
              <a:rPr lang="en-US" altLang="zh-CN" dirty="0">
                <a:latin typeface="Times New Roman" panose="02020603050405020304" pitchFamily="18" charset="0"/>
              </a:rPr>
              <a:t>S</a:t>
            </a:r>
            <a:r>
              <a:rPr lang="zh-CN" altLang="en-US" dirty="0">
                <a:latin typeface="Times New Roman" panose="02020603050405020304" pitchFamily="18" charset="0"/>
              </a:rPr>
              <a:t>在主存？</a:t>
            </a:r>
            <a:endParaRPr lang="zh-CN" altLang="en-US" dirty="0">
              <a:latin typeface="Times New Roman" panose="02020603050405020304" pitchFamily="18" charset="0"/>
            </a:endParaRPr>
          </a:p>
        </p:txBody>
      </p:sp>
      <p:sp>
        <p:nvSpPr>
          <p:cNvPr id="164881" name="Line 74"/>
          <p:cNvSpPr/>
          <p:nvPr/>
        </p:nvSpPr>
        <p:spPr>
          <a:xfrm>
            <a:off x="3695700" y="4130675"/>
            <a:ext cx="1601788" cy="0"/>
          </a:xfrm>
          <a:prstGeom prst="line">
            <a:avLst/>
          </a:prstGeom>
          <a:ln w="22225" cap="flat" cmpd="sng">
            <a:solidFill>
              <a:schemeClr val="tx1"/>
            </a:solidFill>
            <a:prstDash val="solid"/>
            <a:headEnd type="none" w="med" len="med"/>
            <a:tailEnd type="triangle" w="med" len="med"/>
          </a:ln>
        </p:spPr>
      </p:sp>
      <p:sp>
        <p:nvSpPr>
          <p:cNvPr id="164882" name="Text Box 75"/>
          <p:cNvSpPr txBox="1"/>
          <p:nvPr/>
        </p:nvSpPr>
        <p:spPr>
          <a:xfrm>
            <a:off x="5259388" y="2525713"/>
            <a:ext cx="2697162" cy="37465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algn="l">
              <a:spcBef>
                <a:spcPct val="20000"/>
              </a:spcBef>
              <a:buSzPct val="85000"/>
            </a:pPr>
            <a:r>
              <a:rPr lang="zh-CN" altLang="en-US" dirty="0">
                <a:latin typeface="Times New Roman" panose="02020603050405020304" pitchFamily="18" charset="0"/>
              </a:rPr>
              <a:t>分段越界中断处理</a:t>
            </a:r>
            <a:endParaRPr lang="zh-CN" altLang="en-US" dirty="0">
              <a:latin typeface="Times New Roman" panose="02020603050405020304" pitchFamily="18" charset="0"/>
            </a:endParaRPr>
          </a:p>
        </p:txBody>
      </p:sp>
      <p:sp>
        <p:nvSpPr>
          <p:cNvPr id="164883" name="Text Box 76"/>
          <p:cNvSpPr txBox="1"/>
          <p:nvPr/>
        </p:nvSpPr>
        <p:spPr>
          <a:xfrm>
            <a:off x="5284788" y="3200400"/>
            <a:ext cx="2671762" cy="37465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algn="l">
              <a:spcBef>
                <a:spcPct val="20000"/>
              </a:spcBef>
              <a:buSzPct val="85000"/>
            </a:pPr>
            <a:r>
              <a:rPr lang="zh-CN" altLang="en-US" dirty="0">
                <a:latin typeface="Times New Roman" panose="02020603050405020304" pitchFamily="18" charset="0"/>
              </a:rPr>
              <a:t>分段保护中断处理</a:t>
            </a:r>
            <a:endParaRPr lang="zh-CN" altLang="en-US" dirty="0">
              <a:latin typeface="Times New Roman" panose="02020603050405020304" pitchFamily="18" charset="0"/>
            </a:endParaRPr>
          </a:p>
        </p:txBody>
      </p:sp>
      <p:sp>
        <p:nvSpPr>
          <p:cNvPr id="164884" name="Text Box 77"/>
          <p:cNvSpPr txBox="1"/>
          <p:nvPr/>
        </p:nvSpPr>
        <p:spPr>
          <a:xfrm>
            <a:off x="5297488" y="3976688"/>
            <a:ext cx="2659062" cy="37465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algn="l">
              <a:spcBef>
                <a:spcPct val="20000"/>
              </a:spcBef>
              <a:buSzPct val="85000"/>
            </a:pPr>
            <a:r>
              <a:rPr lang="zh-CN" altLang="en-US" dirty="0">
                <a:latin typeface="Times New Roman" panose="02020603050405020304" pitchFamily="18" charset="0"/>
              </a:rPr>
              <a:t>缺段中断处理</a:t>
            </a:r>
            <a:endParaRPr lang="zh-CN" altLang="en-US" dirty="0">
              <a:latin typeface="Times New Roman" panose="02020603050405020304" pitchFamily="18" charset="0"/>
            </a:endParaRPr>
          </a:p>
        </p:txBody>
      </p:sp>
      <p:sp>
        <p:nvSpPr>
          <p:cNvPr id="164885" name="Text Box 78"/>
          <p:cNvSpPr txBox="1"/>
          <p:nvPr/>
        </p:nvSpPr>
        <p:spPr>
          <a:xfrm>
            <a:off x="1619250" y="2708275"/>
            <a:ext cx="492125" cy="455613"/>
          </a:xfrm>
          <a:prstGeom prst="rect">
            <a:avLst/>
          </a:prstGeom>
          <a:noFill/>
          <a:ln w="9525">
            <a:noFill/>
          </a:ln>
        </p:spPr>
        <p:txBody>
          <a:bodyPr wrap="none">
            <a:spAutoFit/>
          </a:bodyPr>
          <a:p>
            <a:pPr>
              <a:spcBef>
                <a:spcPct val="20000"/>
              </a:spcBef>
              <a:buSzPct val="85000"/>
            </a:pPr>
            <a:r>
              <a:rPr lang="zh-CN" altLang="en-US" dirty="0">
                <a:solidFill>
                  <a:srgbClr val="CC3300"/>
                </a:solidFill>
                <a:latin typeface="Times New Roman" panose="02020603050405020304" pitchFamily="18" charset="0"/>
              </a:rPr>
              <a:t>是</a:t>
            </a:r>
            <a:endParaRPr lang="zh-CN" altLang="en-US" dirty="0">
              <a:solidFill>
                <a:srgbClr val="CC3300"/>
              </a:solidFill>
              <a:latin typeface="Times New Roman" panose="02020603050405020304" pitchFamily="18" charset="0"/>
            </a:endParaRPr>
          </a:p>
        </p:txBody>
      </p:sp>
      <p:sp>
        <p:nvSpPr>
          <p:cNvPr id="164886" name="Text Box 79"/>
          <p:cNvSpPr txBox="1"/>
          <p:nvPr/>
        </p:nvSpPr>
        <p:spPr>
          <a:xfrm>
            <a:off x="1584325" y="4246563"/>
            <a:ext cx="488950" cy="455612"/>
          </a:xfrm>
          <a:prstGeom prst="rect">
            <a:avLst/>
          </a:prstGeom>
          <a:noFill/>
          <a:ln w="9525">
            <a:noFill/>
          </a:ln>
        </p:spPr>
        <p:txBody>
          <a:bodyPr wrap="none">
            <a:spAutoFit/>
          </a:bodyPr>
          <a:p>
            <a:pPr>
              <a:spcBef>
                <a:spcPct val="20000"/>
              </a:spcBef>
              <a:buSzPct val="85000"/>
            </a:pPr>
            <a:r>
              <a:rPr lang="zh-CN" altLang="en-US" dirty="0">
                <a:solidFill>
                  <a:srgbClr val="CC3300"/>
                </a:solidFill>
                <a:latin typeface="Times New Roman" panose="02020603050405020304" pitchFamily="18" charset="0"/>
              </a:rPr>
              <a:t>是</a:t>
            </a:r>
            <a:endParaRPr lang="zh-CN" altLang="en-US" dirty="0">
              <a:solidFill>
                <a:srgbClr val="CC3300"/>
              </a:solidFill>
              <a:latin typeface="Times New Roman" panose="02020603050405020304" pitchFamily="18" charset="0"/>
            </a:endParaRPr>
          </a:p>
        </p:txBody>
      </p:sp>
      <p:sp>
        <p:nvSpPr>
          <p:cNvPr id="164887" name="Text Box 80"/>
          <p:cNvSpPr txBox="1"/>
          <p:nvPr/>
        </p:nvSpPr>
        <p:spPr>
          <a:xfrm>
            <a:off x="3952875" y="2935288"/>
            <a:ext cx="492125" cy="458787"/>
          </a:xfrm>
          <a:prstGeom prst="rect">
            <a:avLst/>
          </a:prstGeom>
          <a:noFill/>
          <a:ln w="9525">
            <a:noFill/>
          </a:ln>
        </p:spPr>
        <p:txBody>
          <a:bodyPr wrap="none">
            <a:spAutoFit/>
          </a:bodyPr>
          <a:p>
            <a:pPr>
              <a:spcBef>
                <a:spcPct val="20000"/>
              </a:spcBef>
              <a:buSzPct val="85000"/>
            </a:pPr>
            <a:r>
              <a:rPr lang="zh-CN" altLang="en-US" dirty="0">
                <a:solidFill>
                  <a:srgbClr val="CC3300"/>
                </a:solidFill>
                <a:latin typeface="Times New Roman" panose="02020603050405020304" pitchFamily="18" charset="0"/>
              </a:rPr>
              <a:t>否</a:t>
            </a:r>
            <a:endParaRPr lang="zh-CN" altLang="en-US" dirty="0">
              <a:solidFill>
                <a:srgbClr val="CC3300"/>
              </a:solidFill>
              <a:latin typeface="Times New Roman" panose="02020603050405020304" pitchFamily="18" charset="0"/>
            </a:endParaRPr>
          </a:p>
        </p:txBody>
      </p:sp>
      <p:sp>
        <p:nvSpPr>
          <p:cNvPr id="164888" name="Text Box 81"/>
          <p:cNvSpPr txBox="1"/>
          <p:nvPr/>
        </p:nvSpPr>
        <p:spPr>
          <a:xfrm>
            <a:off x="3868738" y="2279650"/>
            <a:ext cx="490537" cy="457200"/>
          </a:xfrm>
          <a:prstGeom prst="rect">
            <a:avLst/>
          </a:prstGeom>
          <a:noFill/>
          <a:ln w="9525">
            <a:noFill/>
          </a:ln>
        </p:spPr>
        <p:txBody>
          <a:bodyPr wrap="none">
            <a:spAutoFit/>
          </a:bodyPr>
          <a:p>
            <a:pPr>
              <a:spcBef>
                <a:spcPct val="20000"/>
              </a:spcBef>
              <a:buSzPct val="85000"/>
            </a:pPr>
            <a:r>
              <a:rPr lang="zh-CN" altLang="en-US" dirty="0">
                <a:solidFill>
                  <a:srgbClr val="CC3300"/>
                </a:solidFill>
                <a:latin typeface="Times New Roman" panose="02020603050405020304" pitchFamily="18" charset="0"/>
              </a:rPr>
              <a:t>否</a:t>
            </a:r>
            <a:endParaRPr lang="zh-CN" altLang="en-US" dirty="0">
              <a:solidFill>
                <a:srgbClr val="CC3300"/>
              </a:solidFill>
              <a:latin typeface="Times New Roman" panose="02020603050405020304" pitchFamily="18" charset="0"/>
            </a:endParaRPr>
          </a:p>
        </p:txBody>
      </p:sp>
      <p:sp>
        <p:nvSpPr>
          <p:cNvPr id="164889" name="Text Box 82"/>
          <p:cNvSpPr txBox="1"/>
          <p:nvPr/>
        </p:nvSpPr>
        <p:spPr>
          <a:xfrm>
            <a:off x="3952875" y="3740150"/>
            <a:ext cx="492125" cy="457200"/>
          </a:xfrm>
          <a:prstGeom prst="rect">
            <a:avLst/>
          </a:prstGeom>
          <a:noFill/>
          <a:ln w="9525">
            <a:noFill/>
          </a:ln>
        </p:spPr>
        <p:txBody>
          <a:bodyPr wrap="none">
            <a:spAutoFit/>
          </a:bodyPr>
          <a:p>
            <a:pPr>
              <a:spcBef>
                <a:spcPct val="20000"/>
              </a:spcBef>
              <a:buSzPct val="85000"/>
            </a:pPr>
            <a:r>
              <a:rPr lang="zh-CN" altLang="en-US" dirty="0">
                <a:solidFill>
                  <a:srgbClr val="CC3300"/>
                </a:solidFill>
                <a:latin typeface="Times New Roman" panose="02020603050405020304" pitchFamily="18" charset="0"/>
              </a:rPr>
              <a:t>否</a:t>
            </a:r>
            <a:endParaRPr lang="zh-CN" altLang="en-US" dirty="0">
              <a:solidFill>
                <a:srgbClr val="CC3300"/>
              </a:solidFill>
              <a:latin typeface="Times New Roman" panose="02020603050405020304" pitchFamily="18" charset="0"/>
            </a:endParaRPr>
          </a:p>
        </p:txBody>
      </p:sp>
      <p:sp>
        <p:nvSpPr>
          <p:cNvPr id="164890" name="AutoShape 83"/>
          <p:cNvSpPr/>
          <p:nvPr/>
        </p:nvSpPr>
        <p:spPr>
          <a:xfrm>
            <a:off x="900113" y="1196975"/>
            <a:ext cx="2136775" cy="328613"/>
          </a:xfrm>
          <a:prstGeom prst="flowChartAlternateProcess">
            <a:avLst/>
          </a:prstGeom>
          <a:noFill/>
          <a:ln w="9525" cap="flat" cmpd="sng">
            <a:solidFill>
              <a:schemeClr val="tx1"/>
            </a:solidFill>
            <a:prstDash val="solid"/>
            <a:miter/>
            <a:headEnd type="none" w="med" len="med"/>
            <a:tailEnd type="none" w="med" len="med"/>
          </a:ln>
        </p:spPr>
        <p:txBody>
          <a:bodyPr wrap="none" lIns="0" tIns="0" rIns="0" bIns="0" anchor="ctr"/>
          <a:p>
            <a:pPr>
              <a:spcBef>
                <a:spcPct val="20000"/>
              </a:spcBef>
              <a:buSzPct val="85000"/>
            </a:pPr>
            <a:r>
              <a:rPr lang="zh-CN" altLang="en-US" dirty="0">
                <a:latin typeface="Times New Roman" panose="02020603050405020304" pitchFamily="18" charset="0"/>
              </a:rPr>
              <a:t>访问</a:t>
            </a:r>
            <a:r>
              <a:rPr lang="en-US" altLang="zh-CN" dirty="0">
                <a:latin typeface="Times New Roman" panose="02020603050405020304" pitchFamily="18" charset="0"/>
              </a:rPr>
              <a:t>[S][W]</a:t>
            </a:r>
            <a:endParaRPr lang="en-US" altLang="zh-CN" dirty="0">
              <a:latin typeface="Times New Roman" panose="02020603050405020304" pitchFamily="18" charset="0"/>
            </a:endParaRPr>
          </a:p>
        </p:txBody>
      </p:sp>
      <p:sp>
        <p:nvSpPr>
          <p:cNvPr id="164891" name="AutoShape 84"/>
          <p:cNvSpPr/>
          <p:nvPr/>
        </p:nvSpPr>
        <p:spPr>
          <a:xfrm>
            <a:off x="358775" y="1744663"/>
            <a:ext cx="3371850" cy="571500"/>
          </a:xfrm>
          <a:prstGeom prst="flowChartDecision">
            <a:avLst/>
          </a:prstGeom>
          <a:noFill/>
          <a:ln w="9525" cap="flat" cmpd="sng">
            <a:solidFill>
              <a:schemeClr val="tx1"/>
            </a:solidFill>
            <a:prstDash val="solid"/>
            <a:miter/>
            <a:headEnd type="none" w="med" len="med"/>
            <a:tailEnd type="none" w="med" len="med"/>
          </a:ln>
        </p:spPr>
        <p:txBody>
          <a:bodyPr wrap="none" lIns="0" tIns="0" rIns="0" bIns="0" anchor="ctr"/>
          <a:p>
            <a:pPr>
              <a:spcBef>
                <a:spcPct val="20000"/>
              </a:spcBef>
              <a:buSzPct val="85000"/>
            </a:pPr>
            <a:r>
              <a:rPr lang="en-US" altLang="zh-CN" dirty="0">
                <a:latin typeface="Arial" panose="020B0604020202020204" pitchFamily="34" charset="0"/>
              </a:rPr>
              <a:t>S </a:t>
            </a:r>
            <a:r>
              <a:rPr lang="en-US" altLang="en-US" dirty="0">
                <a:latin typeface="Arial" panose="020B0604020202020204" pitchFamily="34" charset="0"/>
              </a:rPr>
              <a:t>＜</a:t>
            </a:r>
            <a:r>
              <a:rPr lang="en-US" altLang="zh-CN" dirty="0">
                <a:latin typeface="Times New Roman" panose="02020603050405020304" pitchFamily="18" charset="0"/>
              </a:rPr>
              <a:t>段表</a:t>
            </a:r>
            <a:r>
              <a:rPr lang="zh-CN" altLang="en-US" dirty="0">
                <a:latin typeface="Times New Roman" panose="02020603050405020304" pitchFamily="18" charset="0"/>
              </a:rPr>
              <a:t>长度？</a:t>
            </a:r>
            <a:endParaRPr lang="zh-CN" altLang="en-US" dirty="0">
              <a:latin typeface="Times New Roman" panose="02020603050405020304" pitchFamily="18" charset="0"/>
            </a:endParaRPr>
          </a:p>
        </p:txBody>
      </p:sp>
      <p:sp>
        <p:nvSpPr>
          <p:cNvPr id="164892" name="Line 85"/>
          <p:cNvSpPr/>
          <p:nvPr/>
        </p:nvSpPr>
        <p:spPr>
          <a:xfrm>
            <a:off x="1970088" y="1536700"/>
            <a:ext cx="0" cy="207963"/>
          </a:xfrm>
          <a:prstGeom prst="line">
            <a:avLst/>
          </a:prstGeom>
          <a:ln w="22225" cap="flat" cmpd="sng">
            <a:solidFill>
              <a:schemeClr val="tx1"/>
            </a:solidFill>
            <a:prstDash val="solid"/>
            <a:headEnd type="none" w="med" len="med"/>
            <a:tailEnd type="triangle" w="med" len="med"/>
          </a:ln>
        </p:spPr>
      </p:sp>
      <p:sp>
        <p:nvSpPr>
          <p:cNvPr id="164893" name="Line 86"/>
          <p:cNvSpPr/>
          <p:nvPr/>
        </p:nvSpPr>
        <p:spPr>
          <a:xfrm>
            <a:off x="3724275" y="2090738"/>
            <a:ext cx="1601788" cy="0"/>
          </a:xfrm>
          <a:prstGeom prst="line">
            <a:avLst/>
          </a:prstGeom>
          <a:ln w="22225" cap="flat" cmpd="sng">
            <a:solidFill>
              <a:schemeClr val="tx1"/>
            </a:solidFill>
            <a:prstDash val="solid"/>
            <a:headEnd type="none" w="med" len="med"/>
            <a:tailEnd type="triangle" w="med" len="med"/>
          </a:ln>
        </p:spPr>
      </p:sp>
      <p:sp>
        <p:nvSpPr>
          <p:cNvPr id="164894" name="Text Box 87"/>
          <p:cNvSpPr txBox="1"/>
          <p:nvPr/>
        </p:nvSpPr>
        <p:spPr>
          <a:xfrm>
            <a:off x="5297488" y="1930400"/>
            <a:ext cx="2659062" cy="374650"/>
          </a:xfrm>
          <a:prstGeom prst="rect">
            <a:avLst/>
          </a:prstGeom>
          <a:noFill/>
          <a:ln w="9525" cap="flat" cmpd="sng">
            <a:solidFill>
              <a:schemeClr val="tx1"/>
            </a:solidFill>
            <a:prstDash val="solid"/>
            <a:miter/>
            <a:headEnd type="none" w="med" len="med"/>
            <a:tailEnd type="none" w="med" len="med"/>
          </a:ln>
        </p:spPr>
        <p:txBody>
          <a:bodyPr lIns="0" tIns="0" rIns="0" bIns="0">
            <a:spAutoFit/>
          </a:bodyPr>
          <a:p>
            <a:pPr algn="l">
              <a:spcBef>
                <a:spcPct val="20000"/>
              </a:spcBef>
              <a:buSzPct val="85000"/>
            </a:pPr>
            <a:r>
              <a:rPr lang="zh-CN" altLang="en-US" dirty="0">
                <a:latin typeface="Times New Roman" panose="02020603050405020304" pitchFamily="18" charset="0"/>
              </a:rPr>
              <a:t>分段越界中断处理</a:t>
            </a:r>
            <a:endParaRPr lang="zh-CN" altLang="en-US" dirty="0">
              <a:latin typeface="Times New Roman" panose="02020603050405020304" pitchFamily="18" charset="0"/>
            </a:endParaRPr>
          </a:p>
        </p:txBody>
      </p:sp>
      <p:sp>
        <p:nvSpPr>
          <p:cNvPr id="164895" name="Text Box 88"/>
          <p:cNvSpPr txBox="1"/>
          <p:nvPr/>
        </p:nvSpPr>
        <p:spPr>
          <a:xfrm>
            <a:off x="3906838" y="1685925"/>
            <a:ext cx="490537" cy="457200"/>
          </a:xfrm>
          <a:prstGeom prst="rect">
            <a:avLst/>
          </a:prstGeom>
          <a:noFill/>
          <a:ln w="9525">
            <a:noFill/>
          </a:ln>
        </p:spPr>
        <p:txBody>
          <a:bodyPr wrap="none">
            <a:spAutoFit/>
          </a:bodyPr>
          <a:p>
            <a:pPr>
              <a:spcBef>
                <a:spcPct val="20000"/>
              </a:spcBef>
              <a:buSzPct val="85000"/>
            </a:pPr>
            <a:r>
              <a:rPr lang="zh-CN" altLang="en-US" dirty="0">
                <a:solidFill>
                  <a:srgbClr val="CC3300"/>
                </a:solidFill>
                <a:latin typeface="Times New Roman" panose="02020603050405020304" pitchFamily="18" charset="0"/>
              </a:rPr>
              <a:t>否</a:t>
            </a:r>
            <a:endParaRPr lang="zh-CN" altLang="en-US" dirty="0">
              <a:solidFill>
                <a:srgbClr val="CC3300"/>
              </a:solidFill>
              <a:latin typeface="Times New Roman" panose="02020603050405020304" pitchFamily="18" charset="0"/>
            </a:endParaRPr>
          </a:p>
        </p:txBody>
      </p:sp>
      <p:sp>
        <p:nvSpPr>
          <p:cNvPr id="143449" name="Rectangle 89"/>
          <p:cNvSpPr>
            <a:spLocks noChangeArrowheads="1"/>
          </p:cNvSpPr>
          <p:nvPr/>
        </p:nvSpPr>
        <p:spPr bwMode="auto">
          <a:xfrm>
            <a:off x="5137150" y="3171825"/>
            <a:ext cx="184150"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wrap="none">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64897" name="Text Box 90"/>
          <p:cNvSpPr txBox="1"/>
          <p:nvPr/>
        </p:nvSpPr>
        <p:spPr>
          <a:xfrm>
            <a:off x="1476375" y="2205038"/>
            <a:ext cx="615950" cy="458787"/>
          </a:xfrm>
          <a:prstGeom prst="rect">
            <a:avLst/>
          </a:prstGeom>
          <a:noFill/>
          <a:ln w="9525">
            <a:noFill/>
          </a:ln>
        </p:spPr>
        <p:txBody>
          <a:bodyPr>
            <a:spAutoFit/>
          </a:bodyPr>
          <a:p>
            <a:pPr>
              <a:spcBef>
                <a:spcPct val="20000"/>
              </a:spcBef>
              <a:buSzPct val="85000"/>
            </a:pPr>
            <a:r>
              <a:rPr lang="zh-CN" altLang="en-US" dirty="0">
                <a:solidFill>
                  <a:srgbClr val="CC3300"/>
                </a:solidFill>
                <a:latin typeface="Times New Roman" panose="02020603050405020304" pitchFamily="18" charset="0"/>
              </a:rPr>
              <a:t>是</a:t>
            </a:r>
            <a:endParaRPr lang="zh-CN" altLang="en-US" dirty="0">
              <a:solidFill>
                <a:srgbClr val="CC3300"/>
              </a:solidFill>
              <a:latin typeface="Times New Roman" panose="02020603050405020304" pitchFamily="18" charset="0"/>
            </a:endParaRPr>
          </a:p>
        </p:txBody>
      </p:sp>
      <p:sp>
        <p:nvSpPr>
          <p:cNvPr id="143451" name="Line 91"/>
          <p:cNvSpPr>
            <a:spLocks noChangeShapeType="1"/>
          </p:cNvSpPr>
          <p:nvPr/>
        </p:nvSpPr>
        <p:spPr bwMode="auto">
          <a:xfrm>
            <a:off x="7956550" y="4149725"/>
            <a:ext cx="503238" cy="0"/>
          </a:xfrm>
          <a:prstGeom prst="line">
            <a:avLst/>
          </a:prstGeom>
          <a:noFill/>
          <a:ln w="15875">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3452" name="Line 92"/>
          <p:cNvSpPr>
            <a:spLocks noChangeShapeType="1"/>
          </p:cNvSpPr>
          <p:nvPr/>
        </p:nvSpPr>
        <p:spPr bwMode="auto">
          <a:xfrm flipV="1">
            <a:off x="8459788" y="1341438"/>
            <a:ext cx="0" cy="2808288"/>
          </a:xfrm>
          <a:prstGeom prst="line">
            <a:avLst/>
          </a:prstGeom>
          <a:noFill/>
          <a:ln w="15875">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3453" name="Line 93"/>
          <p:cNvSpPr>
            <a:spLocks noChangeShapeType="1"/>
          </p:cNvSpPr>
          <p:nvPr/>
        </p:nvSpPr>
        <p:spPr bwMode="auto">
          <a:xfrm flipH="1">
            <a:off x="3059113" y="1341438"/>
            <a:ext cx="5400675" cy="0"/>
          </a:xfrm>
          <a:prstGeom prst="line">
            <a:avLst/>
          </a:prstGeom>
          <a:noFill/>
          <a:ln w="15875">
            <a:solidFill>
              <a:schemeClr val="tx1"/>
            </a:solidFill>
            <a:round/>
            <a:tailEnd type="triangle" w="med" len="med"/>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3454" name="Line 94"/>
          <p:cNvSpPr>
            <a:spLocks noChangeShapeType="1"/>
          </p:cNvSpPr>
          <p:nvPr/>
        </p:nvSpPr>
        <p:spPr bwMode="auto">
          <a:xfrm>
            <a:off x="2268538" y="5013325"/>
            <a:ext cx="0" cy="431800"/>
          </a:xfrm>
          <a:prstGeom prst="line">
            <a:avLst/>
          </a:prstGeom>
          <a:noFill/>
          <a:ln w="15875">
            <a:solidFill>
              <a:schemeClr val="tx1"/>
            </a:solidFill>
            <a:round/>
            <a:tailEnd type="triangle" w="med" len="med"/>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3455" name="Line 95"/>
          <p:cNvSpPr>
            <a:spLocks noChangeShapeType="1"/>
          </p:cNvSpPr>
          <p:nvPr/>
        </p:nvSpPr>
        <p:spPr bwMode="auto">
          <a:xfrm>
            <a:off x="2268538" y="5876925"/>
            <a:ext cx="0" cy="288925"/>
          </a:xfrm>
          <a:prstGeom prst="line">
            <a:avLst/>
          </a:prstGeom>
          <a:noFill/>
          <a:ln w="15875">
            <a:solidFill>
              <a:schemeClr val="tx1"/>
            </a:solidFill>
            <a:round/>
            <a:tailEnd type="triangle" w="med" len="med"/>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ext Box 2"/>
          <p:cNvSpPr txBox="1"/>
          <p:nvPr/>
        </p:nvSpPr>
        <p:spPr>
          <a:xfrm>
            <a:off x="611188" y="188913"/>
            <a:ext cx="7848600" cy="579437"/>
          </a:xfrm>
          <a:prstGeom prst="rect">
            <a:avLst/>
          </a:prstGeom>
          <a:noFill/>
          <a:ln w="9525">
            <a:noFill/>
          </a:ln>
        </p:spPr>
        <p:txBody>
          <a:bodyPr>
            <a:spAutoFit/>
          </a:bodyPr>
          <a:p>
            <a:pPr algn="l">
              <a:spcBef>
                <a:spcPct val="0"/>
              </a:spcBef>
            </a:pPr>
            <a:r>
              <a:rPr lang="zh-CN" altLang="zh-CN" sz="3200" dirty="0">
                <a:solidFill>
                  <a:schemeClr val="tx2"/>
                </a:solidFill>
                <a:latin typeface="Arial" panose="020B0604020202020204" pitchFamily="34" charset="0"/>
              </a:rPr>
              <a:t>①</a:t>
            </a:r>
            <a:r>
              <a:rPr lang="zh-CN" altLang="en-US" sz="3200" dirty="0">
                <a:solidFill>
                  <a:schemeClr val="tx2"/>
                </a:solidFill>
                <a:latin typeface="Arial" panose="020B0604020202020204" pitchFamily="34" charset="0"/>
              </a:rPr>
              <a:t>上下界寄存器保护：</a:t>
            </a:r>
            <a:endParaRPr lang="en-US" altLang="zh-CN" sz="3200" dirty="0">
              <a:solidFill>
                <a:schemeClr val="tx2"/>
              </a:solidFill>
              <a:latin typeface="Arial" panose="020B0604020202020204" pitchFamily="34" charset="0"/>
            </a:endParaRPr>
          </a:p>
        </p:txBody>
      </p:sp>
      <p:sp>
        <p:nvSpPr>
          <p:cNvPr id="211971" name="Text Box 3"/>
          <p:cNvSpPr txBox="1"/>
          <p:nvPr/>
        </p:nvSpPr>
        <p:spPr>
          <a:xfrm>
            <a:off x="611188" y="1125538"/>
            <a:ext cx="8281987" cy="2214562"/>
          </a:xfrm>
          <a:prstGeom prst="rect">
            <a:avLst/>
          </a:prstGeom>
          <a:noFill/>
          <a:ln w="9525">
            <a:noFill/>
          </a:ln>
        </p:spPr>
        <p:txBody>
          <a:bodyPr lIns="87273" tIns="43636" rIns="87273" bIns="43636">
            <a:spAutoFit/>
          </a:bodyPr>
          <a:p>
            <a:pPr marL="609600" indent="-609600" algn="l" defTabSz="873125">
              <a:buClr>
                <a:schemeClr val="tx1"/>
              </a:buClr>
            </a:pPr>
            <a:r>
              <a:rPr lang="zh-CN" altLang="en-US" sz="2800" dirty="0">
                <a:solidFill>
                  <a:srgbClr val="FF0000"/>
                </a:solidFill>
                <a:latin typeface="Arial" panose="020B0604020202020204" pitchFamily="34" charset="0"/>
              </a:rPr>
              <a:t>下界寄存器：</a:t>
            </a:r>
            <a:r>
              <a:rPr lang="zh-CN" altLang="en-US" dirty="0">
                <a:latin typeface="Arial" panose="020B0604020202020204" pitchFamily="34" charset="0"/>
              </a:rPr>
              <a:t>存放程序在内存中的开始地址（首址）</a:t>
            </a:r>
            <a:endParaRPr lang="zh-CN" altLang="en-US" dirty="0">
              <a:latin typeface="Arial" panose="020B0604020202020204" pitchFamily="34" charset="0"/>
            </a:endParaRPr>
          </a:p>
          <a:p>
            <a:pPr marL="609600" indent="-609600" algn="l" defTabSz="873125">
              <a:buClr>
                <a:schemeClr val="tx1"/>
              </a:buClr>
            </a:pPr>
            <a:r>
              <a:rPr lang="zh-CN" altLang="en-US" sz="2800" dirty="0">
                <a:solidFill>
                  <a:srgbClr val="FF0000"/>
                </a:solidFill>
                <a:latin typeface="Arial" panose="020B0604020202020204" pitchFamily="34" charset="0"/>
              </a:rPr>
              <a:t>上界寄存器 ：</a:t>
            </a:r>
            <a:r>
              <a:rPr lang="zh-CN" altLang="en-US" dirty="0">
                <a:latin typeface="Arial" panose="020B0604020202020204" pitchFamily="34" charset="0"/>
              </a:rPr>
              <a:t>存放程序在内存中的末地址</a:t>
            </a:r>
            <a:endParaRPr lang="zh-CN" altLang="en-US" dirty="0">
              <a:latin typeface="Arial" panose="020B0604020202020204" pitchFamily="34" charset="0"/>
            </a:endParaRPr>
          </a:p>
          <a:p>
            <a:pPr marL="609600" indent="-609600" algn="l" defTabSz="873125">
              <a:buClr>
                <a:schemeClr val="tx1"/>
              </a:buClr>
            </a:pPr>
            <a:r>
              <a:rPr lang="zh-CN" altLang="en-US" dirty="0">
                <a:solidFill>
                  <a:schemeClr val="accent1"/>
                </a:solidFill>
                <a:latin typeface="Arial" panose="020B0604020202020204" pitchFamily="34" charset="0"/>
              </a:rPr>
              <a:t>判别式：</a:t>
            </a:r>
            <a:r>
              <a:rPr lang="zh-CN" altLang="en-US" dirty="0">
                <a:solidFill>
                  <a:srgbClr val="3333FF"/>
                </a:solidFill>
                <a:latin typeface="Arial" panose="020B0604020202020204" pitchFamily="34" charset="0"/>
              </a:rPr>
              <a:t>下界寄存器  </a:t>
            </a:r>
            <a:r>
              <a:rPr lang="en-US" altLang="zh-CN" dirty="0">
                <a:solidFill>
                  <a:srgbClr val="3333FF"/>
                </a:solidFill>
                <a:latin typeface="Arial" panose="020B0604020202020204" pitchFamily="34" charset="0"/>
              </a:rPr>
              <a:t>≤  </a:t>
            </a:r>
            <a:r>
              <a:rPr lang="zh-CN" altLang="en-US" dirty="0">
                <a:solidFill>
                  <a:srgbClr val="3333FF"/>
                </a:solidFill>
                <a:latin typeface="Arial" panose="020B0604020202020204" pitchFamily="34" charset="0"/>
              </a:rPr>
              <a:t>物理地址 </a:t>
            </a:r>
            <a:r>
              <a:rPr lang="en-US" altLang="zh-CN" dirty="0">
                <a:solidFill>
                  <a:srgbClr val="3333FF"/>
                </a:solidFill>
                <a:latin typeface="Arial" panose="020B0604020202020204" pitchFamily="34" charset="0"/>
              </a:rPr>
              <a:t>≤</a:t>
            </a:r>
            <a:r>
              <a:rPr lang="zh-CN" altLang="en-US" dirty="0">
                <a:solidFill>
                  <a:srgbClr val="3333FF"/>
                </a:solidFill>
                <a:latin typeface="Arial" panose="020B0604020202020204" pitchFamily="34" charset="0"/>
              </a:rPr>
              <a:t> 上界寄存器</a:t>
            </a:r>
            <a:endParaRPr lang="zh-CN" altLang="en-US" b="0" dirty="0">
              <a:latin typeface="Arial" panose="020B0604020202020204" pitchFamily="34" charset="0"/>
            </a:endParaRPr>
          </a:p>
          <a:p>
            <a:pPr marL="609600" indent="-609600" algn="just" defTabSz="873125">
              <a:spcBef>
                <a:spcPct val="20000"/>
              </a:spcBef>
              <a:buChar char="•"/>
            </a:pPr>
            <a:endParaRPr lang="zh-CN" altLang="en-US" sz="2800" dirty="0">
              <a:latin typeface="Times New Roman" panose="02020603050405020304" pitchFamily="18" charset="0"/>
            </a:endParaRPr>
          </a:p>
        </p:txBody>
      </p:sp>
      <p:pic>
        <p:nvPicPr>
          <p:cNvPr id="20484" name="Picture 21"/>
          <p:cNvPicPr>
            <a:picLocks noChangeAspect="1"/>
          </p:cNvPicPr>
          <p:nvPr/>
        </p:nvPicPr>
        <p:blipFill>
          <a:blip r:embed="rId1"/>
          <a:stretch>
            <a:fillRect/>
          </a:stretch>
        </p:blipFill>
        <p:spPr>
          <a:xfrm>
            <a:off x="360363" y="3440113"/>
            <a:ext cx="8243887" cy="2941637"/>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1971">
                                            <p:txEl>
                                              <p:charRg st="0" end="24"/>
                                            </p:txEl>
                                          </p:spTgt>
                                        </p:tgtEl>
                                        <p:attrNameLst>
                                          <p:attrName>style.visibility</p:attrName>
                                        </p:attrNameLst>
                                      </p:cBhvr>
                                      <p:to>
                                        <p:strVal val="visible"/>
                                      </p:to>
                                    </p:set>
                                    <p:animEffect transition="in" filter="wipe(left)">
                                      <p:cBhvr>
                                        <p:cTn id="7" dur="500"/>
                                        <p:tgtEl>
                                          <p:spTgt spid="211971">
                                            <p:txEl>
                                              <p:charRg st="0"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1971">
                                            <p:txEl>
                                              <p:charRg st="24" end="44"/>
                                            </p:txEl>
                                          </p:spTgt>
                                        </p:tgtEl>
                                        <p:attrNameLst>
                                          <p:attrName>style.visibility</p:attrName>
                                        </p:attrNameLst>
                                      </p:cBhvr>
                                      <p:to>
                                        <p:strVal val="visible"/>
                                      </p:to>
                                    </p:set>
                                    <p:animEffect transition="in" filter="wipe(left)">
                                      <p:cBhvr>
                                        <p:cTn id="12" dur="500"/>
                                        <p:tgtEl>
                                          <p:spTgt spid="211971">
                                            <p:txEl>
                                              <p:charRg st="24" end="4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1971">
                                            <p:txEl>
                                              <p:charRg st="44" end="71"/>
                                            </p:txEl>
                                          </p:spTgt>
                                        </p:tgtEl>
                                        <p:attrNameLst>
                                          <p:attrName>style.visibility</p:attrName>
                                        </p:attrNameLst>
                                      </p:cBhvr>
                                      <p:to>
                                        <p:strVal val="visible"/>
                                      </p:to>
                                    </p:set>
                                    <p:animEffect transition="in" filter="wipe(left)">
                                      <p:cBhvr>
                                        <p:cTn id="17" dur="500"/>
                                        <p:tgtEl>
                                          <p:spTgt spid="211971">
                                            <p:txEl>
                                              <p:charRg st="44" end="7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Rectangle 2"/>
          <p:cNvSpPr>
            <a:spLocks noGrp="1" noChangeArrowheads="1"/>
          </p:cNvSpPr>
          <p:nvPr>
            <p:ph type="title"/>
          </p:nvPr>
        </p:nvSpPr>
        <p:spPr>
          <a:xfrm>
            <a:off x="250825" y="188913"/>
            <a:ext cx="8229600"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4.9</a:t>
            </a:r>
            <a:r>
              <a:rPr kumimoji="0" lang="zh-CN" altLang="en-US"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请求分段存储管理方式</a:t>
            </a:r>
            <a:endParaRPr kumimoji="0" lang="zh-CN" altLang="en-US"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165891" name="Rectangle 3"/>
          <p:cNvSpPr>
            <a:spLocks noGrp="1"/>
          </p:cNvSpPr>
          <p:nvPr>
            <p:ph type="body" sz="half" idx="1"/>
          </p:nvPr>
        </p:nvSpPr>
        <p:spPr>
          <a:xfrm>
            <a:off x="457200" y="908050"/>
            <a:ext cx="8362950" cy="5834063"/>
          </a:xfrm>
          <a:ln/>
        </p:spPr>
        <p:txBody>
          <a:bodyPr vert="horz" wrap="square" lIns="91440" tIns="45720" rIns="91440" bIns="45720" anchor="t"/>
          <a:p>
            <a:pPr>
              <a:buNone/>
            </a:pPr>
            <a:r>
              <a:rPr lang="zh-CN" altLang="en-US" sz="2800" b="1" dirty="0">
                <a:solidFill>
                  <a:srgbClr val="3333FF"/>
                </a:solidFill>
              </a:rPr>
              <a:t>二</a:t>
            </a:r>
            <a:r>
              <a:rPr lang="en-US" altLang="zh-CN" sz="2800" b="1" dirty="0">
                <a:solidFill>
                  <a:srgbClr val="3333FF"/>
                </a:solidFill>
              </a:rPr>
              <a:t>. </a:t>
            </a:r>
            <a:r>
              <a:rPr lang="zh-CN" altLang="en-US" sz="2800" b="1" dirty="0">
                <a:solidFill>
                  <a:srgbClr val="3333FF"/>
                </a:solidFill>
              </a:rPr>
              <a:t>分段共享</a:t>
            </a:r>
            <a:r>
              <a:rPr lang="en-US" altLang="zh-CN" sz="2800" b="1" dirty="0">
                <a:solidFill>
                  <a:srgbClr val="3333FF"/>
                </a:solidFill>
              </a:rPr>
              <a:t>:  </a:t>
            </a:r>
            <a:endParaRPr lang="en-US" altLang="zh-CN" sz="2800" b="1" dirty="0">
              <a:solidFill>
                <a:srgbClr val="3333FF"/>
              </a:solidFill>
            </a:endParaRPr>
          </a:p>
          <a:p>
            <a:pPr>
              <a:buNone/>
            </a:pPr>
            <a:r>
              <a:rPr lang="en-US" altLang="zh-CN" sz="2800" b="1" dirty="0">
                <a:solidFill>
                  <a:schemeClr val="accent1"/>
                </a:solidFill>
              </a:rPr>
              <a:t>     1.</a:t>
            </a:r>
            <a:r>
              <a:rPr lang="zh-CN" altLang="en-US" sz="2800" b="1" dirty="0">
                <a:solidFill>
                  <a:schemeClr val="accent1"/>
                </a:solidFill>
              </a:rPr>
              <a:t>共享段表</a:t>
            </a:r>
            <a:endParaRPr lang="zh-CN" altLang="en-US" sz="2800" b="1" dirty="0">
              <a:solidFill>
                <a:schemeClr val="accent1"/>
              </a:solidFill>
            </a:endParaRPr>
          </a:p>
          <a:p>
            <a:pPr lvl="1"/>
            <a:endParaRPr lang="zh-CN" altLang="en-US" sz="2400" b="1" dirty="0">
              <a:solidFill>
                <a:schemeClr val="accent1"/>
              </a:solidFill>
            </a:endParaRPr>
          </a:p>
          <a:p>
            <a:pPr lvl="1"/>
            <a:endParaRPr lang="zh-CN" altLang="en-US" sz="2400" dirty="0"/>
          </a:p>
          <a:p>
            <a:pPr lvl="1"/>
            <a:endParaRPr lang="zh-CN" altLang="en-US" sz="2400" dirty="0"/>
          </a:p>
          <a:p>
            <a:pPr lvl="1"/>
            <a:endParaRPr lang="zh-CN" altLang="en-US" sz="2400" dirty="0"/>
          </a:p>
          <a:p>
            <a:pPr lvl="1"/>
            <a:endParaRPr lang="zh-CN" altLang="en-US" sz="2400" dirty="0"/>
          </a:p>
          <a:p>
            <a:pPr lvl="1"/>
            <a:endParaRPr lang="zh-CN" altLang="en-US" b="1" dirty="0">
              <a:solidFill>
                <a:schemeClr val="accent1"/>
              </a:solidFill>
            </a:endParaRPr>
          </a:p>
          <a:p>
            <a:pPr lvl="1"/>
            <a:r>
              <a:rPr lang="zh-CN" altLang="en-US" b="1" dirty="0">
                <a:solidFill>
                  <a:srgbClr val="0033CC"/>
                </a:solidFill>
              </a:rPr>
              <a:t>公用信息</a:t>
            </a:r>
            <a:r>
              <a:rPr lang="zh-CN" altLang="en-US" b="1" dirty="0">
                <a:solidFill>
                  <a:schemeClr val="accent1"/>
                </a:solidFill>
              </a:rPr>
              <a:t>；</a:t>
            </a:r>
            <a:r>
              <a:rPr lang="zh-CN" altLang="en-US" b="1" dirty="0"/>
              <a:t>私用信息</a:t>
            </a:r>
            <a:endParaRPr lang="zh-CN" altLang="en-US" b="1" dirty="0"/>
          </a:p>
          <a:p>
            <a:pPr lvl="2"/>
            <a:r>
              <a:rPr lang="zh-CN" altLang="en-US" b="1" dirty="0">
                <a:latin typeface="Times New Roman" panose="02020603050405020304" pitchFamily="18" charset="0"/>
              </a:rPr>
              <a:t>共享进程计数</a:t>
            </a:r>
            <a:r>
              <a:rPr lang="en-US" altLang="zh-CN" b="1" dirty="0">
                <a:latin typeface="Times New Roman" panose="02020603050405020304" pitchFamily="18" charset="0"/>
              </a:rPr>
              <a:t>count</a:t>
            </a:r>
            <a:r>
              <a:rPr lang="zh-CN" altLang="en-US" b="1" dirty="0">
                <a:latin typeface="Times New Roman" panose="02020603050405020304" pitchFamily="18" charset="0"/>
              </a:rPr>
              <a:t>：记录要共享该段的进程数目</a:t>
            </a:r>
            <a:endParaRPr lang="zh-CN" altLang="en-US" b="1" dirty="0">
              <a:latin typeface="Times New Roman" panose="02020603050405020304" pitchFamily="18" charset="0"/>
            </a:endParaRPr>
          </a:p>
          <a:p>
            <a:pPr lvl="2"/>
            <a:r>
              <a:rPr lang="zh-CN" altLang="en-US" b="1" dirty="0">
                <a:latin typeface="Times New Roman" panose="02020603050405020304" pitchFamily="18" charset="0"/>
              </a:rPr>
              <a:t>存取控制字段：对一共享段，给不同进程不同权限</a:t>
            </a:r>
            <a:endParaRPr lang="zh-CN" altLang="en-US" b="1" dirty="0">
              <a:latin typeface="Times New Roman" panose="02020603050405020304" pitchFamily="18" charset="0"/>
            </a:endParaRPr>
          </a:p>
          <a:p>
            <a:pPr lvl="2"/>
            <a:r>
              <a:rPr lang="zh-CN" altLang="en-US" b="1" dirty="0">
                <a:latin typeface="Times New Roman" panose="02020603050405020304" pitchFamily="18" charset="0"/>
              </a:rPr>
              <a:t>段号：不同进程可以调用不同段号去共享某共享段</a:t>
            </a:r>
            <a:endParaRPr lang="zh-CN" altLang="en-US" b="1" dirty="0">
              <a:latin typeface="Times New Roman" panose="02020603050405020304" pitchFamily="18" charset="0"/>
            </a:endParaRPr>
          </a:p>
        </p:txBody>
      </p:sp>
      <p:graphicFrame>
        <p:nvGraphicFramePr>
          <p:cNvPr id="145486" name="Group 78"/>
          <p:cNvGraphicFramePr>
            <a:graphicFrameLocks noGrp="1"/>
          </p:cNvGraphicFramePr>
          <p:nvPr/>
        </p:nvGraphicFramePr>
        <p:xfrm>
          <a:off x="2124075" y="2132013"/>
          <a:ext cx="6948488" cy="2305050"/>
        </p:xfrm>
        <a:graphic>
          <a:graphicData uri="http://schemas.openxmlformats.org/drawingml/2006/table">
            <a:tbl>
              <a:tblPr/>
              <a:tblGrid>
                <a:gridCol w="1101725"/>
                <a:gridCol w="1439863"/>
                <a:gridCol w="1695450"/>
                <a:gridCol w="1017587"/>
                <a:gridCol w="1693863"/>
              </a:tblGrid>
              <a:tr h="430213">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rPr>
                        <a:t>段名</a:t>
                      </a:r>
                      <a:endParaRPr kumimoji="0" lang="zh-CN" altLang="en-US" sz="2400" b="1" i="0"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rPr>
                        <a:t>段长</a:t>
                      </a:r>
                      <a:endParaRPr kumimoji="0" lang="zh-CN" altLang="en-US" sz="2400" b="1" i="0"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rPr>
                        <a:t>内存始址</a:t>
                      </a:r>
                      <a:endParaRPr kumimoji="0" lang="zh-CN" altLang="en-US" sz="2400" b="1" i="0"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rPr>
                        <a:t>状态</a:t>
                      </a:r>
                      <a:endParaRPr kumimoji="0" lang="zh-CN" altLang="en-US" sz="2400" b="1" i="0"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rPr>
                        <a:t>外存始址</a:t>
                      </a:r>
                      <a:endParaRPr kumimoji="0" lang="zh-CN" altLang="en-US" sz="2400" b="1" i="0"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9263">
                <a:tc gridSpan="5">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rPr>
                        <a:t>共享进程计数</a:t>
                      </a:r>
                      <a:r>
                        <a:rPr kumimoji="0" lang="en-US" altLang="zh-CN" sz="2400" b="1" i="0"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rPr>
                        <a:t>count</a:t>
                      </a:r>
                      <a:endParaRPr kumimoji="0" lang="en-US" altLang="zh-CN" sz="2400" b="1" i="0"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c hMerge="1">
                  <a:tcPr/>
                </a:tc>
              </a:tr>
              <a:tr h="479425">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状态</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进程名</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进程号</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段号</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存取控制</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46150">
                <a:tc gridSpan="5">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endParaRPr kumimoji="0"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cPr/>
                </a:tc>
                <a:tc hMerge="1">
                  <a:tcPr/>
                </a:tc>
                <a:tc hMerge="1">
                  <a:tcPr/>
                </a:tc>
                <a:tc hMerge="1">
                  <a:tcPr/>
                </a:tc>
              </a:tr>
            </a:tbl>
          </a:graphicData>
        </a:graphic>
      </p:graphicFrame>
      <p:sp>
        <p:nvSpPr>
          <p:cNvPr id="165920" name="Line 44"/>
          <p:cNvSpPr/>
          <p:nvPr/>
        </p:nvSpPr>
        <p:spPr>
          <a:xfrm flipV="1">
            <a:off x="1331913" y="2205038"/>
            <a:ext cx="719137" cy="1006475"/>
          </a:xfrm>
          <a:prstGeom prst="line">
            <a:avLst/>
          </a:prstGeom>
          <a:ln w="22225" cap="flat" cmpd="sng">
            <a:solidFill>
              <a:schemeClr val="tx1"/>
            </a:solidFill>
            <a:prstDash val="dash"/>
            <a:headEnd type="none" w="med" len="med"/>
            <a:tailEnd type="triangle" w="med" len="med"/>
          </a:ln>
        </p:spPr>
      </p:sp>
      <p:sp>
        <p:nvSpPr>
          <p:cNvPr id="165921" name="Line 45"/>
          <p:cNvSpPr/>
          <p:nvPr/>
        </p:nvSpPr>
        <p:spPr>
          <a:xfrm>
            <a:off x="1331913" y="3355975"/>
            <a:ext cx="719137" cy="865188"/>
          </a:xfrm>
          <a:prstGeom prst="line">
            <a:avLst/>
          </a:prstGeom>
          <a:ln w="22225" cap="flat" cmpd="sng">
            <a:solidFill>
              <a:schemeClr val="tx1"/>
            </a:solidFill>
            <a:prstDash val="dash"/>
            <a:headEnd type="none" w="med" len="med"/>
            <a:tailEnd type="triangle" w="med" len="med"/>
          </a:ln>
        </p:spPr>
      </p:sp>
      <p:graphicFrame>
        <p:nvGraphicFramePr>
          <p:cNvPr id="145490" name="Group 82"/>
          <p:cNvGraphicFramePr>
            <a:graphicFrameLocks noGrp="1"/>
          </p:cNvGraphicFramePr>
          <p:nvPr>
            <p:ph sz="half" idx="1"/>
          </p:nvPr>
        </p:nvGraphicFramePr>
        <p:xfrm>
          <a:off x="250825" y="2347913"/>
          <a:ext cx="1081088" cy="1792288"/>
        </p:xfrm>
        <a:graphic>
          <a:graphicData uri="http://schemas.openxmlformats.org/drawingml/2006/table">
            <a:tbl>
              <a:tblPr/>
              <a:tblGrid>
                <a:gridCol w="1081088"/>
              </a:tblGrid>
              <a:tr h="211138">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2725">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1138">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5925">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fade/>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Rectangle 2"/>
          <p:cNvSpPr>
            <a:spLocks noGrp="1" noChangeArrowheads="1"/>
          </p:cNvSpPr>
          <p:nvPr>
            <p:ph type="title"/>
          </p:nvPr>
        </p:nvSpPr>
        <p:spPr>
          <a:xfrm>
            <a:off x="323850" y="188913"/>
            <a:ext cx="8229600" cy="5111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二</a:t>
            </a:r>
            <a:r>
              <a:rPr kumimoji="0" lang="en-US" altLang="zh-CN"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a:t>
            </a:r>
            <a:r>
              <a:rPr kumimoji="0" lang="zh-CN" altLang="en-US"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分段共享</a:t>
            </a:r>
            <a:endParaRPr kumimoji="0" lang="zh-CN" altLang="en-US"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endParaRPr>
          </a:p>
        </p:txBody>
      </p:sp>
      <p:sp>
        <p:nvSpPr>
          <p:cNvPr id="146435" name="Rectangle 3"/>
          <p:cNvSpPr>
            <a:spLocks noGrp="1"/>
          </p:cNvSpPr>
          <p:nvPr>
            <p:ph idx="1"/>
          </p:nvPr>
        </p:nvSpPr>
        <p:spPr>
          <a:xfrm>
            <a:off x="250825" y="763588"/>
            <a:ext cx="8229600" cy="5329237"/>
          </a:xfrm>
          <a:ln/>
        </p:spPr>
        <p:txBody>
          <a:bodyPr vert="horz" wrap="square" lIns="91440" tIns="45720" rIns="91440" bIns="45720" anchor="t"/>
          <a:p>
            <a:pPr lvl="1">
              <a:lnSpc>
                <a:spcPct val="115000"/>
              </a:lnSpc>
              <a:buNone/>
            </a:pPr>
            <a:r>
              <a:rPr lang="en-US" altLang="zh-CN" sz="3200" b="1" dirty="0">
                <a:solidFill>
                  <a:schemeClr val="accent1"/>
                </a:solidFill>
                <a:latin typeface="宋体" panose="02010600030101010101" pitchFamily="2" charset="-122"/>
              </a:rPr>
              <a:t>2. </a:t>
            </a:r>
            <a:r>
              <a:rPr lang="zh-CN" altLang="en-US" sz="3200" b="1" dirty="0">
                <a:solidFill>
                  <a:schemeClr val="accent1"/>
                </a:solidFill>
                <a:latin typeface="宋体" panose="02010600030101010101" pitchFamily="2" charset="-122"/>
              </a:rPr>
              <a:t>共享段的内存分配</a:t>
            </a:r>
            <a:endParaRPr lang="zh-CN" altLang="en-US" sz="3200" b="1" dirty="0">
              <a:solidFill>
                <a:schemeClr val="accent1"/>
              </a:solidFill>
              <a:latin typeface="宋体" panose="02010600030101010101" pitchFamily="2" charset="-122"/>
            </a:endParaRPr>
          </a:p>
          <a:p>
            <a:pPr lvl="1">
              <a:lnSpc>
                <a:spcPct val="115000"/>
              </a:lnSpc>
              <a:buNone/>
            </a:pPr>
            <a:r>
              <a:rPr lang="zh-CN" altLang="en-US" b="1" dirty="0">
                <a:solidFill>
                  <a:schemeClr val="tx2"/>
                </a:solidFill>
                <a:latin typeface="宋体" panose="02010600030101010101" pitchFamily="2" charset="-122"/>
              </a:rPr>
              <a:t>（</a:t>
            </a:r>
            <a:r>
              <a:rPr lang="en-US" altLang="zh-CN" b="1" dirty="0">
                <a:solidFill>
                  <a:schemeClr val="tx2"/>
                </a:solidFill>
                <a:latin typeface="宋体" panose="02010600030101010101" pitchFamily="2" charset="-122"/>
              </a:rPr>
              <a:t>1</a:t>
            </a:r>
            <a:r>
              <a:rPr lang="zh-CN" altLang="en-US" b="1" dirty="0">
                <a:solidFill>
                  <a:schemeClr val="tx2"/>
                </a:solidFill>
                <a:latin typeface="宋体" panose="02010600030101010101" pitchFamily="2" charset="-122"/>
              </a:rPr>
              <a:t>）共享段第一次被访问：</a:t>
            </a:r>
            <a:endParaRPr lang="zh-CN" altLang="en-US" b="1" dirty="0">
              <a:solidFill>
                <a:schemeClr val="tx2"/>
              </a:solidFill>
              <a:latin typeface="宋体" panose="02010600030101010101" pitchFamily="2" charset="-122"/>
            </a:endParaRPr>
          </a:p>
          <a:p>
            <a:pPr lvl="2">
              <a:lnSpc>
                <a:spcPct val="115000"/>
              </a:lnSpc>
              <a:buFont typeface="Wingdings" panose="05000000000000000000" pitchFamily="2" charset="2"/>
              <a:buChar char="Ø"/>
            </a:pPr>
            <a:r>
              <a:rPr lang="zh-CN" altLang="en-US" b="1" dirty="0">
                <a:latin typeface="Times New Roman" panose="02020603050405020304" pitchFamily="18" charset="0"/>
              </a:rPr>
              <a:t> 为共享段分配内存，并装入；</a:t>
            </a:r>
            <a:endParaRPr lang="zh-CN" altLang="en-US" b="1" dirty="0">
              <a:latin typeface="Times New Roman" panose="02020603050405020304" pitchFamily="18" charset="0"/>
            </a:endParaRPr>
          </a:p>
          <a:p>
            <a:pPr lvl="2">
              <a:lnSpc>
                <a:spcPct val="115000"/>
              </a:lnSpc>
              <a:buFont typeface="Wingdings" panose="05000000000000000000" pitchFamily="2" charset="2"/>
              <a:buChar char="Ø"/>
            </a:pPr>
            <a:r>
              <a:rPr lang="zh-CN" altLang="en-US" b="1" dirty="0">
                <a:latin typeface="Times New Roman" panose="02020603050405020304" pitchFamily="18" charset="0"/>
              </a:rPr>
              <a:t>修改进程段表；</a:t>
            </a:r>
            <a:endParaRPr lang="zh-CN" altLang="en-US" b="1" dirty="0">
              <a:latin typeface="Times New Roman" panose="02020603050405020304" pitchFamily="18" charset="0"/>
            </a:endParaRPr>
          </a:p>
          <a:p>
            <a:pPr lvl="2">
              <a:lnSpc>
                <a:spcPct val="115000"/>
              </a:lnSpc>
              <a:buFont typeface="Wingdings" panose="05000000000000000000" pitchFamily="2" charset="2"/>
              <a:buChar char="Ø"/>
            </a:pPr>
            <a:r>
              <a:rPr lang="zh-CN" altLang="en-US" b="1" dirty="0">
                <a:latin typeface="Times New Roman" panose="02020603050405020304" pitchFamily="18" charset="0"/>
              </a:rPr>
              <a:t>修改共享段表：增加一个共享段表项。</a:t>
            </a:r>
            <a:r>
              <a:rPr lang="zh-CN" altLang="en-US" sz="2000" b="1" dirty="0">
                <a:latin typeface="Times New Roman" panose="02020603050405020304" pitchFamily="18" charset="0"/>
              </a:rPr>
              <a:t>        	</a:t>
            </a:r>
            <a:endParaRPr lang="zh-CN" altLang="en-US" sz="2000" b="1" dirty="0">
              <a:latin typeface="Times New Roman" panose="02020603050405020304" pitchFamily="18" charset="0"/>
            </a:endParaRPr>
          </a:p>
          <a:p>
            <a:pPr lvl="1">
              <a:lnSpc>
                <a:spcPct val="115000"/>
              </a:lnSpc>
              <a:buNone/>
            </a:pPr>
            <a:r>
              <a:rPr lang="zh-CN" altLang="en-US" b="1" dirty="0">
                <a:solidFill>
                  <a:schemeClr val="tx2"/>
                </a:solidFill>
                <a:latin typeface="宋体" panose="02010600030101010101" pitchFamily="2" charset="-122"/>
              </a:rPr>
              <a:t>（</a:t>
            </a:r>
            <a:r>
              <a:rPr lang="en-US" altLang="zh-CN" b="1" dirty="0">
                <a:solidFill>
                  <a:schemeClr val="tx2"/>
                </a:solidFill>
                <a:latin typeface="宋体" panose="02010600030101010101" pitchFamily="2" charset="-122"/>
              </a:rPr>
              <a:t>2</a:t>
            </a:r>
            <a:r>
              <a:rPr lang="zh-CN" altLang="en-US" b="1" dirty="0">
                <a:solidFill>
                  <a:schemeClr val="tx2"/>
                </a:solidFill>
                <a:latin typeface="宋体" panose="02010600030101010101" pitchFamily="2" charset="-122"/>
              </a:rPr>
              <a:t>）共享段已在内存</a:t>
            </a:r>
            <a:endParaRPr lang="zh-CN" altLang="en-US" b="1" dirty="0">
              <a:solidFill>
                <a:schemeClr val="tx2"/>
              </a:solidFill>
              <a:latin typeface="宋体" panose="02010600030101010101" pitchFamily="2" charset="-122"/>
            </a:endParaRPr>
          </a:p>
          <a:p>
            <a:pPr lvl="2">
              <a:lnSpc>
                <a:spcPct val="115000"/>
              </a:lnSpc>
              <a:buFont typeface="Wingdings" panose="05000000000000000000" pitchFamily="2" charset="2"/>
              <a:buChar char="Ø"/>
            </a:pPr>
            <a:r>
              <a:rPr lang="zh-CN" altLang="en-US" b="1" dirty="0">
                <a:latin typeface="宋体" panose="02010600030101010101" pitchFamily="2" charset="-122"/>
              </a:rPr>
              <a:t> 修改进程段表；</a:t>
            </a:r>
            <a:endParaRPr lang="zh-CN" altLang="en-US" b="1" dirty="0">
              <a:latin typeface="宋体" panose="02010600030101010101" pitchFamily="2" charset="-122"/>
            </a:endParaRPr>
          </a:p>
          <a:p>
            <a:pPr lvl="2">
              <a:lnSpc>
                <a:spcPct val="115000"/>
              </a:lnSpc>
              <a:buFont typeface="Wingdings" panose="05000000000000000000" pitchFamily="2" charset="2"/>
              <a:buChar char="Ø"/>
            </a:pPr>
            <a:r>
              <a:rPr lang="zh-CN" altLang="en-US" b="1" dirty="0">
                <a:latin typeface="宋体" panose="02010600030101010101" pitchFamily="2" charset="-122"/>
              </a:rPr>
              <a:t> 修改共享段表：增加一个该进程的私有信息</a:t>
            </a:r>
            <a:endParaRPr lang="zh-CN" altLang="en-US" b="1" dirty="0">
              <a:latin typeface="宋体" panose="02010600030101010101" pitchFamily="2" charset="-122"/>
            </a:endParaRPr>
          </a:p>
          <a:p>
            <a:pPr lvl="2">
              <a:lnSpc>
                <a:spcPct val="115000"/>
              </a:lnSpc>
              <a:buFont typeface="Wingdings" panose="05000000000000000000" pitchFamily="2" charset="2"/>
              <a:buNone/>
            </a:pPr>
            <a:r>
              <a:rPr lang="zh-CN" altLang="en-US" b="1" dirty="0">
                <a:latin typeface="宋体" panose="02010600030101010101" pitchFamily="2" charset="-122"/>
              </a:rPr>
              <a:t>                 </a:t>
            </a:r>
            <a:r>
              <a:rPr lang="en-US" altLang="zh-CN" b="1" dirty="0">
                <a:latin typeface="宋体" panose="02010600030101010101" pitchFamily="2" charset="-122"/>
              </a:rPr>
              <a:t>count++</a:t>
            </a:r>
            <a:endParaRPr lang="en-US" altLang="zh-CN" b="1" dirty="0">
              <a:latin typeface="宋体" panose="02010600030101010101" pitchFamily="2" charset="-122"/>
            </a:endParaRPr>
          </a:p>
          <a:p>
            <a:pPr lvl="2">
              <a:lnSpc>
                <a:spcPct val="115000"/>
              </a:lnSpc>
              <a:buFont typeface="Wingdings" panose="05000000000000000000" pitchFamily="2" charset="2"/>
              <a:buNone/>
            </a:pPr>
            <a:r>
              <a:rPr lang="en-US" altLang="zh-CN" sz="3200" b="1" dirty="0">
                <a:solidFill>
                  <a:schemeClr val="accent1"/>
                </a:solidFill>
                <a:latin typeface="宋体" panose="02010600030101010101" pitchFamily="2" charset="-122"/>
              </a:rPr>
              <a:t>3.</a:t>
            </a:r>
            <a:r>
              <a:rPr lang="zh-CN" altLang="en-US" sz="3200" b="1" dirty="0">
                <a:solidFill>
                  <a:schemeClr val="accent1"/>
                </a:solidFill>
                <a:latin typeface="宋体" panose="02010600030101010101" pitchFamily="2" charset="-122"/>
              </a:rPr>
              <a:t>共享段的回收</a:t>
            </a:r>
            <a:endParaRPr lang="zh-CN" altLang="en-US" sz="3200" b="1" dirty="0">
              <a:solidFill>
                <a:schemeClr val="accent1"/>
              </a:solidFill>
              <a:latin typeface="宋体" panose="02010600030101010101" pitchFamily="2" charset="-122"/>
            </a:endParaRPr>
          </a:p>
          <a:p>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6435">
                                            <p:txEl>
                                              <p:charRg st="12" end="26"/>
                                            </p:txEl>
                                          </p:spTgt>
                                        </p:tgtEl>
                                        <p:attrNameLst>
                                          <p:attrName>style.visibility</p:attrName>
                                        </p:attrNameLst>
                                      </p:cBhvr>
                                      <p:to>
                                        <p:strVal val="visible"/>
                                      </p:to>
                                    </p:set>
                                    <p:animEffect transition="in" filter="box(in)">
                                      <p:cBhvr>
                                        <p:cTn id="7" dur="500"/>
                                        <p:tgtEl>
                                          <p:spTgt spid="146435">
                                            <p:txEl>
                                              <p:charRg st="12"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46435">
                                            <p:txEl>
                                              <p:charRg st="26" end="41"/>
                                            </p:txEl>
                                          </p:spTgt>
                                        </p:tgtEl>
                                        <p:attrNameLst>
                                          <p:attrName>style.visibility</p:attrName>
                                        </p:attrNameLst>
                                      </p:cBhvr>
                                      <p:to>
                                        <p:strVal val="visible"/>
                                      </p:to>
                                    </p:set>
                                    <p:animEffect transition="in" filter="box(in)">
                                      <p:cBhvr>
                                        <p:cTn id="12" dur="500"/>
                                        <p:tgtEl>
                                          <p:spTgt spid="146435">
                                            <p:txEl>
                                              <p:charRg st="26" end="4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146435">
                                            <p:txEl>
                                              <p:charRg st="41" end="49"/>
                                            </p:txEl>
                                          </p:spTgt>
                                        </p:tgtEl>
                                        <p:attrNameLst>
                                          <p:attrName>style.visibility</p:attrName>
                                        </p:attrNameLst>
                                      </p:cBhvr>
                                      <p:to>
                                        <p:strVal val="visible"/>
                                      </p:to>
                                    </p:set>
                                    <p:animEffect transition="in" filter="box(in)">
                                      <p:cBhvr>
                                        <p:cTn id="15" dur="500"/>
                                        <p:tgtEl>
                                          <p:spTgt spid="146435">
                                            <p:txEl>
                                              <p:charRg st="41" end="49"/>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146435">
                                            <p:txEl>
                                              <p:charRg st="49" end="76"/>
                                            </p:txEl>
                                          </p:spTgt>
                                        </p:tgtEl>
                                        <p:attrNameLst>
                                          <p:attrName>style.visibility</p:attrName>
                                        </p:attrNameLst>
                                      </p:cBhvr>
                                      <p:to>
                                        <p:strVal val="visible"/>
                                      </p:to>
                                    </p:set>
                                    <p:animEffect transition="in" filter="box(in)">
                                      <p:cBhvr>
                                        <p:cTn id="18" dur="500"/>
                                        <p:tgtEl>
                                          <p:spTgt spid="146435">
                                            <p:txEl>
                                              <p:charRg st="49" end="7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46435">
                                            <p:txEl>
                                              <p:charRg st="76" end="87"/>
                                            </p:txEl>
                                          </p:spTgt>
                                        </p:tgtEl>
                                        <p:attrNameLst>
                                          <p:attrName>style.visibility</p:attrName>
                                        </p:attrNameLst>
                                      </p:cBhvr>
                                      <p:to>
                                        <p:strVal val="visible"/>
                                      </p:to>
                                    </p:set>
                                    <p:animEffect transition="in" filter="box(in)">
                                      <p:cBhvr>
                                        <p:cTn id="23" dur="500"/>
                                        <p:tgtEl>
                                          <p:spTgt spid="146435">
                                            <p:txEl>
                                              <p:charRg st="76" end="8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46435">
                                            <p:txEl>
                                              <p:charRg st="87" end="96"/>
                                            </p:txEl>
                                          </p:spTgt>
                                        </p:tgtEl>
                                        <p:attrNameLst>
                                          <p:attrName>style.visibility</p:attrName>
                                        </p:attrNameLst>
                                      </p:cBhvr>
                                      <p:to>
                                        <p:strVal val="visible"/>
                                      </p:to>
                                    </p:set>
                                    <p:animEffect transition="in" filter="box(in)">
                                      <p:cBhvr>
                                        <p:cTn id="28" dur="500"/>
                                        <p:tgtEl>
                                          <p:spTgt spid="146435">
                                            <p:txEl>
                                              <p:charRg st="87" end="96"/>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146435">
                                            <p:txEl>
                                              <p:charRg st="96" end="117"/>
                                            </p:txEl>
                                          </p:spTgt>
                                        </p:tgtEl>
                                        <p:attrNameLst>
                                          <p:attrName>style.visibility</p:attrName>
                                        </p:attrNameLst>
                                      </p:cBhvr>
                                      <p:to>
                                        <p:strVal val="visible"/>
                                      </p:to>
                                    </p:set>
                                    <p:animEffect transition="in" filter="box(in)">
                                      <p:cBhvr>
                                        <p:cTn id="31" dur="500"/>
                                        <p:tgtEl>
                                          <p:spTgt spid="146435">
                                            <p:txEl>
                                              <p:charRg st="96" end="117"/>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146435">
                                            <p:txEl>
                                              <p:charRg st="117" end="142"/>
                                            </p:txEl>
                                          </p:spTgt>
                                        </p:tgtEl>
                                        <p:attrNameLst>
                                          <p:attrName>style.visibility</p:attrName>
                                        </p:attrNameLst>
                                      </p:cBhvr>
                                      <p:to>
                                        <p:strVal val="visible"/>
                                      </p:to>
                                    </p:set>
                                    <p:animEffect transition="in" filter="box(in)">
                                      <p:cBhvr>
                                        <p:cTn id="34" dur="500"/>
                                        <p:tgtEl>
                                          <p:spTgt spid="146435">
                                            <p:txEl>
                                              <p:charRg st="117" end="14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146435">
                                            <p:txEl>
                                              <p:charRg st="142" end="151"/>
                                            </p:txEl>
                                          </p:spTgt>
                                        </p:tgtEl>
                                        <p:attrNameLst>
                                          <p:attrName>style.visibility</p:attrName>
                                        </p:attrNameLst>
                                      </p:cBhvr>
                                      <p:to>
                                        <p:strVal val="visible"/>
                                      </p:to>
                                    </p:set>
                                    <p:animEffect transition="in" filter="box(in)">
                                      <p:cBhvr>
                                        <p:cTn id="39" dur="500"/>
                                        <p:tgtEl>
                                          <p:spTgt spid="146435">
                                            <p:txEl>
                                              <p:charRg st="142" end="15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Rectangle 2"/>
          <p:cNvSpPr>
            <a:spLocks noGrp="1" noChangeArrowheads="1"/>
          </p:cNvSpPr>
          <p:nvPr>
            <p:ph type="title"/>
          </p:nvPr>
        </p:nvSpPr>
        <p:spPr>
          <a:xfrm>
            <a:off x="179388" y="115888"/>
            <a:ext cx="8229600" cy="655638"/>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4.10 </a:t>
            </a:r>
            <a:r>
              <a:rPr kumimoji="0" lang="zh-CN" altLang="en-US"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请求分段存储管理方式</a:t>
            </a:r>
            <a:endParaRPr kumimoji="0" lang="zh-CN" altLang="en-US"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147459" name="Rectangle 3"/>
          <p:cNvSpPr>
            <a:spLocks noGrp="1"/>
          </p:cNvSpPr>
          <p:nvPr>
            <p:ph idx="1"/>
          </p:nvPr>
        </p:nvSpPr>
        <p:spPr>
          <a:xfrm>
            <a:off x="0" y="765175"/>
            <a:ext cx="9144000" cy="5327650"/>
          </a:xfrm>
          <a:ln/>
        </p:spPr>
        <p:txBody>
          <a:bodyPr vert="horz" wrap="square" lIns="91440" tIns="45720" rIns="91440" bIns="45720" anchor="t"/>
          <a:p>
            <a:pPr>
              <a:buNone/>
            </a:pPr>
            <a:r>
              <a:rPr lang="zh-CN" altLang="en-US" sz="3600" b="1" dirty="0">
                <a:solidFill>
                  <a:srgbClr val="3333FF"/>
                </a:solidFill>
                <a:latin typeface="宋体" panose="02010600030101010101" pitchFamily="2" charset="-122"/>
              </a:rPr>
              <a:t>三</a:t>
            </a:r>
            <a:r>
              <a:rPr lang="en-US" altLang="zh-CN" sz="3600" b="1" dirty="0">
                <a:solidFill>
                  <a:srgbClr val="3333FF"/>
                </a:solidFill>
                <a:latin typeface="宋体" panose="02010600030101010101" pitchFamily="2" charset="-122"/>
              </a:rPr>
              <a:t>.</a:t>
            </a:r>
            <a:r>
              <a:rPr lang="zh-CN" altLang="en-US" sz="3600" b="1" dirty="0">
                <a:solidFill>
                  <a:srgbClr val="3333FF"/>
                </a:solidFill>
                <a:latin typeface="宋体" panose="02010600030101010101" pitchFamily="2" charset="-122"/>
              </a:rPr>
              <a:t>分段保护</a:t>
            </a:r>
            <a:endParaRPr lang="zh-CN" altLang="en-US" sz="3600" b="1" dirty="0">
              <a:solidFill>
                <a:srgbClr val="3333FF"/>
              </a:solidFill>
              <a:latin typeface="宋体" panose="02010600030101010101" pitchFamily="2" charset="-122"/>
            </a:endParaRPr>
          </a:p>
          <a:p>
            <a:pPr>
              <a:buNone/>
            </a:pPr>
            <a:r>
              <a:rPr lang="zh-CN" altLang="en-US" b="1" dirty="0">
                <a:latin typeface="宋体" panose="02010600030101010101" pitchFamily="2" charset="-122"/>
              </a:rPr>
              <a:t>    </a:t>
            </a:r>
            <a:r>
              <a:rPr lang="en-US" altLang="zh-CN" b="1" dirty="0">
                <a:solidFill>
                  <a:schemeClr val="accent1"/>
                </a:solidFill>
                <a:latin typeface="宋体" panose="02010600030101010101" pitchFamily="2" charset="-122"/>
              </a:rPr>
              <a:t>1. </a:t>
            </a:r>
            <a:r>
              <a:rPr lang="zh-CN" altLang="en-US" b="1" dirty="0">
                <a:solidFill>
                  <a:schemeClr val="accent1"/>
                </a:solidFill>
                <a:latin typeface="宋体" panose="02010600030101010101" pitchFamily="2" charset="-122"/>
              </a:rPr>
              <a:t>越界检查</a:t>
            </a:r>
            <a:endParaRPr lang="zh-CN" altLang="en-US" b="1" dirty="0">
              <a:solidFill>
                <a:schemeClr val="accent1"/>
              </a:solidFill>
              <a:latin typeface="宋体" panose="02010600030101010101" pitchFamily="2" charset="-122"/>
            </a:endParaRPr>
          </a:p>
          <a:p>
            <a:pPr lvl="2">
              <a:lnSpc>
                <a:spcPct val="110000"/>
              </a:lnSpc>
            </a:pPr>
            <a:r>
              <a:rPr lang="zh-CN" altLang="en-US" sz="2800" b="1" dirty="0"/>
              <a:t>段表寄存器：段表始址、段表长度</a:t>
            </a:r>
            <a:endParaRPr lang="zh-CN" altLang="en-US" sz="2800" b="1" dirty="0"/>
          </a:p>
          <a:p>
            <a:pPr lvl="2">
              <a:lnSpc>
                <a:spcPct val="110000"/>
              </a:lnSpc>
            </a:pPr>
            <a:r>
              <a:rPr lang="zh-CN" altLang="en-US" sz="2800" b="1" dirty="0"/>
              <a:t>逻辑地址：段号；段内地址。</a:t>
            </a:r>
            <a:endParaRPr lang="zh-CN" altLang="en-US" sz="2800" b="1" dirty="0"/>
          </a:p>
          <a:p>
            <a:pPr lvl="2">
              <a:lnSpc>
                <a:spcPct val="110000"/>
              </a:lnSpc>
            </a:pPr>
            <a:r>
              <a:rPr lang="zh-CN" altLang="en-US" sz="2800" b="1" dirty="0"/>
              <a:t>比较：段号</a:t>
            </a:r>
            <a:r>
              <a:rPr lang="en-US" altLang="zh-CN" sz="2800" b="1" dirty="0">
                <a:latin typeface="宋体" panose="02010600030101010101" pitchFamily="2" charset="-122"/>
              </a:rPr>
              <a:t>—</a:t>
            </a:r>
            <a:r>
              <a:rPr lang="zh-CN" altLang="en-US" sz="2800" b="1" dirty="0"/>
              <a:t>段表长度</a:t>
            </a:r>
            <a:endParaRPr lang="zh-CN" altLang="en-US" sz="2800" b="1" dirty="0"/>
          </a:p>
          <a:p>
            <a:pPr lvl="2">
              <a:lnSpc>
                <a:spcPct val="110000"/>
              </a:lnSpc>
              <a:buNone/>
            </a:pPr>
            <a:endParaRPr lang="zh-CN" altLang="en-US" sz="2800" b="1" dirty="0">
              <a:latin typeface="宋体" panose="02010600030101010101" pitchFamily="2" charset="-122"/>
            </a:endParaRPr>
          </a:p>
          <a:p>
            <a:pPr lvl="1">
              <a:lnSpc>
                <a:spcPct val="110000"/>
              </a:lnSpc>
              <a:buNone/>
            </a:pPr>
            <a:r>
              <a:rPr lang="en-US" altLang="zh-CN" sz="3200" b="1" dirty="0">
                <a:solidFill>
                  <a:schemeClr val="accent1"/>
                </a:solidFill>
                <a:latin typeface="宋体" panose="02010600030101010101" pitchFamily="2" charset="-122"/>
              </a:rPr>
              <a:t>2. </a:t>
            </a:r>
            <a:r>
              <a:rPr lang="zh-CN" altLang="en-US" sz="3200" b="1" dirty="0">
                <a:solidFill>
                  <a:schemeClr val="accent1"/>
                </a:solidFill>
                <a:latin typeface="宋体" panose="02010600030101010101" pitchFamily="2" charset="-122"/>
              </a:rPr>
              <a:t>存取控制检查</a:t>
            </a:r>
            <a:endParaRPr lang="zh-CN" altLang="en-US" sz="3200" b="1" dirty="0">
              <a:solidFill>
                <a:schemeClr val="accent1"/>
              </a:solidFill>
              <a:latin typeface="宋体" panose="02010600030101010101" pitchFamily="2" charset="-122"/>
            </a:endParaRPr>
          </a:p>
          <a:p>
            <a:pPr lvl="1">
              <a:lnSpc>
                <a:spcPct val="110000"/>
              </a:lnSpc>
              <a:buNone/>
            </a:pPr>
            <a:r>
              <a:rPr lang="zh-CN" altLang="en-US" b="1" dirty="0">
                <a:latin typeface="宋体" panose="02010600030101010101" pitchFamily="2" charset="-122"/>
              </a:rPr>
              <a:t>段表项：存取控制字段（ 只读、只执行、读</a:t>
            </a:r>
            <a:r>
              <a:rPr lang="en-US" altLang="zh-CN" b="1" dirty="0">
                <a:latin typeface="宋体" panose="02010600030101010101" pitchFamily="2" charset="-122"/>
              </a:rPr>
              <a:t>/</a:t>
            </a:r>
            <a:r>
              <a:rPr lang="zh-CN" altLang="en-US" b="1" dirty="0">
                <a:latin typeface="宋体" panose="02010600030101010101" pitchFamily="2" charset="-122"/>
              </a:rPr>
              <a:t>写）</a:t>
            </a:r>
            <a:endParaRPr lang="zh-CN" altLang="en-US" b="1" dirty="0">
              <a:latin typeface="宋体" panose="02010600030101010101" pitchFamily="2" charset="-122"/>
            </a:endParaRPr>
          </a:p>
          <a:p>
            <a:pPr lvl="1">
              <a:lnSpc>
                <a:spcPct val="110000"/>
              </a:lnSpc>
              <a:buNone/>
            </a:pPr>
            <a:endParaRPr lang="zh-CN" altLang="en-US" dirty="0">
              <a:latin typeface="宋体" panose="02010600030101010101" pitchFamily="2" charset="-122"/>
            </a:endParaRPr>
          </a:p>
        </p:txBody>
      </p:sp>
      <p:sp>
        <p:nvSpPr>
          <p:cNvPr id="147460" name="Text Box 4"/>
          <p:cNvSpPr txBox="1">
            <a:spLocks noChangeArrowheads="1"/>
          </p:cNvSpPr>
          <p:nvPr/>
        </p:nvSpPr>
        <p:spPr bwMode="auto">
          <a:xfrm>
            <a:off x="1979613" y="3644900"/>
            <a:ext cx="3168650" cy="519113"/>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0" lang="zh-CN" altLang="en-US" sz="2800" kern="1200" cap="none" spc="0" normalizeH="0" baseline="0" noProof="0" smtClean="0">
                <a:latin typeface="Arial" panose="020B0604020202020204" pitchFamily="34" charset="0"/>
                <a:ea typeface="宋体" panose="02010600030101010101" pitchFamily="2" charset="-122"/>
                <a:cs typeface="+mn-cs"/>
              </a:rPr>
              <a:t>段长</a:t>
            </a:r>
            <a:r>
              <a:rPr kumimoji="0" lang="en-US" altLang="zh-CN" sz="2800" kern="1200" cap="none" spc="0" normalizeH="0" baseline="0" noProof="0" smtClean="0">
                <a:latin typeface="宋体" panose="02010600030101010101" pitchFamily="2" charset="-122"/>
                <a:ea typeface="宋体" panose="02010600030101010101" pitchFamily="2" charset="-122"/>
                <a:cs typeface="+mn-cs"/>
              </a:rPr>
              <a:t>—</a:t>
            </a:r>
            <a:r>
              <a:rPr kumimoji="0" lang="zh-CN" altLang="en-US" sz="2800" kern="1200" cap="none" spc="0" normalizeH="0" baseline="0" noProof="0" smtClean="0">
                <a:latin typeface="Arial" panose="020B0604020202020204" pitchFamily="34" charset="0"/>
                <a:ea typeface="宋体" panose="02010600030101010101" pitchFamily="2" charset="-122"/>
                <a:cs typeface="+mn-cs"/>
              </a:rPr>
              <a:t>段内地址</a:t>
            </a:r>
            <a:endParaRPr kumimoji="0" lang="en-US" altLang="zh-CN" sz="2800" kern="1200" cap="none" spc="0" normalizeH="0" baseline="0" noProof="0" smtClean="0">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7459">
                                            <p:txEl>
                                              <p:charRg st="49" end="60"/>
                                            </p:txEl>
                                          </p:spTgt>
                                        </p:tgtEl>
                                        <p:attrNameLst>
                                          <p:attrName>style.visibility</p:attrName>
                                        </p:attrNameLst>
                                      </p:cBhvr>
                                      <p:to>
                                        <p:strVal val="visible"/>
                                      </p:to>
                                    </p:set>
                                    <p:animEffect transition="in" filter="box(in)">
                                      <p:cBhvr>
                                        <p:cTn id="7" dur="500"/>
                                        <p:tgtEl>
                                          <p:spTgt spid="147459">
                                            <p:txEl>
                                              <p:charRg st="49" end="6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7460"/>
                                        </p:tgtEl>
                                        <p:attrNameLst>
                                          <p:attrName>style.visibility</p:attrName>
                                        </p:attrNameLst>
                                      </p:cBhvr>
                                      <p:to>
                                        <p:strVal val="visible"/>
                                      </p:to>
                                    </p:set>
                                    <p:animEffect transition="in" filter="box(in)">
                                      <p:cBhvr>
                                        <p:cTn id="12" dur="500"/>
                                        <p:tgtEl>
                                          <p:spTgt spid="147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0" grpId="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62" name="Rectangle 2"/>
          <p:cNvSpPr>
            <a:spLocks noGrp="1" noChangeArrowheads="1"/>
          </p:cNvSpPr>
          <p:nvPr>
            <p:ph type="title"/>
          </p:nvPr>
        </p:nvSpPr>
        <p:spPr>
          <a:xfrm>
            <a:off x="179388" y="115888"/>
            <a:ext cx="8229600" cy="655638"/>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4.10 </a:t>
            </a:r>
            <a:r>
              <a:rPr kumimoji="0" lang="zh-CN" altLang="en-US"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请求分段存储管理方式</a:t>
            </a:r>
            <a:endParaRPr kumimoji="0" lang="zh-CN" altLang="en-US"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168963" name="Rectangle 3"/>
          <p:cNvSpPr>
            <a:spLocks noGrp="1"/>
          </p:cNvSpPr>
          <p:nvPr>
            <p:ph idx="1"/>
          </p:nvPr>
        </p:nvSpPr>
        <p:spPr>
          <a:xfrm>
            <a:off x="250825" y="765175"/>
            <a:ext cx="8713788" cy="5616575"/>
          </a:xfrm>
          <a:ln/>
        </p:spPr>
        <p:txBody>
          <a:bodyPr vert="horz" wrap="square" lIns="91440" tIns="45720" rIns="91440" bIns="45720" anchor="t"/>
          <a:p>
            <a:pPr>
              <a:buNone/>
            </a:pPr>
            <a:r>
              <a:rPr lang="zh-CN" altLang="en-US" sz="4000" b="1" dirty="0">
                <a:solidFill>
                  <a:srgbClr val="3333FF"/>
                </a:solidFill>
                <a:latin typeface="宋体" panose="02010600030101010101" pitchFamily="2" charset="-122"/>
              </a:rPr>
              <a:t>三</a:t>
            </a:r>
            <a:r>
              <a:rPr lang="en-US" altLang="zh-CN" sz="4000" b="1" dirty="0">
                <a:solidFill>
                  <a:srgbClr val="3333FF"/>
                </a:solidFill>
                <a:latin typeface="宋体" panose="02010600030101010101" pitchFamily="2" charset="-122"/>
              </a:rPr>
              <a:t>.</a:t>
            </a:r>
            <a:r>
              <a:rPr lang="zh-CN" altLang="en-US" sz="4000" b="1" dirty="0">
                <a:solidFill>
                  <a:srgbClr val="3333FF"/>
                </a:solidFill>
                <a:latin typeface="宋体" panose="02010600030101010101" pitchFamily="2" charset="-122"/>
              </a:rPr>
              <a:t>分段保护</a:t>
            </a:r>
            <a:endParaRPr lang="zh-CN" altLang="en-US" sz="4000" b="1" dirty="0">
              <a:solidFill>
                <a:srgbClr val="3333FF"/>
              </a:solidFill>
              <a:latin typeface="宋体" panose="02010600030101010101" pitchFamily="2" charset="-122"/>
            </a:endParaRPr>
          </a:p>
          <a:p>
            <a:pPr lvl="1">
              <a:lnSpc>
                <a:spcPct val="110000"/>
              </a:lnSpc>
              <a:buNone/>
            </a:pPr>
            <a:r>
              <a:rPr lang="en-US" altLang="zh-CN" sz="3200" b="1" dirty="0">
                <a:solidFill>
                  <a:schemeClr val="accent1"/>
                </a:solidFill>
              </a:rPr>
              <a:t>3.</a:t>
            </a:r>
            <a:r>
              <a:rPr lang="zh-CN" altLang="en-US" sz="3200" b="1" dirty="0">
                <a:solidFill>
                  <a:schemeClr val="accent1"/>
                </a:solidFill>
              </a:rPr>
              <a:t>环保护机构</a:t>
            </a:r>
            <a:endParaRPr lang="zh-CN" altLang="en-US" sz="3200" b="1" dirty="0">
              <a:solidFill>
                <a:schemeClr val="accent1"/>
              </a:solidFill>
            </a:endParaRPr>
          </a:p>
          <a:p>
            <a:pPr lvl="2">
              <a:lnSpc>
                <a:spcPct val="110000"/>
              </a:lnSpc>
            </a:pPr>
            <a:r>
              <a:rPr lang="zh-CN" altLang="en-US" sz="3200" b="1" dirty="0"/>
              <a:t>低编号的环具有高保护级别。</a:t>
            </a:r>
            <a:endParaRPr lang="zh-CN" altLang="en-US" sz="3200" b="1" dirty="0"/>
          </a:p>
          <a:p>
            <a:pPr lvl="2">
              <a:lnSpc>
                <a:spcPct val="110000"/>
              </a:lnSpc>
            </a:pPr>
            <a:r>
              <a:rPr lang="zh-CN" altLang="en-US" sz="3200" b="1" dirty="0"/>
              <a:t>程序可以访问驻留在相同环或较低特权环中的数据；</a:t>
            </a:r>
            <a:endParaRPr lang="zh-CN" altLang="en-US" sz="3200" b="1" dirty="0"/>
          </a:p>
          <a:p>
            <a:pPr lvl="2">
              <a:lnSpc>
                <a:spcPct val="110000"/>
              </a:lnSpc>
            </a:pPr>
            <a:r>
              <a:rPr lang="zh-CN" altLang="en-US" sz="3200" b="1" dirty="0"/>
              <a:t>程序可以调用驻留在相同环或较高特权环中的服务</a:t>
            </a:r>
            <a:r>
              <a:rPr lang="zh-CN" altLang="en-US" dirty="0"/>
              <a:t>。</a:t>
            </a:r>
            <a:endParaRPr lang="zh-CN" altLang="en-US" dirty="0"/>
          </a:p>
        </p:txBody>
      </p:sp>
    </p:spTree>
  </p:cSld>
  <p:clrMapOvr>
    <a:masterClrMapping/>
  </p:clrMapOvr>
  <p:transition>
    <p:fade/>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2626" name="Rectangle 2"/>
          <p:cNvSpPr>
            <a:spLocks noGrp="1" noChangeArrowheads="1"/>
          </p:cNvSpPr>
          <p:nvPr>
            <p:ph type="title"/>
          </p:nvPr>
        </p:nvSpPr>
        <p:spPr>
          <a:xfrm>
            <a:off x="179388" y="115888"/>
            <a:ext cx="8229600" cy="655638"/>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3.</a:t>
            </a:r>
            <a:r>
              <a:rPr kumimoji="0" lang="zh-CN" altLang="en-US" sz="28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环保护机制</a:t>
            </a:r>
            <a:endParaRPr kumimoji="0" lang="zh-CN" altLang="en-US" sz="28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endParaRPr>
          </a:p>
        </p:txBody>
      </p:sp>
      <p:sp>
        <p:nvSpPr>
          <p:cNvPr id="282629" name="Oval 5"/>
          <p:cNvSpPr>
            <a:spLocks noChangeArrowheads="1"/>
          </p:cNvSpPr>
          <p:nvPr/>
        </p:nvSpPr>
        <p:spPr bwMode="auto">
          <a:xfrm>
            <a:off x="1908175" y="1196975"/>
            <a:ext cx="4248150" cy="4319588"/>
          </a:xfrm>
          <a:prstGeom prst="ellipse">
            <a:avLst/>
          </a:prstGeom>
          <a:noFill/>
          <a:ln w="12700">
            <a:solidFill>
              <a:schemeClr val="tx1"/>
            </a:solidFill>
            <a:round/>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2630" name="Oval 6"/>
          <p:cNvSpPr>
            <a:spLocks noChangeArrowheads="1"/>
          </p:cNvSpPr>
          <p:nvPr/>
        </p:nvSpPr>
        <p:spPr bwMode="auto">
          <a:xfrm>
            <a:off x="2771775" y="2060575"/>
            <a:ext cx="2663825" cy="2736850"/>
          </a:xfrm>
          <a:prstGeom prst="ellipse">
            <a:avLst/>
          </a:prstGeom>
          <a:noFill/>
          <a:ln w="12700">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2631" name="Oval 7"/>
          <p:cNvSpPr>
            <a:spLocks noChangeArrowheads="1"/>
          </p:cNvSpPr>
          <p:nvPr/>
        </p:nvSpPr>
        <p:spPr bwMode="auto">
          <a:xfrm>
            <a:off x="3346450" y="2781300"/>
            <a:ext cx="1512888" cy="1368425"/>
          </a:xfrm>
          <a:prstGeom prst="ellipse">
            <a:avLst/>
          </a:prstGeom>
          <a:noFill/>
          <a:ln w="12700">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2632" name="Oval 8"/>
          <p:cNvSpPr>
            <a:spLocks noChangeArrowheads="1"/>
          </p:cNvSpPr>
          <p:nvPr/>
        </p:nvSpPr>
        <p:spPr bwMode="auto">
          <a:xfrm>
            <a:off x="1042988" y="476250"/>
            <a:ext cx="5832475" cy="5832475"/>
          </a:xfrm>
          <a:prstGeom prst="ellipse">
            <a:avLst/>
          </a:prstGeom>
          <a:noFill/>
          <a:ln w="12700">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2633" name="Text Box 9"/>
          <p:cNvSpPr txBox="1">
            <a:spLocks noChangeArrowheads="1"/>
          </p:cNvSpPr>
          <p:nvPr/>
        </p:nvSpPr>
        <p:spPr bwMode="auto">
          <a:xfrm>
            <a:off x="3346450" y="3141663"/>
            <a:ext cx="1585913"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solidFill>
                  <a:schemeClr val="tx2"/>
                </a:solidFill>
                <a:latin typeface="Arial" panose="020B0604020202020204" pitchFamily="34" charset="0"/>
                <a:ea typeface="宋体" panose="02010600030101010101" pitchFamily="2" charset="-122"/>
                <a:cs typeface="+mn-cs"/>
              </a:rPr>
              <a:t>0</a:t>
            </a:r>
            <a:r>
              <a:rPr kumimoji="0" lang="zh-CN" altLang="en-US" kern="1200" cap="none" spc="0" normalizeH="0" baseline="0" noProof="0" smtClean="0">
                <a:solidFill>
                  <a:schemeClr val="tx2"/>
                </a:solidFill>
                <a:latin typeface="Arial" panose="020B0604020202020204" pitchFamily="34" charset="0"/>
                <a:ea typeface="宋体" panose="02010600030101010101" pitchFamily="2" charset="-122"/>
                <a:cs typeface="+mn-cs"/>
              </a:rPr>
              <a:t>级：内核</a:t>
            </a:r>
            <a:endParaRPr kumimoji="0" lang="zh-CN" altLang="en-US" kern="1200" cap="none" spc="0" normalizeH="0" baseline="0" noProof="0" smtClean="0">
              <a:solidFill>
                <a:schemeClr val="tx2"/>
              </a:solidFill>
              <a:latin typeface="Arial" panose="020B0604020202020204" pitchFamily="34" charset="0"/>
              <a:ea typeface="宋体" panose="02010600030101010101" pitchFamily="2" charset="-122"/>
              <a:cs typeface="+mn-cs"/>
            </a:endParaRPr>
          </a:p>
        </p:txBody>
      </p:sp>
      <p:sp>
        <p:nvSpPr>
          <p:cNvPr id="282634" name="Text Box 10"/>
          <p:cNvSpPr txBox="1">
            <a:spLocks noChangeArrowheads="1"/>
          </p:cNvSpPr>
          <p:nvPr/>
        </p:nvSpPr>
        <p:spPr bwMode="auto">
          <a:xfrm>
            <a:off x="3059113" y="2276475"/>
            <a:ext cx="2736850"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1</a:t>
            </a:r>
            <a:r>
              <a:rPr kumimoji="0" lang="zh-CN" altLang="en-US" kern="1200" cap="none" spc="0" normalizeH="0" baseline="0" noProof="0" smtClean="0">
                <a:latin typeface="Arial" panose="020B0604020202020204" pitchFamily="34" charset="0"/>
                <a:ea typeface="宋体" panose="02010600030101010101" pitchFamily="2" charset="-122"/>
                <a:cs typeface="+mn-cs"/>
              </a:rPr>
              <a:t>级：系统调用</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sp>
        <p:nvSpPr>
          <p:cNvPr id="282635" name="Text Box 11"/>
          <p:cNvSpPr txBox="1">
            <a:spLocks noChangeArrowheads="1"/>
          </p:cNvSpPr>
          <p:nvPr/>
        </p:nvSpPr>
        <p:spPr bwMode="auto">
          <a:xfrm>
            <a:off x="3203575" y="1557338"/>
            <a:ext cx="26638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2</a:t>
            </a:r>
            <a:r>
              <a:rPr kumimoji="0" lang="zh-CN" altLang="en-US" kern="1200" cap="none" spc="0" normalizeH="0" baseline="0" noProof="0" smtClean="0">
                <a:latin typeface="Arial" panose="020B0604020202020204" pitchFamily="34" charset="0"/>
                <a:ea typeface="宋体" panose="02010600030101010101" pitchFamily="2" charset="-122"/>
                <a:cs typeface="+mn-cs"/>
              </a:rPr>
              <a:t>级：共享库</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sp>
        <p:nvSpPr>
          <p:cNvPr id="282636" name="Text Box 12"/>
          <p:cNvSpPr txBox="1">
            <a:spLocks noChangeArrowheads="1"/>
          </p:cNvSpPr>
          <p:nvPr/>
        </p:nvSpPr>
        <p:spPr bwMode="auto">
          <a:xfrm>
            <a:off x="2843213" y="692150"/>
            <a:ext cx="23764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3</a:t>
            </a:r>
            <a:r>
              <a:rPr kumimoji="0" lang="zh-CN" altLang="en-US" kern="1200" cap="none" spc="0" normalizeH="0" baseline="0" noProof="0" smtClean="0">
                <a:latin typeface="Arial" panose="020B0604020202020204" pitchFamily="34" charset="0"/>
                <a:ea typeface="宋体" panose="02010600030101010101" pitchFamily="2" charset="-122"/>
                <a:cs typeface="+mn-cs"/>
              </a:rPr>
              <a:t>级：应用程序</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sp>
        <p:nvSpPr>
          <p:cNvPr id="282637" name="Line 13"/>
          <p:cNvSpPr>
            <a:spLocks noChangeShapeType="1"/>
          </p:cNvSpPr>
          <p:nvPr/>
        </p:nvSpPr>
        <p:spPr bwMode="auto">
          <a:xfrm>
            <a:off x="4859338" y="3284538"/>
            <a:ext cx="2017713"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2638" name="Line 14"/>
          <p:cNvSpPr>
            <a:spLocks noChangeShapeType="1"/>
          </p:cNvSpPr>
          <p:nvPr/>
        </p:nvSpPr>
        <p:spPr bwMode="auto">
          <a:xfrm flipH="1" flipV="1">
            <a:off x="4140200" y="3789363"/>
            <a:ext cx="71438" cy="2519363"/>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2639" name="Text Box 15"/>
          <p:cNvSpPr txBox="1">
            <a:spLocks noChangeArrowheads="1"/>
          </p:cNvSpPr>
          <p:nvPr/>
        </p:nvSpPr>
        <p:spPr bwMode="auto">
          <a:xfrm>
            <a:off x="4716463" y="2852738"/>
            <a:ext cx="28797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kern="1200" cap="none" spc="0" normalizeH="0" baseline="0" noProof="0" smtClean="0">
                <a:solidFill>
                  <a:schemeClr val="accent1"/>
                </a:solidFill>
                <a:latin typeface="Arial" panose="020B0604020202020204" pitchFamily="34" charset="0"/>
                <a:ea typeface="宋体" panose="02010600030101010101" pitchFamily="2" charset="-122"/>
                <a:cs typeface="+mn-cs"/>
              </a:rPr>
              <a:t>数据访问：内访外</a:t>
            </a:r>
            <a:endParaRPr kumimoji="0" lang="zh-CN" altLang="en-US" kern="1200" cap="none" spc="0" normalizeH="0" baseline="0" noProof="0" smtClean="0">
              <a:solidFill>
                <a:schemeClr val="accent1"/>
              </a:solidFill>
              <a:latin typeface="Arial" panose="020B0604020202020204" pitchFamily="34" charset="0"/>
              <a:ea typeface="宋体" panose="02010600030101010101" pitchFamily="2" charset="-122"/>
              <a:cs typeface="+mn-cs"/>
            </a:endParaRPr>
          </a:p>
        </p:txBody>
      </p:sp>
      <p:sp>
        <p:nvSpPr>
          <p:cNvPr id="282640" name="Text Box 16"/>
          <p:cNvSpPr txBox="1">
            <a:spLocks noChangeArrowheads="1"/>
          </p:cNvSpPr>
          <p:nvPr/>
        </p:nvSpPr>
        <p:spPr bwMode="auto">
          <a:xfrm>
            <a:off x="4310063" y="4005263"/>
            <a:ext cx="549275" cy="25209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algn="l" defTabSz="914400">
              <a:buClr>
                <a:schemeClr val="tx1"/>
              </a:buClr>
              <a:buSzTx/>
              <a:buFontTx/>
              <a:buNone/>
              <a:defRPr/>
            </a:pPr>
            <a:r>
              <a:rPr kumimoji="0" lang="zh-CN" altLang="en-US" kern="1200" cap="none" spc="0" normalizeH="0" baseline="0" noProof="0" smtClean="0">
                <a:solidFill>
                  <a:schemeClr val="accent1"/>
                </a:solidFill>
                <a:latin typeface="Arial" panose="020B0604020202020204" pitchFamily="34" charset="0"/>
                <a:ea typeface="宋体" panose="02010600030101010101" pitchFamily="2" charset="-122"/>
                <a:cs typeface="+mn-cs"/>
              </a:rPr>
              <a:t>功能调用：外调内</a:t>
            </a:r>
            <a:endParaRPr kumimoji="0" lang="zh-CN" altLang="en-US" kern="1200" cap="none" spc="0" normalizeH="0" baseline="0" noProof="0" smtClean="0">
              <a:solidFill>
                <a:schemeClr val="accent1"/>
              </a:solidFill>
              <a:latin typeface="Arial" panose="020B0604020202020204" pitchFamily="34" charset="0"/>
              <a:ea typeface="宋体" panose="02010600030101010101" pitchFamily="2" charset="-122"/>
              <a:cs typeface="+mn-cs"/>
            </a:endParaRPr>
          </a:p>
        </p:txBody>
      </p:sp>
    </p:spTree>
  </p:cSld>
  <p:clrMapOvr>
    <a:masterClrMapping/>
  </p:clrMapOvr>
  <p:transition>
    <p:fade/>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Rectangle 2"/>
          <p:cNvSpPr>
            <a:spLocks noGrp="1" noChangeArrowheads="1"/>
          </p:cNvSpPr>
          <p:nvPr>
            <p:ph type="title"/>
          </p:nvPr>
        </p:nvSpPr>
        <p:spPr>
          <a:xfrm>
            <a:off x="250825" y="188913"/>
            <a:ext cx="8229600" cy="655638"/>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chemeClr val="tx2"/>
                </a:solidFill>
                <a:effectLst/>
                <a:uLnTx/>
                <a:uFillTx/>
                <a:latin typeface="+mj-lt"/>
                <a:ea typeface="+mj-ea"/>
                <a:cs typeface="+mj-cs"/>
              </a:rPr>
              <a:t>作业：</a:t>
            </a:r>
            <a:endParaRPr kumimoji="0" lang="zh-CN" altLang="en-US" sz="4000" b="1" i="0" u="none" strike="noStrike" kern="0" cap="none" spc="0" normalizeH="0" baseline="0" noProof="0" smtClean="0">
              <a:ln>
                <a:noFill/>
              </a:ln>
              <a:solidFill>
                <a:schemeClr val="tx2"/>
              </a:solidFill>
              <a:effectLst/>
              <a:uLnTx/>
              <a:uFillTx/>
              <a:latin typeface="+mj-lt"/>
              <a:ea typeface="+mj-ea"/>
              <a:cs typeface="+mj-cs"/>
            </a:endParaRPr>
          </a:p>
        </p:txBody>
      </p:sp>
      <p:sp>
        <p:nvSpPr>
          <p:cNvPr id="171011" name="Rectangle 3"/>
          <p:cNvSpPr>
            <a:spLocks noGrp="1"/>
          </p:cNvSpPr>
          <p:nvPr>
            <p:ph idx="1"/>
          </p:nvPr>
        </p:nvSpPr>
        <p:spPr>
          <a:xfrm>
            <a:off x="457200" y="908050"/>
            <a:ext cx="8578850" cy="5218113"/>
          </a:xfrm>
          <a:ln/>
        </p:spPr>
        <p:txBody>
          <a:bodyPr vert="horz" wrap="square" lIns="91440" tIns="45720" rIns="91440" bIns="45720" anchor="t"/>
          <a:p>
            <a:pPr marL="609600" indent="-609600"/>
            <a:r>
              <a:rPr lang="en-US" altLang="zh-CN" b="1" dirty="0"/>
              <a:t>P159</a:t>
            </a:r>
            <a:r>
              <a:rPr lang="zh-CN" altLang="en-US" b="1" dirty="0"/>
              <a:t>：</a:t>
            </a:r>
            <a:r>
              <a:rPr lang="en-US" altLang="zh-CN" b="1" dirty="0"/>
              <a:t>5</a:t>
            </a:r>
            <a:r>
              <a:rPr lang="zh-CN" altLang="en-US" b="1" dirty="0"/>
              <a:t>，</a:t>
            </a:r>
            <a:r>
              <a:rPr lang="en-US" altLang="zh-CN" b="1" dirty="0"/>
              <a:t>6</a:t>
            </a:r>
            <a:r>
              <a:rPr lang="zh-CN" altLang="en-US" b="1" dirty="0"/>
              <a:t>，</a:t>
            </a:r>
            <a:r>
              <a:rPr lang="en-US" altLang="zh-CN" b="1" dirty="0"/>
              <a:t>7</a:t>
            </a:r>
            <a:r>
              <a:rPr lang="zh-CN" altLang="en-US" b="1" dirty="0"/>
              <a:t>，</a:t>
            </a:r>
            <a:r>
              <a:rPr lang="en-US" altLang="zh-CN" b="1" dirty="0"/>
              <a:t>12</a:t>
            </a:r>
            <a:r>
              <a:rPr lang="zh-CN" altLang="en-US" b="1" dirty="0"/>
              <a:t>，</a:t>
            </a:r>
            <a:r>
              <a:rPr lang="en-US" altLang="zh-CN" b="1" dirty="0"/>
              <a:t>15</a:t>
            </a:r>
            <a:r>
              <a:rPr lang="zh-CN" altLang="en-US" b="1" dirty="0"/>
              <a:t>，</a:t>
            </a:r>
            <a:r>
              <a:rPr lang="en-US" altLang="zh-CN" b="1" dirty="0"/>
              <a:t>26</a:t>
            </a:r>
            <a:endParaRPr lang="en-US" altLang="zh-CN" b="1" dirty="0"/>
          </a:p>
          <a:p>
            <a:pPr marL="609600" indent="-609600"/>
            <a:r>
              <a:rPr lang="zh-CN" altLang="en-US" b="1" dirty="0"/>
              <a:t>补充作业：</a:t>
            </a:r>
            <a:endParaRPr lang="zh-CN" altLang="en-US" b="1" dirty="0"/>
          </a:p>
          <a:p>
            <a:pPr marL="609600" indent="-609600">
              <a:buNone/>
            </a:pPr>
            <a:r>
              <a:rPr lang="en-US" altLang="zh-CN" b="1" dirty="0"/>
              <a:t>1.</a:t>
            </a:r>
            <a:r>
              <a:rPr lang="zh-CN" altLang="en-US" b="1" dirty="0"/>
              <a:t>什么叫重定位？它有哪两种方式？这两种方式有什么区别？</a:t>
            </a:r>
            <a:endParaRPr lang="en-US" altLang="zh-CN" b="1" dirty="0"/>
          </a:p>
        </p:txBody>
      </p:sp>
    </p:spTree>
  </p:cSld>
  <p:clrMapOvr>
    <a:masterClrMapping/>
  </p:clrMapOvr>
  <p:transition>
    <p:fade/>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6050" name="Rectangle 2"/>
          <p:cNvSpPr>
            <a:spLocks noGrp="1" noChangeArrowheads="1"/>
          </p:cNvSpPr>
          <p:nvPr>
            <p:ph type="title"/>
          </p:nvPr>
        </p:nvSpPr>
        <p:spPr>
          <a:xfrm>
            <a:off x="250825" y="188913"/>
            <a:ext cx="8229600" cy="655638"/>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1" i="0" u="none" strike="noStrike" kern="0" cap="none" spc="0" normalizeH="0" baseline="0" noProof="0" smtClean="0">
                <a:ln>
                  <a:noFill/>
                </a:ln>
                <a:solidFill>
                  <a:schemeClr val="tx2"/>
                </a:solidFill>
                <a:effectLst/>
                <a:uLnTx/>
                <a:uFillTx/>
                <a:latin typeface="+mj-lt"/>
                <a:ea typeface="+mj-ea"/>
                <a:cs typeface="+mj-cs"/>
              </a:rPr>
              <a:t>作业：</a:t>
            </a:r>
            <a:endParaRPr kumimoji="0" lang="zh-CN" altLang="en-US" sz="4000" b="1" i="0" u="none" strike="noStrike" kern="0" cap="none" spc="0" normalizeH="0" baseline="0" noProof="0" smtClean="0">
              <a:ln>
                <a:noFill/>
              </a:ln>
              <a:solidFill>
                <a:schemeClr val="tx2"/>
              </a:solidFill>
              <a:effectLst/>
              <a:uLnTx/>
              <a:uFillTx/>
              <a:latin typeface="+mj-lt"/>
              <a:ea typeface="+mj-ea"/>
              <a:cs typeface="+mj-cs"/>
            </a:endParaRPr>
          </a:p>
        </p:txBody>
      </p:sp>
      <p:sp>
        <p:nvSpPr>
          <p:cNvPr id="172035" name="Rectangle 3"/>
          <p:cNvSpPr>
            <a:spLocks noGrp="1"/>
          </p:cNvSpPr>
          <p:nvPr>
            <p:ph idx="1"/>
          </p:nvPr>
        </p:nvSpPr>
        <p:spPr>
          <a:xfrm>
            <a:off x="457200" y="908050"/>
            <a:ext cx="8578850" cy="5218113"/>
          </a:xfrm>
          <a:ln/>
        </p:spPr>
        <p:txBody>
          <a:bodyPr vert="horz" wrap="square" lIns="91440" tIns="45720" rIns="91440" bIns="45720" anchor="t"/>
          <a:p>
            <a:pPr marL="609600" indent="-609600">
              <a:lnSpc>
                <a:spcPct val="90000"/>
              </a:lnSpc>
              <a:buNone/>
            </a:pPr>
            <a:r>
              <a:rPr lang="en-US" altLang="zh-CN" sz="2400" b="1" dirty="0"/>
              <a:t>5</a:t>
            </a:r>
            <a:r>
              <a:rPr lang="zh-CN" altLang="en-US" sz="2400" b="1" dirty="0"/>
              <a:t>、在动态分区分配方式中，应如何将各空闲分区链接成空闲分区链？</a:t>
            </a:r>
            <a:endParaRPr lang="zh-CN" altLang="en-US" sz="2400" b="1" dirty="0"/>
          </a:p>
          <a:p>
            <a:pPr marL="609600" indent="-609600">
              <a:lnSpc>
                <a:spcPct val="90000"/>
              </a:lnSpc>
              <a:buNone/>
            </a:pPr>
            <a:r>
              <a:rPr lang="en-US" altLang="zh-CN" sz="2400" b="1" dirty="0"/>
              <a:t>6</a:t>
            </a:r>
            <a:r>
              <a:rPr lang="zh-CN" altLang="en-US" sz="2400" b="1" dirty="0"/>
              <a:t>、为什么要引人动态重定位？如何实现？</a:t>
            </a:r>
            <a:endParaRPr lang="zh-CN" altLang="en-US" sz="2400" b="1" dirty="0"/>
          </a:p>
          <a:p>
            <a:pPr marL="609600" indent="-609600">
              <a:lnSpc>
                <a:spcPct val="90000"/>
              </a:lnSpc>
              <a:buNone/>
            </a:pPr>
            <a:r>
              <a:rPr lang="en-US" altLang="zh-CN" sz="2400" b="1" dirty="0"/>
              <a:t>7</a:t>
            </a:r>
            <a:r>
              <a:rPr lang="zh-CN" altLang="en-US" sz="2400" b="1" dirty="0"/>
              <a:t>、在采用首次适应算法回收内存时，可能出现哪几种情况？应怎样处理这些情况？</a:t>
            </a:r>
            <a:endParaRPr lang="zh-CN" altLang="en-US" sz="2400" b="1" dirty="0"/>
          </a:p>
          <a:p>
            <a:pPr marL="609600" indent="-609600">
              <a:lnSpc>
                <a:spcPct val="90000"/>
              </a:lnSpc>
              <a:buNone/>
            </a:pPr>
            <a:r>
              <a:rPr lang="en-US" altLang="zh-CN" sz="2400" b="1" dirty="0"/>
              <a:t>12</a:t>
            </a:r>
            <a:r>
              <a:rPr lang="zh-CN" altLang="en-US" sz="2400" b="1" dirty="0"/>
              <a:t>、在以进程为单位进行对换时，每次是否都将整个进程换出？为什么？</a:t>
            </a:r>
            <a:endParaRPr lang="zh-CN" altLang="en-US" sz="2400" b="1" dirty="0"/>
          </a:p>
          <a:p>
            <a:pPr marL="609600" indent="-609600">
              <a:lnSpc>
                <a:spcPct val="90000"/>
              </a:lnSpc>
              <a:buNone/>
            </a:pPr>
            <a:r>
              <a:rPr lang="en-US" altLang="zh-CN" sz="2400" b="1" dirty="0"/>
              <a:t>15</a:t>
            </a:r>
            <a:r>
              <a:rPr lang="zh-CN" altLang="en-US" sz="2400" b="1" dirty="0"/>
              <a:t>、在具有快表的段页式存储管理方式中，如何实现地址变换？</a:t>
            </a:r>
            <a:endParaRPr lang="zh-CN" altLang="en-US" sz="2400" b="1" dirty="0"/>
          </a:p>
          <a:p>
            <a:pPr marL="609600" indent="-609600">
              <a:lnSpc>
                <a:spcPct val="90000"/>
              </a:lnSpc>
              <a:buNone/>
            </a:pPr>
            <a:r>
              <a:rPr lang="en-US" altLang="zh-CN" sz="2400" b="1" dirty="0"/>
              <a:t>26</a:t>
            </a:r>
            <a:r>
              <a:rPr lang="zh-CN" altLang="en-US" sz="2400" b="1" dirty="0"/>
              <a:t>、</a:t>
            </a:r>
            <a:r>
              <a:rPr lang="en-US" altLang="zh-CN" sz="2400" b="1" dirty="0"/>
              <a:t>FIFO</a:t>
            </a:r>
            <a:r>
              <a:rPr lang="zh-CN" altLang="en-US" sz="2400" b="1" dirty="0"/>
              <a:t>页面置换算法：</a:t>
            </a:r>
            <a:r>
              <a:rPr lang="en-US" altLang="zh-CN" sz="2400" b="1" dirty="0"/>
              <a:t>M=3</a:t>
            </a:r>
            <a:r>
              <a:rPr lang="zh-CN" altLang="en-US" sz="2400" b="1" dirty="0"/>
              <a:t>时，</a:t>
            </a:r>
            <a:r>
              <a:rPr lang="en-US" altLang="zh-CN" sz="2400" b="1" dirty="0"/>
              <a:t>9</a:t>
            </a:r>
            <a:r>
              <a:rPr lang="zh-CN" altLang="en-US" sz="2400" b="1" dirty="0"/>
              <a:t>次或</a:t>
            </a:r>
            <a:r>
              <a:rPr lang="en-US" altLang="zh-CN" sz="2400" b="1" dirty="0"/>
              <a:t>6</a:t>
            </a:r>
            <a:r>
              <a:rPr lang="zh-CN" altLang="en-US" sz="2400" b="1" dirty="0"/>
              <a:t>次；</a:t>
            </a:r>
            <a:endParaRPr lang="zh-CN" altLang="en-US" sz="2400" b="1" dirty="0"/>
          </a:p>
          <a:p>
            <a:pPr marL="609600" indent="-609600">
              <a:lnSpc>
                <a:spcPct val="90000"/>
              </a:lnSpc>
              <a:buNone/>
            </a:pPr>
            <a:r>
              <a:rPr lang="zh-CN" altLang="en-US" sz="2400" b="1" dirty="0"/>
              <a:t>                                         </a:t>
            </a:r>
            <a:r>
              <a:rPr lang="en-US" altLang="zh-CN" sz="2400" b="1" dirty="0"/>
              <a:t>M=4</a:t>
            </a:r>
            <a:r>
              <a:rPr lang="zh-CN" altLang="en-US" sz="2400" b="1" dirty="0"/>
              <a:t>时，</a:t>
            </a:r>
            <a:r>
              <a:rPr lang="en-US" altLang="zh-CN" sz="2400" b="1" dirty="0"/>
              <a:t>10</a:t>
            </a:r>
            <a:r>
              <a:rPr lang="zh-CN" altLang="en-US" sz="2400" b="1" dirty="0"/>
              <a:t>次或</a:t>
            </a:r>
            <a:r>
              <a:rPr lang="en-US" altLang="zh-CN" sz="2400" b="1" dirty="0"/>
              <a:t>6</a:t>
            </a:r>
            <a:r>
              <a:rPr lang="zh-CN" altLang="en-US" sz="2400" b="1" dirty="0"/>
              <a:t>次</a:t>
            </a:r>
            <a:endParaRPr lang="zh-CN" altLang="en-US" sz="2400" b="1" dirty="0"/>
          </a:p>
          <a:p>
            <a:pPr marL="609600" indent="-609600">
              <a:lnSpc>
                <a:spcPct val="90000"/>
              </a:lnSpc>
              <a:buNone/>
            </a:pPr>
            <a:r>
              <a:rPr lang="zh-CN" altLang="en-US" sz="2400" b="1" dirty="0"/>
              <a:t>补充作业：</a:t>
            </a:r>
            <a:endParaRPr lang="zh-CN" altLang="en-US" sz="2400" b="1" dirty="0"/>
          </a:p>
          <a:p>
            <a:pPr marL="609600" indent="-609600">
              <a:lnSpc>
                <a:spcPct val="90000"/>
              </a:lnSpc>
              <a:buNone/>
            </a:pPr>
            <a:r>
              <a:rPr lang="en-US" altLang="zh-CN" sz="2400" b="1" dirty="0"/>
              <a:t>1.</a:t>
            </a:r>
            <a:r>
              <a:rPr lang="zh-CN" altLang="en-US" sz="2400" b="1" dirty="0"/>
              <a:t>什么叫重定位？它有哪两种方式？这两种方式有什么区别？</a:t>
            </a:r>
            <a:endParaRPr lang="en-US" altLang="zh-CN" sz="2400" b="1" dirty="0"/>
          </a:p>
        </p:txBody>
      </p:sp>
    </p:spTree>
  </p:cSld>
  <p:clrMapOvr>
    <a:masterClrMapping/>
  </p:clrMapOvr>
  <p:transition>
    <p:fade/>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8" name="Rectangle 2"/>
          <p:cNvSpPr>
            <a:spLocks noGrp="1"/>
          </p:cNvSpPr>
          <p:nvPr>
            <p:ph type="subTitle"/>
          </p:nvPr>
        </p:nvSpPr>
        <p:spPr>
          <a:xfrm>
            <a:off x="228600" y="5084763"/>
            <a:ext cx="6400800" cy="457200"/>
          </a:xfrm>
          <a:ln/>
        </p:spPr>
        <p:txBody>
          <a:bodyPr vert="horz" wrap="square" lIns="91440" tIns="45720" rIns="91440" bIns="45720" anchor="t"/>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lgn="l" eaLnBrk="1" hangingPunct="1"/>
            <a:endParaRPr lang="zh-CN" altLang="en-US" sz="1600" b="1" dirty="0">
              <a:latin typeface="Times New Roman" panose="02020603050405020304" pitchFamily="18" charset="0"/>
              <a:ea typeface="宋体" panose="02010600030101010101" pitchFamily="2" charset="-122"/>
            </a:endParaRPr>
          </a:p>
        </p:txBody>
      </p:sp>
      <p:sp>
        <p:nvSpPr>
          <p:cNvPr id="31747" name="Rectangle 3"/>
          <p:cNvSpPr>
            <a:spLocks noGrp="1" noChangeArrowheads="1"/>
          </p:cNvSpPr>
          <p:nvPr>
            <p:ph type="ctrTitle" idx="4294967295"/>
          </p:nvPr>
        </p:nvSpPr>
        <p:spPr>
          <a:xfrm>
            <a:off x="228600" y="1884363"/>
            <a:ext cx="8229600" cy="1470025"/>
          </a:xfrm>
        </p:spPr>
        <p:txBody>
          <a:bodyPr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55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Just do it!</a:t>
            </a:r>
            <a:endParaRPr kumimoji="0" lang="en-US" altLang="zh-CN" sz="55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ext Box 2"/>
          <p:cNvSpPr txBox="1"/>
          <p:nvPr/>
        </p:nvSpPr>
        <p:spPr>
          <a:xfrm>
            <a:off x="611188" y="188913"/>
            <a:ext cx="7848600" cy="579437"/>
          </a:xfrm>
          <a:prstGeom prst="rect">
            <a:avLst/>
          </a:prstGeom>
          <a:noFill/>
          <a:ln w="9525">
            <a:noFill/>
          </a:ln>
        </p:spPr>
        <p:txBody>
          <a:bodyPr>
            <a:spAutoFit/>
          </a:bodyPr>
          <a:p>
            <a:pPr algn="l">
              <a:spcBef>
                <a:spcPct val="0"/>
              </a:spcBef>
            </a:pPr>
            <a:r>
              <a:rPr lang="zh-CN" altLang="zh-CN" sz="3200" dirty="0">
                <a:solidFill>
                  <a:schemeClr val="tx2"/>
                </a:solidFill>
                <a:latin typeface="Arial" panose="020B0604020202020204" pitchFamily="34" charset="0"/>
              </a:rPr>
              <a:t>②</a:t>
            </a:r>
            <a:r>
              <a:rPr lang="zh-CN" altLang="en-US" sz="3200" dirty="0">
                <a:solidFill>
                  <a:schemeClr val="tx2"/>
                </a:solidFill>
                <a:latin typeface="Arial" panose="020B0604020202020204" pitchFamily="34" charset="0"/>
              </a:rPr>
              <a:t> 基址限长寄存器保护：</a:t>
            </a:r>
            <a:endParaRPr lang="en-US" altLang="zh-CN" sz="3200" dirty="0">
              <a:solidFill>
                <a:schemeClr val="tx2"/>
              </a:solidFill>
              <a:latin typeface="Arial" panose="020B0604020202020204" pitchFamily="34" charset="0"/>
            </a:endParaRPr>
          </a:p>
        </p:txBody>
      </p:sp>
      <p:sp>
        <p:nvSpPr>
          <p:cNvPr id="212995" name="Text Box 3"/>
          <p:cNvSpPr txBox="1"/>
          <p:nvPr/>
        </p:nvSpPr>
        <p:spPr>
          <a:xfrm>
            <a:off x="611188" y="1125538"/>
            <a:ext cx="8281987" cy="2214562"/>
          </a:xfrm>
          <a:prstGeom prst="rect">
            <a:avLst/>
          </a:prstGeom>
          <a:noFill/>
          <a:ln w="9525">
            <a:noFill/>
          </a:ln>
        </p:spPr>
        <p:txBody>
          <a:bodyPr lIns="87273" tIns="43636" rIns="87273" bIns="43636">
            <a:spAutoFit/>
          </a:bodyPr>
          <a:p>
            <a:pPr marL="609600" indent="-609600" algn="l" defTabSz="873125">
              <a:buClr>
                <a:schemeClr val="tx1"/>
              </a:buClr>
            </a:pPr>
            <a:r>
              <a:rPr lang="zh-CN" altLang="en-US" sz="2800" dirty="0">
                <a:solidFill>
                  <a:srgbClr val="FF0000"/>
                </a:solidFill>
                <a:latin typeface="Arial" panose="020B0604020202020204" pitchFamily="34" charset="0"/>
              </a:rPr>
              <a:t>基址寄存器：</a:t>
            </a:r>
            <a:r>
              <a:rPr lang="zh-CN" altLang="en-US" dirty="0">
                <a:latin typeface="Arial" panose="020B0604020202020204" pitchFamily="34" charset="0"/>
              </a:rPr>
              <a:t>存放程序在内存中的开始地址（首址</a:t>
            </a:r>
            <a:r>
              <a:rPr lang="zh-CN" altLang="en-US" sz="2000" dirty="0">
                <a:latin typeface="Arial" panose="020B0604020202020204" pitchFamily="34" charset="0"/>
              </a:rPr>
              <a:t>）</a:t>
            </a:r>
            <a:endParaRPr lang="zh-CN" altLang="en-US" sz="2000" dirty="0">
              <a:latin typeface="Arial" panose="020B0604020202020204" pitchFamily="34" charset="0"/>
            </a:endParaRPr>
          </a:p>
          <a:p>
            <a:pPr marL="609600" indent="-609600" algn="l" defTabSz="873125">
              <a:buClr>
                <a:schemeClr val="tx1"/>
              </a:buClr>
            </a:pPr>
            <a:r>
              <a:rPr lang="zh-CN" altLang="en-US" sz="2800" dirty="0">
                <a:solidFill>
                  <a:srgbClr val="FF0000"/>
                </a:solidFill>
                <a:latin typeface="Arial" panose="020B0604020202020204" pitchFamily="34" charset="0"/>
              </a:rPr>
              <a:t>限长寄存器 ：</a:t>
            </a:r>
            <a:r>
              <a:rPr lang="zh-CN" altLang="en-US" dirty="0">
                <a:latin typeface="Arial" panose="020B0604020202020204" pitchFamily="34" charset="0"/>
              </a:rPr>
              <a:t>存放程序的长度（字节数）</a:t>
            </a:r>
            <a:endParaRPr lang="zh-CN" altLang="en-US" dirty="0">
              <a:latin typeface="Arial" panose="020B0604020202020204" pitchFamily="34" charset="0"/>
            </a:endParaRPr>
          </a:p>
          <a:p>
            <a:pPr marL="609600" indent="-609600" algn="l" defTabSz="873125">
              <a:buClr>
                <a:schemeClr val="tx1"/>
              </a:buClr>
            </a:pPr>
            <a:r>
              <a:rPr lang="zh-CN" altLang="en-US" dirty="0">
                <a:solidFill>
                  <a:schemeClr val="accent1"/>
                </a:solidFill>
                <a:latin typeface="Arial" panose="020B0604020202020204" pitchFamily="34" charset="0"/>
              </a:rPr>
              <a:t>判别式： </a:t>
            </a:r>
            <a:r>
              <a:rPr lang="en-US" altLang="zh-CN" dirty="0">
                <a:solidFill>
                  <a:srgbClr val="3333FF"/>
                </a:solidFill>
                <a:latin typeface="Arial" panose="020B0604020202020204" pitchFamily="34" charset="0"/>
              </a:rPr>
              <a:t>0≤</a:t>
            </a:r>
            <a:r>
              <a:rPr lang="zh-CN" altLang="en-US" dirty="0">
                <a:solidFill>
                  <a:srgbClr val="3333FF"/>
                </a:solidFill>
                <a:latin typeface="Arial" panose="020B0604020202020204" pitchFamily="34" charset="0"/>
              </a:rPr>
              <a:t>逻辑地址</a:t>
            </a:r>
            <a:r>
              <a:rPr lang="en-US" altLang="zh-CN" dirty="0">
                <a:solidFill>
                  <a:srgbClr val="3333FF"/>
                </a:solidFill>
                <a:latin typeface="Arial" panose="020B0604020202020204" pitchFamily="34" charset="0"/>
              </a:rPr>
              <a:t>&lt;</a:t>
            </a:r>
            <a:r>
              <a:rPr lang="zh-CN" altLang="en-US" dirty="0">
                <a:solidFill>
                  <a:srgbClr val="3333FF"/>
                </a:solidFill>
                <a:latin typeface="Arial" panose="020B0604020202020204" pitchFamily="34" charset="0"/>
              </a:rPr>
              <a:t>限长寄存器</a:t>
            </a:r>
            <a:endParaRPr lang="zh-CN" altLang="en-US" b="0" dirty="0">
              <a:latin typeface="Arial" panose="020B0604020202020204" pitchFamily="34" charset="0"/>
            </a:endParaRPr>
          </a:p>
          <a:p>
            <a:pPr marL="609600" indent="-609600" algn="just" defTabSz="873125">
              <a:spcBef>
                <a:spcPct val="20000"/>
              </a:spcBef>
              <a:buChar char="•"/>
            </a:pPr>
            <a:endParaRPr lang="zh-CN" altLang="en-US" sz="2800" dirty="0">
              <a:latin typeface="Times New Roman" panose="02020603050405020304" pitchFamily="18" charset="0"/>
            </a:endParaRPr>
          </a:p>
        </p:txBody>
      </p:sp>
      <p:grpSp>
        <p:nvGrpSpPr>
          <p:cNvPr id="21508" name="Group 4"/>
          <p:cNvGrpSpPr/>
          <p:nvPr/>
        </p:nvGrpSpPr>
        <p:grpSpPr>
          <a:xfrm>
            <a:off x="1042988" y="3762375"/>
            <a:ext cx="2160587" cy="2330450"/>
            <a:chOff x="1551" y="2016"/>
            <a:chExt cx="705" cy="1104"/>
          </a:xfrm>
        </p:grpSpPr>
        <p:sp>
          <p:nvSpPr>
            <p:cNvPr id="21516" name="Rectangle 5"/>
            <p:cNvSpPr/>
            <p:nvPr/>
          </p:nvSpPr>
          <p:spPr>
            <a:xfrm>
              <a:off x="1672" y="2256"/>
              <a:ext cx="576" cy="240"/>
            </a:xfrm>
            <a:prstGeom prst="rect">
              <a:avLst/>
            </a:prstGeom>
            <a:noFill/>
            <a:ln w="19050" cap="flat" cmpd="sng">
              <a:solidFill>
                <a:schemeClr val="tx2"/>
              </a:solidFill>
              <a:prstDash val="solid"/>
              <a:miter/>
              <a:headEnd type="none" w="med" len="med"/>
              <a:tailEnd type="none" w="med" len="med"/>
            </a:ln>
          </p:spPr>
          <p:txBody>
            <a:bodyPr wrap="none" anchor="ctr"/>
            <a:p>
              <a:pPr>
                <a:spcBef>
                  <a:spcPct val="0"/>
                </a:spcBef>
              </a:pPr>
              <a:r>
                <a:rPr lang="en-US" altLang="zh-CN" dirty="0">
                  <a:latin typeface="Times New Roman" panose="02020603050405020304" pitchFamily="18" charset="0"/>
                </a:rPr>
                <a:t>120k</a:t>
              </a:r>
              <a:endParaRPr lang="en-US" altLang="zh-CN" dirty="0">
                <a:latin typeface="Times New Roman" panose="02020603050405020304" pitchFamily="18" charset="0"/>
              </a:endParaRPr>
            </a:p>
          </p:txBody>
        </p:sp>
        <p:sp>
          <p:nvSpPr>
            <p:cNvPr id="21517" name="Text Box 6"/>
            <p:cNvSpPr txBox="1"/>
            <p:nvPr/>
          </p:nvSpPr>
          <p:spPr>
            <a:xfrm>
              <a:off x="1551" y="2016"/>
              <a:ext cx="586" cy="217"/>
            </a:xfrm>
            <a:prstGeom prst="rect">
              <a:avLst/>
            </a:prstGeom>
            <a:noFill/>
            <a:ln w="9525">
              <a:noFill/>
            </a:ln>
          </p:spPr>
          <p:txBody>
            <a:bodyPr>
              <a:spAutoFit/>
            </a:bodyPr>
            <a:p>
              <a:pPr algn="l"/>
              <a:r>
                <a:rPr lang="zh-CN" altLang="en-US" dirty="0">
                  <a:latin typeface="Times New Roman" panose="02020603050405020304" pitchFamily="18" charset="0"/>
                </a:rPr>
                <a:t>基址寄存器</a:t>
              </a:r>
              <a:endParaRPr lang="zh-CN" altLang="en-US" dirty="0">
                <a:latin typeface="Times New Roman" panose="02020603050405020304" pitchFamily="18" charset="0"/>
              </a:endParaRPr>
            </a:p>
          </p:txBody>
        </p:sp>
        <p:sp>
          <p:nvSpPr>
            <p:cNvPr id="21518" name="Rectangle 7"/>
            <p:cNvSpPr/>
            <p:nvPr/>
          </p:nvSpPr>
          <p:spPr>
            <a:xfrm>
              <a:off x="1680" y="2880"/>
              <a:ext cx="576" cy="240"/>
            </a:xfrm>
            <a:prstGeom prst="rect">
              <a:avLst/>
            </a:prstGeom>
            <a:noFill/>
            <a:ln w="19050" cap="flat" cmpd="sng">
              <a:solidFill>
                <a:schemeClr val="tx2"/>
              </a:solidFill>
              <a:prstDash val="solid"/>
              <a:miter/>
              <a:headEnd type="none" w="med" len="med"/>
              <a:tailEnd type="none" w="med" len="med"/>
            </a:ln>
          </p:spPr>
          <p:txBody>
            <a:bodyPr wrap="none" anchor="ctr"/>
            <a:p>
              <a:pPr>
                <a:spcBef>
                  <a:spcPct val="0"/>
                </a:spcBef>
              </a:pPr>
              <a:r>
                <a:rPr lang="en-US" altLang="zh-CN" dirty="0">
                  <a:latin typeface="Times New Roman" panose="02020603050405020304" pitchFamily="18" charset="0"/>
                </a:rPr>
                <a:t>10k</a:t>
              </a:r>
              <a:endParaRPr lang="en-US" altLang="zh-CN" dirty="0">
                <a:latin typeface="Times New Roman" panose="02020603050405020304" pitchFamily="18" charset="0"/>
              </a:endParaRPr>
            </a:p>
          </p:txBody>
        </p:sp>
        <p:sp>
          <p:nvSpPr>
            <p:cNvPr id="21519" name="Text Box 8"/>
            <p:cNvSpPr txBox="1"/>
            <p:nvPr/>
          </p:nvSpPr>
          <p:spPr>
            <a:xfrm>
              <a:off x="1551" y="2640"/>
              <a:ext cx="560" cy="217"/>
            </a:xfrm>
            <a:prstGeom prst="rect">
              <a:avLst/>
            </a:prstGeom>
            <a:noFill/>
            <a:ln w="9525">
              <a:noFill/>
            </a:ln>
          </p:spPr>
          <p:txBody>
            <a:bodyPr wrap="none">
              <a:spAutoFit/>
            </a:bodyPr>
            <a:p>
              <a:pPr algn="l"/>
              <a:r>
                <a:rPr lang="zh-CN" altLang="en-US" dirty="0">
                  <a:latin typeface="Times New Roman" panose="02020603050405020304" pitchFamily="18" charset="0"/>
                </a:rPr>
                <a:t>限长寄存器</a:t>
              </a:r>
              <a:endParaRPr lang="zh-CN" altLang="en-US" dirty="0">
                <a:latin typeface="Times New Roman" panose="02020603050405020304" pitchFamily="18" charset="0"/>
              </a:endParaRPr>
            </a:p>
          </p:txBody>
        </p:sp>
      </p:grpSp>
      <p:grpSp>
        <p:nvGrpSpPr>
          <p:cNvPr id="21509" name="Group 9"/>
          <p:cNvGrpSpPr/>
          <p:nvPr/>
        </p:nvGrpSpPr>
        <p:grpSpPr>
          <a:xfrm>
            <a:off x="3995738" y="3644900"/>
            <a:ext cx="2984500" cy="1978025"/>
            <a:chOff x="3168" y="1874"/>
            <a:chExt cx="1375" cy="1246"/>
          </a:xfrm>
        </p:grpSpPr>
        <p:sp>
          <p:nvSpPr>
            <p:cNvPr id="21510" name="Rectangle 10"/>
            <p:cNvSpPr/>
            <p:nvPr/>
          </p:nvSpPr>
          <p:spPr>
            <a:xfrm>
              <a:off x="3775" y="2256"/>
              <a:ext cx="768" cy="288"/>
            </a:xfrm>
            <a:prstGeom prst="rect">
              <a:avLst/>
            </a:prstGeom>
            <a:noFill/>
            <a:ln w="19050" cap="flat" cmpd="sng">
              <a:solidFill>
                <a:srgbClr val="CC0000"/>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程序</a:t>
              </a:r>
              <a:endParaRPr lang="zh-CN" altLang="en-US" dirty="0">
                <a:latin typeface="Times New Roman" panose="02020603050405020304" pitchFamily="18" charset="0"/>
              </a:endParaRPr>
            </a:p>
          </p:txBody>
        </p:sp>
        <p:sp>
          <p:nvSpPr>
            <p:cNvPr id="21511" name="Rectangle 11"/>
            <p:cNvSpPr/>
            <p:nvPr/>
          </p:nvSpPr>
          <p:spPr>
            <a:xfrm>
              <a:off x="3775" y="1968"/>
              <a:ext cx="768" cy="1152"/>
            </a:xfrm>
            <a:prstGeom prst="rect">
              <a:avLst/>
            </a:prstGeom>
            <a:noFill/>
            <a:ln w="38100" cap="flat" cmpd="sng">
              <a:solidFill>
                <a:schemeClr val="tx2"/>
              </a:solidFill>
              <a:prstDash val="solid"/>
              <a:miter/>
              <a:headEnd type="none" w="med" len="med"/>
              <a:tailEnd type="none" w="med" len="med"/>
            </a:ln>
          </p:spPr>
          <p:txBody>
            <a:bodyPr wrap="none" anchor="ctr"/>
            <a:p>
              <a:pPr algn="l">
                <a:spcBef>
                  <a:spcPct val="0"/>
                </a:spcBef>
              </a:pPr>
              <a:endParaRPr lang="zh-CN" altLang="en-US" dirty="0">
                <a:latin typeface="Tahoma" panose="020B0604030504040204" pitchFamily="34" charset="0"/>
              </a:endParaRPr>
            </a:p>
          </p:txBody>
        </p:sp>
        <p:sp>
          <p:nvSpPr>
            <p:cNvPr id="21512" name="Text Box 12"/>
            <p:cNvSpPr txBox="1"/>
            <p:nvPr/>
          </p:nvSpPr>
          <p:spPr>
            <a:xfrm>
              <a:off x="3175" y="2160"/>
              <a:ext cx="506" cy="288"/>
            </a:xfrm>
            <a:prstGeom prst="rect">
              <a:avLst/>
            </a:prstGeom>
            <a:noFill/>
            <a:ln w="9525">
              <a:noFill/>
            </a:ln>
          </p:spPr>
          <p:txBody>
            <a:bodyPr wrap="none" lIns="378000">
              <a:spAutoFit/>
            </a:bodyPr>
            <a:p>
              <a:pPr algn="l"/>
              <a:r>
                <a:rPr lang="en-US" altLang="zh-CN" dirty="0">
                  <a:latin typeface="Times New Roman" panose="02020603050405020304" pitchFamily="18" charset="0"/>
                </a:rPr>
                <a:t>120k</a:t>
              </a:r>
              <a:endParaRPr lang="en-US" altLang="zh-CN" dirty="0">
                <a:latin typeface="Times New Roman" panose="02020603050405020304" pitchFamily="18" charset="0"/>
              </a:endParaRPr>
            </a:p>
          </p:txBody>
        </p:sp>
        <p:sp>
          <p:nvSpPr>
            <p:cNvPr id="21513" name="Text Box 13"/>
            <p:cNvSpPr txBox="1"/>
            <p:nvPr/>
          </p:nvSpPr>
          <p:spPr>
            <a:xfrm>
              <a:off x="3247" y="2400"/>
              <a:ext cx="528" cy="288"/>
            </a:xfrm>
            <a:prstGeom prst="rect">
              <a:avLst/>
            </a:prstGeom>
            <a:noFill/>
            <a:ln w="9525">
              <a:noFill/>
            </a:ln>
          </p:spPr>
          <p:txBody>
            <a:bodyPr>
              <a:spAutoFit/>
            </a:bodyPr>
            <a:p>
              <a:pPr algn="l"/>
              <a:endParaRPr lang="zh-CN" altLang="en-US" dirty="0">
                <a:latin typeface="Times New Roman" panose="02020603050405020304" pitchFamily="18" charset="0"/>
              </a:endParaRPr>
            </a:p>
          </p:txBody>
        </p:sp>
        <p:sp>
          <p:nvSpPr>
            <p:cNvPr id="21514" name="Text Box 14"/>
            <p:cNvSpPr txBox="1"/>
            <p:nvPr/>
          </p:nvSpPr>
          <p:spPr>
            <a:xfrm>
              <a:off x="3168" y="2448"/>
              <a:ext cx="622" cy="288"/>
            </a:xfrm>
            <a:prstGeom prst="rect">
              <a:avLst/>
            </a:prstGeom>
            <a:noFill/>
            <a:ln w="9525">
              <a:noFill/>
            </a:ln>
          </p:spPr>
          <p:txBody>
            <a:bodyPr wrap="none" lIns="378000">
              <a:spAutoFit/>
            </a:bodyPr>
            <a:p>
              <a:pPr algn="l"/>
              <a:r>
                <a:rPr lang="en-US" altLang="zh-CN" dirty="0">
                  <a:latin typeface="Times New Roman" panose="02020603050405020304" pitchFamily="18" charset="0"/>
                </a:rPr>
                <a:t>130k-1</a:t>
              </a:r>
              <a:endParaRPr lang="en-US" altLang="zh-CN" dirty="0">
                <a:latin typeface="Times New Roman" panose="02020603050405020304" pitchFamily="18" charset="0"/>
              </a:endParaRPr>
            </a:p>
          </p:txBody>
        </p:sp>
        <p:sp>
          <p:nvSpPr>
            <p:cNvPr id="21515" name="Text Box 15"/>
            <p:cNvSpPr txBox="1"/>
            <p:nvPr/>
          </p:nvSpPr>
          <p:spPr>
            <a:xfrm>
              <a:off x="3439" y="1874"/>
              <a:ext cx="155" cy="288"/>
            </a:xfrm>
            <a:prstGeom prst="rect">
              <a:avLst/>
            </a:prstGeom>
            <a:noFill/>
            <a:ln w="9525">
              <a:noFill/>
            </a:ln>
          </p:spPr>
          <p:txBody>
            <a:bodyPr wrap="none">
              <a:spAutoFit/>
            </a:bodyPr>
            <a:p>
              <a:pPr algn="l"/>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2995">
                                            <p:txEl>
                                              <p:charRg st="0" end="24"/>
                                            </p:txEl>
                                          </p:spTgt>
                                        </p:tgtEl>
                                        <p:attrNameLst>
                                          <p:attrName>style.visibility</p:attrName>
                                        </p:attrNameLst>
                                      </p:cBhvr>
                                      <p:to>
                                        <p:strVal val="visible"/>
                                      </p:to>
                                    </p:set>
                                    <p:animEffect transition="in" filter="wipe(left)">
                                      <p:cBhvr>
                                        <p:cTn id="7" dur="500"/>
                                        <p:tgtEl>
                                          <p:spTgt spid="212995">
                                            <p:txEl>
                                              <p:charRg st="0" end="2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2995">
                                            <p:txEl>
                                              <p:charRg st="24" end="44"/>
                                            </p:txEl>
                                          </p:spTgt>
                                        </p:tgtEl>
                                        <p:attrNameLst>
                                          <p:attrName>style.visibility</p:attrName>
                                        </p:attrNameLst>
                                      </p:cBhvr>
                                      <p:to>
                                        <p:strVal val="visible"/>
                                      </p:to>
                                    </p:set>
                                    <p:animEffect transition="in" filter="wipe(left)">
                                      <p:cBhvr>
                                        <p:cTn id="12" dur="500"/>
                                        <p:tgtEl>
                                          <p:spTgt spid="212995">
                                            <p:txEl>
                                              <p:charRg st="24" end="4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2995">
                                            <p:txEl>
                                              <p:charRg st="44" end="62"/>
                                            </p:txEl>
                                          </p:spTgt>
                                        </p:tgtEl>
                                        <p:attrNameLst>
                                          <p:attrName>style.visibility</p:attrName>
                                        </p:attrNameLst>
                                      </p:cBhvr>
                                      <p:to>
                                        <p:strVal val="visible"/>
                                      </p:to>
                                    </p:set>
                                    <p:animEffect transition="in" filter="wipe(left)">
                                      <p:cBhvr>
                                        <p:cTn id="17" dur="500"/>
                                        <p:tgtEl>
                                          <p:spTgt spid="212995">
                                            <p:txEl>
                                              <p:charRg st="44" end="6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ext Box 2"/>
          <p:cNvSpPr txBox="1"/>
          <p:nvPr/>
        </p:nvSpPr>
        <p:spPr>
          <a:xfrm>
            <a:off x="395288" y="333375"/>
            <a:ext cx="7848600" cy="519113"/>
          </a:xfrm>
          <a:prstGeom prst="rect">
            <a:avLst/>
          </a:prstGeom>
          <a:noFill/>
          <a:ln w="9525">
            <a:noFill/>
          </a:ln>
        </p:spPr>
        <p:txBody>
          <a:bodyPr>
            <a:spAutoFit/>
          </a:bodyPr>
          <a:p>
            <a:pPr algn="l">
              <a:spcBef>
                <a:spcPct val="0"/>
              </a:spcBef>
            </a:pPr>
            <a:r>
              <a:rPr lang="zh-CN" altLang="en-US" sz="2800" dirty="0">
                <a:solidFill>
                  <a:schemeClr val="tx2"/>
                </a:solidFill>
                <a:latin typeface="Arial" panose="020B0604020202020204" pitchFamily="34" charset="0"/>
              </a:rPr>
              <a:t>例：</a:t>
            </a:r>
            <a:endParaRPr lang="en-US" altLang="zh-CN" sz="2800" dirty="0">
              <a:solidFill>
                <a:schemeClr val="tx2"/>
              </a:solidFill>
              <a:latin typeface="Arial" panose="020B0604020202020204" pitchFamily="34" charset="0"/>
            </a:endParaRPr>
          </a:p>
        </p:txBody>
      </p:sp>
      <p:sp>
        <p:nvSpPr>
          <p:cNvPr id="214019" name="Text Box 3"/>
          <p:cNvSpPr txBox="1"/>
          <p:nvPr/>
        </p:nvSpPr>
        <p:spPr>
          <a:xfrm>
            <a:off x="611188" y="1125538"/>
            <a:ext cx="8281987" cy="4540250"/>
          </a:xfrm>
          <a:prstGeom prst="rect">
            <a:avLst/>
          </a:prstGeom>
          <a:noFill/>
          <a:ln w="9525">
            <a:noFill/>
          </a:ln>
        </p:spPr>
        <p:txBody>
          <a:bodyPr lIns="87273" tIns="43636" rIns="87273" bIns="43636">
            <a:spAutoFit/>
          </a:bodyPr>
          <a:p>
            <a:pPr marL="609600" indent="-609600" algn="l" defTabSz="873125">
              <a:buClr>
                <a:schemeClr val="tx1"/>
              </a:buClr>
            </a:pPr>
            <a:r>
              <a:rPr lang="zh-CN" altLang="en-US" dirty="0">
                <a:latin typeface="Arial" panose="020B0604020202020204" pitchFamily="34" charset="0"/>
              </a:rPr>
              <a:t>         某系统采用基址、限长寄存器方法进行存储保护，在这种方法中下列判断是否越界的判别式中正确的是（  ）：</a:t>
            </a:r>
            <a:endParaRPr lang="zh-CN" altLang="en-US" dirty="0">
              <a:latin typeface="Arial" panose="020B0604020202020204" pitchFamily="34" charset="0"/>
            </a:endParaRPr>
          </a:p>
          <a:p>
            <a:pPr marL="609600" indent="-609600" algn="l" defTabSz="873125">
              <a:buClr>
                <a:schemeClr val="tx1"/>
              </a:buClr>
            </a:pPr>
            <a:r>
              <a:rPr lang="en-US" altLang="zh-CN" dirty="0">
                <a:latin typeface="Arial" panose="020B0604020202020204" pitchFamily="34" charset="0"/>
              </a:rPr>
              <a:t>      A  0≤</a:t>
            </a:r>
            <a:r>
              <a:rPr lang="zh-CN" altLang="en-US" dirty="0">
                <a:latin typeface="Arial" panose="020B0604020202020204" pitchFamily="34" charset="0"/>
              </a:rPr>
              <a:t>被访问的物理地址</a:t>
            </a:r>
            <a:r>
              <a:rPr lang="en-US" altLang="zh-CN" dirty="0">
                <a:latin typeface="Arial" panose="020B0604020202020204" pitchFamily="34" charset="0"/>
              </a:rPr>
              <a:t>&lt;</a:t>
            </a:r>
            <a:r>
              <a:rPr lang="zh-CN" altLang="en-US" dirty="0">
                <a:latin typeface="Arial" panose="020B0604020202020204" pitchFamily="34" charset="0"/>
              </a:rPr>
              <a:t>基址寄存器的内容</a:t>
            </a:r>
            <a:endParaRPr lang="zh-CN" altLang="en-US" dirty="0">
              <a:latin typeface="Arial" panose="020B0604020202020204" pitchFamily="34" charset="0"/>
            </a:endParaRPr>
          </a:p>
          <a:p>
            <a:pPr marL="609600" indent="-609600" algn="l" defTabSz="873125">
              <a:buClr>
                <a:schemeClr val="tx1"/>
              </a:buClr>
            </a:pPr>
            <a:r>
              <a:rPr lang="en-US" altLang="zh-CN" dirty="0">
                <a:latin typeface="Arial" panose="020B0604020202020204" pitchFamily="34" charset="0"/>
              </a:rPr>
              <a:t>       B  0≤</a:t>
            </a:r>
            <a:r>
              <a:rPr lang="zh-CN" altLang="en-US" dirty="0">
                <a:latin typeface="Arial" panose="020B0604020202020204" pitchFamily="34" charset="0"/>
              </a:rPr>
              <a:t>被访问的物理地址</a:t>
            </a:r>
            <a:r>
              <a:rPr lang="en-US" altLang="zh-CN" dirty="0">
                <a:latin typeface="Arial" panose="020B0604020202020204" pitchFamily="34" charset="0"/>
              </a:rPr>
              <a:t>≤</a:t>
            </a:r>
            <a:r>
              <a:rPr lang="zh-CN" altLang="en-US" dirty="0">
                <a:latin typeface="Arial" panose="020B0604020202020204" pitchFamily="34" charset="0"/>
              </a:rPr>
              <a:t>基址寄存器的内容</a:t>
            </a:r>
            <a:endParaRPr lang="en-US" altLang="zh-CN" dirty="0">
              <a:latin typeface="Arial" panose="020B0604020202020204" pitchFamily="34" charset="0"/>
            </a:endParaRPr>
          </a:p>
          <a:p>
            <a:pPr marL="609600" indent="-609600" algn="l" defTabSz="873125">
              <a:buClr>
                <a:schemeClr val="tx1"/>
              </a:buClr>
            </a:pPr>
            <a:r>
              <a:rPr lang="en-US" altLang="zh-CN" dirty="0">
                <a:latin typeface="Arial" panose="020B0604020202020204" pitchFamily="34" charset="0"/>
              </a:rPr>
              <a:t>       C  0≤</a:t>
            </a:r>
            <a:r>
              <a:rPr lang="zh-CN" altLang="en-US" dirty="0">
                <a:latin typeface="Arial" panose="020B0604020202020204" pitchFamily="34" charset="0"/>
              </a:rPr>
              <a:t>被访问的逻辑地址</a:t>
            </a:r>
            <a:r>
              <a:rPr lang="en-US" altLang="zh-CN" dirty="0">
                <a:latin typeface="Arial" panose="020B0604020202020204" pitchFamily="34" charset="0"/>
              </a:rPr>
              <a:t>&lt;</a:t>
            </a:r>
            <a:r>
              <a:rPr lang="zh-CN" altLang="en-US" dirty="0">
                <a:latin typeface="Arial" panose="020B0604020202020204" pitchFamily="34" charset="0"/>
              </a:rPr>
              <a:t>限长寄存器的内容</a:t>
            </a:r>
            <a:endParaRPr lang="en-US" altLang="zh-CN" dirty="0">
              <a:latin typeface="Arial" panose="020B0604020202020204" pitchFamily="34" charset="0"/>
            </a:endParaRPr>
          </a:p>
          <a:p>
            <a:pPr marL="609600" indent="-609600" algn="l" defTabSz="873125">
              <a:buClr>
                <a:schemeClr val="tx1"/>
              </a:buClr>
            </a:pPr>
            <a:r>
              <a:rPr lang="en-US" altLang="zh-CN" dirty="0">
                <a:latin typeface="Arial" panose="020B0604020202020204" pitchFamily="34" charset="0"/>
              </a:rPr>
              <a:t>       D  0≤</a:t>
            </a:r>
            <a:r>
              <a:rPr lang="zh-CN" altLang="en-US" dirty="0">
                <a:latin typeface="Arial" panose="020B0604020202020204" pitchFamily="34" charset="0"/>
              </a:rPr>
              <a:t>被访问的逻辑地址</a:t>
            </a:r>
            <a:r>
              <a:rPr lang="en-US" altLang="zh-CN" dirty="0">
                <a:latin typeface="Arial" panose="020B0604020202020204" pitchFamily="34" charset="0"/>
              </a:rPr>
              <a:t>≤</a:t>
            </a:r>
            <a:r>
              <a:rPr lang="zh-CN" altLang="en-US" dirty="0">
                <a:latin typeface="Arial" panose="020B0604020202020204" pitchFamily="34" charset="0"/>
              </a:rPr>
              <a:t>限长寄存器的内容</a:t>
            </a:r>
            <a:endParaRPr lang="zh-CN" altLang="en-US" dirty="0">
              <a:latin typeface="Arial" panose="020B0604020202020204" pitchFamily="34" charset="0"/>
            </a:endParaRPr>
          </a:p>
          <a:p>
            <a:pPr marL="609600" indent="-609600" algn="l" defTabSz="873125">
              <a:buClr>
                <a:schemeClr val="tx1"/>
              </a:buClr>
            </a:pPr>
            <a:endParaRPr lang="en-US" altLang="zh-CN" dirty="0">
              <a:latin typeface="Arial" panose="020B0604020202020204" pitchFamily="34" charset="0"/>
            </a:endParaRPr>
          </a:p>
          <a:p>
            <a:pPr marL="609600" indent="-609600" algn="l" defTabSz="873125">
              <a:buClr>
                <a:schemeClr val="tx1"/>
              </a:buClr>
            </a:pPr>
            <a:r>
              <a:rPr lang="en-US" altLang="zh-CN" dirty="0">
                <a:solidFill>
                  <a:schemeClr val="accent1"/>
                </a:solidFill>
                <a:latin typeface="Arial" panose="020B0604020202020204" pitchFamily="34" charset="0"/>
              </a:rPr>
              <a:t>      </a:t>
            </a:r>
            <a:r>
              <a:rPr lang="zh-CN" altLang="en-US" dirty="0">
                <a:solidFill>
                  <a:schemeClr val="accent1"/>
                </a:solidFill>
                <a:latin typeface="Arial" panose="020B0604020202020204" pitchFamily="34" charset="0"/>
              </a:rPr>
              <a:t>答案：</a:t>
            </a:r>
            <a:r>
              <a:rPr lang="en-US" altLang="zh-CN" dirty="0">
                <a:solidFill>
                  <a:schemeClr val="accent1"/>
                </a:solidFill>
                <a:latin typeface="Arial" panose="020B0604020202020204" pitchFamily="34" charset="0"/>
              </a:rPr>
              <a:t>C</a:t>
            </a:r>
            <a:endParaRPr lang="zh-CN" altLang="en-US" dirty="0">
              <a:solidFill>
                <a:schemeClr val="accent1"/>
              </a:solidFill>
              <a:latin typeface="Arial" panose="020B0604020202020204" pitchFamily="34" charset="0"/>
            </a:endParaRPr>
          </a:p>
          <a:p>
            <a:pPr marL="609600" indent="-609600" algn="just" defTabSz="873125">
              <a:spcBef>
                <a:spcPct val="20000"/>
              </a:spcBef>
              <a:buChar char="•"/>
            </a:pPr>
            <a:endParaRPr lang="zh-CN" altLang="en-US" dirty="0">
              <a:solidFill>
                <a:schemeClr val="accent1"/>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4019">
                                            <p:txEl>
                                              <p:charRg st="180" end="191"/>
                                            </p:txEl>
                                          </p:spTgt>
                                        </p:tgtEl>
                                        <p:attrNameLst>
                                          <p:attrName>style.visibility</p:attrName>
                                        </p:attrNameLst>
                                      </p:cBhvr>
                                      <p:to>
                                        <p:strVal val="visible"/>
                                      </p:to>
                                    </p:set>
                                    <p:animEffect transition="in" filter="box(in)">
                                      <p:cBhvr>
                                        <p:cTn id="7" dur="500"/>
                                        <p:tgtEl>
                                          <p:spTgt spid="214019">
                                            <p:txEl>
                                              <p:charRg st="180" end="19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ext Box 2"/>
          <p:cNvSpPr txBox="1"/>
          <p:nvPr/>
        </p:nvSpPr>
        <p:spPr>
          <a:xfrm>
            <a:off x="611188" y="188913"/>
            <a:ext cx="7848600" cy="762000"/>
          </a:xfrm>
          <a:prstGeom prst="rect">
            <a:avLst/>
          </a:prstGeom>
          <a:noFill/>
          <a:ln w="9525">
            <a:noFill/>
          </a:ln>
        </p:spPr>
        <p:txBody>
          <a:bodyPr>
            <a:spAutoFit/>
          </a:bodyPr>
          <a:p>
            <a:pPr algn="l">
              <a:spcBef>
                <a:spcPct val="0"/>
              </a:spcBef>
            </a:pPr>
            <a:r>
              <a:rPr lang="en-US" altLang="zh-CN" sz="4400" dirty="0">
                <a:solidFill>
                  <a:schemeClr val="tx2"/>
                </a:solidFill>
                <a:latin typeface="Arial" panose="020B0604020202020204" pitchFamily="34" charset="0"/>
              </a:rPr>
              <a:t>4.1 </a:t>
            </a:r>
            <a:r>
              <a:rPr lang="zh-CN" altLang="en-US" sz="4400" dirty="0">
                <a:solidFill>
                  <a:schemeClr val="tx2"/>
                </a:solidFill>
                <a:latin typeface="Arial" panose="020B0604020202020204" pitchFamily="34" charset="0"/>
              </a:rPr>
              <a:t>存储器管理功能及层次结构</a:t>
            </a:r>
            <a:endParaRPr lang="en-US" altLang="zh-CN" sz="4400" dirty="0">
              <a:solidFill>
                <a:schemeClr val="tx2"/>
              </a:solidFill>
              <a:latin typeface="Arial" panose="020B0604020202020204" pitchFamily="34" charset="0"/>
            </a:endParaRPr>
          </a:p>
        </p:txBody>
      </p:sp>
      <p:sp>
        <p:nvSpPr>
          <p:cNvPr id="23555" name="Text Box 3"/>
          <p:cNvSpPr txBox="1"/>
          <p:nvPr/>
        </p:nvSpPr>
        <p:spPr>
          <a:xfrm>
            <a:off x="611188" y="1125538"/>
            <a:ext cx="7931150" cy="3014662"/>
          </a:xfrm>
          <a:prstGeom prst="rect">
            <a:avLst/>
          </a:prstGeom>
          <a:noFill/>
          <a:ln w="9525">
            <a:noFill/>
          </a:ln>
        </p:spPr>
        <p:txBody>
          <a:bodyPr lIns="87273" tIns="43636" rIns="87273" bIns="43636">
            <a:spAutoFit/>
          </a:bodyPr>
          <a:p>
            <a:pPr marL="609600" indent="-609600" algn="just" defTabSz="873125">
              <a:buAutoNum type=""/>
            </a:pPr>
            <a:r>
              <a:rPr lang="zh-CN" altLang="en-US" sz="3200" dirty="0">
                <a:solidFill>
                  <a:srgbClr val="017DED"/>
                </a:solidFill>
                <a:latin typeface="Times New Roman" panose="02020603050405020304" pitchFamily="18" charset="0"/>
              </a:rPr>
              <a:t>存储器管理功能：</a:t>
            </a:r>
            <a:endParaRPr lang="zh-CN" altLang="en-US" sz="3200" dirty="0">
              <a:solidFill>
                <a:srgbClr val="017DED"/>
              </a:solidFill>
              <a:latin typeface="Times New Roman" panose="02020603050405020304" pitchFamily="18" charset="0"/>
            </a:endParaRPr>
          </a:p>
          <a:p>
            <a:pPr marL="609600" indent="-609600" algn="l" defTabSz="873125">
              <a:buClr>
                <a:schemeClr val="tx1"/>
              </a:buClr>
            </a:pPr>
            <a:r>
              <a:rPr lang="en-US" altLang="zh-CN" sz="2800" dirty="0">
                <a:latin typeface="Times New Roman" panose="02020603050405020304" pitchFamily="18" charset="0"/>
              </a:rPr>
              <a:t>4. </a:t>
            </a:r>
            <a:r>
              <a:rPr lang="zh-CN" altLang="en-US" sz="2800" dirty="0">
                <a:latin typeface="Times New Roman" panose="02020603050405020304" pitchFamily="18" charset="0"/>
              </a:rPr>
              <a:t>内存扩充：</a:t>
            </a:r>
            <a:endParaRPr lang="zh-CN" altLang="en-US" sz="2800" dirty="0">
              <a:latin typeface="Times New Roman" panose="02020603050405020304" pitchFamily="18" charset="0"/>
            </a:endParaRPr>
          </a:p>
          <a:p>
            <a:pPr marL="609600" indent="-609600" algn="l" defTabSz="873125">
              <a:buClr>
                <a:schemeClr val="tx1"/>
              </a:buClr>
            </a:pPr>
            <a:r>
              <a:rPr lang="zh-CN" altLang="en-US" sz="3200" dirty="0">
                <a:solidFill>
                  <a:srgbClr val="017DED"/>
                </a:solidFill>
                <a:latin typeface="Times New Roman" panose="02020603050405020304" pitchFamily="18" charset="0"/>
              </a:rPr>
              <a:t>二</a:t>
            </a:r>
            <a:r>
              <a:rPr lang="en-US" altLang="zh-CN" sz="3200" dirty="0">
                <a:solidFill>
                  <a:srgbClr val="017DED"/>
                </a:solidFill>
                <a:latin typeface="Times New Roman" panose="02020603050405020304" pitchFamily="18" charset="0"/>
              </a:rPr>
              <a:t>. </a:t>
            </a:r>
            <a:r>
              <a:rPr lang="zh-CN" altLang="en-US" sz="3200" dirty="0">
                <a:solidFill>
                  <a:srgbClr val="017DED"/>
                </a:solidFill>
                <a:latin typeface="Times New Roman" panose="02020603050405020304" pitchFamily="18" charset="0"/>
              </a:rPr>
              <a:t>多级存储器结构</a:t>
            </a:r>
            <a:endParaRPr lang="zh-CN" altLang="en-US" sz="3200" dirty="0">
              <a:solidFill>
                <a:srgbClr val="017DED"/>
              </a:solidFill>
              <a:latin typeface="Times New Roman" panose="02020603050405020304" pitchFamily="18" charset="0"/>
            </a:endParaRPr>
          </a:p>
          <a:p>
            <a:pPr marL="609600" indent="-609600" algn="l" defTabSz="873125">
              <a:buClr>
                <a:schemeClr val="tx1"/>
              </a:buClr>
            </a:pPr>
            <a:r>
              <a:rPr lang="zh-CN" altLang="en-US" dirty="0">
                <a:latin typeface="Arial" panose="020B0604020202020204" pitchFamily="34" charset="0"/>
              </a:rPr>
              <a:t>      </a:t>
            </a:r>
            <a:r>
              <a:rPr lang="zh-CN" altLang="en-US" sz="2800" dirty="0">
                <a:latin typeface="Arial" panose="020B0604020202020204" pitchFamily="34" charset="0"/>
              </a:rPr>
              <a:t>组成了一个</a:t>
            </a:r>
            <a:r>
              <a:rPr lang="zh-CN" altLang="en-US" sz="2800" dirty="0">
                <a:solidFill>
                  <a:schemeClr val="tx2"/>
                </a:solidFill>
                <a:latin typeface="Arial" panose="020B0604020202020204" pitchFamily="34" charset="0"/>
              </a:rPr>
              <a:t>速度由快到慢，容量由小到大</a:t>
            </a:r>
            <a:r>
              <a:rPr lang="zh-CN" altLang="en-US" sz="2800" dirty="0">
                <a:latin typeface="Arial" panose="020B0604020202020204" pitchFamily="34" charset="0"/>
              </a:rPr>
              <a:t>的存储装置层次</a:t>
            </a:r>
            <a:endParaRPr lang="zh-CN" altLang="en-US" sz="2800" dirty="0">
              <a:latin typeface="Arial" panose="020B0604020202020204" pitchFamily="34" charset="0"/>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noChangeArrowheads="1"/>
          </p:cNvSpPr>
          <p:nvPr>
            <p:ph type="title" idx="4294967295"/>
          </p:nvPr>
        </p:nvSpPr>
        <p:spPr>
          <a:xfrm>
            <a:off x="468313" y="333375"/>
            <a:ext cx="8229600" cy="927100"/>
          </a:xfrm>
        </p:spPr>
        <p:txBody>
          <a:bodyPr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5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目录</a:t>
            </a:r>
            <a:endParaRPr kumimoji="0" lang="zh-CN" altLang="en-US" sz="45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endParaRPr>
          </a:p>
        </p:txBody>
      </p:sp>
      <p:grpSp>
        <p:nvGrpSpPr>
          <p:cNvPr id="2" name="Group 3"/>
          <p:cNvGrpSpPr/>
          <p:nvPr/>
        </p:nvGrpSpPr>
        <p:grpSpPr>
          <a:xfrm>
            <a:off x="1979613" y="333375"/>
            <a:ext cx="6408737" cy="593725"/>
            <a:chOff x="0" y="0"/>
            <a:chExt cx="4224" cy="374"/>
          </a:xfrm>
        </p:grpSpPr>
        <p:sp>
          <p:nvSpPr>
            <p:cNvPr id="5124" name="AutoShape 4"/>
            <p:cNvSpPr>
              <a:spLocks noChangeArrowheads="1"/>
            </p:cNvSpPr>
            <p:nvPr/>
          </p:nvSpPr>
          <p:spPr bwMode="auto">
            <a:xfrm>
              <a:off x="0" y="0"/>
              <a:ext cx="4224" cy="374"/>
            </a:xfrm>
            <a:prstGeom prst="roundRect">
              <a:avLst>
                <a:gd name="adj" fmla="val 16667"/>
              </a:avLst>
            </a:prstGeom>
            <a:solidFill>
              <a:schemeClr val="hlink"/>
            </a:solidFill>
            <a:ln w="28575">
              <a:solidFill>
                <a:srgbClr val="FCFCFC"/>
              </a:solidFill>
              <a:round/>
            </a:ln>
            <a:effectLst>
              <a:outerShdw dist="35921" dir="2700000" algn="ctr" rotWithShape="0">
                <a:srgbClr val="001D3A">
                  <a:alpha val="50000"/>
                </a:srgbClr>
              </a:outerShdw>
            </a:effectLst>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5" name="Text Box 13"/>
            <p:cNvSpPr txBox="1">
              <a:spLocks noChangeArrowheads="1"/>
            </p:cNvSpPr>
            <p:nvPr/>
          </p:nvSpPr>
          <p:spPr bwMode="auto">
            <a:xfrm>
              <a:off x="543" y="46"/>
              <a:ext cx="3169" cy="288"/>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marR="0" indent="-508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1. </a:t>
              </a:r>
              <a:r>
                <a:rPr kumimoji="0" lang="zh-CN" altLang="en-US" kern="1200" cap="none" spc="0" normalizeH="0" baseline="0" noProof="0" smtClean="0">
                  <a:latin typeface="Arial" panose="020B0604020202020204" pitchFamily="34" charset="0"/>
                  <a:ea typeface="宋体" panose="02010600030101010101" pitchFamily="2" charset="-122"/>
                  <a:cs typeface="+mn-cs"/>
                </a:rPr>
                <a:t>存储器管理功能及层次结构</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grpSp>
      <p:grpSp>
        <p:nvGrpSpPr>
          <p:cNvPr id="3" name="Group 6"/>
          <p:cNvGrpSpPr/>
          <p:nvPr/>
        </p:nvGrpSpPr>
        <p:grpSpPr>
          <a:xfrm>
            <a:off x="1979613" y="981075"/>
            <a:ext cx="6408737" cy="593725"/>
            <a:chOff x="0" y="0"/>
            <a:chExt cx="4224" cy="374"/>
          </a:xfrm>
        </p:grpSpPr>
        <p:sp>
          <p:nvSpPr>
            <p:cNvPr id="5127" name="AutoShape 3"/>
            <p:cNvSpPr>
              <a:spLocks noChangeArrowheads="1"/>
            </p:cNvSpPr>
            <p:nvPr/>
          </p:nvSpPr>
          <p:spPr bwMode="auto">
            <a:xfrm>
              <a:off x="0" y="0"/>
              <a:ext cx="4224" cy="374"/>
            </a:xfrm>
            <a:prstGeom prst="roundRect">
              <a:avLst>
                <a:gd name="adj" fmla="val 16667"/>
              </a:avLst>
            </a:prstGeom>
            <a:solidFill>
              <a:schemeClr val="accent1"/>
            </a:solidFill>
            <a:ln w="28575">
              <a:solidFill>
                <a:srgbClr val="FCFCFC"/>
              </a:solidFill>
              <a:round/>
            </a:ln>
            <a:effectLst>
              <a:outerShdw dist="35921" dir="2700000" algn="ctr" rotWithShape="0">
                <a:srgbClr val="001D3A">
                  <a:alpha val="50000"/>
                </a:srgbClr>
              </a:outerShdw>
            </a:effectLst>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8" name="Text Box 25"/>
            <p:cNvSpPr txBox="1">
              <a:spLocks noChangeArrowheads="1"/>
            </p:cNvSpPr>
            <p:nvPr/>
          </p:nvSpPr>
          <p:spPr bwMode="auto">
            <a:xfrm>
              <a:off x="548" y="49"/>
              <a:ext cx="3168" cy="288"/>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marR="0" indent="-508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2. </a:t>
              </a:r>
              <a:r>
                <a:rPr kumimoji="0" lang="zh-CN" altLang="en-US" kern="1200" cap="none" spc="0" normalizeH="0" baseline="0" noProof="0" smtClean="0">
                  <a:latin typeface="Arial" panose="020B0604020202020204" pitchFamily="34" charset="0"/>
                  <a:ea typeface="宋体" panose="02010600030101010101" pitchFamily="2" charset="-122"/>
                  <a:cs typeface="+mn-cs"/>
                </a:rPr>
                <a:t>程序的装入和链接</a:t>
              </a:r>
              <a:endParaRPr kumimoji="0" lang="zh-CN" altLang="en-US" kern="1200" cap="none" spc="0" normalizeH="0" baseline="0" noProof="0" smtClean="0">
                <a:solidFill>
                  <a:schemeClr val="bg1"/>
                </a:solidFill>
                <a:latin typeface="Arial" panose="020B0604020202020204" pitchFamily="34" charset="0"/>
                <a:ea typeface="宋体" panose="02010600030101010101" pitchFamily="2" charset="-122"/>
                <a:cs typeface="+mn-cs"/>
              </a:endParaRPr>
            </a:p>
          </p:txBody>
        </p:sp>
      </p:grpSp>
      <p:grpSp>
        <p:nvGrpSpPr>
          <p:cNvPr id="4" name="Group 9"/>
          <p:cNvGrpSpPr/>
          <p:nvPr/>
        </p:nvGrpSpPr>
        <p:grpSpPr>
          <a:xfrm>
            <a:off x="1987550" y="1539875"/>
            <a:ext cx="6400800" cy="593725"/>
            <a:chOff x="0" y="0"/>
            <a:chExt cx="4224" cy="374"/>
          </a:xfrm>
        </p:grpSpPr>
        <p:sp>
          <p:nvSpPr>
            <p:cNvPr id="5130" name="AutoShape 14"/>
            <p:cNvSpPr>
              <a:spLocks noChangeArrowheads="1"/>
            </p:cNvSpPr>
            <p:nvPr/>
          </p:nvSpPr>
          <p:spPr bwMode="auto">
            <a:xfrm>
              <a:off x="0" y="0"/>
              <a:ext cx="4224" cy="374"/>
            </a:xfrm>
            <a:prstGeom prst="roundRect">
              <a:avLst>
                <a:gd name="adj" fmla="val 16667"/>
              </a:avLst>
            </a:prstGeom>
            <a:solidFill>
              <a:schemeClr val="hlink"/>
            </a:solidFill>
            <a:ln w="28575">
              <a:solidFill>
                <a:srgbClr val="FCFCFC"/>
              </a:solidFill>
              <a:round/>
            </a:ln>
            <a:effectLst>
              <a:outerShdw dist="35921" dir="2700000" algn="ctr" rotWithShape="0">
                <a:srgbClr val="001D3A">
                  <a:alpha val="50000"/>
                </a:srgbClr>
              </a:outerShdw>
            </a:effectLst>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31" name="Text Box 26"/>
            <p:cNvSpPr txBox="1">
              <a:spLocks noChangeArrowheads="1"/>
            </p:cNvSpPr>
            <p:nvPr/>
          </p:nvSpPr>
          <p:spPr bwMode="auto">
            <a:xfrm>
              <a:off x="520" y="66"/>
              <a:ext cx="3168" cy="288"/>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marR="0" indent="-508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3.</a:t>
              </a:r>
              <a:r>
                <a:rPr kumimoji="0" lang="zh-CN" altLang="en-US" kern="1200" cap="none" spc="0" normalizeH="0" baseline="0" noProof="0" smtClean="0">
                  <a:latin typeface="Arial" panose="020B0604020202020204" pitchFamily="34" charset="0"/>
                  <a:ea typeface="宋体" panose="02010600030101010101" pitchFamily="2" charset="-122"/>
                  <a:cs typeface="+mn-cs"/>
                </a:rPr>
                <a:t>连续分配方式</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grpSp>
      <p:grpSp>
        <p:nvGrpSpPr>
          <p:cNvPr id="5" name="Group 12"/>
          <p:cNvGrpSpPr/>
          <p:nvPr/>
        </p:nvGrpSpPr>
        <p:grpSpPr>
          <a:xfrm>
            <a:off x="2051050" y="2133600"/>
            <a:ext cx="6337300" cy="593725"/>
            <a:chOff x="0" y="0"/>
            <a:chExt cx="4224" cy="374"/>
          </a:xfrm>
        </p:grpSpPr>
        <p:sp>
          <p:nvSpPr>
            <p:cNvPr id="5133" name="AutoShape 15"/>
            <p:cNvSpPr>
              <a:spLocks noChangeArrowheads="1"/>
            </p:cNvSpPr>
            <p:nvPr/>
          </p:nvSpPr>
          <p:spPr bwMode="auto">
            <a:xfrm>
              <a:off x="0" y="0"/>
              <a:ext cx="4224" cy="374"/>
            </a:xfrm>
            <a:prstGeom prst="roundRect">
              <a:avLst>
                <a:gd name="adj" fmla="val 16667"/>
              </a:avLst>
            </a:prstGeom>
            <a:solidFill>
              <a:schemeClr val="accent1"/>
            </a:solidFill>
            <a:ln w="28575">
              <a:solidFill>
                <a:srgbClr val="FCFCFC"/>
              </a:solidFill>
              <a:round/>
            </a:ln>
            <a:effectLst>
              <a:outerShdw dist="35921" dir="2700000" algn="ctr" rotWithShape="0">
                <a:srgbClr val="001D3A">
                  <a:alpha val="50000"/>
                </a:srgbClr>
              </a:outerShdw>
            </a:effectLst>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34" name="Text Box 27"/>
            <p:cNvSpPr txBox="1">
              <a:spLocks noChangeArrowheads="1"/>
            </p:cNvSpPr>
            <p:nvPr/>
          </p:nvSpPr>
          <p:spPr bwMode="auto">
            <a:xfrm>
              <a:off x="520" y="64"/>
              <a:ext cx="3168" cy="288"/>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marR="0" indent="-508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4.</a:t>
              </a:r>
              <a:r>
                <a:rPr kumimoji="0" lang="zh-CN" altLang="en-US" kern="1200" cap="none" spc="0" normalizeH="0" baseline="0" noProof="0" smtClean="0">
                  <a:latin typeface="Arial" panose="020B0604020202020204" pitchFamily="34" charset="0"/>
                  <a:ea typeface="宋体" panose="02010600030101010101" pitchFamily="2" charset="-122"/>
                  <a:cs typeface="+mn-cs"/>
                </a:rPr>
                <a:t>基本分页存储管理方式</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grpSp>
      <p:grpSp>
        <p:nvGrpSpPr>
          <p:cNvPr id="6" name="Group 15"/>
          <p:cNvGrpSpPr/>
          <p:nvPr/>
        </p:nvGrpSpPr>
        <p:grpSpPr>
          <a:xfrm>
            <a:off x="2019300" y="2708275"/>
            <a:ext cx="6369050" cy="593725"/>
            <a:chOff x="0" y="0"/>
            <a:chExt cx="4224" cy="374"/>
          </a:xfrm>
        </p:grpSpPr>
        <p:sp>
          <p:nvSpPr>
            <p:cNvPr id="5136" name="AutoShape 24"/>
            <p:cNvSpPr>
              <a:spLocks noChangeArrowheads="1"/>
            </p:cNvSpPr>
            <p:nvPr/>
          </p:nvSpPr>
          <p:spPr bwMode="auto">
            <a:xfrm>
              <a:off x="0" y="0"/>
              <a:ext cx="4224" cy="374"/>
            </a:xfrm>
            <a:prstGeom prst="roundRect">
              <a:avLst>
                <a:gd name="adj" fmla="val 16667"/>
              </a:avLst>
            </a:prstGeom>
            <a:solidFill>
              <a:schemeClr val="hlink"/>
            </a:solidFill>
            <a:ln w="28575">
              <a:solidFill>
                <a:srgbClr val="FCFCFC"/>
              </a:solidFill>
              <a:round/>
            </a:ln>
            <a:effectLst>
              <a:outerShdw dist="35921" dir="2700000" algn="ctr" rotWithShape="0">
                <a:srgbClr val="001D3A">
                  <a:alpha val="50000"/>
                </a:srgbClr>
              </a:outerShdw>
            </a:effectLst>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37" name="Text Box 28"/>
            <p:cNvSpPr txBox="1">
              <a:spLocks noChangeArrowheads="1"/>
            </p:cNvSpPr>
            <p:nvPr/>
          </p:nvSpPr>
          <p:spPr bwMode="auto">
            <a:xfrm>
              <a:off x="524" y="60"/>
              <a:ext cx="3168" cy="288"/>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marR="0" indent="-508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5. </a:t>
              </a:r>
              <a:r>
                <a:rPr kumimoji="0" lang="zh-CN" altLang="en-US" kern="1200" cap="none" spc="0" normalizeH="0" baseline="0" noProof="0" smtClean="0">
                  <a:latin typeface="Arial" panose="020B0604020202020204" pitchFamily="34" charset="0"/>
                  <a:ea typeface="宋体" panose="02010600030101010101" pitchFamily="2" charset="-122"/>
                  <a:cs typeface="+mn-cs"/>
                </a:rPr>
                <a:t>基本分段存储管理方式   </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grpSp>
      <p:grpSp>
        <p:nvGrpSpPr>
          <p:cNvPr id="7" name="Group 18"/>
          <p:cNvGrpSpPr/>
          <p:nvPr/>
        </p:nvGrpSpPr>
        <p:grpSpPr>
          <a:xfrm>
            <a:off x="2051050" y="3357563"/>
            <a:ext cx="6337300" cy="593725"/>
            <a:chOff x="0" y="0"/>
            <a:chExt cx="4224" cy="374"/>
          </a:xfrm>
        </p:grpSpPr>
        <p:sp>
          <p:nvSpPr>
            <p:cNvPr id="5139" name="AutoShape 29"/>
            <p:cNvSpPr>
              <a:spLocks noChangeArrowheads="1"/>
            </p:cNvSpPr>
            <p:nvPr/>
          </p:nvSpPr>
          <p:spPr bwMode="auto">
            <a:xfrm>
              <a:off x="0" y="0"/>
              <a:ext cx="4224" cy="374"/>
            </a:xfrm>
            <a:prstGeom prst="roundRect">
              <a:avLst>
                <a:gd name="adj" fmla="val 16667"/>
              </a:avLst>
            </a:prstGeom>
            <a:solidFill>
              <a:schemeClr val="accent1"/>
            </a:solidFill>
            <a:ln w="28575">
              <a:solidFill>
                <a:srgbClr val="FCFCFC"/>
              </a:solidFill>
              <a:round/>
            </a:ln>
            <a:effectLst>
              <a:outerShdw dist="35921" dir="2700000" algn="ctr" rotWithShape="0">
                <a:srgbClr val="001D3A">
                  <a:alpha val="50000"/>
                </a:srgbClr>
              </a:outerShdw>
            </a:effectLst>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40" name="Text Box 30"/>
            <p:cNvSpPr txBox="1">
              <a:spLocks noChangeArrowheads="1"/>
            </p:cNvSpPr>
            <p:nvPr/>
          </p:nvSpPr>
          <p:spPr bwMode="auto">
            <a:xfrm>
              <a:off x="544" y="45"/>
              <a:ext cx="3168" cy="288"/>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marR="0" indent="-508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6. </a:t>
              </a:r>
              <a:r>
                <a:rPr kumimoji="0" lang="zh-CN" altLang="en-US" kern="1200" cap="none" spc="0" normalizeH="0" baseline="0" noProof="0" smtClean="0">
                  <a:latin typeface="Arial" panose="020B0604020202020204" pitchFamily="34" charset="0"/>
                  <a:ea typeface="宋体" panose="02010600030101010101" pitchFamily="2" charset="-122"/>
                  <a:cs typeface="+mn-cs"/>
                </a:rPr>
                <a:t>虚拟存储器的基本概念    </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grpSp>
      <p:grpSp>
        <p:nvGrpSpPr>
          <p:cNvPr id="8" name="Group 21"/>
          <p:cNvGrpSpPr/>
          <p:nvPr/>
        </p:nvGrpSpPr>
        <p:grpSpPr>
          <a:xfrm flipV="1">
            <a:off x="7596188" y="1268413"/>
            <a:ext cx="187325" cy="601662"/>
            <a:chOff x="0" y="0"/>
            <a:chExt cx="130" cy="418"/>
          </a:xfrm>
        </p:grpSpPr>
        <p:sp>
          <p:nvSpPr>
            <p:cNvPr id="7222" name="Oval 6"/>
            <p:cNvSpPr/>
            <p:nvPr/>
          </p:nvSpPr>
          <p:spPr>
            <a:xfrm>
              <a:off x="0" y="0"/>
              <a:ext cx="126" cy="120"/>
            </a:xfrm>
            <a:prstGeom prst="ellipse">
              <a:avLst/>
            </a:prstGeom>
            <a:solidFill>
              <a:schemeClr val="bg1"/>
            </a:solidFill>
            <a:ln w="38100" cap="flat" cmpd="sng">
              <a:solidFill>
                <a:schemeClr val="bg2"/>
              </a:solidFill>
              <a:prstDash val="solid"/>
              <a:headEnd type="none" w="med" len="med"/>
              <a:tailEnd type="none" w="med" len="med"/>
            </a:ln>
          </p:spPr>
          <p:txBody>
            <a:bodyPr rot="10800000" wrap="none" anchor="ctr"/>
            <a:p>
              <a:pPr algn="l">
                <a:buClr>
                  <a:schemeClr val="tx1"/>
                </a:buClr>
              </a:pPr>
              <a:endParaRPr lang="zh-CN" altLang="en-US" dirty="0">
                <a:latin typeface="Arial" panose="020B0604020202020204" pitchFamily="34" charset="0"/>
              </a:endParaRPr>
            </a:p>
          </p:txBody>
        </p:sp>
        <p:sp>
          <p:nvSpPr>
            <p:cNvPr id="7223" name="Oval 7"/>
            <p:cNvSpPr/>
            <p:nvPr/>
          </p:nvSpPr>
          <p:spPr>
            <a:xfrm>
              <a:off x="4" y="298"/>
              <a:ext cx="126" cy="120"/>
            </a:xfrm>
            <a:prstGeom prst="ellipse">
              <a:avLst/>
            </a:prstGeom>
            <a:solidFill>
              <a:schemeClr val="bg1"/>
            </a:solidFill>
            <a:ln w="38100" cap="flat" cmpd="sng">
              <a:solidFill>
                <a:schemeClr val="bg2"/>
              </a:solidFill>
              <a:prstDash val="solid"/>
              <a:headEnd type="none" w="med" len="med"/>
              <a:tailEnd type="none" w="med" len="med"/>
            </a:ln>
          </p:spPr>
          <p:txBody>
            <a:bodyPr rot="10800000" wrap="none" anchor="ctr"/>
            <a:p>
              <a:pPr algn="l">
                <a:buClr>
                  <a:schemeClr val="tx1"/>
                </a:buClr>
              </a:pPr>
              <a:endParaRPr lang="zh-CN" altLang="en-US" dirty="0">
                <a:latin typeface="Arial" panose="020B0604020202020204" pitchFamily="34" charset="0"/>
              </a:endParaRPr>
            </a:p>
          </p:txBody>
        </p:sp>
        <p:sp>
          <p:nvSpPr>
            <p:cNvPr id="7224" name="AutoShape 8"/>
            <p:cNvSpPr/>
            <p:nvPr/>
          </p:nvSpPr>
          <p:spPr>
            <a:xfrm>
              <a:off x="36" y="72"/>
              <a:ext cx="62" cy="300"/>
            </a:xfrm>
            <a:prstGeom prst="roundRect">
              <a:avLst>
                <a:gd name="adj" fmla="val 50000"/>
              </a:avLst>
            </a:prstGeom>
            <a:gradFill rotWithShape="1">
              <a:gsLst>
                <a:gs pos="0">
                  <a:srgbClr val="B2B2B2"/>
                </a:gs>
                <a:gs pos="50000">
                  <a:srgbClr val="EAEAEA"/>
                </a:gs>
                <a:gs pos="100000">
                  <a:srgbClr val="B2B2B2"/>
                </a:gs>
              </a:gsLst>
              <a:lin ang="5400000" scaled="1"/>
              <a:tileRect/>
            </a:gradFill>
            <a:ln w="9525">
              <a:noFill/>
            </a:ln>
          </p:spPr>
          <p:txBody>
            <a:bodyPr rot="10800000" wrap="none" anchor="ctr"/>
            <a:p>
              <a:pPr algn="l">
                <a:buClr>
                  <a:schemeClr val="tx1"/>
                </a:buClr>
              </a:pPr>
              <a:endParaRPr lang="zh-CN" altLang="en-US" dirty="0">
                <a:latin typeface="Arial" panose="020B0604020202020204" pitchFamily="34" charset="0"/>
              </a:endParaRPr>
            </a:p>
          </p:txBody>
        </p:sp>
      </p:grpSp>
      <p:grpSp>
        <p:nvGrpSpPr>
          <p:cNvPr id="9" name="Group 25"/>
          <p:cNvGrpSpPr/>
          <p:nvPr/>
        </p:nvGrpSpPr>
        <p:grpSpPr>
          <a:xfrm>
            <a:off x="7596188" y="2403475"/>
            <a:ext cx="187325" cy="601663"/>
            <a:chOff x="0" y="0"/>
            <a:chExt cx="130" cy="418"/>
          </a:xfrm>
        </p:grpSpPr>
        <p:sp>
          <p:nvSpPr>
            <p:cNvPr id="7219" name="Oval 17"/>
            <p:cNvSpPr/>
            <p:nvPr/>
          </p:nvSpPr>
          <p:spPr>
            <a:xfrm>
              <a:off x="0" y="0"/>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pPr algn="l">
                <a:buClr>
                  <a:schemeClr val="tx1"/>
                </a:buClr>
              </a:pPr>
              <a:endParaRPr lang="zh-CN" altLang="en-US" dirty="0">
                <a:latin typeface="Arial" panose="020B0604020202020204" pitchFamily="34" charset="0"/>
              </a:endParaRPr>
            </a:p>
          </p:txBody>
        </p:sp>
        <p:sp>
          <p:nvSpPr>
            <p:cNvPr id="7220" name="Oval 18"/>
            <p:cNvSpPr/>
            <p:nvPr/>
          </p:nvSpPr>
          <p:spPr>
            <a:xfrm>
              <a:off x="4" y="298"/>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pPr algn="l">
                <a:buClr>
                  <a:schemeClr val="tx1"/>
                </a:buClr>
              </a:pPr>
              <a:endParaRPr lang="zh-CN" altLang="en-US" dirty="0">
                <a:latin typeface="Arial" panose="020B0604020202020204" pitchFamily="34" charset="0"/>
              </a:endParaRPr>
            </a:p>
          </p:txBody>
        </p:sp>
        <p:sp>
          <p:nvSpPr>
            <p:cNvPr id="7221" name="AutoShape 19"/>
            <p:cNvSpPr/>
            <p:nvPr/>
          </p:nvSpPr>
          <p:spPr>
            <a:xfrm>
              <a:off x="36" y="72"/>
              <a:ext cx="62" cy="300"/>
            </a:xfrm>
            <a:prstGeom prst="roundRect">
              <a:avLst>
                <a:gd name="adj" fmla="val 50000"/>
              </a:avLst>
            </a:prstGeom>
            <a:gradFill rotWithShape="1">
              <a:gsLst>
                <a:gs pos="0">
                  <a:srgbClr val="B2B2B2"/>
                </a:gs>
                <a:gs pos="50000">
                  <a:srgbClr val="EAEAEA"/>
                </a:gs>
                <a:gs pos="100000">
                  <a:srgbClr val="B2B2B2"/>
                </a:gs>
              </a:gsLst>
              <a:lin ang="5400000" scaled="1"/>
              <a:tileRect/>
            </a:gradFill>
            <a:ln w="9525">
              <a:noFill/>
            </a:ln>
          </p:spPr>
          <p:txBody>
            <a:bodyPr wrap="none" anchor="ctr"/>
            <a:p>
              <a:pPr algn="l">
                <a:buClr>
                  <a:schemeClr val="tx1"/>
                </a:buClr>
              </a:pPr>
              <a:endParaRPr lang="zh-CN" altLang="en-US" dirty="0">
                <a:latin typeface="Arial" panose="020B0604020202020204" pitchFamily="34" charset="0"/>
              </a:endParaRPr>
            </a:p>
          </p:txBody>
        </p:sp>
      </p:grpSp>
      <p:grpSp>
        <p:nvGrpSpPr>
          <p:cNvPr id="10" name="Group 29"/>
          <p:cNvGrpSpPr/>
          <p:nvPr/>
        </p:nvGrpSpPr>
        <p:grpSpPr>
          <a:xfrm>
            <a:off x="2203450" y="609600"/>
            <a:ext cx="187325" cy="601663"/>
            <a:chOff x="0" y="0"/>
            <a:chExt cx="130" cy="418"/>
          </a:xfrm>
        </p:grpSpPr>
        <p:sp>
          <p:nvSpPr>
            <p:cNvPr id="7216" name="Oval 10"/>
            <p:cNvSpPr/>
            <p:nvPr/>
          </p:nvSpPr>
          <p:spPr>
            <a:xfrm>
              <a:off x="0" y="0"/>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pPr algn="l">
                <a:buClr>
                  <a:schemeClr val="tx1"/>
                </a:buClr>
              </a:pPr>
              <a:endParaRPr lang="zh-CN" altLang="en-US" dirty="0">
                <a:latin typeface="Arial" panose="020B0604020202020204" pitchFamily="34" charset="0"/>
              </a:endParaRPr>
            </a:p>
          </p:txBody>
        </p:sp>
        <p:sp>
          <p:nvSpPr>
            <p:cNvPr id="7217" name="Oval 11"/>
            <p:cNvSpPr/>
            <p:nvPr/>
          </p:nvSpPr>
          <p:spPr>
            <a:xfrm>
              <a:off x="4" y="298"/>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pPr algn="l">
                <a:buClr>
                  <a:schemeClr val="tx1"/>
                </a:buClr>
              </a:pPr>
              <a:endParaRPr lang="zh-CN" altLang="en-US" dirty="0">
                <a:latin typeface="Arial" panose="020B0604020202020204" pitchFamily="34" charset="0"/>
              </a:endParaRPr>
            </a:p>
          </p:txBody>
        </p:sp>
        <p:sp>
          <p:nvSpPr>
            <p:cNvPr id="7218" name="AutoShape 12"/>
            <p:cNvSpPr/>
            <p:nvPr/>
          </p:nvSpPr>
          <p:spPr>
            <a:xfrm>
              <a:off x="36" y="72"/>
              <a:ext cx="62" cy="300"/>
            </a:xfrm>
            <a:prstGeom prst="roundRect">
              <a:avLst>
                <a:gd name="adj" fmla="val 50000"/>
              </a:avLst>
            </a:prstGeom>
            <a:gradFill rotWithShape="1">
              <a:gsLst>
                <a:gs pos="0">
                  <a:srgbClr val="B2B2B2"/>
                </a:gs>
                <a:gs pos="50000">
                  <a:srgbClr val="FFFFFF"/>
                </a:gs>
                <a:gs pos="100000">
                  <a:srgbClr val="B2B2B2"/>
                </a:gs>
              </a:gsLst>
              <a:lin ang="5400000" scaled="1"/>
              <a:tileRect/>
            </a:gradFill>
            <a:ln w="9525">
              <a:noFill/>
            </a:ln>
          </p:spPr>
          <p:txBody>
            <a:bodyPr wrap="none" anchor="ctr"/>
            <a:p>
              <a:pPr algn="l">
                <a:buClr>
                  <a:schemeClr val="tx1"/>
                </a:buClr>
              </a:pPr>
              <a:endParaRPr lang="zh-CN" altLang="en-US" dirty="0">
                <a:latin typeface="Arial" panose="020B0604020202020204" pitchFamily="34" charset="0"/>
              </a:endParaRPr>
            </a:p>
          </p:txBody>
        </p:sp>
      </p:grpSp>
      <p:grpSp>
        <p:nvGrpSpPr>
          <p:cNvPr id="11" name="Group 33"/>
          <p:cNvGrpSpPr/>
          <p:nvPr/>
        </p:nvGrpSpPr>
        <p:grpSpPr>
          <a:xfrm>
            <a:off x="2203450" y="1827213"/>
            <a:ext cx="187325" cy="601662"/>
            <a:chOff x="0" y="0"/>
            <a:chExt cx="130" cy="418"/>
          </a:xfrm>
        </p:grpSpPr>
        <p:sp>
          <p:nvSpPr>
            <p:cNvPr id="7213" name="Oval 21"/>
            <p:cNvSpPr/>
            <p:nvPr/>
          </p:nvSpPr>
          <p:spPr>
            <a:xfrm>
              <a:off x="0" y="0"/>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pPr algn="l">
                <a:buClr>
                  <a:schemeClr val="tx1"/>
                </a:buClr>
              </a:pPr>
              <a:endParaRPr lang="zh-CN" altLang="en-US" dirty="0">
                <a:latin typeface="Arial" panose="020B0604020202020204" pitchFamily="34" charset="0"/>
              </a:endParaRPr>
            </a:p>
          </p:txBody>
        </p:sp>
        <p:sp>
          <p:nvSpPr>
            <p:cNvPr id="7214" name="Oval 22"/>
            <p:cNvSpPr/>
            <p:nvPr/>
          </p:nvSpPr>
          <p:spPr>
            <a:xfrm>
              <a:off x="4" y="298"/>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pPr algn="l">
                <a:buClr>
                  <a:schemeClr val="tx1"/>
                </a:buClr>
              </a:pPr>
              <a:endParaRPr lang="zh-CN" altLang="en-US" dirty="0">
                <a:latin typeface="Arial" panose="020B0604020202020204" pitchFamily="34" charset="0"/>
              </a:endParaRPr>
            </a:p>
          </p:txBody>
        </p:sp>
        <p:sp>
          <p:nvSpPr>
            <p:cNvPr id="7215" name="AutoShape 23"/>
            <p:cNvSpPr/>
            <p:nvPr/>
          </p:nvSpPr>
          <p:spPr>
            <a:xfrm>
              <a:off x="36" y="72"/>
              <a:ext cx="62" cy="300"/>
            </a:xfrm>
            <a:prstGeom prst="roundRect">
              <a:avLst>
                <a:gd name="adj" fmla="val 50000"/>
              </a:avLst>
            </a:prstGeom>
            <a:gradFill rotWithShape="1">
              <a:gsLst>
                <a:gs pos="0">
                  <a:srgbClr val="B2B2B2"/>
                </a:gs>
                <a:gs pos="50000">
                  <a:srgbClr val="FFFFFF"/>
                </a:gs>
                <a:gs pos="100000">
                  <a:srgbClr val="B2B2B2"/>
                </a:gs>
              </a:gsLst>
              <a:lin ang="5400000" scaled="1"/>
              <a:tileRect/>
            </a:gradFill>
            <a:ln w="9525">
              <a:noFill/>
            </a:ln>
          </p:spPr>
          <p:txBody>
            <a:bodyPr wrap="none" anchor="ctr"/>
            <a:p>
              <a:pPr algn="l">
                <a:buClr>
                  <a:schemeClr val="tx1"/>
                </a:buClr>
              </a:pPr>
              <a:endParaRPr lang="zh-CN" altLang="en-US" dirty="0">
                <a:latin typeface="Arial" panose="020B0604020202020204" pitchFamily="34" charset="0"/>
              </a:endParaRPr>
            </a:p>
          </p:txBody>
        </p:sp>
      </p:grpSp>
      <p:grpSp>
        <p:nvGrpSpPr>
          <p:cNvPr id="12" name="Group 37"/>
          <p:cNvGrpSpPr/>
          <p:nvPr/>
        </p:nvGrpSpPr>
        <p:grpSpPr>
          <a:xfrm>
            <a:off x="2203450" y="3051175"/>
            <a:ext cx="187325" cy="601663"/>
            <a:chOff x="0" y="0"/>
            <a:chExt cx="130" cy="418"/>
          </a:xfrm>
        </p:grpSpPr>
        <p:sp>
          <p:nvSpPr>
            <p:cNvPr id="7210" name="Oval 36"/>
            <p:cNvSpPr/>
            <p:nvPr/>
          </p:nvSpPr>
          <p:spPr>
            <a:xfrm>
              <a:off x="0" y="0"/>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pPr algn="l">
                <a:buClr>
                  <a:schemeClr val="tx1"/>
                </a:buClr>
              </a:pPr>
              <a:endParaRPr lang="zh-CN" altLang="en-US" dirty="0">
                <a:latin typeface="Arial" panose="020B0604020202020204" pitchFamily="34" charset="0"/>
              </a:endParaRPr>
            </a:p>
          </p:txBody>
        </p:sp>
        <p:sp>
          <p:nvSpPr>
            <p:cNvPr id="7211" name="Oval 37"/>
            <p:cNvSpPr/>
            <p:nvPr/>
          </p:nvSpPr>
          <p:spPr>
            <a:xfrm>
              <a:off x="4" y="298"/>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pPr algn="l">
                <a:buClr>
                  <a:schemeClr val="tx1"/>
                </a:buClr>
              </a:pPr>
              <a:endParaRPr lang="zh-CN" altLang="en-US" dirty="0">
                <a:latin typeface="Arial" panose="020B0604020202020204" pitchFamily="34" charset="0"/>
              </a:endParaRPr>
            </a:p>
          </p:txBody>
        </p:sp>
        <p:sp>
          <p:nvSpPr>
            <p:cNvPr id="7212" name="AutoShape 38"/>
            <p:cNvSpPr/>
            <p:nvPr/>
          </p:nvSpPr>
          <p:spPr>
            <a:xfrm>
              <a:off x="36" y="72"/>
              <a:ext cx="62" cy="300"/>
            </a:xfrm>
            <a:prstGeom prst="roundRect">
              <a:avLst>
                <a:gd name="adj" fmla="val 50000"/>
              </a:avLst>
            </a:prstGeom>
            <a:gradFill rotWithShape="1">
              <a:gsLst>
                <a:gs pos="0">
                  <a:srgbClr val="B2B2B2"/>
                </a:gs>
                <a:gs pos="50000">
                  <a:srgbClr val="FFFFFF"/>
                </a:gs>
                <a:gs pos="100000">
                  <a:srgbClr val="B2B2B2"/>
                </a:gs>
              </a:gsLst>
              <a:lin ang="5400000" scaled="1"/>
              <a:tileRect/>
            </a:gradFill>
            <a:ln w="9525">
              <a:noFill/>
            </a:ln>
          </p:spPr>
          <p:txBody>
            <a:bodyPr wrap="none" anchor="ctr"/>
            <a:p>
              <a:pPr algn="l">
                <a:buClr>
                  <a:schemeClr val="tx1"/>
                </a:buClr>
              </a:pPr>
              <a:endParaRPr lang="zh-CN" altLang="en-US" dirty="0">
                <a:latin typeface="Arial" panose="020B0604020202020204" pitchFamily="34" charset="0"/>
              </a:endParaRPr>
            </a:p>
          </p:txBody>
        </p:sp>
      </p:grpSp>
      <p:grpSp>
        <p:nvGrpSpPr>
          <p:cNvPr id="13" name="Group 41"/>
          <p:cNvGrpSpPr/>
          <p:nvPr/>
        </p:nvGrpSpPr>
        <p:grpSpPr>
          <a:xfrm>
            <a:off x="2019300" y="3970338"/>
            <a:ext cx="6369050" cy="593725"/>
            <a:chOff x="0" y="0"/>
            <a:chExt cx="4224" cy="374"/>
          </a:xfrm>
        </p:grpSpPr>
        <p:sp>
          <p:nvSpPr>
            <p:cNvPr id="5162" name="AutoShape 24"/>
            <p:cNvSpPr>
              <a:spLocks noChangeArrowheads="1"/>
            </p:cNvSpPr>
            <p:nvPr/>
          </p:nvSpPr>
          <p:spPr bwMode="auto">
            <a:xfrm>
              <a:off x="0" y="0"/>
              <a:ext cx="4224" cy="374"/>
            </a:xfrm>
            <a:prstGeom prst="roundRect">
              <a:avLst>
                <a:gd name="adj" fmla="val 16667"/>
              </a:avLst>
            </a:prstGeom>
            <a:solidFill>
              <a:schemeClr val="hlink"/>
            </a:solidFill>
            <a:ln w="28575">
              <a:solidFill>
                <a:srgbClr val="FCFCFC"/>
              </a:solidFill>
              <a:round/>
            </a:ln>
            <a:effectLst>
              <a:outerShdw dist="35921" dir="2700000" algn="ctr" rotWithShape="0">
                <a:srgbClr val="001D3A">
                  <a:alpha val="50000"/>
                </a:srgbClr>
              </a:outerShdw>
            </a:effectLst>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63" name="Text Box 28"/>
            <p:cNvSpPr txBox="1">
              <a:spLocks noChangeArrowheads="1"/>
            </p:cNvSpPr>
            <p:nvPr/>
          </p:nvSpPr>
          <p:spPr bwMode="auto">
            <a:xfrm>
              <a:off x="524" y="60"/>
              <a:ext cx="3168" cy="288"/>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marR="0" indent="-508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7. </a:t>
              </a:r>
              <a:r>
                <a:rPr kumimoji="0" lang="zh-CN" altLang="en-US" kern="1200" cap="none" spc="0" normalizeH="0" baseline="0" noProof="0" smtClean="0">
                  <a:latin typeface="Arial" panose="020B0604020202020204" pitchFamily="34" charset="0"/>
                  <a:ea typeface="宋体" panose="02010600030101010101" pitchFamily="2" charset="-122"/>
                  <a:cs typeface="+mn-cs"/>
                </a:rPr>
                <a:t>请求分页存储管理方式</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grpSp>
      <p:grpSp>
        <p:nvGrpSpPr>
          <p:cNvPr id="14" name="Group 44"/>
          <p:cNvGrpSpPr/>
          <p:nvPr/>
        </p:nvGrpSpPr>
        <p:grpSpPr>
          <a:xfrm>
            <a:off x="2019300" y="4564063"/>
            <a:ext cx="6369050" cy="593725"/>
            <a:chOff x="0" y="0"/>
            <a:chExt cx="4224" cy="374"/>
          </a:xfrm>
        </p:grpSpPr>
        <p:sp>
          <p:nvSpPr>
            <p:cNvPr id="5165" name="AutoShape 29"/>
            <p:cNvSpPr>
              <a:spLocks noChangeArrowheads="1"/>
            </p:cNvSpPr>
            <p:nvPr/>
          </p:nvSpPr>
          <p:spPr bwMode="auto">
            <a:xfrm>
              <a:off x="0" y="0"/>
              <a:ext cx="4224" cy="374"/>
            </a:xfrm>
            <a:prstGeom prst="roundRect">
              <a:avLst>
                <a:gd name="adj" fmla="val 16667"/>
              </a:avLst>
            </a:prstGeom>
            <a:solidFill>
              <a:schemeClr val="accent1"/>
            </a:solidFill>
            <a:ln w="28575">
              <a:solidFill>
                <a:srgbClr val="FCFCFC"/>
              </a:solidFill>
              <a:round/>
            </a:ln>
            <a:effectLst>
              <a:outerShdw dist="35921" dir="2700000" algn="ctr" rotWithShape="0">
                <a:srgbClr val="001D3A">
                  <a:alpha val="50000"/>
                </a:srgbClr>
              </a:outerShdw>
            </a:effectLst>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66" name="Text Box 30"/>
            <p:cNvSpPr txBox="1">
              <a:spLocks noChangeArrowheads="1"/>
            </p:cNvSpPr>
            <p:nvPr/>
          </p:nvSpPr>
          <p:spPr bwMode="auto">
            <a:xfrm>
              <a:off x="544" y="45"/>
              <a:ext cx="3168" cy="288"/>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marR="0" indent="-508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8. </a:t>
              </a:r>
              <a:r>
                <a:rPr kumimoji="0" lang="zh-CN" altLang="en-US" kern="1200" cap="none" spc="0" normalizeH="0" baseline="0" noProof="0" smtClean="0">
                  <a:latin typeface="Arial" panose="020B0604020202020204" pitchFamily="34" charset="0"/>
                  <a:ea typeface="宋体" panose="02010600030101010101" pitchFamily="2" charset="-122"/>
                  <a:cs typeface="+mn-cs"/>
                </a:rPr>
                <a:t>页面置换算法    </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grpSp>
      <p:grpSp>
        <p:nvGrpSpPr>
          <p:cNvPr id="15" name="Group 47"/>
          <p:cNvGrpSpPr/>
          <p:nvPr/>
        </p:nvGrpSpPr>
        <p:grpSpPr>
          <a:xfrm>
            <a:off x="2163763" y="4276725"/>
            <a:ext cx="187325" cy="601663"/>
            <a:chOff x="0" y="0"/>
            <a:chExt cx="130" cy="418"/>
          </a:xfrm>
        </p:grpSpPr>
        <p:sp>
          <p:nvSpPr>
            <p:cNvPr id="7203" name="Oval 36"/>
            <p:cNvSpPr/>
            <p:nvPr/>
          </p:nvSpPr>
          <p:spPr>
            <a:xfrm>
              <a:off x="0" y="0"/>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pPr algn="l">
                <a:buClr>
                  <a:schemeClr val="tx1"/>
                </a:buClr>
              </a:pPr>
              <a:endParaRPr lang="zh-CN" altLang="en-US" dirty="0">
                <a:latin typeface="Arial" panose="020B0604020202020204" pitchFamily="34" charset="0"/>
              </a:endParaRPr>
            </a:p>
          </p:txBody>
        </p:sp>
        <p:sp>
          <p:nvSpPr>
            <p:cNvPr id="7204" name="Oval 37"/>
            <p:cNvSpPr/>
            <p:nvPr/>
          </p:nvSpPr>
          <p:spPr>
            <a:xfrm>
              <a:off x="4" y="298"/>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pPr algn="l">
                <a:buClr>
                  <a:schemeClr val="tx1"/>
                </a:buClr>
              </a:pPr>
              <a:endParaRPr lang="zh-CN" altLang="en-US" dirty="0">
                <a:latin typeface="Arial" panose="020B0604020202020204" pitchFamily="34" charset="0"/>
              </a:endParaRPr>
            </a:p>
          </p:txBody>
        </p:sp>
        <p:sp>
          <p:nvSpPr>
            <p:cNvPr id="7205" name="AutoShape 38"/>
            <p:cNvSpPr/>
            <p:nvPr/>
          </p:nvSpPr>
          <p:spPr>
            <a:xfrm>
              <a:off x="36" y="72"/>
              <a:ext cx="62" cy="300"/>
            </a:xfrm>
            <a:prstGeom prst="roundRect">
              <a:avLst>
                <a:gd name="adj" fmla="val 50000"/>
              </a:avLst>
            </a:prstGeom>
            <a:gradFill rotWithShape="1">
              <a:gsLst>
                <a:gs pos="0">
                  <a:srgbClr val="B2B2B2"/>
                </a:gs>
                <a:gs pos="50000">
                  <a:srgbClr val="FFFFFF"/>
                </a:gs>
                <a:gs pos="100000">
                  <a:srgbClr val="B2B2B2"/>
                </a:gs>
              </a:gsLst>
              <a:lin ang="5400000" scaled="1"/>
              <a:tileRect/>
            </a:gradFill>
            <a:ln w="9525">
              <a:noFill/>
            </a:ln>
          </p:spPr>
          <p:txBody>
            <a:bodyPr wrap="none" anchor="ctr"/>
            <a:p>
              <a:pPr algn="l">
                <a:buClr>
                  <a:schemeClr val="tx1"/>
                </a:buClr>
              </a:pPr>
              <a:endParaRPr lang="zh-CN" altLang="en-US" dirty="0">
                <a:latin typeface="Arial" panose="020B0604020202020204" pitchFamily="34" charset="0"/>
              </a:endParaRPr>
            </a:p>
          </p:txBody>
        </p:sp>
      </p:grpSp>
      <p:grpSp>
        <p:nvGrpSpPr>
          <p:cNvPr id="16" name="Group 51"/>
          <p:cNvGrpSpPr/>
          <p:nvPr/>
        </p:nvGrpSpPr>
        <p:grpSpPr>
          <a:xfrm>
            <a:off x="7596188" y="3556000"/>
            <a:ext cx="187325" cy="601663"/>
            <a:chOff x="0" y="0"/>
            <a:chExt cx="130" cy="418"/>
          </a:xfrm>
        </p:grpSpPr>
        <p:sp>
          <p:nvSpPr>
            <p:cNvPr id="7200" name="Oval 17"/>
            <p:cNvSpPr/>
            <p:nvPr/>
          </p:nvSpPr>
          <p:spPr>
            <a:xfrm>
              <a:off x="0" y="0"/>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pPr algn="l">
                <a:buClr>
                  <a:schemeClr val="tx1"/>
                </a:buClr>
              </a:pPr>
              <a:endParaRPr lang="zh-CN" altLang="en-US" dirty="0">
                <a:latin typeface="Arial" panose="020B0604020202020204" pitchFamily="34" charset="0"/>
              </a:endParaRPr>
            </a:p>
          </p:txBody>
        </p:sp>
        <p:sp>
          <p:nvSpPr>
            <p:cNvPr id="7201" name="Oval 18"/>
            <p:cNvSpPr/>
            <p:nvPr/>
          </p:nvSpPr>
          <p:spPr>
            <a:xfrm>
              <a:off x="4" y="298"/>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pPr algn="l">
                <a:buClr>
                  <a:schemeClr val="tx1"/>
                </a:buClr>
              </a:pPr>
              <a:endParaRPr lang="zh-CN" altLang="en-US" dirty="0">
                <a:latin typeface="Arial" panose="020B0604020202020204" pitchFamily="34" charset="0"/>
              </a:endParaRPr>
            </a:p>
          </p:txBody>
        </p:sp>
        <p:sp>
          <p:nvSpPr>
            <p:cNvPr id="7202" name="AutoShape 19"/>
            <p:cNvSpPr/>
            <p:nvPr/>
          </p:nvSpPr>
          <p:spPr>
            <a:xfrm>
              <a:off x="36" y="72"/>
              <a:ext cx="62" cy="300"/>
            </a:xfrm>
            <a:prstGeom prst="roundRect">
              <a:avLst>
                <a:gd name="adj" fmla="val 50000"/>
              </a:avLst>
            </a:prstGeom>
            <a:gradFill rotWithShape="1">
              <a:gsLst>
                <a:gs pos="0">
                  <a:srgbClr val="B2B2B2"/>
                </a:gs>
                <a:gs pos="50000">
                  <a:srgbClr val="EAEAEA"/>
                </a:gs>
                <a:gs pos="100000">
                  <a:srgbClr val="B2B2B2"/>
                </a:gs>
              </a:gsLst>
              <a:lin ang="5400000" scaled="1"/>
              <a:tileRect/>
            </a:gradFill>
            <a:ln w="9525">
              <a:noFill/>
            </a:ln>
          </p:spPr>
          <p:txBody>
            <a:bodyPr wrap="none" anchor="ctr"/>
            <a:p>
              <a:pPr algn="l">
                <a:buClr>
                  <a:schemeClr val="tx1"/>
                </a:buClr>
              </a:pPr>
              <a:endParaRPr lang="zh-CN" altLang="en-US" dirty="0">
                <a:latin typeface="Arial" panose="020B0604020202020204" pitchFamily="34" charset="0"/>
              </a:endParaRPr>
            </a:p>
          </p:txBody>
        </p:sp>
      </p:grpSp>
      <p:grpSp>
        <p:nvGrpSpPr>
          <p:cNvPr id="17" name="Group 55"/>
          <p:cNvGrpSpPr/>
          <p:nvPr/>
        </p:nvGrpSpPr>
        <p:grpSpPr>
          <a:xfrm>
            <a:off x="2019300" y="5211763"/>
            <a:ext cx="6369050" cy="593725"/>
            <a:chOff x="0" y="0"/>
            <a:chExt cx="4224" cy="374"/>
          </a:xfrm>
        </p:grpSpPr>
        <p:sp>
          <p:nvSpPr>
            <p:cNvPr id="5176" name="AutoShape 24"/>
            <p:cNvSpPr>
              <a:spLocks noChangeArrowheads="1"/>
            </p:cNvSpPr>
            <p:nvPr/>
          </p:nvSpPr>
          <p:spPr bwMode="auto">
            <a:xfrm>
              <a:off x="0" y="0"/>
              <a:ext cx="4224" cy="374"/>
            </a:xfrm>
            <a:prstGeom prst="roundRect">
              <a:avLst>
                <a:gd name="adj" fmla="val 16667"/>
              </a:avLst>
            </a:prstGeom>
            <a:solidFill>
              <a:schemeClr val="hlink"/>
            </a:solidFill>
            <a:ln w="28575">
              <a:solidFill>
                <a:srgbClr val="FCFCFC"/>
              </a:solidFill>
              <a:round/>
            </a:ln>
            <a:effectLst>
              <a:outerShdw dist="35921" dir="2700000" algn="ctr" rotWithShape="0">
                <a:srgbClr val="001D3A">
                  <a:alpha val="50000"/>
                </a:srgbClr>
              </a:outerShdw>
            </a:effectLst>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77" name="Text Box 28"/>
            <p:cNvSpPr txBox="1">
              <a:spLocks noChangeArrowheads="1"/>
            </p:cNvSpPr>
            <p:nvPr/>
          </p:nvSpPr>
          <p:spPr bwMode="auto">
            <a:xfrm>
              <a:off x="524" y="60"/>
              <a:ext cx="3168" cy="288"/>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marR="0" indent="-508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9. </a:t>
              </a:r>
              <a:r>
                <a:rPr kumimoji="0" lang="zh-CN" altLang="en-US" kern="1200" cap="none" spc="0" normalizeH="0" baseline="0" noProof="0" smtClean="0">
                  <a:latin typeface="Arial" panose="020B0604020202020204" pitchFamily="34" charset="0"/>
                  <a:ea typeface="宋体" panose="02010600030101010101" pitchFamily="2" charset="-122"/>
                  <a:cs typeface="+mn-cs"/>
                </a:rPr>
                <a:t>请求分段存储管理方式</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grpSp>
      <p:grpSp>
        <p:nvGrpSpPr>
          <p:cNvPr id="18" name="Group 58"/>
          <p:cNvGrpSpPr/>
          <p:nvPr/>
        </p:nvGrpSpPr>
        <p:grpSpPr>
          <a:xfrm>
            <a:off x="7643813" y="4924425"/>
            <a:ext cx="187325" cy="601663"/>
            <a:chOff x="0" y="0"/>
            <a:chExt cx="130" cy="418"/>
          </a:xfrm>
        </p:grpSpPr>
        <p:sp>
          <p:nvSpPr>
            <p:cNvPr id="7195" name="Oval 17"/>
            <p:cNvSpPr/>
            <p:nvPr/>
          </p:nvSpPr>
          <p:spPr>
            <a:xfrm>
              <a:off x="0" y="0"/>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pPr algn="l">
                <a:buClr>
                  <a:schemeClr val="tx1"/>
                </a:buClr>
              </a:pPr>
              <a:endParaRPr lang="zh-CN" altLang="en-US" dirty="0">
                <a:latin typeface="Arial" panose="020B0604020202020204" pitchFamily="34" charset="0"/>
              </a:endParaRPr>
            </a:p>
          </p:txBody>
        </p:sp>
        <p:sp>
          <p:nvSpPr>
            <p:cNvPr id="7196" name="Oval 18"/>
            <p:cNvSpPr/>
            <p:nvPr/>
          </p:nvSpPr>
          <p:spPr>
            <a:xfrm>
              <a:off x="4" y="298"/>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pPr algn="l">
                <a:buClr>
                  <a:schemeClr val="tx1"/>
                </a:buClr>
              </a:pPr>
              <a:endParaRPr lang="zh-CN" altLang="en-US" dirty="0">
                <a:latin typeface="Arial" panose="020B0604020202020204" pitchFamily="34" charset="0"/>
              </a:endParaRPr>
            </a:p>
          </p:txBody>
        </p:sp>
        <p:sp>
          <p:nvSpPr>
            <p:cNvPr id="7197" name="AutoShape 19"/>
            <p:cNvSpPr/>
            <p:nvPr/>
          </p:nvSpPr>
          <p:spPr>
            <a:xfrm>
              <a:off x="36" y="72"/>
              <a:ext cx="62" cy="300"/>
            </a:xfrm>
            <a:prstGeom prst="roundRect">
              <a:avLst>
                <a:gd name="adj" fmla="val 50000"/>
              </a:avLst>
            </a:prstGeom>
            <a:gradFill rotWithShape="1">
              <a:gsLst>
                <a:gs pos="0">
                  <a:srgbClr val="B2B2B2"/>
                </a:gs>
                <a:gs pos="50000">
                  <a:srgbClr val="EAEAEA"/>
                </a:gs>
                <a:gs pos="100000">
                  <a:srgbClr val="B2B2B2"/>
                </a:gs>
              </a:gsLst>
              <a:lin ang="5400000" scaled="1"/>
              <a:tileRect/>
            </a:gradFill>
            <a:ln w="9525">
              <a:noFill/>
            </a:ln>
          </p:spPr>
          <p:txBody>
            <a:bodyPr wrap="none" anchor="ctr"/>
            <a:p>
              <a:pPr algn="l">
                <a:buClr>
                  <a:schemeClr val="tx1"/>
                </a:buClr>
              </a:pPr>
              <a:endParaRPr lang="zh-CN" altLang="en-US" dirty="0">
                <a:latin typeface="Arial" panose="020B0604020202020204" pitchFamily="34" charset="0"/>
              </a:endParaRPr>
            </a:p>
          </p:txBody>
        </p:sp>
      </p:grpSp>
      <p:grpSp>
        <p:nvGrpSpPr>
          <p:cNvPr id="19" name="Group 62"/>
          <p:cNvGrpSpPr/>
          <p:nvPr/>
        </p:nvGrpSpPr>
        <p:grpSpPr>
          <a:xfrm>
            <a:off x="2019300" y="5859463"/>
            <a:ext cx="6369050" cy="593725"/>
            <a:chOff x="0" y="0"/>
            <a:chExt cx="4224" cy="374"/>
          </a:xfrm>
        </p:grpSpPr>
        <p:sp>
          <p:nvSpPr>
            <p:cNvPr id="5183" name="AutoShape 29"/>
            <p:cNvSpPr>
              <a:spLocks noChangeArrowheads="1"/>
            </p:cNvSpPr>
            <p:nvPr/>
          </p:nvSpPr>
          <p:spPr bwMode="auto">
            <a:xfrm>
              <a:off x="0" y="0"/>
              <a:ext cx="4224" cy="374"/>
            </a:xfrm>
            <a:prstGeom prst="roundRect">
              <a:avLst>
                <a:gd name="adj" fmla="val 16667"/>
              </a:avLst>
            </a:prstGeom>
            <a:solidFill>
              <a:schemeClr val="accent1"/>
            </a:solidFill>
            <a:ln w="28575">
              <a:solidFill>
                <a:srgbClr val="FCFCFC"/>
              </a:solidFill>
              <a:round/>
            </a:ln>
            <a:effectLst>
              <a:outerShdw dist="35921" dir="2700000" algn="ctr" rotWithShape="0">
                <a:srgbClr val="001D3A">
                  <a:alpha val="50000"/>
                </a:srgbClr>
              </a:outerShdw>
            </a:effectLst>
          </p:spPr>
          <p:txBody>
            <a:bodyPr wrap="none" anchor="ct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84" name="Text Box 30"/>
            <p:cNvSpPr txBox="1">
              <a:spLocks noChangeArrowheads="1"/>
            </p:cNvSpPr>
            <p:nvPr/>
          </p:nvSpPr>
          <p:spPr bwMode="auto">
            <a:xfrm>
              <a:off x="544" y="45"/>
              <a:ext cx="3168" cy="288"/>
            </a:xfrm>
            <a:prstGeom prst="rect">
              <a:avLst/>
            </a:prstGeom>
            <a:noFill/>
            <a:ln w="9525">
              <a:noFill/>
              <a:miter lim="800000"/>
            </a:ln>
            <a:effectLst>
              <a:outerShdw dist="17961" dir="2700000" algn="ctr" rotWithShape="0">
                <a:srgbClr val="808080">
                  <a:alpha val="50000"/>
                </a:srgbClr>
              </a:outerShdw>
            </a:effectLst>
          </p:spPr>
          <p:txBody>
            <a:bodyPr>
              <a:spAutoFit/>
            </a:bodyPr>
            <a:lstStyle/>
            <a:p>
              <a:pPr marL="457200" marR="0" indent="-508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10.</a:t>
              </a:r>
              <a:r>
                <a:rPr kumimoji="0" lang="zh-CN" altLang="en-US" kern="1200" cap="none" spc="0" normalizeH="0" baseline="0" noProof="0" smtClean="0">
                  <a:latin typeface="Arial" panose="020B0604020202020204" pitchFamily="34" charset="0"/>
                  <a:ea typeface="宋体" panose="02010600030101010101" pitchFamily="2" charset="-122"/>
                  <a:cs typeface="+mn-cs"/>
                </a:rPr>
                <a:t>总结    </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grpSp>
      <p:grpSp>
        <p:nvGrpSpPr>
          <p:cNvPr id="20" name="Group 65"/>
          <p:cNvGrpSpPr/>
          <p:nvPr/>
        </p:nvGrpSpPr>
        <p:grpSpPr>
          <a:xfrm>
            <a:off x="2171700" y="5572125"/>
            <a:ext cx="187325" cy="601663"/>
            <a:chOff x="0" y="0"/>
            <a:chExt cx="130" cy="418"/>
          </a:xfrm>
        </p:grpSpPr>
        <p:sp>
          <p:nvSpPr>
            <p:cNvPr id="7190" name="Oval 36"/>
            <p:cNvSpPr/>
            <p:nvPr/>
          </p:nvSpPr>
          <p:spPr>
            <a:xfrm>
              <a:off x="0" y="0"/>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pPr algn="l">
                <a:buClr>
                  <a:schemeClr val="tx1"/>
                </a:buClr>
              </a:pPr>
              <a:endParaRPr lang="zh-CN" altLang="en-US" dirty="0">
                <a:latin typeface="Arial" panose="020B0604020202020204" pitchFamily="34" charset="0"/>
              </a:endParaRPr>
            </a:p>
          </p:txBody>
        </p:sp>
        <p:sp>
          <p:nvSpPr>
            <p:cNvPr id="7191" name="Oval 37"/>
            <p:cNvSpPr/>
            <p:nvPr/>
          </p:nvSpPr>
          <p:spPr>
            <a:xfrm>
              <a:off x="4" y="298"/>
              <a:ext cx="126" cy="120"/>
            </a:xfrm>
            <a:prstGeom prst="ellipse">
              <a:avLst/>
            </a:prstGeom>
            <a:solidFill>
              <a:schemeClr val="bg1"/>
            </a:solidFill>
            <a:ln w="38100" cap="flat" cmpd="sng">
              <a:solidFill>
                <a:schemeClr val="bg2"/>
              </a:solidFill>
              <a:prstDash val="solid"/>
              <a:headEnd type="none" w="med" len="med"/>
              <a:tailEnd type="none" w="med" len="med"/>
            </a:ln>
          </p:spPr>
          <p:txBody>
            <a:bodyPr wrap="none" anchor="ctr"/>
            <a:p>
              <a:pPr algn="l">
                <a:buClr>
                  <a:schemeClr val="tx1"/>
                </a:buClr>
              </a:pPr>
              <a:endParaRPr lang="zh-CN" altLang="en-US" dirty="0">
                <a:latin typeface="Arial" panose="020B0604020202020204" pitchFamily="34" charset="0"/>
              </a:endParaRPr>
            </a:p>
          </p:txBody>
        </p:sp>
        <p:sp>
          <p:nvSpPr>
            <p:cNvPr id="7192" name="AutoShape 38"/>
            <p:cNvSpPr/>
            <p:nvPr/>
          </p:nvSpPr>
          <p:spPr>
            <a:xfrm>
              <a:off x="36" y="72"/>
              <a:ext cx="62" cy="300"/>
            </a:xfrm>
            <a:prstGeom prst="roundRect">
              <a:avLst>
                <a:gd name="adj" fmla="val 50000"/>
              </a:avLst>
            </a:prstGeom>
            <a:gradFill rotWithShape="1">
              <a:gsLst>
                <a:gs pos="0">
                  <a:srgbClr val="B2B2B2"/>
                </a:gs>
                <a:gs pos="50000">
                  <a:srgbClr val="FFFFFF"/>
                </a:gs>
                <a:gs pos="100000">
                  <a:srgbClr val="B2B2B2"/>
                </a:gs>
              </a:gsLst>
              <a:lin ang="5400000" scaled="1"/>
              <a:tileRect/>
            </a:gradFill>
            <a:ln w="9525">
              <a:noFill/>
            </a:ln>
          </p:spPr>
          <p:txBody>
            <a:bodyPr wrap="none" anchor="ctr"/>
            <a:p>
              <a:pPr algn="l">
                <a:buClr>
                  <a:schemeClr val="tx1"/>
                </a:buClr>
              </a:pPr>
              <a:endParaRPr lang="zh-CN" altLang="en-US" dirty="0">
                <a:latin typeface="Arial" panose="020B0604020202020204" pitchFamily="34"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1000"/>
                                        <p:tgtEl>
                                          <p:spTgt spid="10"/>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1000"/>
                                        <p:tgtEl>
                                          <p:spTgt spid="3"/>
                                        </p:tgtEl>
                                      </p:cBhvr>
                                    </p:animEffect>
                                  </p:childTnLst>
                                </p:cTn>
                              </p:par>
                            </p:childTnLst>
                          </p:cTn>
                        </p:par>
                        <p:par>
                          <p:cTn id="16" fill="hold">
                            <p:stCondLst>
                              <p:cond delay="2500"/>
                            </p:stCondLst>
                            <p:childTnLst>
                              <p:par>
                                <p:cTn id="17" presetID="22" presetClass="entr" presetSubtype="1"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1000"/>
                                        <p:tgtEl>
                                          <p:spTgt spid="8"/>
                                        </p:tgtEl>
                                      </p:cBhvr>
                                    </p:animEffect>
                                  </p:childTnLst>
                                </p:cTn>
                              </p:par>
                            </p:childTnLst>
                          </p:cTn>
                        </p:par>
                        <p:par>
                          <p:cTn id="20" fill="hold">
                            <p:stCondLst>
                              <p:cond delay="3500"/>
                            </p:stCondLst>
                            <p:childTnLst>
                              <p:par>
                                <p:cTn id="21" presetID="22" presetClass="entr" presetSubtype="2"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right)">
                                      <p:cBhvr>
                                        <p:cTn id="23" dur="1000"/>
                                        <p:tgtEl>
                                          <p:spTgt spid="4"/>
                                        </p:tgtEl>
                                      </p:cBhvr>
                                    </p:animEffect>
                                  </p:childTnLst>
                                </p:cTn>
                              </p:par>
                            </p:childTnLst>
                          </p:cTn>
                        </p:par>
                        <p:par>
                          <p:cTn id="24" fill="hold">
                            <p:stCondLst>
                              <p:cond delay="4500"/>
                            </p:stCondLst>
                            <p:childTnLst>
                              <p:par>
                                <p:cTn id="25" presetID="22" presetClass="entr" presetSubtype="1"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up)">
                                      <p:cBhvr>
                                        <p:cTn id="27" dur="1000"/>
                                        <p:tgtEl>
                                          <p:spTgt spid="11"/>
                                        </p:tgtEl>
                                      </p:cBhvr>
                                    </p:animEffect>
                                  </p:childTnLst>
                                </p:cTn>
                              </p:par>
                            </p:childTnLst>
                          </p:cTn>
                        </p:par>
                        <p:par>
                          <p:cTn id="28" fill="hold">
                            <p:stCondLst>
                              <p:cond delay="5500"/>
                            </p:stCondLst>
                            <p:childTnLst>
                              <p:par>
                                <p:cTn id="29" presetID="22" presetClass="entr" presetSubtype="8"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1000"/>
                                        <p:tgtEl>
                                          <p:spTgt spid="5"/>
                                        </p:tgtEl>
                                      </p:cBhvr>
                                    </p:animEffect>
                                  </p:childTnLst>
                                </p:cTn>
                              </p:par>
                            </p:childTnLst>
                          </p:cTn>
                        </p:par>
                        <p:par>
                          <p:cTn id="32" fill="hold">
                            <p:stCondLst>
                              <p:cond delay="6500"/>
                            </p:stCondLst>
                            <p:childTnLst>
                              <p:par>
                                <p:cTn id="33" presetID="22" presetClass="entr" presetSubtype="1"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up)">
                                      <p:cBhvr>
                                        <p:cTn id="35" dur="1000"/>
                                        <p:tgtEl>
                                          <p:spTgt spid="9"/>
                                        </p:tgtEl>
                                      </p:cBhvr>
                                    </p:animEffect>
                                  </p:childTnLst>
                                </p:cTn>
                              </p:par>
                            </p:childTnLst>
                          </p:cTn>
                        </p:par>
                        <p:par>
                          <p:cTn id="36" fill="hold">
                            <p:stCondLst>
                              <p:cond delay="7500"/>
                            </p:stCondLst>
                            <p:childTnLst>
                              <p:par>
                                <p:cTn id="37" presetID="22" presetClass="entr" presetSubtype="2"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right)">
                                      <p:cBhvr>
                                        <p:cTn id="39" dur="1000"/>
                                        <p:tgtEl>
                                          <p:spTgt spid="6"/>
                                        </p:tgtEl>
                                      </p:cBhvr>
                                    </p:animEffect>
                                  </p:childTnLst>
                                </p:cTn>
                              </p:par>
                            </p:childTnLst>
                          </p:cTn>
                        </p:par>
                        <p:par>
                          <p:cTn id="40" fill="hold">
                            <p:stCondLst>
                              <p:cond delay="8500"/>
                            </p:stCondLst>
                            <p:childTnLst>
                              <p:par>
                                <p:cTn id="41" presetID="22" presetClass="entr" presetSubtype="1" fill="hold"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up)">
                                      <p:cBhvr>
                                        <p:cTn id="43" dur="1000"/>
                                        <p:tgtEl>
                                          <p:spTgt spid="12"/>
                                        </p:tgtEl>
                                      </p:cBhvr>
                                    </p:animEffect>
                                  </p:childTnLst>
                                </p:cTn>
                              </p:par>
                            </p:childTnLst>
                          </p:cTn>
                        </p:par>
                        <p:par>
                          <p:cTn id="44" fill="hold">
                            <p:stCondLst>
                              <p:cond delay="9500"/>
                            </p:stCondLst>
                            <p:childTnLst>
                              <p:par>
                                <p:cTn id="45" presetID="22" presetClass="entr" presetSubtype="8" fill="hold" nodeType="after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left)">
                                      <p:cBhvr>
                                        <p:cTn id="47" dur="1000"/>
                                        <p:tgtEl>
                                          <p:spTgt spid="7"/>
                                        </p:tgtEl>
                                      </p:cBhvr>
                                    </p:animEffect>
                                  </p:childTnLst>
                                </p:cTn>
                              </p:par>
                            </p:childTnLst>
                          </p:cTn>
                        </p:par>
                        <p:par>
                          <p:cTn id="48" fill="hold">
                            <p:stCondLst>
                              <p:cond delay="10500"/>
                            </p:stCondLst>
                            <p:childTnLst>
                              <p:par>
                                <p:cTn id="49" presetID="22" presetClass="entr" presetSubtype="1" fill="hold"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wipe(up)">
                                      <p:cBhvr>
                                        <p:cTn id="51" dur="1000"/>
                                        <p:tgtEl>
                                          <p:spTgt spid="16"/>
                                        </p:tgtEl>
                                      </p:cBhvr>
                                    </p:animEffect>
                                  </p:childTnLst>
                                </p:cTn>
                              </p:par>
                            </p:childTnLst>
                          </p:cTn>
                        </p:par>
                        <p:par>
                          <p:cTn id="52" fill="hold">
                            <p:stCondLst>
                              <p:cond delay="11500"/>
                            </p:stCondLst>
                            <p:childTnLst>
                              <p:par>
                                <p:cTn id="53" presetID="22" presetClass="entr" presetSubtype="2" fill="hold" nodeType="after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wipe(right)">
                                      <p:cBhvr>
                                        <p:cTn id="55" dur="1000"/>
                                        <p:tgtEl>
                                          <p:spTgt spid="13"/>
                                        </p:tgtEl>
                                      </p:cBhvr>
                                    </p:animEffect>
                                  </p:childTnLst>
                                </p:cTn>
                              </p:par>
                            </p:childTnLst>
                          </p:cTn>
                        </p:par>
                        <p:par>
                          <p:cTn id="56" fill="hold">
                            <p:stCondLst>
                              <p:cond delay="12500"/>
                            </p:stCondLst>
                            <p:childTnLst>
                              <p:par>
                                <p:cTn id="57" presetID="22" presetClass="entr" presetSubtype="1" fill="hold" nodeType="after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wipe(up)">
                                      <p:cBhvr>
                                        <p:cTn id="59" dur="1000"/>
                                        <p:tgtEl>
                                          <p:spTgt spid="15"/>
                                        </p:tgtEl>
                                      </p:cBhvr>
                                    </p:animEffect>
                                  </p:childTnLst>
                                </p:cTn>
                              </p:par>
                            </p:childTnLst>
                          </p:cTn>
                        </p:par>
                        <p:par>
                          <p:cTn id="60" fill="hold">
                            <p:stCondLst>
                              <p:cond delay="13500"/>
                            </p:stCondLst>
                            <p:childTnLst>
                              <p:par>
                                <p:cTn id="61" presetID="22" presetClass="entr" presetSubtype="8" fill="hold" nodeType="after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left)">
                                      <p:cBhvr>
                                        <p:cTn id="63" dur="1000"/>
                                        <p:tgtEl>
                                          <p:spTgt spid="14"/>
                                        </p:tgtEl>
                                      </p:cBhvr>
                                    </p:animEffect>
                                  </p:childTnLst>
                                </p:cTn>
                              </p:par>
                            </p:childTnLst>
                          </p:cTn>
                        </p:par>
                        <p:par>
                          <p:cTn id="64" fill="hold">
                            <p:stCondLst>
                              <p:cond delay="14500"/>
                            </p:stCondLst>
                            <p:childTnLst>
                              <p:par>
                                <p:cTn id="65" presetID="22" presetClass="entr" presetSubtype="1" fill="hold" nodeType="after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wipe(up)">
                                      <p:cBhvr>
                                        <p:cTn id="67" dur="1000"/>
                                        <p:tgtEl>
                                          <p:spTgt spid="18"/>
                                        </p:tgtEl>
                                      </p:cBhvr>
                                    </p:animEffect>
                                  </p:childTnLst>
                                </p:cTn>
                              </p:par>
                            </p:childTnLst>
                          </p:cTn>
                        </p:par>
                        <p:par>
                          <p:cTn id="68" fill="hold">
                            <p:stCondLst>
                              <p:cond delay="15500"/>
                            </p:stCondLst>
                            <p:childTnLst>
                              <p:par>
                                <p:cTn id="69" presetID="22" presetClass="entr" presetSubtype="2" fill="hold" nodeType="after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wipe(right)">
                                      <p:cBhvr>
                                        <p:cTn id="71" dur="1000"/>
                                        <p:tgtEl>
                                          <p:spTgt spid="17"/>
                                        </p:tgtEl>
                                      </p:cBhvr>
                                    </p:animEffect>
                                  </p:childTnLst>
                                </p:cTn>
                              </p:par>
                            </p:childTnLst>
                          </p:cTn>
                        </p:par>
                        <p:par>
                          <p:cTn id="72" fill="hold">
                            <p:stCondLst>
                              <p:cond delay="16500"/>
                            </p:stCondLst>
                            <p:childTnLst>
                              <p:par>
                                <p:cTn id="73" presetID="22" presetClass="entr" presetSubtype="1" fill="hold" nodeType="after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wipe(up)">
                                      <p:cBhvr>
                                        <p:cTn id="75" dur="1000"/>
                                        <p:tgtEl>
                                          <p:spTgt spid="20"/>
                                        </p:tgtEl>
                                      </p:cBhvr>
                                    </p:animEffect>
                                  </p:childTnLst>
                                </p:cTn>
                              </p:par>
                            </p:childTnLst>
                          </p:cTn>
                        </p:par>
                        <p:par>
                          <p:cTn id="76" fill="hold">
                            <p:stCondLst>
                              <p:cond delay="17500"/>
                            </p:stCondLst>
                            <p:childTnLst>
                              <p:par>
                                <p:cTn id="77" presetID="22" presetClass="entr" presetSubtype="8" fill="hold"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left)">
                                      <p:cBhvr>
                                        <p:cTn id="79"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4400" b="1" i="0" u="none" strike="noStrike" kern="0" cap="none" spc="0" normalizeH="0" baseline="0" noProof="0" smtClean="0">
              <a:ln>
                <a:noFill/>
              </a:ln>
              <a:solidFill>
                <a:schemeClr val="tx2"/>
              </a:solidFill>
              <a:effectLst/>
              <a:uLnTx/>
              <a:uFillTx/>
              <a:latin typeface="+mj-lt"/>
              <a:ea typeface="+mj-ea"/>
              <a:cs typeface="+mj-cs"/>
            </a:endParaRPr>
          </a:p>
        </p:txBody>
      </p:sp>
      <p:pic>
        <p:nvPicPr>
          <p:cNvPr id="24579" name="Picture 4"/>
          <p:cNvPicPr>
            <a:picLocks noChangeAspect="1"/>
          </p:cNvPicPr>
          <p:nvPr>
            <p:ph idx="1"/>
          </p:nvPr>
        </p:nvPicPr>
        <p:blipFill>
          <a:blip r:embed="rId1"/>
          <a:srcRect/>
          <a:stretch>
            <a:fillRect/>
          </a:stretch>
        </p:blipFill>
        <p:spPr>
          <a:xfrm>
            <a:off x="971550" y="0"/>
            <a:ext cx="7416800" cy="6650038"/>
          </a:xfrm>
          <a:ln/>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4.2 </a:t>
            </a:r>
            <a:r>
              <a:rPr kumimoji="0" lang="zh-CN" altLang="en-US"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程序的装入和链接</a:t>
            </a:r>
            <a:endParaRPr kumimoji="0" lang="zh-CN" altLang="en-US"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25603" name="Rectangle 3"/>
          <p:cNvSpPr>
            <a:spLocks noGrp="1"/>
          </p:cNvSpPr>
          <p:nvPr>
            <p:ph idx="1"/>
          </p:nvPr>
        </p:nvSpPr>
        <p:spPr>
          <a:xfrm>
            <a:off x="457200" y="1268413"/>
            <a:ext cx="8229600" cy="4857750"/>
          </a:xfrm>
          <a:ln/>
        </p:spPr>
        <p:txBody>
          <a:bodyPr vert="horz" wrap="square" lIns="91440" tIns="45720" rIns="91440" bIns="45720" anchor="t"/>
          <a:p>
            <a:r>
              <a:rPr lang="zh-CN" altLang="en-US" b="1" dirty="0">
                <a:solidFill>
                  <a:schemeClr val="accent1"/>
                </a:solidFill>
              </a:rPr>
              <a:t>从源程序到程序的执行过程</a:t>
            </a:r>
            <a:endParaRPr lang="zh-CN" altLang="en-US" b="1" dirty="0">
              <a:solidFill>
                <a:schemeClr val="accent1"/>
              </a:solidFill>
            </a:endParaRPr>
          </a:p>
          <a:p>
            <a:endParaRPr lang="zh-CN" altLang="en-US" dirty="0"/>
          </a:p>
        </p:txBody>
      </p:sp>
      <p:sp>
        <p:nvSpPr>
          <p:cNvPr id="32772" name="Rectangle 4"/>
          <p:cNvSpPr/>
          <p:nvPr/>
        </p:nvSpPr>
        <p:spPr>
          <a:xfrm>
            <a:off x="539750" y="2133600"/>
            <a:ext cx="8208963" cy="4114800"/>
          </a:xfrm>
          <a:prstGeom prst="rect">
            <a:avLst/>
          </a:prstGeom>
          <a:noFill/>
          <a:ln w="9525">
            <a:noFill/>
          </a:ln>
        </p:spPr>
        <p:txBody>
          <a:bodyPr/>
          <a:p>
            <a:pPr marL="742950" lvl="1" indent="-285750" algn="l" eaLnBrk="0" hangingPunct="0">
              <a:lnSpc>
                <a:spcPct val="90000"/>
              </a:lnSpc>
              <a:spcBef>
                <a:spcPct val="20000"/>
              </a:spcBef>
              <a:buChar char="–"/>
            </a:pPr>
            <a:r>
              <a:rPr lang="zh-CN" altLang="en-US" sz="2800" dirty="0">
                <a:solidFill>
                  <a:srgbClr val="3333FF"/>
                </a:solidFill>
                <a:latin typeface="Arial" panose="020B0604020202020204" pitchFamily="34" charset="0"/>
              </a:rPr>
              <a:t>编译：编译程序</a:t>
            </a:r>
            <a:endParaRPr lang="zh-CN" altLang="en-US" sz="2800" dirty="0">
              <a:solidFill>
                <a:srgbClr val="3333FF"/>
              </a:solidFill>
              <a:latin typeface="Arial" panose="020B0604020202020204" pitchFamily="34" charset="0"/>
            </a:endParaRPr>
          </a:p>
          <a:p>
            <a:pPr marL="1143000" lvl="2" indent="-228600" algn="l" eaLnBrk="0" hangingPunct="0">
              <a:lnSpc>
                <a:spcPct val="90000"/>
              </a:lnSpc>
              <a:spcBef>
                <a:spcPct val="20000"/>
              </a:spcBef>
              <a:buChar char="•"/>
            </a:pPr>
            <a:r>
              <a:rPr lang="zh-CN" altLang="en-US" dirty="0">
                <a:latin typeface="宋体" panose="02010600030101010101" pitchFamily="2" charset="-122"/>
              </a:rPr>
              <a:t>由编译程序（</a:t>
            </a:r>
            <a:r>
              <a:rPr lang="en-US" altLang="zh-CN" dirty="0">
                <a:latin typeface="宋体" panose="02010600030101010101" pitchFamily="2" charset="-122"/>
              </a:rPr>
              <a:t>Compiler</a:t>
            </a:r>
            <a:r>
              <a:rPr lang="zh-CN" altLang="en-US" dirty="0">
                <a:latin typeface="宋体" panose="02010600030101010101" pitchFamily="2" charset="-122"/>
              </a:rPr>
              <a:t>）将用户源代码编译成若干个目标模块。</a:t>
            </a:r>
            <a:endParaRPr lang="zh-CN" altLang="en-US" dirty="0">
              <a:latin typeface="宋体" panose="02010600030101010101" pitchFamily="2" charset="-122"/>
            </a:endParaRPr>
          </a:p>
          <a:p>
            <a:pPr marL="742950" lvl="1" indent="-285750" algn="l" eaLnBrk="0" hangingPunct="0">
              <a:lnSpc>
                <a:spcPct val="90000"/>
              </a:lnSpc>
              <a:spcBef>
                <a:spcPct val="20000"/>
              </a:spcBef>
              <a:buChar char="–"/>
            </a:pPr>
            <a:r>
              <a:rPr lang="zh-CN" altLang="en-US" sz="2800" dirty="0">
                <a:solidFill>
                  <a:srgbClr val="3333FF"/>
                </a:solidFill>
                <a:latin typeface="Arial" panose="020B0604020202020204" pitchFamily="34" charset="0"/>
              </a:rPr>
              <a:t>链接：链接程序</a:t>
            </a:r>
            <a:endParaRPr lang="zh-CN" altLang="en-US" sz="2800" dirty="0">
              <a:solidFill>
                <a:srgbClr val="3333FF"/>
              </a:solidFill>
              <a:latin typeface="Arial" panose="020B0604020202020204" pitchFamily="34" charset="0"/>
            </a:endParaRPr>
          </a:p>
          <a:p>
            <a:pPr marL="1143000" lvl="2" indent="-228600" algn="l" eaLnBrk="0" hangingPunct="0">
              <a:lnSpc>
                <a:spcPct val="90000"/>
              </a:lnSpc>
              <a:spcBef>
                <a:spcPct val="20000"/>
              </a:spcBef>
              <a:buChar char="•"/>
            </a:pPr>
            <a:r>
              <a:rPr lang="zh-CN" altLang="en-US" dirty="0">
                <a:latin typeface="宋体" panose="02010600030101010101" pitchFamily="2" charset="-122"/>
              </a:rPr>
              <a:t>由链接程序（</a:t>
            </a:r>
            <a:r>
              <a:rPr lang="en-US" altLang="zh-CN" dirty="0">
                <a:latin typeface="宋体" panose="02010600030101010101" pitchFamily="2" charset="-122"/>
              </a:rPr>
              <a:t>Linker</a:t>
            </a:r>
            <a:r>
              <a:rPr lang="zh-CN" altLang="en-US" dirty="0">
                <a:latin typeface="宋体" panose="02010600030101010101" pitchFamily="2" charset="-122"/>
              </a:rPr>
              <a:t>）将编译后形成的一组目标模块，以及它们所需要的库函数链接在一起，形成装入模块。</a:t>
            </a:r>
            <a:endParaRPr lang="zh-CN" altLang="en-US" dirty="0">
              <a:latin typeface="宋体" panose="02010600030101010101" pitchFamily="2" charset="-122"/>
            </a:endParaRPr>
          </a:p>
          <a:p>
            <a:pPr marL="742950" lvl="1" indent="-285750" algn="l" eaLnBrk="0" hangingPunct="0">
              <a:lnSpc>
                <a:spcPct val="90000"/>
              </a:lnSpc>
              <a:spcBef>
                <a:spcPct val="20000"/>
              </a:spcBef>
              <a:buChar char="–"/>
            </a:pPr>
            <a:r>
              <a:rPr lang="zh-CN" altLang="en-US" sz="2800" dirty="0">
                <a:solidFill>
                  <a:srgbClr val="3333FF"/>
                </a:solidFill>
                <a:latin typeface="Arial" panose="020B0604020202020204" pitchFamily="34" charset="0"/>
              </a:rPr>
              <a:t>装入：装入程序</a:t>
            </a:r>
            <a:endParaRPr lang="zh-CN" altLang="en-US" sz="2800" dirty="0">
              <a:solidFill>
                <a:srgbClr val="3333FF"/>
              </a:solidFill>
              <a:latin typeface="Arial" panose="020B0604020202020204" pitchFamily="34" charset="0"/>
            </a:endParaRPr>
          </a:p>
          <a:p>
            <a:pPr marL="1143000" lvl="2" indent="-228600" algn="l" eaLnBrk="0" hangingPunct="0">
              <a:lnSpc>
                <a:spcPct val="90000"/>
              </a:lnSpc>
              <a:spcBef>
                <a:spcPct val="20000"/>
              </a:spcBef>
              <a:buChar char="•"/>
            </a:pPr>
            <a:r>
              <a:rPr lang="zh-CN" altLang="en-US" dirty="0">
                <a:latin typeface="宋体" panose="02010600030101010101" pitchFamily="2" charset="-122"/>
              </a:rPr>
              <a:t>由装入程序（</a:t>
            </a:r>
            <a:r>
              <a:rPr lang="en-US" altLang="zh-CN" dirty="0">
                <a:latin typeface="宋体" panose="02010600030101010101" pitchFamily="2" charset="-122"/>
              </a:rPr>
              <a:t>Loader</a:t>
            </a:r>
            <a:r>
              <a:rPr lang="zh-CN" altLang="en-US" dirty="0">
                <a:latin typeface="宋体" panose="02010600030101010101" pitchFamily="2" charset="-122"/>
              </a:rPr>
              <a:t>）将装入模块复制到内存中。</a:t>
            </a:r>
            <a:endParaRPr lang="zh-CN" altLang="en-US" dirty="0">
              <a:latin typeface="宋体" panose="02010600030101010101" pitchFamily="2"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2772">
                                            <p:txEl>
                                              <p:charRg st="0" end="8"/>
                                            </p:txEl>
                                          </p:spTgt>
                                        </p:tgtEl>
                                        <p:attrNameLst>
                                          <p:attrName>style.visibility</p:attrName>
                                        </p:attrNameLst>
                                      </p:cBhvr>
                                      <p:to>
                                        <p:strVal val="visible"/>
                                      </p:to>
                                    </p:set>
                                    <p:animEffect transition="in" filter="box(in)">
                                      <p:cBhvr>
                                        <p:cTn id="7" dur="500"/>
                                        <p:tgtEl>
                                          <p:spTgt spid="32772">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2772">
                                            <p:txEl>
                                              <p:charRg st="8" end="41"/>
                                            </p:txEl>
                                          </p:spTgt>
                                        </p:tgtEl>
                                        <p:attrNameLst>
                                          <p:attrName>style.visibility</p:attrName>
                                        </p:attrNameLst>
                                      </p:cBhvr>
                                      <p:to>
                                        <p:strVal val="visible"/>
                                      </p:to>
                                    </p:set>
                                    <p:animEffect transition="in" filter="box(in)">
                                      <p:cBhvr>
                                        <p:cTn id="12" dur="500"/>
                                        <p:tgtEl>
                                          <p:spTgt spid="32772">
                                            <p:txEl>
                                              <p:charRg st="8" end="4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2772">
                                            <p:txEl>
                                              <p:charRg st="41" end="49"/>
                                            </p:txEl>
                                          </p:spTgt>
                                        </p:tgtEl>
                                        <p:attrNameLst>
                                          <p:attrName>style.visibility</p:attrName>
                                        </p:attrNameLst>
                                      </p:cBhvr>
                                      <p:to>
                                        <p:strVal val="visible"/>
                                      </p:to>
                                    </p:set>
                                    <p:animEffect transition="in" filter="box(in)">
                                      <p:cBhvr>
                                        <p:cTn id="17" dur="500"/>
                                        <p:tgtEl>
                                          <p:spTgt spid="32772">
                                            <p:txEl>
                                              <p:charRg st="41" end="4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2772">
                                            <p:txEl>
                                              <p:charRg st="49" end="101"/>
                                            </p:txEl>
                                          </p:spTgt>
                                        </p:tgtEl>
                                        <p:attrNameLst>
                                          <p:attrName>style.visibility</p:attrName>
                                        </p:attrNameLst>
                                      </p:cBhvr>
                                      <p:to>
                                        <p:strVal val="visible"/>
                                      </p:to>
                                    </p:set>
                                    <p:animEffect transition="in" filter="box(in)">
                                      <p:cBhvr>
                                        <p:cTn id="22" dur="500"/>
                                        <p:tgtEl>
                                          <p:spTgt spid="32772">
                                            <p:txEl>
                                              <p:charRg st="49" end="10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2772">
                                            <p:txEl>
                                              <p:charRg st="101" end="109"/>
                                            </p:txEl>
                                          </p:spTgt>
                                        </p:tgtEl>
                                        <p:attrNameLst>
                                          <p:attrName>style.visibility</p:attrName>
                                        </p:attrNameLst>
                                      </p:cBhvr>
                                      <p:to>
                                        <p:strVal val="visible"/>
                                      </p:to>
                                    </p:set>
                                    <p:animEffect transition="in" filter="box(in)">
                                      <p:cBhvr>
                                        <p:cTn id="27" dur="500"/>
                                        <p:tgtEl>
                                          <p:spTgt spid="32772">
                                            <p:txEl>
                                              <p:charRg st="101" end="10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2772">
                                            <p:txEl>
                                              <p:charRg st="109" end="135"/>
                                            </p:txEl>
                                          </p:spTgt>
                                        </p:tgtEl>
                                        <p:attrNameLst>
                                          <p:attrName>style.visibility</p:attrName>
                                        </p:attrNameLst>
                                      </p:cBhvr>
                                      <p:to>
                                        <p:strVal val="visible"/>
                                      </p:to>
                                    </p:set>
                                    <p:animEffect transition="in" filter="box(in)">
                                      <p:cBhvr>
                                        <p:cTn id="32" dur="500"/>
                                        <p:tgtEl>
                                          <p:spTgt spid="32772">
                                            <p:txEl>
                                              <p:charRg st="109" end="1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4.2 </a:t>
            </a:r>
            <a:r>
              <a:rPr kumimoji="0" lang="zh-CN" altLang="en-US"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程序的装入和链接</a:t>
            </a:r>
            <a:endParaRPr kumimoji="0" lang="zh-CN" altLang="en-US"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26627" name="Rectangle 3"/>
          <p:cNvSpPr>
            <a:spLocks noGrp="1"/>
          </p:cNvSpPr>
          <p:nvPr>
            <p:ph idx="1"/>
          </p:nvPr>
        </p:nvSpPr>
        <p:spPr>
          <a:ln/>
        </p:spPr>
        <p:txBody>
          <a:bodyPr vert="horz" wrap="square" lIns="91440" tIns="45720" rIns="91440" bIns="45720" anchor="t"/>
          <a:p>
            <a:endParaRPr lang="zh-CN" altLang="en-US" b="1" dirty="0"/>
          </a:p>
        </p:txBody>
      </p:sp>
      <p:sp>
        <p:nvSpPr>
          <p:cNvPr id="46084" name="Rectangle 4"/>
          <p:cNvSpPr/>
          <p:nvPr/>
        </p:nvSpPr>
        <p:spPr>
          <a:xfrm>
            <a:off x="1619250" y="2349500"/>
            <a:ext cx="977900" cy="609600"/>
          </a:xfrm>
          <a:prstGeom prst="rect">
            <a:avLst/>
          </a:prstGeom>
          <a:noFill/>
          <a:ln w="9525" cap="flat" cmpd="sng">
            <a:solidFill>
              <a:schemeClr val="tx2"/>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库</a:t>
            </a:r>
            <a:endParaRPr lang="zh-CN" altLang="en-US" dirty="0">
              <a:latin typeface="Times New Roman" panose="02020603050405020304" pitchFamily="18" charset="0"/>
            </a:endParaRPr>
          </a:p>
        </p:txBody>
      </p:sp>
      <p:grpSp>
        <p:nvGrpSpPr>
          <p:cNvPr id="2" name="Group 5"/>
          <p:cNvGrpSpPr/>
          <p:nvPr/>
        </p:nvGrpSpPr>
        <p:grpSpPr>
          <a:xfrm>
            <a:off x="539750" y="3284538"/>
            <a:ext cx="2279650" cy="2446337"/>
            <a:chOff x="528" y="2016"/>
            <a:chExt cx="1248" cy="1546"/>
          </a:xfrm>
        </p:grpSpPr>
        <p:sp>
          <p:nvSpPr>
            <p:cNvPr id="26655" name="Text Box 6"/>
            <p:cNvSpPr txBox="1"/>
            <p:nvPr/>
          </p:nvSpPr>
          <p:spPr>
            <a:xfrm>
              <a:off x="528" y="2448"/>
              <a:ext cx="404" cy="444"/>
            </a:xfrm>
            <a:prstGeom prst="rect">
              <a:avLst/>
            </a:prstGeom>
            <a:noFill/>
            <a:ln w="9525">
              <a:noFill/>
            </a:ln>
          </p:spPr>
          <p:txBody>
            <a:bodyPr>
              <a:spAutoFit/>
            </a:bodyPr>
            <a:p>
              <a:pPr>
                <a:spcBef>
                  <a:spcPct val="0"/>
                </a:spcBef>
              </a:pPr>
              <a:r>
                <a:rPr lang="zh-CN" altLang="en-US" sz="2000" dirty="0">
                  <a:latin typeface="Times New Roman" panose="02020603050405020304" pitchFamily="18" charset="0"/>
                </a:rPr>
                <a:t>汇编</a:t>
              </a:r>
              <a:endParaRPr lang="zh-CN" altLang="en-US" sz="2000" dirty="0">
                <a:latin typeface="Times New Roman" panose="02020603050405020304" pitchFamily="18" charset="0"/>
              </a:endParaRPr>
            </a:p>
            <a:p>
              <a:pPr>
                <a:spcBef>
                  <a:spcPct val="0"/>
                </a:spcBef>
              </a:pPr>
              <a:r>
                <a:rPr lang="zh-CN" altLang="en-US" sz="2000" dirty="0">
                  <a:latin typeface="Times New Roman" panose="02020603050405020304" pitchFamily="18" charset="0"/>
                </a:rPr>
                <a:t>编译</a:t>
              </a:r>
              <a:endParaRPr lang="zh-CN" altLang="en-US" sz="2000" dirty="0">
                <a:latin typeface="Times New Roman" panose="02020603050405020304" pitchFamily="18" charset="0"/>
              </a:endParaRPr>
            </a:p>
          </p:txBody>
        </p:sp>
        <p:sp>
          <p:nvSpPr>
            <p:cNvPr id="26656" name="AutoShape 7"/>
            <p:cNvSpPr/>
            <p:nvPr/>
          </p:nvSpPr>
          <p:spPr>
            <a:xfrm>
              <a:off x="960" y="2016"/>
              <a:ext cx="144" cy="1248"/>
            </a:xfrm>
            <a:prstGeom prst="leftBrace">
              <a:avLst>
                <a:gd name="adj1" fmla="val 72222"/>
                <a:gd name="adj2" fmla="val 50000"/>
              </a:avLst>
            </a:prstGeom>
            <a:noFill/>
            <a:ln w="9525" cap="flat" cmpd="sng">
              <a:solidFill>
                <a:srgbClr val="00CC00"/>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26657" name="Rectangle 8"/>
            <p:cNvSpPr/>
            <p:nvPr/>
          </p:nvSpPr>
          <p:spPr>
            <a:xfrm>
              <a:off x="1152" y="2016"/>
              <a:ext cx="480" cy="288"/>
            </a:xfrm>
            <a:prstGeom prst="rect">
              <a:avLst/>
            </a:prstGeom>
            <a:noFill/>
            <a:ln w="9525" cap="flat" cmpd="sng">
              <a:solidFill>
                <a:schemeClr val="hlink"/>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主</a:t>
              </a:r>
              <a:endParaRPr lang="zh-CN" altLang="en-US" dirty="0">
                <a:latin typeface="Times New Roman" panose="02020603050405020304" pitchFamily="18" charset="0"/>
              </a:endParaRPr>
            </a:p>
          </p:txBody>
        </p:sp>
        <p:sp>
          <p:nvSpPr>
            <p:cNvPr id="26658" name="Rectangle 9"/>
            <p:cNvSpPr/>
            <p:nvPr/>
          </p:nvSpPr>
          <p:spPr>
            <a:xfrm>
              <a:off x="1152" y="2496"/>
              <a:ext cx="480" cy="288"/>
            </a:xfrm>
            <a:prstGeom prst="rect">
              <a:avLst/>
            </a:prstGeom>
            <a:noFill/>
            <a:ln w="9525" cap="flat" cmpd="sng">
              <a:solidFill>
                <a:schemeClr val="hlink"/>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子</a:t>
              </a: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26659" name="Rectangle 10"/>
            <p:cNvSpPr/>
            <p:nvPr/>
          </p:nvSpPr>
          <p:spPr>
            <a:xfrm>
              <a:off x="1152" y="2976"/>
              <a:ext cx="480" cy="288"/>
            </a:xfrm>
            <a:prstGeom prst="rect">
              <a:avLst/>
            </a:prstGeom>
            <a:noFill/>
            <a:ln w="9525" cap="flat" cmpd="sng">
              <a:solidFill>
                <a:schemeClr val="hlink"/>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子</a:t>
              </a:r>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26660" name="Text Box 11"/>
            <p:cNvSpPr txBox="1"/>
            <p:nvPr/>
          </p:nvSpPr>
          <p:spPr>
            <a:xfrm>
              <a:off x="1008" y="3312"/>
              <a:ext cx="768" cy="250"/>
            </a:xfrm>
            <a:prstGeom prst="rect">
              <a:avLst/>
            </a:prstGeom>
            <a:noFill/>
            <a:ln w="9525">
              <a:noFill/>
            </a:ln>
          </p:spPr>
          <p:txBody>
            <a:bodyPr>
              <a:spAutoFit/>
            </a:bodyPr>
            <a:p>
              <a:pPr>
                <a:spcBef>
                  <a:spcPct val="0"/>
                </a:spcBef>
              </a:pPr>
              <a:r>
                <a:rPr lang="zh-CN" altLang="en-US" sz="2000" dirty="0">
                  <a:latin typeface="Times New Roman" panose="02020603050405020304" pitchFamily="18" charset="0"/>
                </a:rPr>
                <a:t>目标模块</a:t>
              </a:r>
              <a:endParaRPr lang="zh-CN" altLang="en-US" sz="2000" dirty="0">
                <a:latin typeface="Times New Roman" panose="02020603050405020304" pitchFamily="18" charset="0"/>
              </a:endParaRPr>
            </a:p>
          </p:txBody>
        </p:sp>
      </p:grpSp>
      <p:grpSp>
        <p:nvGrpSpPr>
          <p:cNvPr id="3" name="Group 12"/>
          <p:cNvGrpSpPr/>
          <p:nvPr/>
        </p:nvGrpSpPr>
        <p:grpSpPr>
          <a:xfrm>
            <a:off x="2667000" y="2362200"/>
            <a:ext cx="1600200" cy="2895600"/>
            <a:chOff x="1680" y="1440"/>
            <a:chExt cx="1008" cy="1824"/>
          </a:xfrm>
        </p:grpSpPr>
        <p:sp>
          <p:nvSpPr>
            <p:cNvPr id="26653" name="AutoShape 13"/>
            <p:cNvSpPr/>
            <p:nvPr/>
          </p:nvSpPr>
          <p:spPr>
            <a:xfrm>
              <a:off x="1680" y="1440"/>
              <a:ext cx="144" cy="1824"/>
            </a:xfrm>
            <a:prstGeom prst="rightBrace">
              <a:avLst>
                <a:gd name="adj1" fmla="val 105555"/>
                <a:gd name="adj2" fmla="val 50000"/>
              </a:avLst>
            </a:prstGeom>
            <a:noFill/>
            <a:ln w="9525" cap="flat" cmpd="sng">
              <a:solidFill>
                <a:srgbClr val="00CC00"/>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26654" name="AutoShape 14"/>
            <p:cNvSpPr/>
            <p:nvPr/>
          </p:nvSpPr>
          <p:spPr>
            <a:xfrm>
              <a:off x="1872" y="2160"/>
              <a:ext cx="816" cy="432"/>
            </a:xfrm>
            <a:prstGeom prst="rightArrow">
              <a:avLst>
                <a:gd name="adj1" fmla="val 50000"/>
                <a:gd name="adj2" fmla="val 47222"/>
              </a:avLst>
            </a:prstGeom>
            <a:noFill/>
            <a:ln w="19050" cap="flat" cmpd="sng">
              <a:solidFill>
                <a:srgbClr val="00FF00"/>
              </a:solidFill>
              <a:prstDash val="solid"/>
              <a:miter/>
              <a:headEnd type="none" w="med" len="med"/>
              <a:tailEnd type="none" w="med" len="med"/>
            </a:ln>
          </p:spPr>
          <p:txBody>
            <a:bodyPr wrap="none" anchor="ctr"/>
            <a:p>
              <a:pPr>
                <a:spcBef>
                  <a:spcPct val="0"/>
                </a:spcBef>
              </a:pPr>
              <a:r>
                <a:rPr lang="zh-CN" altLang="en-US" sz="2000" dirty="0">
                  <a:latin typeface="Times New Roman" panose="02020603050405020304" pitchFamily="18" charset="0"/>
                </a:rPr>
                <a:t>链接程序</a:t>
              </a:r>
              <a:endParaRPr lang="zh-CN" altLang="en-US" sz="2000" dirty="0">
                <a:latin typeface="Times New Roman" panose="02020603050405020304" pitchFamily="18" charset="0"/>
              </a:endParaRPr>
            </a:p>
          </p:txBody>
        </p:sp>
      </p:grpSp>
      <p:grpSp>
        <p:nvGrpSpPr>
          <p:cNvPr id="4" name="Group 15"/>
          <p:cNvGrpSpPr/>
          <p:nvPr/>
        </p:nvGrpSpPr>
        <p:grpSpPr>
          <a:xfrm>
            <a:off x="4343400" y="2895600"/>
            <a:ext cx="1447800" cy="2590800"/>
            <a:chOff x="2736" y="1776"/>
            <a:chExt cx="912" cy="1632"/>
          </a:xfrm>
        </p:grpSpPr>
        <p:sp>
          <p:nvSpPr>
            <p:cNvPr id="26646" name="Text Box 16"/>
            <p:cNvSpPr txBox="1"/>
            <p:nvPr/>
          </p:nvSpPr>
          <p:spPr>
            <a:xfrm>
              <a:off x="2736" y="3120"/>
              <a:ext cx="912" cy="288"/>
            </a:xfrm>
            <a:prstGeom prst="rect">
              <a:avLst/>
            </a:prstGeom>
            <a:noFill/>
            <a:ln w="9525">
              <a:noFill/>
            </a:ln>
          </p:spPr>
          <p:txBody>
            <a:bodyPr>
              <a:spAutoFit/>
            </a:bodyPr>
            <a:p>
              <a:pPr>
                <a:spcBef>
                  <a:spcPct val="0"/>
                </a:spcBef>
              </a:pPr>
              <a:r>
                <a:rPr lang="zh-CN" altLang="en-US" dirty="0">
                  <a:latin typeface="Times New Roman" panose="02020603050405020304" pitchFamily="18" charset="0"/>
                </a:rPr>
                <a:t>装入模块</a:t>
              </a:r>
              <a:endParaRPr lang="zh-CN" altLang="en-US" dirty="0">
                <a:latin typeface="Times New Roman" panose="02020603050405020304" pitchFamily="18" charset="0"/>
              </a:endParaRPr>
            </a:p>
          </p:txBody>
        </p:sp>
        <p:grpSp>
          <p:nvGrpSpPr>
            <p:cNvPr id="26647" name="Group 17"/>
            <p:cNvGrpSpPr/>
            <p:nvPr/>
          </p:nvGrpSpPr>
          <p:grpSpPr>
            <a:xfrm>
              <a:off x="2736" y="1776"/>
              <a:ext cx="672" cy="1248"/>
              <a:chOff x="2736" y="1776"/>
              <a:chExt cx="672" cy="1248"/>
            </a:xfrm>
          </p:grpSpPr>
          <p:sp>
            <p:nvSpPr>
              <p:cNvPr id="26648" name="Rectangle 18"/>
              <p:cNvSpPr/>
              <p:nvPr/>
            </p:nvSpPr>
            <p:spPr>
              <a:xfrm>
                <a:off x="2928" y="2064"/>
                <a:ext cx="480" cy="384"/>
              </a:xfrm>
              <a:prstGeom prst="rect">
                <a:avLst/>
              </a:prstGeom>
              <a:noFill/>
              <a:ln w="9525" cap="flat" cmpd="sng">
                <a:solidFill>
                  <a:schemeClr val="tx2"/>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库</a:t>
                </a:r>
                <a:endParaRPr lang="zh-CN" altLang="en-US" dirty="0">
                  <a:latin typeface="Times New Roman" panose="02020603050405020304" pitchFamily="18" charset="0"/>
                </a:endParaRPr>
              </a:p>
            </p:txBody>
          </p:sp>
          <p:sp>
            <p:nvSpPr>
              <p:cNvPr id="26649" name="Rectangle 19"/>
              <p:cNvSpPr/>
              <p:nvPr/>
            </p:nvSpPr>
            <p:spPr>
              <a:xfrm>
                <a:off x="2928" y="1776"/>
                <a:ext cx="480" cy="288"/>
              </a:xfrm>
              <a:prstGeom prst="rect">
                <a:avLst/>
              </a:prstGeom>
              <a:noFill/>
              <a:ln w="9525" cap="flat" cmpd="sng">
                <a:solidFill>
                  <a:schemeClr val="hlink"/>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主</a:t>
                </a:r>
                <a:endParaRPr lang="zh-CN" altLang="en-US" dirty="0">
                  <a:latin typeface="Times New Roman" panose="02020603050405020304" pitchFamily="18" charset="0"/>
                </a:endParaRPr>
              </a:p>
            </p:txBody>
          </p:sp>
          <p:sp>
            <p:nvSpPr>
              <p:cNvPr id="26650" name="Rectangle 20"/>
              <p:cNvSpPr/>
              <p:nvPr/>
            </p:nvSpPr>
            <p:spPr>
              <a:xfrm>
                <a:off x="2928" y="2448"/>
                <a:ext cx="480" cy="288"/>
              </a:xfrm>
              <a:prstGeom prst="rect">
                <a:avLst/>
              </a:prstGeom>
              <a:noFill/>
              <a:ln w="9525" cap="flat" cmpd="sng">
                <a:solidFill>
                  <a:schemeClr val="hlink"/>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子</a:t>
                </a: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26651" name="Rectangle 21"/>
              <p:cNvSpPr/>
              <p:nvPr/>
            </p:nvSpPr>
            <p:spPr>
              <a:xfrm>
                <a:off x="2928" y="2736"/>
                <a:ext cx="480" cy="288"/>
              </a:xfrm>
              <a:prstGeom prst="rect">
                <a:avLst/>
              </a:prstGeom>
              <a:noFill/>
              <a:ln w="9525" cap="flat" cmpd="sng">
                <a:solidFill>
                  <a:schemeClr val="hlink"/>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子</a:t>
                </a:r>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26652" name="AutoShape 22"/>
              <p:cNvSpPr/>
              <p:nvPr/>
            </p:nvSpPr>
            <p:spPr>
              <a:xfrm>
                <a:off x="2736" y="1776"/>
                <a:ext cx="144" cy="1248"/>
              </a:xfrm>
              <a:prstGeom prst="leftBrace">
                <a:avLst>
                  <a:gd name="adj1" fmla="val 72222"/>
                  <a:gd name="adj2" fmla="val 50000"/>
                </a:avLst>
              </a:prstGeom>
              <a:noFill/>
              <a:ln w="9525" cap="flat" cmpd="sng">
                <a:solidFill>
                  <a:srgbClr val="00CC00"/>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grpSp>
      </p:grpSp>
      <p:grpSp>
        <p:nvGrpSpPr>
          <p:cNvPr id="6" name="Group 23"/>
          <p:cNvGrpSpPr/>
          <p:nvPr/>
        </p:nvGrpSpPr>
        <p:grpSpPr>
          <a:xfrm>
            <a:off x="5486400" y="2895600"/>
            <a:ext cx="1600200" cy="1981200"/>
            <a:chOff x="3456" y="1776"/>
            <a:chExt cx="1008" cy="1248"/>
          </a:xfrm>
        </p:grpSpPr>
        <p:sp>
          <p:nvSpPr>
            <p:cNvPr id="26644" name="AutoShape 24"/>
            <p:cNvSpPr/>
            <p:nvPr/>
          </p:nvSpPr>
          <p:spPr>
            <a:xfrm>
              <a:off x="3648" y="2160"/>
              <a:ext cx="816" cy="432"/>
            </a:xfrm>
            <a:prstGeom prst="rightArrow">
              <a:avLst>
                <a:gd name="adj1" fmla="val 50000"/>
                <a:gd name="adj2" fmla="val 47222"/>
              </a:avLst>
            </a:prstGeom>
            <a:noFill/>
            <a:ln w="19050" cap="flat" cmpd="sng">
              <a:solidFill>
                <a:srgbClr val="00FF00"/>
              </a:solidFill>
              <a:prstDash val="solid"/>
              <a:miter/>
              <a:headEnd type="none" w="med" len="med"/>
              <a:tailEnd type="none" w="med" len="med"/>
            </a:ln>
          </p:spPr>
          <p:txBody>
            <a:bodyPr wrap="none" anchor="ctr"/>
            <a:p>
              <a:pPr>
                <a:spcBef>
                  <a:spcPct val="0"/>
                </a:spcBef>
              </a:pPr>
              <a:r>
                <a:rPr lang="zh-CN" altLang="en-US" sz="2000" dirty="0">
                  <a:latin typeface="Times New Roman" panose="02020603050405020304" pitchFamily="18" charset="0"/>
                </a:rPr>
                <a:t>装入程序</a:t>
              </a:r>
              <a:endParaRPr lang="zh-CN" altLang="en-US" sz="2000" dirty="0">
                <a:latin typeface="Times New Roman" panose="02020603050405020304" pitchFamily="18" charset="0"/>
              </a:endParaRPr>
            </a:p>
          </p:txBody>
        </p:sp>
        <p:sp>
          <p:nvSpPr>
            <p:cNvPr id="26645" name="AutoShape 25"/>
            <p:cNvSpPr/>
            <p:nvPr/>
          </p:nvSpPr>
          <p:spPr>
            <a:xfrm flipH="1">
              <a:off x="3456" y="1776"/>
              <a:ext cx="144" cy="1248"/>
            </a:xfrm>
            <a:prstGeom prst="leftBrace">
              <a:avLst>
                <a:gd name="adj1" fmla="val 72222"/>
                <a:gd name="adj2" fmla="val 50000"/>
              </a:avLst>
            </a:prstGeom>
            <a:noFill/>
            <a:ln w="9525" cap="flat" cmpd="sng">
              <a:solidFill>
                <a:srgbClr val="00CC00"/>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grpSp>
      <p:grpSp>
        <p:nvGrpSpPr>
          <p:cNvPr id="7" name="Group 26"/>
          <p:cNvGrpSpPr/>
          <p:nvPr/>
        </p:nvGrpSpPr>
        <p:grpSpPr>
          <a:xfrm>
            <a:off x="7391400" y="1752600"/>
            <a:ext cx="990600" cy="4572000"/>
            <a:chOff x="4656" y="1056"/>
            <a:chExt cx="624" cy="2880"/>
          </a:xfrm>
        </p:grpSpPr>
        <p:sp>
          <p:nvSpPr>
            <p:cNvPr id="26640" name="Rectangle 27"/>
            <p:cNvSpPr/>
            <p:nvPr/>
          </p:nvSpPr>
          <p:spPr>
            <a:xfrm>
              <a:off x="4704" y="1152"/>
              <a:ext cx="480" cy="2496"/>
            </a:xfrm>
            <a:prstGeom prst="rect">
              <a:avLst/>
            </a:prstGeom>
            <a:noFill/>
            <a:ln w="9525" cap="flat" cmpd="sng">
              <a:solidFill>
                <a:srgbClr val="FF0066"/>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26641" name="AutoShape 28"/>
            <p:cNvSpPr/>
            <p:nvPr/>
          </p:nvSpPr>
          <p:spPr>
            <a:xfrm>
              <a:off x="4656" y="1056"/>
              <a:ext cx="576" cy="192"/>
            </a:xfrm>
            <a:prstGeom prst="wave">
              <a:avLst>
                <a:gd name="adj1" fmla="val 20644"/>
                <a:gd name="adj2" fmla="val 0"/>
              </a:avLst>
            </a:prstGeom>
            <a:noFill/>
            <a:ln w="9525">
              <a:noFill/>
            </a:ln>
          </p:spPr>
          <p:txBody>
            <a:bodyPr wrap="none" anchor="ctr"/>
            <a:p>
              <a:endParaRPr lang="zh-CN" altLang="en-US" dirty="0">
                <a:latin typeface="Times New Roman" panose="02020603050405020304" pitchFamily="18" charset="0"/>
              </a:endParaRPr>
            </a:p>
          </p:txBody>
        </p:sp>
        <p:sp>
          <p:nvSpPr>
            <p:cNvPr id="26642" name="AutoShape 29"/>
            <p:cNvSpPr/>
            <p:nvPr/>
          </p:nvSpPr>
          <p:spPr>
            <a:xfrm>
              <a:off x="4656" y="3552"/>
              <a:ext cx="576" cy="192"/>
            </a:xfrm>
            <a:prstGeom prst="wave">
              <a:avLst>
                <a:gd name="adj1" fmla="val 20644"/>
                <a:gd name="adj2" fmla="val 0"/>
              </a:avLst>
            </a:prstGeom>
            <a:noFill/>
            <a:ln w="9525">
              <a:noFill/>
            </a:ln>
          </p:spPr>
          <p:txBody>
            <a:bodyPr wrap="none" anchor="ctr"/>
            <a:p>
              <a:endParaRPr lang="zh-CN" altLang="en-US" dirty="0">
                <a:latin typeface="Times New Roman" panose="02020603050405020304" pitchFamily="18" charset="0"/>
              </a:endParaRPr>
            </a:p>
          </p:txBody>
        </p:sp>
        <p:sp>
          <p:nvSpPr>
            <p:cNvPr id="26643" name="Text Box 30"/>
            <p:cNvSpPr txBox="1"/>
            <p:nvPr/>
          </p:nvSpPr>
          <p:spPr>
            <a:xfrm>
              <a:off x="4656" y="3648"/>
              <a:ext cx="624" cy="288"/>
            </a:xfrm>
            <a:prstGeom prst="rect">
              <a:avLst/>
            </a:prstGeom>
            <a:noFill/>
            <a:ln w="9525">
              <a:noFill/>
            </a:ln>
          </p:spPr>
          <p:txBody>
            <a:bodyPr>
              <a:spAutoFit/>
            </a:bodyPr>
            <a:p>
              <a:pPr>
                <a:spcBef>
                  <a:spcPct val="0"/>
                </a:spcBef>
              </a:pPr>
              <a:r>
                <a:rPr lang="zh-CN" altLang="en-US" dirty="0">
                  <a:latin typeface="Times New Roman" panose="02020603050405020304" pitchFamily="18" charset="0"/>
                </a:rPr>
                <a:t>内存</a:t>
              </a:r>
              <a:endParaRPr lang="zh-CN" altLang="en-US" dirty="0">
                <a:latin typeface="Times New Roman" panose="02020603050405020304" pitchFamily="18" charset="0"/>
              </a:endParaRPr>
            </a:p>
          </p:txBody>
        </p:sp>
      </p:grpSp>
      <p:grpSp>
        <p:nvGrpSpPr>
          <p:cNvPr id="8" name="Group 31"/>
          <p:cNvGrpSpPr/>
          <p:nvPr/>
        </p:nvGrpSpPr>
        <p:grpSpPr>
          <a:xfrm>
            <a:off x="7162800" y="2895600"/>
            <a:ext cx="1066800" cy="1981200"/>
            <a:chOff x="4512" y="1776"/>
            <a:chExt cx="672" cy="1248"/>
          </a:xfrm>
        </p:grpSpPr>
        <p:sp>
          <p:nvSpPr>
            <p:cNvPr id="26635" name="Rectangle 32"/>
            <p:cNvSpPr/>
            <p:nvPr/>
          </p:nvSpPr>
          <p:spPr>
            <a:xfrm>
              <a:off x="4704" y="2064"/>
              <a:ext cx="480" cy="384"/>
            </a:xfrm>
            <a:prstGeom prst="rect">
              <a:avLst/>
            </a:prstGeom>
            <a:noFill/>
            <a:ln w="9525" cap="flat" cmpd="sng">
              <a:solidFill>
                <a:schemeClr val="tx2"/>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库</a:t>
              </a:r>
              <a:endParaRPr lang="zh-CN" altLang="en-US" dirty="0">
                <a:latin typeface="Times New Roman" panose="02020603050405020304" pitchFamily="18" charset="0"/>
              </a:endParaRPr>
            </a:p>
          </p:txBody>
        </p:sp>
        <p:sp>
          <p:nvSpPr>
            <p:cNvPr id="26636" name="Rectangle 33"/>
            <p:cNvSpPr/>
            <p:nvPr/>
          </p:nvSpPr>
          <p:spPr>
            <a:xfrm>
              <a:off x="4704" y="1776"/>
              <a:ext cx="480" cy="288"/>
            </a:xfrm>
            <a:prstGeom prst="rect">
              <a:avLst/>
            </a:prstGeom>
            <a:noFill/>
            <a:ln w="9525" cap="flat" cmpd="sng">
              <a:solidFill>
                <a:schemeClr val="hlink"/>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主</a:t>
              </a:r>
              <a:endParaRPr lang="zh-CN" altLang="en-US" dirty="0">
                <a:latin typeface="Times New Roman" panose="02020603050405020304" pitchFamily="18" charset="0"/>
              </a:endParaRPr>
            </a:p>
          </p:txBody>
        </p:sp>
        <p:sp>
          <p:nvSpPr>
            <p:cNvPr id="26637" name="Rectangle 34"/>
            <p:cNvSpPr/>
            <p:nvPr/>
          </p:nvSpPr>
          <p:spPr>
            <a:xfrm>
              <a:off x="4704" y="2448"/>
              <a:ext cx="480" cy="288"/>
            </a:xfrm>
            <a:prstGeom prst="rect">
              <a:avLst/>
            </a:prstGeom>
            <a:noFill/>
            <a:ln w="9525" cap="flat" cmpd="sng">
              <a:solidFill>
                <a:schemeClr val="hlink"/>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子</a:t>
              </a: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26638" name="Rectangle 35"/>
            <p:cNvSpPr/>
            <p:nvPr/>
          </p:nvSpPr>
          <p:spPr>
            <a:xfrm>
              <a:off x="4704" y="2736"/>
              <a:ext cx="480" cy="288"/>
            </a:xfrm>
            <a:prstGeom prst="rect">
              <a:avLst/>
            </a:prstGeom>
            <a:noFill/>
            <a:ln w="9525" cap="flat" cmpd="sng">
              <a:solidFill>
                <a:schemeClr val="hlink"/>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子</a:t>
              </a:r>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26639" name="AutoShape 36"/>
            <p:cNvSpPr/>
            <p:nvPr/>
          </p:nvSpPr>
          <p:spPr>
            <a:xfrm>
              <a:off x="4512" y="1776"/>
              <a:ext cx="144" cy="1248"/>
            </a:xfrm>
            <a:prstGeom prst="leftBrace">
              <a:avLst>
                <a:gd name="adj1" fmla="val 72222"/>
                <a:gd name="adj2" fmla="val 50000"/>
              </a:avLst>
            </a:prstGeom>
            <a:noFill/>
            <a:ln w="9525" cap="flat" cmpd="sng">
              <a:solidFill>
                <a:srgbClr val="00CC00"/>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6084"/>
                                        </p:tgtEl>
                                        <p:attrNameLst>
                                          <p:attrName>style.visibility</p:attrName>
                                        </p:attrNameLst>
                                      </p:cBhvr>
                                      <p:to>
                                        <p:strVal val="visible"/>
                                      </p:to>
                                    </p:se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left)">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left)">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4242" name="Rectangle 2"/>
          <p:cNvSpPr>
            <a:spLocks noGrp="1" noChangeArrowheads="1"/>
          </p:cNvSpPr>
          <p:nvPr>
            <p:ph type="title"/>
          </p:nvPr>
        </p:nvSpPr>
        <p:spPr>
          <a:xfrm>
            <a:off x="468313" y="333375"/>
            <a:ext cx="8229600" cy="9271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4400" b="1" i="0" u="sng" strike="noStrike" kern="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j-cs"/>
              </a:rPr>
              <a:t>4.2 </a:t>
            </a:r>
            <a:r>
              <a:rPr kumimoji="1" lang="zh-CN" altLang="en-US" sz="4400" b="1" i="0" u="sng" strike="noStrike" kern="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j-cs"/>
              </a:rPr>
              <a:t>程序的装入和链接</a:t>
            </a:r>
            <a:endParaRPr kumimoji="1" lang="zh-CN" altLang="en-US" sz="4400" b="1" i="0" u="sng" strike="noStrike" kern="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j-cs"/>
            </a:endParaRPr>
          </a:p>
        </p:txBody>
      </p:sp>
      <p:sp>
        <p:nvSpPr>
          <p:cNvPr id="394243" name="Rectangle 3"/>
          <p:cNvSpPr>
            <a:spLocks noGrp="1" noChangeArrowheads="1"/>
          </p:cNvSpPr>
          <p:nvPr>
            <p:ph idx="1"/>
          </p:nvPr>
        </p:nvSpPr>
        <p:spPr>
          <a:xfrm>
            <a:off x="539750" y="1341438"/>
            <a:ext cx="8280400" cy="4895850"/>
          </a:xfrm>
        </p:spPr>
        <p:txBody>
          <a:bodyPr vert="horz" wrap="square" lIns="91440" tIns="45720" rIns="91440" bIns="45720" numCol="1" anchor="t" anchorCtr="0" compatLnSpc="1"/>
          <a:lstStyle/>
          <a:p>
            <a:pPr marL="0" marR="0" lvl="0" indent="0" algn="l" defTabSz="914400" rtl="0" eaLnBrk="0" fontAlgn="base" latinLnBrk="0" hangingPunct="0">
              <a:lnSpc>
                <a:spcPct val="80000"/>
              </a:lnSpc>
              <a:spcBef>
                <a:spcPct val="20000"/>
              </a:spcBef>
              <a:spcAft>
                <a:spcPct val="0"/>
              </a:spcAft>
              <a:buClrTx/>
              <a:buSzTx/>
              <a:buFontTx/>
              <a:buNone/>
              <a:defRPr/>
            </a:pPr>
            <a:r>
              <a:rPr kumimoji="1" lang="zh-CN" altLang="en-US" sz="4000" b="1" i="0" u="none" strike="noStrike" kern="0" cap="none" spc="0" normalizeH="0" baseline="0" noProof="0" smtClean="0">
                <a:ln>
                  <a:noFill/>
                </a:ln>
                <a:solidFill>
                  <a:srgbClr val="3333CC"/>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一</a:t>
            </a:r>
            <a:r>
              <a:rPr kumimoji="1" lang="en-US" altLang="zh-CN" sz="4000" b="1" i="0" u="none" strike="noStrike" kern="0" cap="none" spc="0" normalizeH="0" baseline="0" noProof="0" smtClean="0">
                <a:ln>
                  <a:noFill/>
                </a:ln>
                <a:solidFill>
                  <a:srgbClr val="3333CC"/>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 </a:t>
            </a:r>
            <a:r>
              <a:rPr kumimoji="1" lang="zh-CN" altLang="en-US" sz="4000" b="1" i="0" u="none" strike="noStrike" kern="0" cap="none" spc="0" normalizeH="0" baseline="0" noProof="0" smtClean="0">
                <a:ln>
                  <a:noFill/>
                </a:ln>
                <a:solidFill>
                  <a:srgbClr val="3333CC"/>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程序的链接</a:t>
            </a:r>
            <a:endParaRPr kumimoji="1" lang="zh-CN" altLang="en-US" sz="4000" b="1" i="0" u="none" strike="noStrike" kern="0" cap="none" spc="0" normalizeH="0" baseline="0" noProof="0" smtClean="0">
              <a:ln>
                <a:noFill/>
              </a:ln>
              <a:solidFill>
                <a:srgbClr val="3333CC"/>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a:p>
            <a:pPr marL="179705" marR="0" lvl="1" indent="539750" algn="l" defTabSz="914400" rtl="0" eaLnBrk="0" fontAlgn="base" latinLnBrk="0" hangingPunct="0">
              <a:lnSpc>
                <a:spcPct val="90000"/>
              </a:lnSpc>
              <a:spcBef>
                <a:spcPct val="20000"/>
              </a:spcBef>
              <a:spcAft>
                <a:spcPct val="20000"/>
              </a:spcAft>
              <a:buClrTx/>
              <a:buSzTx/>
              <a:buFontTx/>
              <a:buNone/>
              <a:defRPr/>
            </a:pPr>
            <a:r>
              <a:rPr kumimoji="0" lang="zh-CN" altLang="en-US" sz="2800" b="1" i="0" u="none" strike="noStrike" kern="0" cap="none" spc="0" normalizeH="0" baseline="0" noProof="0" smtClean="0">
                <a:ln>
                  <a:noFill/>
                </a:ln>
                <a:solidFill>
                  <a:schemeClr val="tx1"/>
                </a:solidFill>
                <a:effectLst/>
                <a:uLnTx/>
                <a:uFillTx/>
                <a:latin typeface="+mn-lt"/>
                <a:ea typeface="+mn-ea"/>
              </a:rPr>
              <a:t>把一个程序相关的一组目标模块以及它们所需要的库函数模块链接形成一个整体（即装入模块）的过程。</a:t>
            </a:r>
            <a:endParaRPr kumimoji="0" lang="zh-CN" altLang="en-US" sz="2800" b="1" i="0" u="none" strike="noStrike" kern="0" cap="none" spc="0" normalizeH="0" baseline="0" noProof="0" smtClean="0">
              <a:ln>
                <a:noFill/>
              </a:ln>
              <a:solidFill>
                <a:schemeClr val="tx1"/>
              </a:solidFill>
              <a:effectLst/>
              <a:uLnTx/>
              <a:uFillTx/>
              <a:latin typeface="+mn-lt"/>
              <a:ea typeface="+mn-ea"/>
            </a:endParaRPr>
          </a:p>
          <a:p>
            <a:pPr marL="1163955" marR="0" lvl="2" indent="-265430" algn="l" defTabSz="914400" rtl="0" eaLnBrk="0" fontAlgn="base" latinLnBrk="0" hangingPunct="0">
              <a:lnSpc>
                <a:spcPct val="90000"/>
              </a:lnSpc>
              <a:spcBef>
                <a:spcPct val="0"/>
              </a:spcBef>
              <a:spcAft>
                <a:spcPct val="0"/>
              </a:spcAft>
              <a:buClrTx/>
              <a:buSzTx/>
              <a:buFontTx/>
              <a:buChar char="•"/>
              <a:defRPr/>
            </a:pPr>
            <a:r>
              <a:rPr kumimoji="0" lang="zh-CN" altLang="en-US" sz="2800" b="1" i="0" u="none" strike="noStrike" kern="0" cap="none" spc="0" normalizeH="0" baseline="0" noProof="0" smtClean="0">
                <a:ln>
                  <a:noFill/>
                </a:ln>
                <a:solidFill>
                  <a:schemeClr val="tx1"/>
                </a:solidFill>
                <a:effectLst/>
                <a:uLnTx/>
                <a:uFillTx/>
                <a:latin typeface="+mn-lt"/>
                <a:ea typeface="+mn-ea"/>
              </a:rPr>
              <a:t>对相对地址的修改；</a:t>
            </a:r>
            <a:endParaRPr kumimoji="0" lang="zh-CN" altLang="en-US" sz="2800" b="1" i="0" u="none" strike="noStrike" kern="0" cap="none" spc="0" normalizeH="0" baseline="0" noProof="0" smtClean="0">
              <a:ln>
                <a:noFill/>
              </a:ln>
              <a:solidFill>
                <a:schemeClr val="tx1"/>
              </a:solidFill>
              <a:effectLst/>
              <a:uLnTx/>
              <a:uFillTx/>
              <a:latin typeface="+mn-lt"/>
              <a:ea typeface="+mn-ea"/>
            </a:endParaRPr>
          </a:p>
          <a:p>
            <a:pPr marL="1163955" marR="0" lvl="2" indent="-265430" algn="l" defTabSz="914400" rtl="0" eaLnBrk="0" fontAlgn="base" latinLnBrk="0" hangingPunct="0">
              <a:lnSpc>
                <a:spcPct val="90000"/>
              </a:lnSpc>
              <a:spcBef>
                <a:spcPct val="0"/>
              </a:spcBef>
              <a:spcAft>
                <a:spcPct val="0"/>
              </a:spcAft>
              <a:buClrTx/>
              <a:buSzTx/>
              <a:buFontTx/>
              <a:buChar char="•"/>
              <a:defRPr/>
            </a:pPr>
            <a:r>
              <a:rPr kumimoji="0" lang="zh-CN" altLang="en-US" sz="2800" b="1" i="0" u="none" strike="noStrike" kern="0" cap="none" spc="0" normalizeH="0" baseline="0" noProof="0" smtClean="0">
                <a:ln>
                  <a:noFill/>
                </a:ln>
                <a:solidFill>
                  <a:schemeClr val="tx1"/>
                </a:solidFill>
                <a:effectLst/>
                <a:uLnTx/>
                <a:uFillTx/>
                <a:latin typeface="+mn-lt"/>
                <a:ea typeface="+mn-ea"/>
              </a:rPr>
              <a:t>变换外部调用符号。</a:t>
            </a:r>
            <a:endParaRPr kumimoji="0" lang="zh-CN" altLang="en-US" sz="2800" b="1" i="0" u="none" strike="noStrike" kern="0" cap="none" spc="0" normalizeH="0" baseline="0" noProof="0" smtClean="0">
              <a:ln>
                <a:noFill/>
              </a:ln>
              <a:solidFill>
                <a:schemeClr val="tx1"/>
              </a:solidFill>
              <a:effectLst/>
              <a:uLnTx/>
              <a:uFillTx/>
              <a:latin typeface="+mn-lt"/>
              <a:ea typeface="+mn-ea"/>
            </a:endParaRPr>
          </a:p>
          <a:p>
            <a:pPr marL="0" marR="0" lvl="0" indent="0" algn="l" defTabSz="914400" rtl="0" eaLnBrk="0" fontAlgn="base" latinLnBrk="0" hangingPunct="0">
              <a:lnSpc>
                <a:spcPct val="90000"/>
              </a:lnSpc>
              <a:spcBef>
                <a:spcPct val="20000"/>
              </a:spcBef>
              <a:spcAft>
                <a:spcPct val="20000"/>
              </a:spcAft>
              <a:buClrTx/>
              <a:buSzTx/>
              <a:buFontTx/>
              <a:buNone/>
              <a:defRPr/>
            </a:pPr>
            <a:r>
              <a:rPr kumimoji="0" lang="en-US" altLang="zh-CN" sz="3200" b="1" i="0" u="none" strike="noStrike" kern="0" cap="none" spc="0" normalizeH="0" baseline="0" noProof="0" smtClean="0">
                <a:ln>
                  <a:noFill/>
                </a:ln>
                <a:solidFill>
                  <a:srgbClr val="FF0000"/>
                </a:solidFill>
                <a:effectLst/>
                <a:uLnTx/>
                <a:uFillTx/>
                <a:latin typeface="+mn-lt"/>
                <a:ea typeface="+mn-ea"/>
                <a:cs typeface="+mn-cs"/>
              </a:rPr>
              <a:t>      </a:t>
            </a:r>
            <a:r>
              <a:rPr kumimoji="0" lang="en-US" altLang="zh-CN" sz="3600" b="1" i="0" u="none" strike="noStrike" kern="0" cap="none" spc="0" normalizeH="0" baseline="0" noProof="0" smtClean="0">
                <a:ln>
                  <a:noFill/>
                </a:ln>
                <a:solidFill>
                  <a:srgbClr val="FF0000"/>
                </a:solidFill>
                <a:effectLst/>
                <a:uLnTx/>
                <a:uFillTx/>
                <a:latin typeface="+mn-lt"/>
                <a:ea typeface="+mn-ea"/>
                <a:cs typeface="+mn-cs"/>
              </a:rPr>
              <a:t>1.</a:t>
            </a:r>
            <a:r>
              <a:rPr kumimoji="0" lang="zh-CN" altLang="en-US" sz="3600" b="1" i="0" u="none" strike="noStrike" kern="0" cap="none" spc="0" normalizeH="0" baseline="0" noProof="0" smtClean="0">
                <a:ln>
                  <a:noFill/>
                </a:ln>
                <a:solidFill>
                  <a:srgbClr val="FF0000"/>
                </a:solidFill>
                <a:effectLst/>
                <a:uLnTx/>
                <a:uFillTx/>
                <a:latin typeface="+mn-lt"/>
                <a:ea typeface="+mn-ea"/>
                <a:cs typeface="+mn-cs"/>
              </a:rPr>
              <a:t>静态链接</a:t>
            </a:r>
            <a:endParaRPr kumimoji="0" lang="zh-CN" altLang="en-US" sz="3600" b="1" i="0" u="none" strike="noStrike" kern="0" cap="none" spc="0" normalizeH="0" baseline="0" noProof="0" smtClean="0">
              <a:ln>
                <a:noFill/>
              </a:ln>
              <a:solidFill>
                <a:srgbClr val="FF0000"/>
              </a:solidFill>
              <a:effectLst/>
              <a:uLnTx/>
              <a:uFillTx/>
              <a:latin typeface="+mn-lt"/>
              <a:ea typeface="+mn-ea"/>
              <a:cs typeface="+mn-cs"/>
            </a:endParaRPr>
          </a:p>
          <a:p>
            <a:pPr marL="179705" marR="0" lvl="1" indent="539750" algn="l" defTabSz="914400" rtl="0" eaLnBrk="0" fontAlgn="base" latinLnBrk="0" hangingPunct="0">
              <a:lnSpc>
                <a:spcPct val="90000"/>
              </a:lnSpc>
              <a:spcBef>
                <a:spcPct val="0"/>
              </a:spcBef>
              <a:spcAft>
                <a:spcPct val="0"/>
              </a:spcAft>
              <a:buClrTx/>
              <a:buSzTx/>
              <a:buFontTx/>
              <a:buNone/>
              <a:defRPr/>
            </a:pPr>
            <a:r>
              <a:rPr kumimoji="0" lang="zh-CN" altLang="en-US" sz="2800" b="1" i="0" u="none" strike="noStrike" kern="0" cap="none" spc="0" normalizeH="0" baseline="0" noProof="0" smtClean="0">
                <a:ln>
                  <a:noFill/>
                </a:ln>
                <a:solidFill>
                  <a:schemeClr val="tx1"/>
                </a:solidFill>
                <a:effectLst/>
                <a:uLnTx/>
                <a:uFillTx/>
                <a:latin typeface="+mn-lt"/>
                <a:ea typeface="+mn-ea"/>
              </a:rPr>
              <a:t>    装入之前由链接程序将所有的目标模块和程序需要的库函数模块链接形成一个整体，以后不再拆开。</a:t>
            </a:r>
            <a:endParaRPr kumimoji="0" lang="zh-CN" altLang="en-US" sz="2800" b="1" i="0" u="none" strike="noStrike" kern="0" cap="none" spc="0" normalizeH="0" baseline="0" noProof="0" smtClean="0">
              <a:ln>
                <a:noFill/>
              </a:ln>
              <a:solidFill>
                <a:schemeClr val="tx1"/>
              </a:solidFill>
              <a:effectLst/>
              <a:uLnTx/>
              <a:uFillTx/>
              <a:latin typeface="+mn-lt"/>
              <a:ea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394243">
                                            <p:txEl>
                                              <p:charRg st="0" end="9"/>
                                            </p:txEl>
                                          </p:spTgt>
                                        </p:tgtEl>
                                        <p:attrNameLst>
                                          <p:attrName>style.visibility</p:attrName>
                                        </p:attrNameLst>
                                      </p:cBhvr>
                                      <p:to>
                                        <p:strVal val="visible"/>
                                      </p:to>
                                    </p:set>
                                    <p:animEffect transition="in" filter="slide(fromLeft)">
                                      <p:cBhvr>
                                        <p:cTn id="7" dur="500"/>
                                        <p:tgtEl>
                                          <p:spTgt spid="394243">
                                            <p:txEl>
                                              <p:charRg st="0" end="9"/>
                                            </p:txEl>
                                          </p:spTgt>
                                        </p:tgtEl>
                                      </p:cBhvr>
                                    </p:animEffect>
                                  </p:childTnLst>
                                </p:cTn>
                              </p:par>
                              <p:par>
                                <p:cTn id="8" presetID="12" presetClass="entr" presetSubtype="8" fill="hold" nodeType="withEffect">
                                  <p:stCondLst>
                                    <p:cond delay="0"/>
                                  </p:stCondLst>
                                  <p:childTnLst>
                                    <p:set>
                                      <p:cBhvr>
                                        <p:cTn id="9" dur="1" fill="hold">
                                          <p:stCondLst>
                                            <p:cond delay="0"/>
                                          </p:stCondLst>
                                        </p:cTn>
                                        <p:tgtEl>
                                          <p:spTgt spid="394243">
                                            <p:txEl>
                                              <p:charRg st="9" end="56"/>
                                            </p:txEl>
                                          </p:spTgt>
                                        </p:tgtEl>
                                        <p:attrNameLst>
                                          <p:attrName>style.visibility</p:attrName>
                                        </p:attrNameLst>
                                      </p:cBhvr>
                                      <p:to>
                                        <p:strVal val="visible"/>
                                      </p:to>
                                    </p:set>
                                    <p:animEffect transition="in" filter="slide(fromLeft)">
                                      <p:cBhvr>
                                        <p:cTn id="10" dur="500"/>
                                        <p:tgtEl>
                                          <p:spTgt spid="394243">
                                            <p:txEl>
                                              <p:charRg st="9" end="5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94243">
                                            <p:txEl>
                                              <p:charRg st="56" end="66"/>
                                            </p:txEl>
                                          </p:spTgt>
                                        </p:tgtEl>
                                        <p:attrNameLst>
                                          <p:attrName>style.visibility</p:attrName>
                                        </p:attrNameLst>
                                      </p:cBhvr>
                                      <p:to>
                                        <p:strVal val="visible"/>
                                      </p:to>
                                    </p:set>
                                    <p:animEffect transition="in" filter="box(in)">
                                      <p:cBhvr>
                                        <p:cTn id="15" dur="500"/>
                                        <p:tgtEl>
                                          <p:spTgt spid="394243">
                                            <p:txEl>
                                              <p:charRg st="56" end="66"/>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94243">
                                            <p:txEl>
                                              <p:charRg st="66" end="76"/>
                                            </p:txEl>
                                          </p:spTgt>
                                        </p:tgtEl>
                                        <p:attrNameLst>
                                          <p:attrName>style.visibility</p:attrName>
                                        </p:attrNameLst>
                                      </p:cBhvr>
                                      <p:to>
                                        <p:strVal val="visible"/>
                                      </p:to>
                                    </p:set>
                                    <p:animEffect transition="in" filter="box(in)">
                                      <p:cBhvr>
                                        <p:cTn id="18" dur="500"/>
                                        <p:tgtEl>
                                          <p:spTgt spid="394243">
                                            <p:txEl>
                                              <p:charRg st="66" end="7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394243">
                                            <p:txEl>
                                              <p:charRg st="76" end="89"/>
                                            </p:txEl>
                                          </p:spTgt>
                                        </p:tgtEl>
                                        <p:attrNameLst>
                                          <p:attrName>style.visibility</p:attrName>
                                        </p:attrNameLst>
                                      </p:cBhvr>
                                      <p:to>
                                        <p:strVal val="visible"/>
                                      </p:to>
                                    </p:set>
                                    <p:animEffect transition="in" filter="slide(fromBottom)">
                                      <p:cBhvr>
                                        <p:cTn id="23" dur="500"/>
                                        <p:tgtEl>
                                          <p:spTgt spid="394243">
                                            <p:txEl>
                                              <p:charRg st="76" end="89"/>
                                            </p:txEl>
                                          </p:spTgt>
                                        </p:tgtEl>
                                      </p:cBhvr>
                                    </p:animEffect>
                                  </p:childTnLst>
                                </p:cTn>
                              </p:par>
                              <p:par>
                                <p:cTn id="24" presetID="12" presetClass="entr" presetSubtype="4" fill="hold" nodeType="withEffect">
                                  <p:stCondLst>
                                    <p:cond delay="0"/>
                                  </p:stCondLst>
                                  <p:childTnLst>
                                    <p:set>
                                      <p:cBhvr>
                                        <p:cTn id="25" dur="1" fill="hold">
                                          <p:stCondLst>
                                            <p:cond delay="0"/>
                                          </p:stCondLst>
                                        </p:cTn>
                                        <p:tgtEl>
                                          <p:spTgt spid="394243">
                                            <p:txEl>
                                              <p:charRg st="89" end="138"/>
                                            </p:txEl>
                                          </p:spTgt>
                                        </p:tgtEl>
                                        <p:attrNameLst>
                                          <p:attrName>style.visibility</p:attrName>
                                        </p:attrNameLst>
                                      </p:cBhvr>
                                      <p:to>
                                        <p:strVal val="visible"/>
                                      </p:to>
                                    </p:set>
                                    <p:animEffect transition="in" filter="slide(fromBottom)">
                                      <p:cBhvr>
                                        <p:cTn id="26" dur="500"/>
                                        <p:tgtEl>
                                          <p:spTgt spid="394243">
                                            <p:txEl>
                                              <p:charRg st="89" end="13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5266" name="Rectangle 2"/>
          <p:cNvSpPr>
            <a:spLocks noGrp="1" noChangeArrowheads="1"/>
          </p:cNvSpPr>
          <p:nvPr>
            <p:ph type="title"/>
          </p:nvPr>
        </p:nvSpPr>
        <p:spPr>
          <a:xfrm>
            <a:off x="179388" y="477838"/>
            <a:ext cx="8229600" cy="503238"/>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0" cap="none" spc="0" normalizeH="0" baseline="0" noProof="0" smtClean="0">
                <a:ln>
                  <a:noFill/>
                </a:ln>
                <a:solidFill>
                  <a:srgbClr val="FF0000"/>
                </a:solidFill>
                <a:effectLst/>
                <a:uLnTx/>
                <a:uFillTx/>
                <a:latin typeface="宋体" panose="02010600030101010101" pitchFamily="2" charset="-122"/>
                <a:ea typeface="宋体" panose="02010600030101010101" pitchFamily="2" charset="-122"/>
                <a:cs typeface="+mj-cs"/>
              </a:rPr>
              <a:t> 1.</a:t>
            </a:r>
            <a:r>
              <a:rPr kumimoji="0" lang="zh-CN" altLang="en-US" sz="3600" b="1" i="0" u="none" strike="noStrike" kern="0" cap="none" spc="0" normalizeH="0" baseline="0" noProof="0" smtClean="0">
                <a:ln>
                  <a:noFill/>
                </a:ln>
                <a:solidFill>
                  <a:srgbClr val="FF0000"/>
                </a:solidFill>
                <a:effectLst/>
                <a:uLnTx/>
                <a:uFillTx/>
                <a:latin typeface="宋体" panose="02010600030101010101" pitchFamily="2" charset="-122"/>
                <a:ea typeface="宋体" panose="02010600030101010101" pitchFamily="2" charset="-122"/>
                <a:cs typeface="+mj-cs"/>
              </a:rPr>
              <a:t>静态链接</a:t>
            </a:r>
            <a:br>
              <a:rPr kumimoji="0" lang="zh-CN" altLang="en-US" sz="4400" b="0" i="0" u="none" strike="noStrike" kern="0" cap="none" spc="0" normalizeH="0" baseline="0" noProof="0" smtClean="0">
                <a:ln>
                  <a:noFill/>
                </a:ln>
                <a:solidFill>
                  <a:srgbClr val="FF0000"/>
                </a:solidFill>
                <a:effectLst/>
                <a:uLnTx/>
                <a:uFillTx/>
                <a:latin typeface="+mj-lt"/>
                <a:ea typeface="+mj-ea"/>
                <a:cs typeface="+mj-cs"/>
              </a:rPr>
            </a:br>
            <a:endParaRPr kumimoji="0" lang="zh-CN" altLang="en-US" sz="4400" b="0" i="0" u="none" strike="noStrike" kern="0" cap="none" spc="0" normalizeH="0" baseline="0" noProof="0" smtClean="0">
              <a:ln>
                <a:noFill/>
              </a:ln>
              <a:solidFill>
                <a:srgbClr val="FF0000"/>
              </a:solidFill>
              <a:effectLst/>
              <a:uLnTx/>
              <a:uFillTx/>
              <a:latin typeface="+mj-lt"/>
              <a:ea typeface="+mj-ea"/>
              <a:cs typeface="+mj-cs"/>
            </a:endParaRPr>
          </a:p>
        </p:txBody>
      </p:sp>
      <p:sp>
        <p:nvSpPr>
          <p:cNvPr id="395267" name="Rectangle 3"/>
          <p:cNvSpPr/>
          <p:nvPr/>
        </p:nvSpPr>
        <p:spPr>
          <a:xfrm>
            <a:off x="1187450" y="1238250"/>
            <a:ext cx="2008188" cy="1068388"/>
          </a:xfrm>
          <a:prstGeom prst="rect">
            <a:avLst/>
          </a:prstGeom>
          <a:solidFill>
            <a:srgbClr val="FFCCFF"/>
          </a:solidFill>
          <a:ln w="19050" cap="flat" cmpd="sng">
            <a:solidFill>
              <a:schemeClr val="tx1"/>
            </a:solidFill>
            <a:prstDash val="solid"/>
            <a:miter/>
            <a:headEnd type="none" w="med" len="med"/>
            <a:tailEnd type="none" w="med" len="med"/>
          </a:ln>
        </p:spPr>
        <p:txBody>
          <a:bodyPr wrap="none" anchor="ctr"/>
          <a:p>
            <a:pPr algn="l">
              <a:spcBef>
                <a:spcPct val="0"/>
              </a:spcBef>
            </a:pPr>
            <a:r>
              <a:rPr lang="en-US" altLang="zh-CN" sz="1800" dirty="0">
                <a:latin typeface="Times New Roman" panose="02020603050405020304" pitchFamily="18" charset="0"/>
              </a:rPr>
              <a:t>Call B;</a:t>
            </a:r>
            <a:endParaRPr lang="en-US" altLang="zh-CN" sz="1800" dirty="0">
              <a:latin typeface="Times New Roman" panose="02020603050405020304" pitchFamily="18" charset="0"/>
            </a:endParaRPr>
          </a:p>
          <a:p>
            <a:pPr algn="l">
              <a:spcBef>
                <a:spcPct val="0"/>
              </a:spcBef>
            </a:pPr>
            <a:endParaRPr lang="en-US" altLang="zh-CN" sz="1800" dirty="0">
              <a:latin typeface="Times New Roman" panose="02020603050405020304" pitchFamily="18" charset="0"/>
            </a:endParaRPr>
          </a:p>
        </p:txBody>
      </p:sp>
      <p:sp>
        <p:nvSpPr>
          <p:cNvPr id="395268" name="Text Box 4"/>
          <p:cNvSpPr txBox="1"/>
          <p:nvPr/>
        </p:nvSpPr>
        <p:spPr>
          <a:xfrm>
            <a:off x="642938" y="1143000"/>
            <a:ext cx="527050" cy="1246188"/>
          </a:xfrm>
          <a:prstGeom prst="rect">
            <a:avLst/>
          </a:prstGeom>
          <a:noFill/>
          <a:ln w="9525">
            <a:noFill/>
          </a:ln>
        </p:spPr>
        <p:txBody>
          <a:bodyPr wrap="none">
            <a:spAutoFit/>
          </a:bodyPr>
          <a:p>
            <a:pPr>
              <a:spcBef>
                <a:spcPct val="0"/>
              </a:spcBef>
            </a:pPr>
            <a:r>
              <a:rPr lang="en-US" altLang="zh-CN" sz="1800" dirty="0">
                <a:latin typeface="Times New Roman" panose="02020603050405020304" pitchFamily="18" charset="0"/>
              </a:rPr>
              <a:t>0</a:t>
            </a:r>
            <a:endParaRPr lang="en-US" altLang="zh-CN" sz="1800" dirty="0">
              <a:latin typeface="Times New Roman" panose="02020603050405020304" pitchFamily="18" charset="0"/>
            </a:endParaRPr>
          </a:p>
          <a:p>
            <a:pPr>
              <a:spcBef>
                <a:spcPct val="0"/>
              </a:spcBef>
            </a:pPr>
            <a:endParaRPr lang="en-US" altLang="zh-CN" sz="1800" dirty="0">
              <a:latin typeface="Times New Roman" panose="02020603050405020304" pitchFamily="18" charset="0"/>
            </a:endParaRPr>
          </a:p>
          <a:p>
            <a:pPr>
              <a:spcBef>
                <a:spcPct val="0"/>
              </a:spcBef>
            </a:pPr>
            <a:endParaRPr lang="en-US" altLang="zh-CN" sz="1800" dirty="0">
              <a:latin typeface="Times New Roman" panose="02020603050405020304" pitchFamily="18" charset="0"/>
            </a:endParaRPr>
          </a:p>
          <a:p>
            <a:pPr>
              <a:spcBef>
                <a:spcPct val="20000"/>
              </a:spcBef>
            </a:pPr>
            <a:r>
              <a:rPr lang="en-US" altLang="zh-CN" sz="1800" dirty="0">
                <a:latin typeface="Times New Roman" panose="02020603050405020304" pitchFamily="18" charset="0"/>
              </a:rPr>
              <a:t>L-1</a:t>
            </a:r>
            <a:endParaRPr lang="en-US" altLang="zh-CN" sz="1800" dirty="0">
              <a:latin typeface="Times New Roman" panose="02020603050405020304" pitchFamily="18" charset="0"/>
            </a:endParaRPr>
          </a:p>
        </p:txBody>
      </p:sp>
      <p:sp>
        <p:nvSpPr>
          <p:cNvPr id="395269" name="Text Box 5"/>
          <p:cNvSpPr txBox="1"/>
          <p:nvPr/>
        </p:nvSpPr>
        <p:spPr>
          <a:xfrm>
            <a:off x="611188" y="2722563"/>
            <a:ext cx="590550" cy="1822450"/>
          </a:xfrm>
          <a:prstGeom prst="rect">
            <a:avLst/>
          </a:prstGeom>
          <a:noFill/>
          <a:ln w="9525">
            <a:noFill/>
          </a:ln>
        </p:spPr>
        <p:txBody>
          <a:bodyPr wrap="none">
            <a:spAutoFit/>
          </a:bodyPr>
          <a:p>
            <a:pPr>
              <a:spcBef>
                <a:spcPct val="0"/>
              </a:spcBef>
            </a:pPr>
            <a:r>
              <a:rPr lang="en-US" altLang="zh-CN" sz="1800" dirty="0">
                <a:latin typeface="Times New Roman" panose="02020603050405020304" pitchFamily="18" charset="0"/>
              </a:rPr>
              <a:t>0</a:t>
            </a:r>
            <a:endParaRPr lang="en-US" altLang="zh-CN" sz="1800" dirty="0">
              <a:latin typeface="Times New Roman" panose="02020603050405020304" pitchFamily="18" charset="0"/>
            </a:endParaRPr>
          </a:p>
          <a:p>
            <a:pPr>
              <a:spcBef>
                <a:spcPct val="0"/>
              </a:spcBef>
            </a:pPr>
            <a:endParaRPr lang="en-US" altLang="zh-CN" sz="1800" dirty="0">
              <a:latin typeface="Times New Roman" panose="02020603050405020304" pitchFamily="18" charset="0"/>
            </a:endParaRPr>
          </a:p>
          <a:p>
            <a:pPr>
              <a:spcBef>
                <a:spcPct val="0"/>
              </a:spcBef>
            </a:pPr>
            <a:endParaRPr lang="en-US" altLang="zh-CN" sz="1800" dirty="0">
              <a:latin typeface="Times New Roman" panose="02020603050405020304" pitchFamily="18" charset="0"/>
            </a:endParaRPr>
          </a:p>
          <a:p>
            <a:pPr>
              <a:spcBef>
                <a:spcPct val="0"/>
              </a:spcBef>
            </a:pPr>
            <a:endParaRPr lang="en-US" altLang="zh-CN" sz="1800" dirty="0">
              <a:latin typeface="Times New Roman" panose="02020603050405020304" pitchFamily="18" charset="0"/>
            </a:endParaRPr>
          </a:p>
          <a:p>
            <a:pPr>
              <a:spcBef>
                <a:spcPct val="30000"/>
              </a:spcBef>
            </a:pPr>
            <a:r>
              <a:rPr lang="en-US" altLang="zh-CN" sz="1800" dirty="0">
                <a:latin typeface="Times New Roman" panose="02020603050405020304" pitchFamily="18" charset="0"/>
              </a:rPr>
              <a:t>500</a:t>
            </a:r>
            <a:endParaRPr lang="en-US" altLang="zh-CN" sz="1800" dirty="0">
              <a:latin typeface="Times New Roman" panose="02020603050405020304" pitchFamily="18" charset="0"/>
            </a:endParaRPr>
          </a:p>
          <a:p>
            <a:pPr>
              <a:spcBef>
                <a:spcPct val="0"/>
              </a:spcBef>
            </a:pPr>
            <a:r>
              <a:rPr lang="en-US" altLang="zh-CN" sz="1800" dirty="0">
                <a:latin typeface="Times New Roman" panose="02020603050405020304" pitchFamily="18" charset="0"/>
              </a:rPr>
              <a:t>M-1</a:t>
            </a:r>
            <a:endParaRPr lang="en-US" altLang="zh-CN" sz="1800" dirty="0">
              <a:latin typeface="Times New Roman" panose="02020603050405020304" pitchFamily="18" charset="0"/>
            </a:endParaRPr>
          </a:p>
        </p:txBody>
      </p:sp>
      <p:sp>
        <p:nvSpPr>
          <p:cNvPr id="395270" name="Text Box 6"/>
          <p:cNvSpPr txBox="1"/>
          <p:nvPr/>
        </p:nvSpPr>
        <p:spPr>
          <a:xfrm>
            <a:off x="611188" y="4868863"/>
            <a:ext cx="539750" cy="723900"/>
          </a:xfrm>
          <a:prstGeom prst="rect">
            <a:avLst/>
          </a:prstGeom>
          <a:noFill/>
          <a:ln w="9525">
            <a:noFill/>
          </a:ln>
        </p:spPr>
        <p:txBody>
          <a:bodyPr>
            <a:spAutoFit/>
          </a:bodyPr>
          <a:p>
            <a:pPr>
              <a:spcBef>
                <a:spcPct val="0"/>
              </a:spcBef>
            </a:pPr>
            <a:r>
              <a:rPr lang="en-US" altLang="zh-CN" sz="1800" dirty="0">
                <a:latin typeface="Times New Roman" panose="02020603050405020304" pitchFamily="18" charset="0"/>
              </a:rPr>
              <a:t>0</a:t>
            </a:r>
            <a:endParaRPr lang="en-US" altLang="zh-CN" sz="1800" dirty="0">
              <a:latin typeface="Times New Roman" panose="02020603050405020304" pitchFamily="18" charset="0"/>
            </a:endParaRPr>
          </a:p>
          <a:p>
            <a:pPr>
              <a:spcBef>
                <a:spcPct val="30000"/>
              </a:spcBef>
            </a:pPr>
            <a:r>
              <a:rPr lang="en-US" altLang="zh-CN" sz="1800" dirty="0">
                <a:latin typeface="Times New Roman" panose="02020603050405020304" pitchFamily="18" charset="0"/>
              </a:rPr>
              <a:t>N-1</a:t>
            </a:r>
            <a:endParaRPr lang="en-US" altLang="zh-CN" sz="1800" dirty="0">
              <a:latin typeface="Times New Roman" panose="02020603050405020304" pitchFamily="18" charset="0"/>
            </a:endParaRPr>
          </a:p>
        </p:txBody>
      </p:sp>
      <p:sp>
        <p:nvSpPr>
          <p:cNvPr id="395271" name="AutoShape 7"/>
          <p:cNvSpPr/>
          <p:nvPr/>
        </p:nvSpPr>
        <p:spPr>
          <a:xfrm>
            <a:off x="3851275" y="2708275"/>
            <a:ext cx="1447800" cy="914400"/>
          </a:xfrm>
          <a:prstGeom prst="rightArrow">
            <a:avLst>
              <a:gd name="adj1" fmla="val 50000"/>
              <a:gd name="adj2" fmla="val 39583"/>
            </a:avLst>
          </a:prstGeom>
          <a:noFill/>
          <a:ln w="38100" cap="flat" cmpd="sng">
            <a:solidFill>
              <a:schemeClr val="tx2"/>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静态链接</a:t>
            </a:r>
            <a:endParaRPr lang="zh-CN" altLang="en-US" dirty="0">
              <a:latin typeface="Times New Roman" panose="02020603050405020304" pitchFamily="18" charset="0"/>
            </a:endParaRPr>
          </a:p>
        </p:txBody>
      </p:sp>
      <p:sp>
        <p:nvSpPr>
          <p:cNvPr id="395272" name="Text Box 8"/>
          <p:cNvSpPr txBox="1"/>
          <p:nvPr/>
        </p:nvSpPr>
        <p:spPr>
          <a:xfrm>
            <a:off x="6475413" y="979488"/>
            <a:ext cx="1409700" cy="457200"/>
          </a:xfrm>
          <a:prstGeom prst="rect">
            <a:avLst/>
          </a:prstGeom>
          <a:noFill/>
          <a:ln w="9525">
            <a:noFill/>
          </a:ln>
        </p:spPr>
        <p:txBody>
          <a:bodyPr wrap="none">
            <a:spAutoFit/>
          </a:bodyPr>
          <a:p>
            <a:pPr>
              <a:spcBef>
                <a:spcPct val="0"/>
              </a:spcBef>
            </a:pPr>
            <a:r>
              <a:rPr lang="zh-CN" altLang="en-US" dirty="0">
                <a:latin typeface="Times New Roman" panose="02020603050405020304" pitchFamily="18" charset="0"/>
              </a:rPr>
              <a:t>装入模块</a:t>
            </a:r>
            <a:endParaRPr lang="zh-CN" altLang="en-US" dirty="0">
              <a:latin typeface="Times New Roman" panose="02020603050405020304" pitchFamily="18" charset="0"/>
            </a:endParaRPr>
          </a:p>
        </p:txBody>
      </p:sp>
      <p:sp>
        <p:nvSpPr>
          <p:cNvPr id="395273" name="Text Box 9"/>
          <p:cNvSpPr txBox="1"/>
          <p:nvPr/>
        </p:nvSpPr>
        <p:spPr>
          <a:xfrm>
            <a:off x="1489075" y="908050"/>
            <a:ext cx="1150938" cy="366713"/>
          </a:xfrm>
          <a:prstGeom prst="rect">
            <a:avLst/>
          </a:prstGeom>
          <a:noFill/>
          <a:ln w="19050">
            <a:noFill/>
          </a:ln>
        </p:spPr>
        <p:txBody>
          <a:bodyPr>
            <a:spAutoFit/>
          </a:bodyPr>
          <a:p>
            <a:pPr>
              <a:buClr>
                <a:schemeClr val="tx1"/>
              </a:buClr>
            </a:pPr>
            <a:r>
              <a:rPr lang="zh-CN" altLang="en-US" sz="1800" dirty="0">
                <a:latin typeface="Arial" panose="020B0604020202020204" pitchFamily="34" charset="0"/>
              </a:rPr>
              <a:t>模块</a:t>
            </a:r>
            <a:r>
              <a:rPr lang="en-US" altLang="zh-CN" sz="1800" dirty="0">
                <a:latin typeface="Arial" panose="020B0604020202020204" pitchFamily="34" charset="0"/>
              </a:rPr>
              <a:t>A</a:t>
            </a:r>
            <a:endParaRPr lang="en-US" altLang="zh-CN" sz="1800" dirty="0">
              <a:latin typeface="Arial" panose="020B0604020202020204" pitchFamily="34" charset="0"/>
            </a:endParaRPr>
          </a:p>
        </p:txBody>
      </p:sp>
      <p:sp>
        <p:nvSpPr>
          <p:cNvPr id="395274" name="Text Box 10"/>
          <p:cNvSpPr txBox="1"/>
          <p:nvPr/>
        </p:nvSpPr>
        <p:spPr>
          <a:xfrm>
            <a:off x="1489075" y="2486025"/>
            <a:ext cx="1150938" cy="366713"/>
          </a:xfrm>
          <a:prstGeom prst="rect">
            <a:avLst/>
          </a:prstGeom>
          <a:noFill/>
          <a:ln w="19050">
            <a:noFill/>
          </a:ln>
        </p:spPr>
        <p:txBody>
          <a:bodyPr>
            <a:spAutoFit/>
          </a:bodyPr>
          <a:p>
            <a:pPr>
              <a:buClr>
                <a:schemeClr val="tx1"/>
              </a:buClr>
            </a:pPr>
            <a:r>
              <a:rPr lang="zh-CN" altLang="en-US" sz="1800" dirty="0">
                <a:latin typeface="Arial" panose="020B0604020202020204" pitchFamily="34" charset="0"/>
              </a:rPr>
              <a:t>模块</a:t>
            </a:r>
            <a:r>
              <a:rPr lang="en-US" altLang="zh-CN" sz="1800" dirty="0">
                <a:latin typeface="Arial" panose="020B0604020202020204" pitchFamily="34" charset="0"/>
              </a:rPr>
              <a:t>B</a:t>
            </a:r>
            <a:endParaRPr lang="en-US" altLang="zh-CN" sz="1800" dirty="0">
              <a:latin typeface="Arial" panose="020B0604020202020204" pitchFamily="34" charset="0"/>
            </a:endParaRPr>
          </a:p>
        </p:txBody>
      </p:sp>
      <p:sp>
        <p:nvSpPr>
          <p:cNvPr id="395275" name="Text Box 11"/>
          <p:cNvSpPr txBox="1"/>
          <p:nvPr/>
        </p:nvSpPr>
        <p:spPr>
          <a:xfrm>
            <a:off x="1476375" y="4579938"/>
            <a:ext cx="1150938" cy="366712"/>
          </a:xfrm>
          <a:prstGeom prst="rect">
            <a:avLst/>
          </a:prstGeom>
          <a:noFill/>
          <a:ln w="19050">
            <a:noFill/>
          </a:ln>
        </p:spPr>
        <p:txBody>
          <a:bodyPr>
            <a:spAutoFit/>
          </a:bodyPr>
          <a:p>
            <a:pPr>
              <a:buClr>
                <a:schemeClr val="tx1"/>
              </a:buClr>
            </a:pPr>
            <a:r>
              <a:rPr lang="zh-CN" altLang="en-US" sz="1800" dirty="0">
                <a:latin typeface="Arial" panose="020B0604020202020204" pitchFamily="34" charset="0"/>
              </a:rPr>
              <a:t>模块</a:t>
            </a:r>
            <a:r>
              <a:rPr lang="en-US" altLang="zh-CN" sz="1800" dirty="0">
                <a:latin typeface="Arial" panose="020B0604020202020204" pitchFamily="34" charset="0"/>
              </a:rPr>
              <a:t>C</a:t>
            </a:r>
            <a:endParaRPr lang="en-US" altLang="zh-CN" sz="1800" dirty="0">
              <a:latin typeface="Arial" panose="020B0604020202020204" pitchFamily="34" charset="0"/>
            </a:endParaRPr>
          </a:p>
        </p:txBody>
      </p:sp>
      <p:grpSp>
        <p:nvGrpSpPr>
          <p:cNvPr id="2" name="Group 12"/>
          <p:cNvGrpSpPr/>
          <p:nvPr/>
        </p:nvGrpSpPr>
        <p:grpSpPr>
          <a:xfrm>
            <a:off x="1166813" y="2767013"/>
            <a:ext cx="2109787" cy="1670050"/>
            <a:chOff x="735" y="2061"/>
            <a:chExt cx="1329" cy="1052"/>
          </a:xfrm>
        </p:grpSpPr>
        <p:grpSp>
          <p:nvGrpSpPr>
            <p:cNvPr id="28702" name="Group 13"/>
            <p:cNvGrpSpPr/>
            <p:nvPr/>
          </p:nvGrpSpPr>
          <p:grpSpPr>
            <a:xfrm>
              <a:off x="754" y="2097"/>
              <a:ext cx="1264" cy="1016"/>
              <a:chOff x="754" y="2097"/>
              <a:chExt cx="1106" cy="1016"/>
            </a:xfrm>
          </p:grpSpPr>
          <p:sp>
            <p:nvSpPr>
              <p:cNvPr id="28704" name="Rectangle 14"/>
              <p:cNvSpPr/>
              <p:nvPr/>
            </p:nvSpPr>
            <p:spPr>
              <a:xfrm>
                <a:off x="754" y="2097"/>
                <a:ext cx="1106" cy="1016"/>
              </a:xfrm>
              <a:prstGeom prst="rect">
                <a:avLst/>
              </a:prstGeom>
              <a:solidFill>
                <a:srgbClr val="CCFF66"/>
              </a:solidFill>
              <a:ln w="19050" cap="flat" cmpd="sng">
                <a:solidFill>
                  <a:schemeClr val="tx1"/>
                </a:solidFill>
                <a:prstDash val="solid"/>
                <a:miter/>
                <a:headEnd type="none" w="med" len="med"/>
                <a:tailEnd type="none" w="med" len="med"/>
              </a:ln>
            </p:spPr>
            <p:txBody>
              <a:bodyPr wrap="none" anchor="ctr"/>
              <a:p>
                <a:pPr algn="l">
                  <a:spcBef>
                    <a:spcPct val="0"/>
                  </a:spcBef>
                </a:pPr>
                <a:endParaRPr lang="en-US" altLang="zh-CN" sz="1800" dirty="0">
                  <a:solidFill>
                    <a:schemeClr val="bg2"/>
                  </a:solidFill>
                  <a:latin typeface="Times New Roman" panose="02020603050405020304" pitchFamily="18" charset="0"/>
                </a:endParaRPr>
              </a:p>
            </p:txBody>
          </p:sp>
          <p:sp>
            <p:nvSpPr>
              <p:cNvPr id="28705" name="Line 15"/>
              <p:cNvSpPr/>
              <p:nvPr/>
            </p:nvSpPr>
            <p:spPr>
              <a:xfrm>
                <a:off x="754" y="2840"/>
                <a:ext cx="1106" cy="0"/>
              </a:xfrm>
              <a:prstGeom prst="line">
                <a:avLst/>
              </a:prstGeom>
              <a:ln w="19050" cap="flat" cmpd="sng">
                <a:solidFill>
                  <a:schemeClr val="bg2"/>
                </a:solidFill>
                <a:prstDash val="solid"/>
                <a:headEnd type="none" w="med" len="med"/>
                <a:tailEnd type="none" w="med" len="med"/>
              </a:ln>
            </p:spPr>
          </p:sp>
          <p:sp>
            <p:nvSpPr>
              <p:cNvPr id="28706" name="Line 16"/>
              <p:cNvSpPr/>
              <p:nvPr/>
            </p:nvSpPr>
            <p:spPr>
              <a:xfrm>
                <a:off x="754" y="2931"/>
                <a:ext cx="1106" cy="0"/>
              </a:xfrm>
              <a:prstGeom prst="line">
                <a:avLst/>
              </a:prstGeom>
              <a:ln w="19050" cap="flat" cmpd="sng">
                <a:solidFill>
                  <a:schemeClr val="bg2"/>
                </a:solidFill>
                <a:prstDash val="solid"/>
                <a:headEnd type="none" w="med" len="med"/>
                <a:tailEnd type="none" w="med" len="med"/>
              </a:ln>
            </p:spPr>
          </p:sp>
        </p:grpSp>
        <p:sp>
          <p:nvSpPr>
            <p:cNvPr id="28703" name="Text Box 17"/>
            <p:cNvSpPr txBox="1"/>
            <p:nvPr/>
          </p:nvSpPr>
          <p:spPr>
            <a:xfrm>
              <a:off x="735" y="2061"/>
              <a:ext cx="1329" cy="750"/>
            </a:xfrm>
            <a:prstGeom prst="rect">
              <a:avLst/>
            </a:prstGeom>
            <a:noFill/>
            <a:ln w="19050">
              <a:noFill/>
            </a:ln>
          </p:spPr>
          <p:txBody>
            <a:bodyPr>
              <a:spAutoFit/>
            </a:bodyPr>
            <a:p>
              <a:pPr algn="l">
                <a:spcBef>
                  <a:spcPct val="0"/>
                </a:spcBef>
                <a:buClr>
                  <a:schemeClr val="tx1"/>
                </a:buClr>
              </a:pPr>
              <a:r>
                <a:rPr lang="en-US" altLang="zh-CN" sz="1800" dirty="0">
                  <a:latin typeface="Arial" panose="020B0604020202020204" pitchFamily="34" charset="0"/>
                </a:rPr>
                <a:t>B:</a:t>
              </a:r>
              <a:endParaRPr lang="en-US" altLang="zh-CN" sz="1800" dirty="0">
                <a:latin typeface="Arial" panose="020B0604020202020204" pitchFamily="34" charset="0"/>
              </a:endParaRPr>
            </a:p>
            <a:p>
              <a:pPr algn="l">
                <a:spcBef>
                  <a:spcPct val="0"/>
                </a:spcBef>
                <a:buClr>
                  <a:schemeClr val="tx1"/>
                </a:buClr>
              </a:pPr>
              <a:r>
                <a:rPr lang="en-US" altLang="zh-CN" sz="1800" dirty="0">
                  <a:latin typeface="Arial" panose="020B0604020202020204" pitchFamily="34" charset="0"/>
                </a:rPr>
                <a:t>    ……</a:t>
              </a:r>
              <a:endParaRPr lang="en-US" altLang="zh-CN" sz="1800" dirty="0">
                <a:latin typeface="Arial" panose="020B0604020202020204" pitchFamily="34" charset="0"/>
              </a:endParaRPr>
            </a:p>
            <a:p>
              <a:pPr algn="l">
                <a:spcBef>
                  <a:spcPct val="0"/>
                </a:spcBef>
                <a:buClr>
                  <a:schemeClr val="tx1"/>
                </a:buClr>
              </a:pPr>
              <a:r>
                <a:rPr lang="en-US" altLang="zh-CN" sz="1800" dirty="0">
                  <a:latin typeface="Arial" panose="020B0604020202020204" pitchFamily="34" charset="0"/>
                </a:rPr>
                <a:t>    mov eax,(500)</a:t>
              </a:r>
              <a:endParaRPr lang="en-US" altLang="zh-CN" sz="1800" dirty="0">
                <a:latin typeface="Arial" panose="020B0604020202020204" pitchFamily="34" charset="0"/>
              </a:endParaRPr>
            </a:p>
            <a:p>
              <a:pPr algn="l">
                <a:spcBef>
                  <a:spcPct val="0"/>
                </a:spcBef>
                <a:buClr>
                  <a:schemeClr val="tx1"/>
                </a:buClr>
              </a:pPr>
              <a:r>
                <a:rPr lang="en-US" altLang="zh-CN" sz="1800" dirty="0">
                  <a:latin typeface="Arial" panose="020B0604020202020204" pitchFamily="34" charset="0"/>
                </a:rPr>
                <a:t>    ret;</a:t>
              </a:r>
              <a:endParaRPr lang="zh-CN" altLang="en-US" sz="1800" dirty="0">
                <a:latin typeface="Arial" panose="020B0604020202020204" pitchFamily="34" charset="0"/>
              </a:endParaRPr>
            </a:p>
          </p:txBody>
        </p:sp>
      </p:grpSp>
      <p:sp>
        <p:nvSpPr>
          <p:cNvPr id="395282" name="Rectangle 18"/>
          <p:cNvSpPr/>
          <p:nvPr/>
        </p:nvSpPr>
        <p:spPr>
          <a:xfrm>
            <a:off x="1179513" y="4940300"/>
            <a:ext cx="2008187" cy="619125"/>
          </a:xfrm>
          <a:prstGeom prst="rect">
            <a:avLst/>
          </a:prstGeom>
          <a:solidFill>
            <a:srgbClr val="94CCFE"/>
          </a:solidFill>
          <a:ln w="19050" cap="flat" cmpd="sng">
            <a:solidFill>
              <a:schemeClr val="tx1"/>
            </a:solidFill>
            <a:prstDash val="solid"/>
            <a:miter/>
            <a:headEnd type="none" w="med" len="med"/>
            <a:tailEnd type="none" w="med" len="med"/>
          </a:ln>
        </p:spPr>
        <p:txBody>
          <a:bodyPr wrap="none" anchor="ctr"/>
          <a:p>
            <a:pPr algn="l">
              <a:spcBef>
                <a:spcPct val="0"/>
              </a:spcBef>
            </a:pPr>
            <a:endParaRPr lang="en-US" altLang="zh-CN" sz="1800" dirty="0">
              <a:solidFill>
                <a:schemeClr val="bg2"/>
              </a:solidFill>
              <a:latin typeface="Times New Roman" panose="02020603050405020304" pitchFamily="18" charset="0"/>
            </a:endParaRPr>
          </a:p>
        </p:txBody>
      </p:sp>
      <p:sp>
        <p:nvSpPr>
          <p:cNvPr id="28686" name="Text Box 19"/>
          <p:cNvSpPr txBox="1"/>
          <p:nvPr/>
        </p:nvSpPr>
        <p:spPr>
          <a:xfrm>
            <a:off x="1219200" y="4521200"/>
            <a:ext cx="1728788" cy="366713"/>
          </a:xfrm>
          <a:prstGeom prst="rect">
            <a:avLst/>
          </a:prstGeom>
          <a:noFill/>
          <a:ln w="19050">
            <a:noFill/>
          </a:ln>
        </p:spPr>
        <p:txBody>
          <a:bodyPr>
            <a:spAutoFit/>
          </a:bodyPr>
          <a:p>
            <a:pPr algn="l">
              <a:spcBef>
                <a:spcPct val="0"/>
              </a:spcBef>
              <a:buClr>
                <a:schemeClr val="tx1"/>
              </a:buClr>
            </a:pPr>
            <a:endParaRPr lang="zh-CN" altLang="en-US" sz="1800" dirty="0">
              <a:latin typeface="Arial" panose="020B0604020202020204" pitchFamily="34" charset="0"/>
            </a:endParaRPr>
          </a:p>
        </p:txBody>
      </p:sp>
      <p:grpSp>
        <p:nvGrpSpPr>
          <p:cNvPr id="4" name="Group 20"/>
          <p:cNvGrpSpPr/>
          <p:nvPr/>
        </p:nvGrpSpPr>
        <p:grpSpPr>
          <a:xfrm>
            <a:off x="4724400" y="1390650"/>
            <a:ext cx="3735388" cy="3465513"/>
            <a:chOff x="2653" y="1194"/>
            <a:chExt cx="2353" cy="2183"/>
          </a:xfrm>
        </p:grpSpPr>
        <p:sp>
          <p:nvSpPr>
            <p:cNvPr id="28691" name="Text Box 21"/>
            <p:cNvSpPr txBox="1"/>
            <p:nvPr/>
          </p:nvSpPr>
          <p:spPr>
            <a:xfrm>
              <a:off x="3330" y="1194"/>
              <a:ext cx="188" cy="785"/>
            </a:xfrm>
            <a:prstGeom prst="rect">
              <a:avLst/>
            </a:prstGeom>
            <a:noFill/>
            <a:ln w="9525">
              <a:noFill/>
            </a:ln>
          </p:spPr>
          <p:txBody>
            <a:bodyPr wrap="none">
              <a:spAutoFit/>
            </a:bodyPr>
            <a:p>
              <a:pPr algn="r">
                <a:spcBef>
                  <a:spcPct val="0"/>
                </a:spcBef>
              </a:pPr>
              <a:r>
                <a:rPr lang="en-US" altLang="zh-CN" sz="1800" dirty="0">
                  <a:latin typeface="Times New Roman" panose="02020603050405020304" pitchFamily="18" charset="0"/>
                </a:rPr>
                <a:t>0</a:t>
              </a:r>
              <a:endParaRPr lang="en-US" altLang="zh-CN" sz="1800" dirty="0">
                <a:latin typeface="Times New Roman" panose="02020603050405020304" pitchFamily="18" charset="0"/>
              </a:endParaRPr>
            </a:p>
            <a:p>
              <a:pPr algn="r">
                <a:spcBef>
                  <a:spcPct val="0"/>
                </a:spcBef>
              </a:pPr>
              <a:endParaRPr lang="en-US" altLang="zh-CN" sz="1800" dirty="0">
                <a:latin typeface="Times New Roman" panose="02020603050405020304" pitchFamily="18" charset="0"/>
              </a:endParaRPr>
            </a:p>
            <a:p>
              <a:pPr algn="r">
                <a:spcBef>
                  <a:spcPct val="0"/>
                </a:spcBef>
              </a:pPr>
              <a:endParaRPr lang="en-US" altLang="zh-CN" sz="1800" dirty="0">
                <a:latin typeface="Times New Roman" panose="02020603050405020304" pitchFamily="18" charset="0"/>
              </a:endParaRPr>
            </a:p>
            <a:p>
              <a:pPr algn="r">
                <a:spcBef>
                  <a:spcPct val="20000"/>
                </a:spcBef>
              </a:pPr>
              <a:endParaRPr lang="en-US" altLang="zh-CN" sz="1800" dirty="0">
                <a:latin typeface="Times New Roman" panose="02020603050405020304" pitchFamily="18" charset="0"/>
              </a:endParaRPr>
            </a:p>
          </p:txBody>
        </p:sp>
        <p:sp>
          <p:nvSpPr>
            <p:cNvPr id="28692" name="Text Box 22"/>
            <p:cNvSpPr txBox="1"/>
            <p:nvPr/>
          </p:nvSpPr>
          <p:spPr>
            <a:xfrm>
              <a:off x="2653" y="1880"/>
              <a:ext cx="865" cy="992"/>
            </a:xfrm>
            <a:prstGeom prst="rect">
              <a:avLst/>
            </a:prstGeom>
            <a:noFill/>
            <a:ln w="9525">
              <a:noFill/>
            </a:ln>
          </p:spPr>
          <p:txBody>
            <a:bodyPr>
              <a:spAutoFit/>
            </a:bodyPr>
            <a:p>
              <a:pPr algn="r">
                <a:spcBef>
                  <a:spcPct val="0"/>
                </a:spcBef>
              </a:pPr>
              <a:r>
                <a:rPr lang="en-US" altLang="zh-CN" sz="1800" dirty="0">
                  <a:latin typeface="Times New Roman" panose="02020603050405020304" pitchFamily="18" charset="0"/>
                </a:rPr>
                <a:t>L</a:t>
              </a:r>
              <a:endParaRPr lang="en-US" altLang="zh-CN" sz="1800" dirty="0">
                <a:latin typeface="Times New Roman" panose="02020603050405020304" pitchFamily="18" charset="0"/>
              </a:endParaRPr>
            </a:p>
            <a:p>
              <a:pPr algn="r">
                <a:spcBef>
                  <a:spcPct val="0"/>
                </a:spcBef>
              </a:pPr>
              <a:endParaRPr lang="en-US" altLang="zh-CN" sz="1800" dirty="0">
                <a:latin typeface="Times New Roman" panose="02020603050405020304" pitchFamily="18" charset="0"/>
              </a:endParaRPr>
            </a:p>
            <a:p>
              <a:pPr algn="r">
                <a:spcBef>
                  <a:spcPct val="0"/>
                </a:spcBef>
              </a:pPr>
              <a:endParaRPr lang="en-US" altLang="zh-CN" sz="1800" dirty="0">
                <a:latin typeface="Times New Roman" panose="02020603050405020304" pitchFamily="18" charset="0"/>
              </a:endParaRPr>
            </a:p>
            <a:p>
              <a:pPr algn="r">
                <a:lnSpc>
                  <a:spcPct val="240000"/>
                </a:lnSpc>
                <a:spcBef>
                  <a:spcPct val="0"/>
                </a:spcBef>
              </a:pPr>
              <a:r>
                <a:rPr lang="en-US" altLang="zh-CN" sz="1800" dirty="0">
                  <a:latin typeface="Times New Roman" panose="02020603050405020304" pitchFamily="18" charset="0"/>
                </a:rPr>
                <a:t>L+500</a:t>
              </a:r>
              <a:endParaRPr lang="en-US" altLang="zh-CN" sz="1800" dirty="0">
                <a:latin typeface="Times New Roman" panose="02020603050405020304" pitchFamily="18" charset="0"/>
              </a:endParaRPr>
            </a:p>
          </p:txBody>
        </p:sp>
        <p:sp>
          <p:nvSpPr>
            <p:cNvPr id="28693" name="Text Box 23"/>
            <p:cNvSpPr txBox="1"/>
            <p:nvPr/>
          </p:nvSpPr>
          <p:spPr>
            <a:xfrm>
              <a:off x="2724" y="2886"/>
              <a:ext cx="794" cy="491"/>
            </a:xfrm>
            <a:prstGeom prst="rect">
              <a:avLst/>
            </a:prstGeom>
            <a:noFill/>
            <a:ln w="9525">
              <a:noFill/>
            </a:ln>
          </p:spPr>
          <p:txBody>
            <a:bodyPr>
              <a:spAutoFit/>
            </a:bodyPr>
            <a:p>
              <a:pPr algn="r">
                <a:spcBef>
                  <a:spcPct val="0"/>
                </a:spcBef>
              </a:pPr>
              <a:r>
                <a:rPr lang="en-US" altLang="zh-CN" sz="1800" dirty="0">
                  <a:latin typeface="Times New Roman" panose="02020603050405020304" pitchFamily="18" charset="0"/>
                </a:rPr>
                <a:t>L+M</a:t>
              </a:r>
              <a:endParaRPr lang="en-US" altLang="zh-CN" sz="1800" dirty="0">
                <a:latin typeface="Times New Roman" panose="02020603050405020304" pitchFamily="18" charset="0"/>
              </a:endParaRPr>
            </a:p>
            <a:p>
              <a:pPr algn="r"/>
              <a:r>
                <a:rPr lang="en-US" altLang="zh-CN" sz="1800" dirty="0">
                  <a:latin typeface="Times New Roman" panose="02020603050405020304" pitchFamily="18" charset="0"/>
                </a:rPr>
                <a:t>L+M+N-1</a:t>
              </a:r>
              <a:endParaRPr lang="en-US" altLang="zh-CN" sz="1800" dirty="0">
                <a:latin typeface="Times New Roman" panose="02020603050405020304" pitchFamily="18" charset="0"/>
              </a:endParaRPr>
            </a:p>
          </p:txBody>
        </p:sp>
        <p:sp>
          <p:nvSpPr>
            <p:cNvPr id="28694" name="Rectangle 24"/>
            <p:cNvSpPr/>
            <p:nvPr/>
          </p:nvSpPr>
          <p:spPr>
            <a:xfrm>
              <a:off x="3553" y="1253"/>
              <a:ext cx="1265" cy="673"/>
            </a:xfrm>
            <a:prstGeom prst="rect">
              <a:avLst/>
            </a:prstGeom>
            <a:solidFill>
              <a:srgbClr val="FFCCFF"/>
            </a:solidFill>
            <a:ln w="19050" cap="flat" cmpd="sng">
              <a:solidFill>
                <a:schemeClr val="tx1"/>
              </a:solidFill>
              <a:prstDash val="solid"/>
              <a:miter/>
              <a:headEnd type="none" w="med" len="med"/>
              <a:tailEnd type="none" w="med" len="med"/>
            </a:ln>
          </p:spPr>
          <p:txBody>
            <a:bodyPr wrap="none" anchor="ctr"/>
            <a:p>
              <a:pPr algn="l">
                <a:spcBef>
                  <a:spcPct val="0"/>
                </a:spcBef>
              </a:pPr>
              <a:r>
                <a:rPr lang="en-US" altLang="zh-CN" sz="1800" dirty="0">
                  <a:latin typeface="Times New Roman" panose="02020603050405020304" pitchFamily="18" charset="0"/>
                </a:rPr>
                <a:t>Call L;</a:t>
              </a:r>
              <a:endParaRPr lang="en-US" altLang="zh-CN" sz="1800" dirty="0">
                <a:latin typeface="Times New Roman" panose="02020603050405020304" pitchFamily="18" charset="0"/>
              </a:endParaRPr>
            </a:p>
            <a:p>
              <a:pPr algn="l">
                <a:spcBef>
                  <a:spcPct val="0"/>
                </a:spcBef>
              </a:pPr>
              <a:endParaRPr lang="en-US" altLang="zh-CN" sz="1800" dirty="0">
                <a:latin typeface="Times New Roman" panose="02020603050405020304" pitchFamily="18" charset="0"/>
              </a:endParaRPr>
            </a:p>
          </p:txBody>
        </p:sp>
        <p:sp>
          <p:nvSpPr>
            <p:cNvPr id="28695" name="Rectangle 25"/>
            <p:cNvSpPr/>
            <p:nvPr/>
          </p:nvSpPr>
          <p:spPr>
            <a:xfrm>
              <a:off x="3553" y="2939"/>
              <a:ext cx="1265" cy="390"/>
            </a:xfrm>
            <a:prstGeom prst="rect">
              <a:avLst/>
            </a:prstGeom>
            <a:solidFill>
              <a:srgbClr val="94CCFE"/>
            </a:solidFill>
            <a:ln w="19050" cap="flat" cmpd="sng">
              <a:solidFill>
                <a:schemeClr val="tx1"/>
              </a:solidFill>
              <a:prstDash val="solid"/>
              <a:miter/>
              <a:headEnd type="none" w="med" len="med"/>
              <a:tailEnd type="none" w="med" len="med"/>
            </a:ln>
          </p:spPr>
          <p:txBody>
            <a:bodyPr wrap="none" anchor="ctr"/>
            <a:p>
              <a:pPr algn="l">
                <a:spcBef>
                  <a:spcPct val="0"/>
                </a:spcBef>
              </a:pPr>
              <a:endParaRPr lang="en-US" altLang="zh-CN" sz="1800" dirty="0">
                <a:solidFill>
                  <a:schemeClr val="bg2"/>
                </a:solidFill>
                <a:latin typeface="Times New Roman" panose="02020603050405020304" pitchFamily="18" charset="0"/>
              </a:endParaRPr>
            </a:p>
          </p:txBody>
        </p:sp>
        <p:grpSp>
          <p:nvGrpSpPr>
            <p:cNvPr id="28696" name="Group 26"/>
            <p:cNvGrpSpPr/>
            <p:nvPr/>
          </p:nvGrpSpPr>
          <p:grpSpPr>
            <a:xfrm>
              <a:off x="3536" y="1889"/>
              <a:ext cx="1470" cy="1052"/>
              <a:chOff x="3451" y="1943"/>
              <a:chExt cx="1470" cy="1052"/>
            </a:xfrm>
          </p:grpSpPr>
          <p:grpSp>
            <p:nvGrpSpPr>
              <p:cNvPr id="28697" name="Group 27"/>
              <p:cNvGrpSpPr/>
              <p:nvPr/>
            </p:nvGrpSpPr>
            <p:grpSpPr>
              <a:xfrm>
                <a:off x="3470" y="1979"/>
                <a:ext cx="1264" cy="1016"/>
                <a:chOff x="754" y="2097"/>
                <a:chExt cx="1106" cy="1016"/>
              </a:xfrm>
            </p:grpSpPr>
            <p:sp>
              <p:nvSpPr>
                <p:cNvPr id="28699" name="Rectangle 28"/>
                <p:cNvSpPr/>
                <p:nvPr/>
              </p:nvSpPr>
              <p:spPr>
                <a:xfrm>
                  <a:off x="754" y="2097"/>
                  <a:ext cx="1106" cy="1016"/>
                </a:xfrm>
                <a:prstGeom prst="rect">
                  <a:avLst/>
                </a:prstGeom>
                <a:solidFill>
                  <a:srgbClr val="CCFF66"/>
                </a:solidFill>
                <a:ln w="19050" cap="flat" cmpd="sng">
                  <a:solidFill>
                    <a:schemeClr val="tx1"/>
                  </a:solidFill>
                  <a:prstDash val="solid"/>
                  <a:miter/>
                  <a:headEnd type="none" w="med" len="med"/>
                  <a:tailEnd type="none" w="med" len="med"/>
                </a:ln>
              </p:spPr>
              <p:txBody>
                <a:bodyPr wrap="none" anchor="ctr"/>
                <a:p>
                  <a:pPr algn="l">
                    <a:spcBef>
                      <a:spcPct val="0"/>
                    </a:spcBef>
                  </a:pPr>
                  <a:endParaRPr lang="en-US" altLang="zh-CN" sz="1800" dirty="0">
                    <a:solidFill>
                      <a:schemeClr val="bg2"/>
                    </a:solidFill>
                    <a:latin typeface="Times New Roman" panose="02020603050405020304" pitchFamily="18" charset="0"/>
                  </a:endParaRPr>
                </a:p>
              </p:txBody>
            </p:sp>
            <p:sp>
              <p:nvSpPr>
                <p:cNvPr id="28700" name="Line 29"/>
                <p:cNvSpPr/>
                <p:nvPr/>
              </p:nvSpPr>
              <p:spPr>
                <a:xfrm>
                  <a:off x="754" y="2840"/>
                  <a:ext cx="1106" cy="0"/>
                </a:xfrm>
                <a:prstGeom prst="line">
                  <a:avLst/>
                </a:prstGeom>
                <a:ln w="19050" cap="flat" cmpd="sng">
                  <a:solidFill>
                    <a:schemeClr val="bg2"/>
                  </a:solidFill>
                  <a:prstDash val="solid"/>
                  <a:headEnd type="none" w="med" len="med"/>
                  <a:tailEnd type="none" w="med" len="med"/>
                </a:ln>
              </p:spPr>
            </p:sp>
            <p:sp>
              <p:nvSpPr>
                <p:cNvPr id="28701" name="Line 30"/>
                <p:cNvSpPr/>
                <p:nvPr/>
              </p:nvSpPr>
              <p:spPr>
                <a:xfrm>
                  <a:off x="754" y="2931"/>
                  <a:ext cx="1106" cy="0"/>
                </a:xfrm>
                <a:prstGeom prst="line">
                  <a:avLst/>
                </a:prstGeom>
                <a:ln w="19050" cap="flat" cmpd="sng">
                  <a:solidFill>
                    <a:schemeClr val="bg2"/>
                  </a:solidFill>
                  <a:prstDash val="solid"/>
                  <a:headEnd type="none" w="med" len="med"/>
                  <a:tailEnd type="none" w="med" len="med"/>
                </a:ln>
              </p:spPr>
            </p:sp>
          </p:grpSp>
          <p:sp>
            <p:nvSpPr>
              <p:cNvPr id="28698" name="Text Box 31"/>
              <p:cNvSpPr txBox="1"/>
              <p:nvPr/>
            </p:nvSpPr>
            <p:spPr>
              <a:xfrm>
                <a:off x="3451" y="1943"/>
                <a:ext cx="1470" cy="750"/>
              </a:xfrm>
              <a:prstGeom prst="rect">
                <a:avLst/>
              </a:prstGeom>
              <a:noFill/>
              <a:ln w="19050">
                <a:noFill/>
              </a:ln>
            </p:spPr>
            <p:txBody>
              <a:bodyPr>
                <a:spAutoFit/>
              </a:bodyPr>
              <a:p>
                <a:pPr algn="l">
                  <a:spcBef>
                    <a:spcPct val="0"/>
                  </a:spcBef>
                  <a:buClr>
                    <a:schemeClr val="tx1"/>
                  </a:buClr>
                </a:pPr>
                <a:r>
                  <a:rPr lang="en-US" altLang="zh-CN" sz="1800" dirty="0">
                    <a:latin typeface="Arial" panose="020B0604020202020204" pitchFamily="34" charset="0"/>
                  </a:rPr>
                  <a:t>B:</a:t>
                </a:r>
                <a:endParaRPr lang="en-US" altLang="zh-CN" sz="1800" dirty="0">
                  <a:latin typeface="Arial" panose="020B0604020202020204" pitchFamily="34" charset="0"/>
                </a:endParaRPr>
              </a:p>
              <a:p>
                <a:pPr algn="l">
                  <a:spcBef>
                    <a:spcPct val="0"/>
                  </a:spcBef>
                  <a:buClr>
                    <a:schemeClr val="tx1"/>
                  </a:buClr>
                </a:pPr>
                <a:r>
                  <a:rPr lang="en-US" altLang="zh-CN" sz="1800" dirty="0">
                    <a:latin typeface="Arial" panose="020B0604020202020204" pitchFamily="34" charset="0"/>
                  </a:rPr>
                  <a:t>    ……</a:t>
                </a:r>
                <a:endParaRPr lang="en-US" altLang="zh-CN" sz="1800" dirty="0">
                  <a:latin typeface="Arial" panose="020B0604020202020204" pitchFamily="34" charset="0"/>
                </a:endParaRPr>
              </a:p>
              <a:p>
                <a:pPr algn="l">
                  <a:spcBef>
                    <a:spcPct val="0"/>
                  </a:spcBef>
                  <a:buClr>
                    <a:schemeClr val="tx1"/>
                  </a:buClr>
                </a:pPr>
                <a:r>
                  <a:rPr lang="en-US" altLang="zh-CN" sz="1800" dirty="0">
                    <a:latin typeface="Arial" panose="020B0604020202020204" pitchFamily="34" charset="0"/>
                  </a:rPr>
                  <a:t>    </a:t>
                </a:r>
                <a:r>
                  <a:rPr lang="en-US" altLang="zh-CN" sz="1600" dirty="0">
                    <a:latin typeface="Arial" panose="020B0604020202020204" pitchFamily="34" charset="0"/>
                  </a:rPr>
                  <a:t>mov eax,(L+500)</a:t>
                </a:r>
                <a:endParaRPr lang="en-US" altLang="zh-CN" sz="1600" dirty="0">
                  <a:latin typeface="Arial" panose="020B0604020202020204" pitchFamily="34" charset="0"/>
                </a:endParaRPr>
              </a:p>
              <a:p>
                <a:pPr algn="l">
                  <a:spcBef>
                    <a:spcPct val="0"/>
                  </a:spcBef>
                  <a:buClr>
                    <a:schemeClr val="tx1"/>
                  </a:buClr>
                </a:pPr>
                <a:r>
                  <a:rPr lang="en-US" altLang="zh-CN" sz="1800" dirty="0">
                    <a:latin typeface="Arial" panose="020B0604020202020204" pitchFamily="34" charset="0"/>
                  </a:rPr>
                  <a:t>    ret;</a:t>
                </a:r>
                <a:endParaRPr lang="zh-CN" altLang="en-US" sz="1800" dirty="0">
                  <a:latin typeface="Arial" panose="020B0604020202020204" pitchFamily="34" charset="0"/>
                </a:endParaRPr>
              </a:p>
            </p:txBody>
          </p:sp>
        </p:grpSp>
      </p:grpSp>
      <p:sp>
        <p:nvSpPr>
          <p:cNvPr id="395296" name="Freeform 32"/>
          <p:cNvSpPr/>
          <p:nvPr/>
        </p:nvSpPr>
        <p:spPr>
          <a:xfrm>
            <a:off x="6516688" y="1887538"/>
            <a:ext cx="2016125" cy="792162"/>
          </a:xfrm>
          <a:custGeom>
            <a:avLst/>
            <a:gdLst>
              <a:gd name="txL" fmla="*/ 0 w 1270"/>
              <a:gd name="txT" fmla="*/ 0 h 454"/>
              <a:gd name="txR" fmla="*/ 1270 w 1270"/>
              <a:gd name="txB" fmla="*/ 454 h 454"/>
            </a:gdLst>
            <a:ahLst/>
            <a:cxnLst>
              <a:cxn ang="0">
                <a:pos x="363" y="0"/>
              </a:cxn>
              <a:cxn ang="0">
                <a:pos x="1270" y="0"/>
              </a:cxn>
              <a:cxn ang="0">
                <a:pos x="1270" y="454"/>
              </a:cxn>
              <a:cxn ang="0">
                <a:pos x="0" y="454"/>
              </a:cxn>
            </a:cxnLst>
            <a:rect l="txL" t="txT" r="txR" b="txB"/>
            <a:pathLst>
              <a:path w="1270" h="454">
                <a:moveTo>
                  <a:pt x="363" y="0"/>
                </a:moveTo>
                <a:lnTo>
                  <a:pt x="1270" y="0"/>
                </a:lnTo>
                <a:lnTo>
                  <a:pt x="1270" y="454"/>
                </a:lnTo>
                <a:lnTo>
                  <a:pt x="0" y="454"/>
                </a:lnTo>
              </a:path>
            </a:pathLst>
          </a:custGeom>
          <a:noFill/>
          <a:ln w="38100" cap="flat" cmpd="sng">
            <a:solidFill>
              <a:schemeClr val="tx2"/>
            </a:solidFill>
            <a:prstDash val="solid"/>
            <a:round/>
            <a:headEnd type="none" w="med" len="med"/>
            <a:tailEnd type="triangle" w="med" len="med"/>
          </a:ln>
        </p:spPr>
        <p:txBody>
          <a:bodyPr anchor="ctr">
            <a:spAutoFit/>
          </a:bodyPr>
          <a:p>
            <a:endParaRPr lang="zh-CN" altLang="en-US" dirty="0">
              <a:latin typeface="Times New Roman" panose="02020603050405020304" pitchFamily="18" charset="0"/>
            </a:endParaRPr>
          </a:p>
        </p:txBody>
      </p:sp>
      <p:sp>
        <p:nvSpPr>
          <p:cNvPr id="395297" name="Freeform 33"/>
          <p:cNvSpPr/>
          <p:nvPr/>
        </p:nvSpPr>
        <p:spPr>
          <a:xfrm>
            <a:off x="7908925" y="3284538"/>
            <a:ext cx="623888" cy="503237"/>
          </a:xfrm>
          <a:custGeom>
            <a:avLst/>
            <a:gdLst>
              <a:gd name="txL" fmla="*/ 0 w 408"/>
              <a:gd name="txT" fmla="*/ 0 h 363"/>
              <a:gd name="txR" fmla="*/ 408 w 408"/>
              <a:gd name="txB" fmla="*/ 363 h 363"/>
            </a:gdLst>
            <a:ahLst/>
            <a:cxnLst>
              <a:cxn ang="0">
                <a:pos x="136" y="0"/>
              </a:cxn>
              <a:cxn ang="0">
                <a:pos x="408" y="0"/>
              </a:cxn>
              <a:cxn ang="0">
                <a:pos x="408" y="363"/>
              </a:cxn>
              <a:cxn ang="0">
                <a:pos x="0" y="363"/>
              </a:cxn>
            </a:cxnLst>
            <a:rect l="txL" t="txT" r="txR" b="txB"/>
            <a:pathLst>
              <a:path w="408" h="363">
                <a:moveTo>
                  <a:pt x="136" y="0"/>
                </a:moveTo>
                <a:lnTo>
                  <a:pt x="408" y="0"/>
                </a:lnTo>
                <a:lnTo>
                  <a:pt x="408" y="363"/>
                </a:lnTo>
                <a:lnTo>
                  <a:pt x="0" y="363"/>
                </a:lnTo>
              </a:path>
            </a:pathLst>
          </a:custGeom>
          <a:noFill/>
          <a:ln w="38100" cap="flat" cmpd="sng">
            <a:solidFill>
              <a:schemeClr val="tx2"/>
            </a:solidFill>
            <a:prstDash val="solid"/>
            <a:round/>
            <a:headEnd type="none" w="med" len="med"/>
            <a:tailEnd type="triangle" w="med" len="med"/>
          </a:ln>
        </p:spPr>
        <p:txBody>
          <a:bodyPr anchor="ctr">
            <a:spAutoFit/>
          </a:bodyPr>
          <a:p>
            <a:endParaRPr lang="zh-CN" altLang="en-US" dirty="0">
              <a:latin typeface="Times New Roman" panose="02020603050405020304" pitchFamily="18" charset="0"/>
            </a:endParaRPr>
          </a:p>
        </p:txBody>
      </p:sp>
      <p:sp>
        <p:nvSpPr>
          <p:cNvPr id="395299" name="Rectangle 35"/>
          <p:cNvSpPr>
            <a:spLocks noGrp="1"/>
          </p:cNvSpPr>
          <p:nvPr>
            <p:ph idx="1"/>
          </p:nvPr>
        </p:nvSpPr>
        <p:spPr>
          <a:xfrm>
            <a:off x="3348038" y="5157788"/>
            <a:ext cx="5400675" cy="1222375"/>
          </a:xfrm>
          <a:ln/>
        </p:spPr>
        <p:txBody>
          <a:bodyPr vert="horz" wrap="square" lIns="91440" tIns="45720" rIns="91440" bIns="45720" anchor="t"/>
          <a:p>
            <a:pPr marL="1163955" lvl="2" indent="-265430">
              <a:buNone/>
            </a:pPr>
            <a:r>
              <a:rPr lang="zh-CN" altLang="en-US" b="1" dirty="0"/>
              <a:t>缺点：</a:t>
            </a:r>
            <a:endParaRPr lang="zh-CN" altLang="en-US" b="1" dirty="0"/>
          </a:p>
          <a:p>
            <a:pPr marL="1438275" lvl="3" indent="-95250"/>
            <a:r>
              <a:rPr lang="zh-CN" altLang="en-US" b="1" dirty="0"/>
              <a:t>不便于软件版本的修改和更新；</a:t>
            </a:r>
            <a:endParaRPr lang="zh-CN" altLang="en-US" b="1" dirty="0"/>
          </a:p>
          <a:p>
            <a:pPr marL="1438275" lvl="3" indent="-95250"/>
            <a:r>
              <a:rPr lang="zh-CN" altLang="en-US" b="1" dirty="0"/>
              <a:t>不便于实现目标模块的共享；</a:t>
            </a:r>
            <a:endParaRPr lang="zh-CN" altLang="en-US" b="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395273"/>
                                        </p:tgtEl>
                                        <p:attrNameLst>
                                          <p:attrName>style.visibility</p:attrName>
                                        </p:attrNameLst>
                                      </p:cBhvr>
                                      <p:to>
                                        <p:strVal val="visible"/>
                                      </p:to>
                                    </p:set>
                                    <p:anim calcmode="lin" valueType="num">
                                      <p:cBhvr>
                                        <p:cTn id="7" dur="500" fill="hold"/>
                                        <p:tgtEl>
                                          <p:spTgt spid="395273"/>
                                        </p:tgtEl>
                                        <p:attrNameLst>
                                          <p:attrName>ppt_x</p:attrName>
                                        </p:attrNameLst>
                                      </p:cBhvr>
                                      <p:tavLst>
                                        <p:tav tm="0">
                                          <p:val>
                                            <p:strVal val="#ppt_x-#ppt_w/2"/>
                                          </p:val>
                                        </p:tav>
                                        <p:tav tm="100000">
                                          <p:val>
                                            <p:strVal val="#ppt_x"/>
                                          </p:val>
                                        </p:tav>
                                      </p:tavLst>
                                    </p:anim>
                                    <p:anim calcmode="lin" valueType="num">
                                      <p:cBhvr>
                                        <p:cTn id="8" dur="500" fill="hold"/>
                                        <p:tgtEl>
                                          <p:spTgt spid="395273"/>
                                        </p:tgtEl>
                                        <p:attrNameLst>
                                          <p:attrName>ppt_y</p:attrName>
                                        </p:attrNameLst>
                                      </p:cBhvr>
                                      <p:tavLst>
                                        <p:tav tm="0">
                                          <p:val>
                                            <p:strVal val="#ppt_y"/>
                                          </p:val>
                                        </p:tav>
                                        <p:tav tm="100000">
                                          <p:val>
                                            <p:strVal val="#ppt_y"/>
                                          </p:val>
                                        </p:tav>
                                      </p:tavLst>
                                    </p:anim>
                                    <p:anim calcmode="lin" valueType="num">
                                      <p:cBhvr>
                                        <p:cTn id="9" dur="500" fill="hold"/>
                                        <p:tgtEl>
                                          <p:spTgt spid="395273"/>
                                        </p:tgtEl>
                                        <p:attrNameLst>
                                          <p:attrName>ppt_w</p:attrName>
                                        </p:attrNameLst>
                                      </p:cBhvr>
                                      <p:tavLst>
                                        <p:tav tm="0">
                                          <p:val>
                                            <p:fltVal val="0.000000"/>
                                          </p:val>
                                        </p:tav>
                                        <p:tav tm="100000">
                                          <p:val>
                                            <p:strVal val="#ppt_w"/>
                                          </p:val>
                                        </p:tav>
                                      </p:tavLst>
                                    </p:anim>
                                    <p:anim calcmode="lin" valueType="num">
                                      <p:cBhvr>
                                        <p:cTn id="10" dur="500" fill="hold"/>
                                        <p:tgtEl>
                                          <p:spTgt spid="395273"/>
                                        </p:tgtEl>
                                        <p:attrNameLst>
                                          <p:attrName>ppt_h</p:attrName>
                                        </p:attrNameLst>
                                      </p:cBhvr>
                                      <p:tavLst>
                                        <p:tav tm="0">
                                          <p:val>
                                            <p:strVal val="#ppt_h"/>
                                          </p:val>
                                        </p:tav>
                                        <p:tav tm="100000">
                                          <p:val>
                                            <p:strVal val="#ppt_h"/>
                                          </p:val>
                                        </p:tav>
                                      </p:tavLst>
                                    </p:anim>
                                  </p:childTnLst>
                                </p:cTn>
                              </p:par>
                              <p:par>
                                <p:cTn id="11" presetID="17" presetClass="entr" presetSubtype="8" fill="hold" grpId="0" nodeType="withEffect">
                                  <p:stCondLst>
                                    <p:cond delay="0"/>
                                  </p:stCondLst>
                                  <p:childTnLst>
                                    <p:set>
                                      <p:cBhvr>
                                        <p:cTn id="12" dur="1" fill="hold">
                                          <p:stCondLst>
                                            <p:cond delay="0"/>
                                          </p:stCondLst>
                                        </p:cTn>
                                        <p:tgtEl>
                                          <p:spTgt spid="395267"/>
                                        </p:tgtEl>
                                        <p:attrNameLst>
                                          <p:attrName>style.visibility</p:attrName>
                                        </p:attrNameLst>
                                      </p:cBhvr>
                                      <p:to>
                                        <p:strVal val="visible"/>
                                      </p:to>
                                    </p:set>
                                    <p:anim calcmode="lin" valueType="num">
                                      <p:cBhvr>
                                        <p:cTn id="13" dur="500" fill="hold"/>
                                        <p:tgtEl>
                                          <p:spTgt spid="395267"/>
                                        </p:tgtEl>
                                        <p:attrNameLst>
                                          <p:attrName>ppt_x</p:attrName>
                                        </p:attrNameLst>
                                      </p:cBhvr>
                                      <p:tavLst>
                                        <p:tav tm="0">
                                          <p:val>
                                            <p:strVal val="#ppt_x-#ppt_w/2"/>
                                          </p:val>
                                        </p:tav>
                                        <p:tav tm="100000">
                                          <p:val>
                                            <p:strVal val="#ppt_x"/>
                                          </p:val>
                                        </p:tav>
                                      </p:tavLst>
                                    </p:anim>
                                    <p:anim calcmode="lin" valueType="num">
                                      <p:cBhvr>
                                        <p:cTn id="14" dur="500" fill="hold"/>
                                        <p:tgtEl>
                                          <p:spTgt spid="395267"/>
                                        </p:tgtEl>
                                        <p:attrNameLst>
                                          <p:attrName>ppt_y</p:attrName>
                                        </p:attrNameLst>
                                      </p:cBhvr>
                                      <p:tavLst>
                                        <p:tav tm="0">
                                          <p:val>
                                            <p:strVal val="#ppt_y"/>
                                          </p:val>
                                        </p:tav>
                                        <p:tav tm="100000">
                                          <p:val>
                                            <p:strVal val="#ppt_y"/>
                                          </p:val>
                                        </p:tav>
                                      </p:tavLst>
                                    </p:anim>
                                    <p:anim calcmode="lin" valueType="num">
                                      <p:cBhvr>
                                        <p:cTn id="15" dur="500" fill="hold"/>
                                        <p:tgtEl>
                                          <p:spTgt spid="395267"/>
                                        </p:tgtEl>
                                        <p:attrNameLst>
                                          <p:attrName>ppt_w</p:attrName>
                                        </p:attrNameLst>
                                      </p:cBhvr>
                                      <p:tavLst>
                                        <p:tav tm="0">
                                          <p:val>
                                            <p:fltVal val="0.000000"/>
                                          </p:val>
                                        </p:tav>
                                        <p:tav tm="100000">
                                          <p:val>
                                            <p:strVal val="#ppt_w"/>
                                          </p:val>
                                        </p:tav>
                                      </p:tavLst>
                                    </p:anim>
                                    <p:anim calcmode="lin" valueType="num">
                                      <p:cBhvr>
                                        <p:cTn id="16" dur="500" fill="hold"/>
                                        <p:tgtEl>
                                          <p:spTgt spid="395267"/>
                                        </p:tgtEl>
                                        <p:attrNameLst>
                                          <p:attrName>ppt_h</p:attrName>
                                        </p:attrNameLst>
                                      </p:cBhvr>
                                      <p:tavLst>
                                        <p:tav tm="0">
                                          <p:val>
                                            <p:strVal val="#ppt_h"/>
                                          </p:val>
                                        </p:tav>
                                        <p:tav tm="100000">
                                          <p:val>
                                            <p:strVal val="#ppt_h"/>
                                          </p:val>
                                        </p:tav>
                                      </p:tavLst>
                                    </p:anim>
                                  </p:childTnLst>
                                </p:cTn>
                              </p:par>
                              <p:par>
                                <p:cTn id="17" presetID="17" presetClass="entr" presetSubtype="8" fill="hold" grpId="0" nodeType="withEffect">
                                  <p:stCondLst>
                                    <p:cond delay="0"/>
                                  </p:stCondLst>
                                  <p:childTnLst>
                                    <p:set>
                                      <p:cBhvr>
                                        <p:cTn id="18" dur="1" fill="hold">
                                          <p:stCondLst>
                                            <p:cond delay="0"/>
                                          </p:stCondLst>
                                        </p:cTn>
                                        <p:tgtEl>
                                          <p:spTgt spid="395268"/>
                                        </p:tgtEl>
                                        <p:attrNameLst>
                                          <p:attrName>style.visibility</p:attrName>
                                        </p:attrNameLst>
                                      </p:cBhvr>
                                      <p:to>
                                        <p:strVal val="visible"/>
                                      </p:to>
                                    </p:set>
                                    <p:anim calcmode="lin" valueType="num">
                                      <p:cBhvr>
                                        <p:cTn id="19" dur="500" fill="hold"/>
                                        <p:tgtEl>
                                          <p:spTgt spid="395268"/>
                                        </p:tgtEl>
                                        <p:attrNameLst>
                                          <p:attrName>ppt_x</p:attrName>
                                        </p:attrNameLst>
                                      </p:cBhvr>
                                      <p:tavLst>
                                        <p:tav tm="0">
                                          <p:val>
                                            <p:strVal val="#ppt_x-#ppt_w/2"/>
                                          </p:val>
                                        </p:tav>
                                        <p:tav tm="100000">
                                          <p:val>
                                            <p:strVal val="#ppt_x"/>
                                          </p:val>
                                        </p:tav>
                                      </p:tavLst>
                                    </p:anim>
                                    <p:anim calcmode="lin" valueType="num">
                                      <p:cBhvr>
                                        <p:cTn id="20" dur="500" fill="hold"/>
                                        <p:tgtEl>
                                          <p:spTgt spid="395268"/>
                                        </p:tgtEl>
                                        <p:attrNameLst>
                                          <p:attrName>ppt_y</p:attrName>
                                        </p:attrNameLst>
                                      </p:cBhvr>
                                      <p:tavLst>
                                        <p:tav tm="0">
                                          <p:val>
                                            <p:strVal val="#ppt_y"/>
                                          </p:val>
                                        </p:tav>
                                        <p:tav tm="100000">
                                          <p:val>
                                            <p:strVal val="#ppt_y"/>
                                          </p:val>
                                        </p:tav>
                                      </p:tavLst>
                                    </p:anim>
                                    <p:anim calcmode="lin" valueType="num">
                                      <p:cBhvr>
                                        <p:cTn id="21" dur="500" fill="hold"/>
                                        <p:tgtEl>
                                          <p:spTgt spid="395268"/>
                                        </p:tgtEl>
                                        <p:attrNameLst>
                                          <p:attrName>ppt_w</p:attrName>
                                        </p:attrNameLst>
                                      </p:cBhvr>
                                      <p:tavLst>
                                        <p:tav tm="0">
                                          <p:val>
                                            <p:fltVal val="0.000000"/>
                                          </p:val>
                                        </p:tav>
                                        <p:tav tm="100000">
                                          <p:val>
                                            <p:strVal val="#ppt_w"/>
                                          </p:val>
                                        </p:tav>
                                      </p:tavLst>
                                    </p:anim>
                                    <p:anim calcmode="lin" valueType="num">
                                      <p:cBhvr>
                                        <p:cTn id="22" dur="500" fill="hold"/>
                                        <p:tgtEl>
                                          <p:spTgt spid="395268"/>
                                        </p:tgtEl>
                                        <p:attrNameLst>
                                          <p:attrName>ppt_h</p:attrName>
                                        </p:attrNameLst>
                                      </p:cBhvr>
                                      <p:tavLst>
                                        <p:tav tm="0">
                                          <p:val>
                                            <p:strVal val="#ppt_h"/>
                                          </p:val>
                                        </p:tav>
                                        <p:tav tm="100000">
                                          <p:val>
                                            <p:strVal val="#ppt_h"/>
                                          </p:val>
                                        </p:tav>
                                      </p:tavLst>
                                    </p:anim>
                                  </p:childTnLst>
                                </p:cTn>
                              </p:par>
                              <p:par>
                                <p:cTn id="23" presetID="17" presetClass="entr" presetSubtype="8" fill="hold" grpId="0" nodeType="withEffect">
                                  <p:stCondLst>
                                    <p:cond delay="0"/>
                                  </p:stCondLst>
                                  <p:childTnLst>
                                    <p:set>
                                      <p:cBhvr>
                                        <p:cTn id="24" dur="1" fill="hold">
                                          <p:stCondLst>
                                            <p:cond delay="0"/>
                                          </p:stCondLst>
                                        </p:cTn>
                                        <p:tgtEl>
                                          <p:spTgt spid="395274"/>
                                        </p:tgtEl>
                                        <p:attrNameLst>
                                          <p:attrName>style.visibility</p:attrName>
                                        </p:attrNameLst>
                                      </p:cBhvr>
                                      <p:to>
                                        <p:strVal val="visible"/>
                                      </p:to>
                                    </p:set>
                                    <p:anim calcmode="lin" valueType="num">
                                      <p:cBhvr>
                                        <p:cTn id="25" dur="500" fill="hold"/>
                                        <p:tgtEl>
                                          <p:spTgt spid="395274"/>
                                        </p:tgtEl>
                                        <p:attrNameLst>
                                          <p:attrName>ppt_x</p:attrName>
                                        </p:attrNameLst>
                                      </p:cBhvr>
                                      <p:tavLst>
                                        <p:tav tm="0">
                                          <p:val>
                                            <p:strVal val="#ppt_x-#ppt_w/2"/>
                                          </p:val>
                                        </p:tav>
                                        <p:tav tm="100000">
                                          <p:val>
                                            <p:strVal val="#ppt_x"/>
                                          </p:val>
                                        </p:tav>
                                      </p:tavLst>
                                    </p:anim>
                                    <p:anim calcmode="lin" valueType="num">
                                      <p:cBhvr>
                                        <p:cTn id="26" dur="500" fill="hold"/>
                                        <p:tgtEl>
                                          <p:spTgt spid="395274"/>
                                        </p:tgtEl>
                                        <p:attrNameLst>
                                          <p:attrName>ppt_y</p:attrName>
                                        </p:attrNameLst>
                                      </p:cBhvr>
                                      <p:tavLst>
                                        <p:tav tm="0">
                                          <p:val>
                                            <p:strVal val="#ppt_y"/>
                                          </p:val>
                                        </p:tav>
                                        <p:tav tm="100000">
                                          <p:val>
                                            <p:strVal val="#ppt_y"/>
                                          </p:val>
                                        </p:tav>
                                      </p:tavLst>
                                    </p:anim>
                                    <p:anim calcmode="lin" valueType="num">
                                      <p:cBhvr>
                                        <p:cTn id="27" dur="500" fill="hold"/>
                                        <p:tgtEl>
                                          <p:spTgt spid="395274"/>
                                        </p:tgtEl>
                                        <p:attrNameLst>
                                          <p:attrName>ppt_w</p:attrName>
                                        </p:attrNameLst>
                                      </p:cBhvr>
                                      <p:tavLst>
                                        <p:tav tm="0">
                                          <p:val>
                                            <p:fltVal val="0.000000"/>
                                          </p:val>
                                        </p:tav>
                                        <p:tav tm="100000">
                                          <p:val>
                                            <p:strVal val="#ppt_w"/>
                                          </p:val>
                                        </p:tav>
                                      </p:tavLst>
                                    </p:anim>
                                    <p:anim calcmode="lin" valueType="num">
                                      <p:cBhvr>
                                        <p:cTn id="28" dur="500" fill="hold"/>
                                        <p:tgtEl>
                                          <p:spTgt spid="395274"/>
                                        </p:tgtEl>
                                        <p:attrNameLst>
                                          <p:attrName>ppt_h</p:attrName>
                                        </p:attrNameLst>
                                      </p:cBhvr>
                                      <p:tavLst>
                                        <p:tav tm="0">
                                          <p:val>
                                            <p:strVal val="#ppt_h"/>
                                          </p:val>
                                        </p:tav>
                                        <p:tav tm="100000">
                                          <p:val>
                                            <p:strVal val="#ppt_h"/>
                                          </p:val>
                                        </p:tav>
                                      </p:tavLst>
                                    </p:anim>
                                  </p:childTnLst>
                                </p:cTn>
                              </p:par>
                              <p:par>
                                <p:cTn id="29" presetID="17" presetClass="entr" presetSubtype="8" fill="hold" nodeType="with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ppt_x</p:attrName>
                                        </p:attrNameLst>
                                      </p:cBhvr>
                                      <p:tavLst>
                                        <p:tav tm="0">
                                          <p:val>
                                            <p:strVal val="#ppt_x-#ppt_w/2"/>
                                          </p:val>
                                        </p:tav>
                                        <p:tav tm="100000">
                                          <p:val>
                                            <p:strVal val="#ppt_x"/>
                                          </p:val>
                                        </p:tav>
                                      </p:tavLst>
                                    </p:anim>
                                    <p:anim calcmode="lin" valueType="num">
                                      <p:cBhvr>
                                        <p:cTn id="32" dur="500" fill="hold"/>
                                        <p:tgtEl>
                                          <p:spTgt spid="2"/>
                                        </p:tgtEl>
                                        <p:attrNameLst>
                                          <p:attrName>ppt_y</p:attrName>
                                        </p:attrNameLst>
                                      </p:cBhvr>
                                      <p:tavLst>
                                        <p:tav tm="0">
                                          <p:val>
                                            <p:strVal val="#ppt_y"/>
                                          </p:val>
                                        </p:tav>
                                        <p:tav tm="100000">
                                          <p:val>
                                            <p:strVal val="#ppt_y"/>
                                          </p:val>
                                        </p:tav>
                                      </p:tavLst>
                                    </p:anim>
                                    <p:anim calcmode="lin" valueType="num">
                                      <p:cBhvr>
                                        <p:cTn id="33" dur="500" fill="hold"/>
                                        <p:tgtEl>
                                          <p:spTgt spid="2"/>
                                        </p:tgtEl>
                                        <p:attrNameLst>
                                          <p:attrName>ppt_w</p:attrName>
                                        </p:attrNameLst>
                                      </p:cBhvr>
                                      <p:tavLst>
                                        <p:tav tm="0">
                                          <p:val>
                                            <p:fltVal val="0.000000"/>
                                          </p:val>
                                        </p:tav>
                                        <p:tav tm="100000">
                                          <p:val>
                                            <p:strVal val="#ppt_w"/>
                                          </p:val>
                                        </p:tav>
                                      </p:tavLst>
                                    </p:anim>
                                    <p:anim calcmode="lin" valueType="num">
                                      <p:cBhvr>
                                        <p:cTn id="34" dur="500" fill="hold"/>
                                        <p:tgtEl>
                                          <p:spTgt spid="2"/>
                                        </p:tgtEl>
                                        <p:attrNameLst>
                                          <p:attrName>ppt_h</p:attrName>
                                        </p:attrNameLst>
                                      </p:cBhvr>
                                      <p:tavLst>
                                        <p:tav tm="0">
                                          <p:val>
                                            <p:strVal val="#ppt_h"/>
                                          </p:val>
                                        </p:tav>
                                        <p:tav tm="100000">
                                          <p:val>
                                            <p:strVal val="#ppt_h"/>
                                          </p:val>
                                        </p:tav>
                                      </p:tavLst>
                                    </p:anim>
                                  </p:childTnLst>
                                </p:cTn>
                              </p:par>
                              <p:par>
                                <p:cTn id="35" presetID="17" presetClass="entr" presetSubtype="8" fill="hold" grpId="0" nodeType="withEffect">
                                  <p:stCondLst>
                                    <p:cond delay="0"/>
                                  </p:stCondLst>
                                  <p:childTnLst>
                                    <p:set>
                                      <p:cBhvr>
                                        <p:cTn id="36" dur="1" fill="hold">
                                          <p:stCondLst>
                                            <p:cond delay="0"/>
                                          </p:stCondLst>
                                        </p:cTn>
                                        <p:tgtEl>
                                          <p:spTgt spid="395269"/>
                                        </p:tgtEl>
                                        <p:attrNameLst>
                                          <p:attrName>style.visibility</p:attrName>
                                        </p:attrNameLst>
                                      </p:cBhvr>
                                      <p:to>
                                        <p:strVal val="visible"/>
                                      </p:to>
                                    </p:set>
                                    <p:anim calcmode="lin" valueType="num">
                                      <p:cBhvr>
                                        <p:cTn id="37" dur="500" fill="hold"/>
                                        <p:tgtEl>
                                          <p:spTgt spid="395269"/>
                                        </p:tgtEl>
                                        <p:attrNameLst>
                                          <p:attrName>ppt_x</p:attrName>
                                        </p:attrNameLst>
                                      </p:cBhvr>
                                      <p:tavLst>
                                        <p:tav tm="0">
                                          <p:val>
                                            <p:strVal val="#ppt_x-#ppt_w/2"/>
                                          </p:val>
                                        </p:tav>
                                        <p:tav tm="100000">
                                          <p:val>
                                            <p:strVal val="#ppt_x"/>
                                          </p:val>
                                        </p:tav>
                                      </p:tavLst>
                                    </p:anim>
                                    <p:anim calcmode="lin" valueType="num">
                                      <p:cBhvr>
                                        <p:cTn id="38" dur="500" fill="hold"/>
                                        <p:tgtEl>
                                          <p:spTgt spid="395269"/>
                                        </p:tgtEl>
                                        <p:attrNameLst>
                                          <p:attrName>ppt_y</p:attrName>
                                        </p:attrNameLst>
                                      </p:cBhvr>
                                      <p:tavLst>
                                        <p:tav tm="0">
                                          <p:val>
                                            <p:strVal val="#ppt_y"/>
                                          </p:val>
                                        </p:tav>
                                        <p:tav tm="100000">
                                          <p:val>
                                            <p:strVal val="#ppt_y"/>
                                          </p:val>
                                        </p:tav>
                                      </p:tavLst>
                                    </p:anim>
                                    <p:anim calcmode="lin" valueType="num">
                                      <p:cBhvr>
                                        <p:cTn id="39" dur="500" fill="hold"/>
                                        <p:tgtEl>
                                          <p:spTgt spid="395269"/>
                                        </p:tgtEl>
                                        <p:attrNameLst>
                                          <p:attrName>ppt_w</p:attrName>
                                        </p:attrNameLst>
                                      </p:cBhvr>
                                      <p:tavLst>
                                        <p:tav tm="0">
                                          <p:val>
                                            <p:fltVal val="0.000000"/>
                                          </p:val>
                                        </p:tav>
                                        <p:tav tm="100000">
                                          <p:val>
                                            <p:strVal val="#ppt_w"/>
                                          </p:val>
                                        </p:tav>
                                      </p:tavLst>
                                    </p:anim>
                                    <p:anim calcmode="lin" valueType="num">
                                      <p:cBhvr>
                                        <p:cTn id="40" dur="500" fill="hold"/>
                                        <p:tgtEl>
                                          <p:spTgt spid="395269"/>
                                        </p:tgtEl>
                                        <p:attrNameLst>
                                          <p:attrName>ppt_h</p:attrName>
                                        </p:attrNameLst>
                                      </p:cBhvr>
                                      <p:tavLst>
                                        <p:tav tm="0">
                                          <p:val>
                                            <p:strVal val="#ppt_h"/>
                                          </p:val>
                                        </p:tav>
                                        <p:tav tm="100000">
                                          <p:val>
                                            <p:strVal val="#ppt_h"/>
                                          </p:val>
                                        </p:tav>
                                      </p:tavLst>
                                    </p:anim>
                                  </p:childTnLst>
                                </p:cTn>
                              </p:par>
                              <p:par>
                                <p:cTn id="41" presetID="17" presetClass="entr" presetSubtype="8" fill="hold" grpId="0" nodeType="withEffect">
                                  <p:stCondLst>
                                    <p:cond delay="0"/>
                                  </p:stCondLst>
                                  <p:childTnLst>
                                    <p:set>
                                      <p:cBhvr>
                                        <p:cTn id="42" dur="1" fill="hold">
                                          <p:stCondLst>
                                            <p:cond delay="0"/>
                                          </p:stCondLst>
                                        </p:cTn>
                                        <p:tgtEl>
                                          <p:spTgt spid="395275"/>
                                        </p:tgtEl>
                                        <p:attrNameLst>
                                          <p:attrName>style.visibility</p:attrName>
                                        </p:attrNameLst>
                                      </p:cBhvr>
                                      <p:to>
                                        <p:strVal val="visible"/>
                                      </p:to>
                                    </p:set>
                                    <p:anim calcmode="lin" valueType="num">
                                      <p:cBhvr>
                                        <p:cTn id="43" dur="500" fill="hold"/>
                                        <p:tgtEl>
                                          <p:spTgt spid="395275"/>
                                        </p:tgtEl>
                                        <p:attrNameLst>
                                          <p:attrName>ppt_x</p:attrName>
                                        </p:attrNameLst>
                                      </p:cBhvr>
                                      <p:tavLst>
                                        <p:tav tm="0">
                                          <p:val>
                                            <p:strVal val="#ppt_x-#ppt_w/2"/>
                                          </p:val>
                                        </p:tav>
                                        <p:tav tm="100000">
                                          <p:val>
                                            <p:strVal val="#ppt_x"/>
                                          </p:val>
                                        </p:tav>
                                      </p:tavLst>
                                    </p:anim>
                                    <p:anim calcmode="lin" valueType="num">
                                      <p:cBhvr>
                                        <p:cTn id="44" dur="500" fill="hold"/>
                                        <p:tgtEl>
                                          <p:spTgt spid="395275"/>
                                        </p:tgtEl>
                                        <p:attrNameLst>
                                          <p:attrName>ppt_y</p:attrName>
                                        </p:attrNameLst>
                                      </p:cBhvr>
                                      <p:tavLst>
                                        <p:tav tm="0">
                                          <p:val>
                                            <p:strVal val="#ppt_y"/>
                                          </p:val>
                                        </p:tav>
                                        <p:tav tm="100000">
                                          <p:val>
                                            <p:strVal val="#ppt_y"/>
                                          </p:val>
                                        </p:tav>
                                      </p:tavLst>
                                    </p:anim>
                                    <p:anim calcmode="lin" valueType="num">
                                      <p:cBhvr>
                                        <p:cTn id="45" dur="500" fill="hold"/>
                                        <p:tgtEl>
                                          <p:spTgt spid="395275"/>
                                        </p:tgtEl>
                                        <p:attrNameLst>
                                          <p:attrName>ppt_w</p:attrName>
                                        </p:attrNameLst>
                                      </p:cBhvr>
                                      <p:tavLst>
                                        <p:tav tm="0">
                                          <p:val>
                                            <p:fltVal val="0.000000"/>
                                          </p:val>
                                        </p:tav>
                                        <p:tav tm="100000">
                                          <p:val>
                                            <p:strVal val="#ppt_w"/>
                                          </p:val>
                                        </p:tav>
                                      </p:tavLst>
                                    </p:anim>
                                    <p:anim calcmode="lin" valueType="num">
                                      <p:cBhvr>
                                        <p:cTn id="46" dur="500" fill="hold"/>
                                        <p:tgtEl>
                                          <p:spTgt spid="395275"/>
                                        </p:tgtEl>
                                        <p:attrNameLst>
                                          <p:attrName>ppt_h</p:attrName>
                                        </p:attrNameLst>
                                      </p:cBhvr>
                                      <p:tavLst>
                                        <p:tav tm="0">
                                          <p:val>
                                            <p:strVal val="#ppt_h"/>
                                          </p:val>
                                        </p:tav>
                                        <p:tav tm="100000">
                                          <p:val>
                                            <p:strVal val="#ppt_h"/>
                                          </p:val>
                                        </p:tav>
                                      </p:tavLst>
                                    </p:anim>
                                  </p:childTnLst>
                                </p:cTn>
                              </p:par>
                              <p:par>
                                <p:cTn id="47" presetID="17" presetClass="entr" presetSubtype="8" fill="hold" grpId="0" nodeType="withEffect">
                                  <p:stCondLst>
                                    <p:cond delay="0"/>
                                  </p:stCondLst>
                                  <p:childTnLst>
                                    <p:set>
                                      <p:cBhvr>
                                        <p:cTn id="48" dur="1" fill="hold">
                                          <p:stCondLst>
                                            <p:cond delay="0"/>
                                          </p:stCondLst>
                                        </p:cTn>
                                        <p:tgtEl>
                                          <p:spTgt spid="395282"/>
                                        </p:tgtEl>
                                        <p:attrNameLst>
                                          <p:attrName>style.visibility</p:attrName>
                                        </p:attrNameLst>
                                      </p:cBhvr>
                                      <p:to>
                                        <p:strVal val="visible"/>
                                      </p:to>
                                    </p:set>
                                    <p:anim calcmode="lin" valueType="num">
                                      <p:cBhvr>
                                        <p:cTn id="49" dur="500" fill="hold"/>
                                        <p:tgtEl>
                                          <p:spTgt spid="395282"/>
                                        </p:tgtEl>
                                        <p:attrNameLst>
                                          <p:attrName>ppt_x</p:attrName>
                                        </p:attrNameLst>
                                      </p:cBhvr>
                                      <p:tavLst>
                                        <p:tav tm="0">
                                          <p:val>
                                            <p:strVal val="#ppt_x-#ppt_w/2"/>
                                          </p:val>
                                        </p:tav>
                                        <p:tav tm="100000">
                                          <p:val>
                                            <p:strVal val="#ppt_x"/>
                                          </p:val>
                                        </p:tav>
                                      </p:tavLst>
                                    </p:anim>
                                    <p:anim calcmode="lin" valueType="num">
                                      <p:cBhvr>
                                        <p:cTn id="50" dur="500" fill="hold"/>
                                        <p:tgtEl>
                                          <p:spTgt spid="395282"/>
                                        </p:tgtEl>
                                        <p:attrNameLst>
                                          <p:attrName>ppt_y</p:attrName>
                                        </p:attrNameLst>
                                      </p:cBhvr>
                                      <p:tavLst>
                                        <p:tav tm="0">
                                          <p:val>
                                            <p:strVal val="#ppt_y"/>
                                          </p:val>
                                        </p:tav>
                                        <p:tav tm="100000">
                                          <p:val>
                                            <p:strVal val="#ppt_y"/>
                                          </p:val>
                                        </p:tav>
                                      </p:tavLst>
                                    </p:anim>
                                    <p:anim calcmode="lin" valueType="num">
                                      <p:cBhvr>
                                        <p:cTn id="51" dur="500" fill="hold"/>
                                        <p:tgtEl>
                                          <p:spTgt spid="395282"/>
                                        </p:tgtEl>
                                        <p:attrNameLst>
                                          <p:attrName>ppt_w</p:attrName>
                                        </p:attrNameLst>
                                      </p:cBhvr>
                                      <p:tavLst>
                                        <p:tav tm="0">
                                          <p:val>
                                            <p:fltVal val="0.000000"/>
                                          </p:val>
                                        </p:tav>
                                        <p:tav tm="100000">
                                          <p:val>
                                            <p:strVal val="#ppt_w"/>
                                          </p:val>
                                        </p:tav>
                                      </p:tavLst>
                                    </p:anim>
                                    <p:anim calcmode="lin" valueType="num">
                                      <p:cBhvr>
                                        <p:cTn id="52" dur="500" fill="hold"/>
                                        <p:tgtEl>
                                          <p:spTgt spid="395282"/>
                                        </p:tgtEl>
                                        <p:attrNameLst>
                                          <p:attrName>ppt_h</p:attrName>
                                        </p:attrNameLst>
                                      </p:cBhvr>
                                      <p:tavLst>
                                        <p:tav tm="0">
                                          <p:val>
                                            <p:strVal val="#ppt_h"/>
                                          </p:val>
                                        </p:tav>
                                        <p:tav tm="100000">
                                          <p:val>
                                            <p:strVal val="#ppt_h"/>
                                          </p:val>
                                        </p:tav>
                                      </p:tavLst>
                                    </p:anim>
                                  </p:childTnLst>
                                </p:cTn>
                              </p:par>
                              <p:par>
                                <p:cTn id="53" presetID="17" presetClass="entr" presetSubtype="8" fill="hold" grpId="0" nodeType="withEffect">
                                  <p:stCondLst>
                                    <p:cond delay="0"/>
                                  </p:stCondLst>
                                  <p:childTnLst>
                                    <p:set>
                                      <p:cBhvr>
                                        <p:cTn id="54" dur="1" fill="hold">
                                          <p:stCondLst>
                                            <p:cond delay="0"/>
                                          </p:stCondLst>
                                        </p:cTn>
                                        <p:tgtEl>
                                          <p:spTgt spid="395270"/>
                                        </p:tgtEl>
                                        <p:attrNameLst>
                                          <p:attrName>style.visibility</p:attrName>
                                        </p:attrNameLst>
                                      </p:cBhvr>
                                      <p:to>
                                        <p:strVal val="visible"/>
                                      </p:to>
                                    </p:set>
                                    <p:anim calcmode="lin" valueType="num">
                                      <p:cBhvr>
                                        <p:cTn id="55" dur="500" fill="hold"/>
                                        <p:tgtEl>
                                          <p:spTgt spid="395270"/>
                                        </p:tgtEl>
                                        <p:attrNameLst>
                                          <p:attrName>ppt_x</p:attrName>
                                        </p:attrNameLst>
                                      </p:cBhvr>
                                      <p:tavLst>
                                        <p:tav tm="0">
                                          <p:val>
                                            <p:strVal val="#ppt_x-#ppt_w/2"/>
                                          </p:val>
                                        </p:tav>
                                        <p:tav tm="100000">
                                          <p:val>
                                            <p:strVal val="#ppt_x"/>
                                          </p:val>
                                        </p:tav>
                                      </p:tavLst>
                                    </p:anim>
                                    <p:anim calcmode="lin" valueType="num">
                                      <p:cBhvr>
                                        <p:cTn id="56" dur="500" fill="hold"/>
                                        <p:tgtEl>
                                          <p:spTgt spid="395270"/>
                                        </p:tgtEl>
                                        <p:attrNameLst>
                                          <p:attrName>ppt_y</p:attrName>
                                        </p:attrNameLst>
                                      </p:cBhvr>
                                      <p:tavLst>
                                        <p:tav tm="0">
                                          <p:val>
                                            <p:strVal val="#ppt_y"/>
                                          </p:val>
                                        </p:tav>
                                        <p:tav tm="100000">
                                          <p:val>
                                            <p:strVal val="#ppt_y"/>
                                          </p:val>
                                        </p:tav>
                                      </p:tavLst>
                                    </p:anim>
                                    <p:anim calcmode="lin" valueType="num">
                                      <p:cBhvr>
                                        <p:cTn id="57" dur="500" fill="hold"/>
                                        <p:tgtEl>
                                          <p:spTgt spid="395270"/>
                                        </p:tgtEl>
                                        <p:attrNameLst>
                                          <p:attrName>ppt_w</p:attrName>
                                        </p:attrNameLst>
                                      </p:cBhvr>
                                      <p:tavLst>
                                        <p:tav tm="0">
                                          <p:val>
                                            <p:fltVal val="0.000000"/>
                                          </p:val>
                                        </p:tav>
                                        <p:tav tm="100000">
                                          <p:val>
                                            <p:strVal val="#ppt_w"/>
                                          </p:val>
                                        </p:tav>
                                      </p:tavLst>
                                    </p:anim>
                                    <p:anim calcmode="lin" valueType="num">
                                      <p:cBhvr>
                                        <p:cTn id="58" dur="500" fill="hold"/>
                                        <p:tgtEl>
                                          <p:spTgt spid="395270"/>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7" presetClass="entr" presetSubtype="8" fill="hold" grpId="0" nodeType="clickEffect">
                                  <p:stCondLst>
                                    <p:cond delay="0"/>
                                  </p:stCondLst>
                                  <p:childTnLst>
                                    <p:set>
                                      <p:cBhvr>
                                        <p:cTn id="62" dur="1" fill="hold">
                                          <p:stCondLst>
                                            <p:cond delay="0"/>
                                          </p:stCondLst>
                                        </p:cTn>
                                        <p:tgtEl>
                                          <p:spTgt spid="395271"/>
                                        </p:tgtEl>
                                        <p:attrNameLst>
                                          <p:attrName>style.visibility</p:attrName>
                                        </p:attrNameLst>
                                      </p:cBhvr>
                                      <p:to>
                                        <p:strVal val="visible"/>
                                      </p:to>
                                    </p:set>
                                    <p:anim calcmode="lin" valueType="num">
                                      <p:cBhvr>
                                        <p:cTn id="63" dur="500" fill="hold"/>
                                        <p:tgtEl>
                                          <p:spTgt spid="395271"/>
                                        </p:tgtEl>
                                        <p:attrNameLst>
                                          <p:attrName>ppt_x</p:attrName>
                                        </p:attrNameLst>
                                      </p:cBhvr>
                                      <p:tavLst>
                                        <p:tav tm="0">
                                          <p:val>
                                            <p:strVal val="#ppt_x-#ppt_w/2"/>
                                          </p:val>
                                        </p:tav>
                                        <p:tav tm="100000">
                                          <p:val>
                                            <p:strVal val="#ppt_x"/>
                                          </p:val>
                                        </p:tav>
                                      </p:tavLst>
                                    </p:anim>
                                    <p:anim calcmode="lin" valueType="num">
                                      <p:cBhvr>
                                        <p:cTn id="64" dur="500" fill="hold"/>
                                        <p:tgtEl>
                                          <p:spTgt spid="395271"/>
                                        </p:tgtEl>
                                        <p:attrNameLst>
                                          <p:attrName>ppt_y</p:attrName>
                                        </p:attrNameLst>
                                      </p:cBhvr>
                                      <p:tavLst>
                                        <p:tav tm="0">
                                          <p:val>
                                            <p:strVal val="#ppt_y"/>
                                          </p:val>
                                        </p:tav>
                                        <p:tav tm="100000">
                                          <p:val>
                                            <p:strVal val="#ppt_y"/>
                                          </p:val>
                                        </p:tav>
                                      </p:tavLst>
                                    </p:anim>
                                    <p:anim calcmode="lin" valueType="num">
                                      <p:cBhvr>
                                        <p:cTn id="65" dur="500" fill="hold"/>
                                        <p:tgtEl>
                                          <p:spTgt spid="395271"/>
                                        </p:tgtEl>
                                        <p:attrNameLst>
                                          <p:attrName>ppt_w</p:attrName>
                                        </p:attrNameLst>
                                      </p:cBhvr>
                                      <p:tavLst>
                                        <p:tav tm="0">
                                          <p:val>
                                            <p:fltVal val="0.000000"/>
                                          </p:val>
                                        </p:tav>
                                        <p:tav tm="100000">
                                          <p:val>
                                            <p:strVal val="#ppt_w"/>
                                          </p:val>
                                        </p:tav>
                                      </p:tavLst>
                                    </p:anim>
                                    <p:anim calcmode="lin" valueType="num">
                                      <p:cBhvr>
                                        <p:cTn id="66" dur="500" fill="hold"/>
                                        <p:tgtEl>
                                          <p:spTgt spid="395271"/>
                                        </p:tgtEl>
                                        <p:attrNameLst>
                                          <p:attrName>ppt_h</p:attrName>
                                        </p:attrNameLst>
                                      </p:cBhvr>
                                      <p:tavLst>
                                        <p:tav tm="0">
                                          <p:val>
                                            <p:strVal val="#ppt_h"/>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7" presetClass="entr" presetSubtype="8" fill="hold" nodeType="clickEffect">
                                  <p:stCondLst>
                                    <p:cond delay="0"/>
                                  </p:stCondLst>
                                  <p:childTnLst>
                                    <p:set>
                                      <p:cBhvr>
                                        <p:cTn id="70" dur="1" fill="hold">
                                          <p:stCondLst>
                                            <p:cond delay="0"/>
                                          </p:stCondLst>
                                        </p:cTn>
                                        <p:tgtEl>
                                          <p:spTgt spid="4"/>
                                        </p:tgtEl>
                                        <p:attrNameLst>
                                          <p:attrName>style.visibility</p:attrName>
                                        </p:attrNameLst>
                                      </p:cBhvr>
                                      <p:to>
                                        <p:strVal val="visible"/>
                                      </p:to>
                                    </p:set>
                                    <p:anim calcmode="lin" valueType="num">
                                      <p:cBhvr>
                                        <p:cTn id="71" dur="500" fill="hold"/>
                                        <p:tgtEl>
                                          <p:spTgt spid="4"/>
                                        </p:tgtEl>
                                        <p:attrNameLst>
                                          <p:attrName>ppt_x</p:attrName>
                                        </p:attrNameLst>
                                      </p:cBhvr>
                                      <p:tavLst>
                                        <p:tav tm="0">
                                          <p:val>
                                            <p:strVal val="#ppt_x-#ppt_w/2"/>
                                          </p:val>
                                        </p:tav>
                                        <p:tav tm="100000">
                                          <p:val>
                                            <p:strVal val="#ppt_x"/>
                                          </p:val>
                                        </p:tav>
                                      </p:tavLst>
                                    </p:anim>
                                    <p:anim calcmode="lin" valueType="num">
                                      <p:cBhvr>
                                        <p:cTn id="72" dur="500" fill="hold"/>
                                        <p:tgtEl>
                                          <p:spTgt spid="4"/>
                                        </p:tgtEl>
                                        <p:attrNameLst>
                                          <p:attrName>ppt_y</p:attrName>
                                        </p:attrNameLst>
                                      </p:cBhvr>
                                      <p:tavLst>
                                        <p:tav tm="0">
                                          <p:val>
                                            <p:strVal val="#ppt_y"/>
                                          </p:val>
                                        </p:tav>
                                        <p:tav tm="100000">
                                          <p:val>
                                            <p:strVal val="#ppt_y"/>
                                          </p:val>
                                        </p:tav>
                                      </p:tavLst>
                                    </p:anim>
                                    <p:anim calcmode="lin" valueType="num">
                                      <p:cBhvr>
                                        <p:cTn id="73" dur="500" fill="hold"/>
                                        <p:tgtEl>
                                          <p:spTgt spid="4"/>
                                        </p:tgtEl>
                                        <p:attrNameLst>
                                          <p:attrName>ppt_w</p:attrName>
                                        </p:attrNameLst>
                                      </p:cBhvr>
                                      <p:tavLst>
                                        <p:tav tm="0">
                                          <p:val>
                                            <p:fltVal val="0.000000"/>
                                          </p:val>
                                        </p:tav>
                                        <p:tav tm="100000">
                                          <p:val>
                                            <p:strVal val="#ppt_w"/>
                                          </p:val>
                                        </p:tav>
                                      </p:tavLst>
                                    </p:anim>
                                    <p:anim calcmode="lin" valueType="num">
                                      <p:cBhvr>
                                        <p:cTn id="74" dur="500" fill="hold"/>
                                        <p:tgtEl>
                                          <p:spTgt spid="4"/>
                                        </p:tgtEl>
                                        <p:attrNameLst>
                                          <p:attrName>ppt_h</p:attrName>
                                        </p:attrNameLst>
                                      </p:cBhvr>
                                      <p:tavLst>
                                        <p:tav tm="0">
                                          <p:val>
                                            <p:strVal val="#ppt_h"/>
                                          </p:val>
                                        </p:tav>
                                        <p:tav tm="100000">
                                          <p:val>
                                            <p:strVal val="#ppt_h"/>
                                          </p:val>
                                        </p:tav>
                                      </p:tavLst>
                                    </p:anim>
                                  </p:childTnLst>
                                </p:cTn>
                              </p:par>
                              <p:par>
                                <p:cTn id="75" presetID="17" presetClass="entr" presetSubtype="8" fill="hold" grpId="0" nodeType="withEffect">
                                  <p:stCondLst>
                                    <p:cond delay="0"/>
                                  </p:stCondLst>
                                  <p:childTnLst>
                                    <p:set>
                                      <p:cBhvr>
                                        <p:cTn id="76" dur="1" fill="hold">
                                          <p:stCondLst>
                                            <p:cond delay="0"/>
                                          </p:stCondLst>
                                        </p:cTn>
                                        <p:tgtEl>
                                          <p:spTgt spid="395272"/>
                                        </p:tgtEl>
                                        <p:attrNameLst>
                                          <p:attrName>style.visibility</p:attrName>
                                        </p:attrNameLst>
                                      </p:cBhvr>
                                      <p:to>
                                        <p:strVal val="visible"/>
                                      </p:to>
                                    </p:set>
                                    <p:anim calcmode="lin" valueType="num">
                                      <p:cBhvr>
                                        <p:cTn id="77" dur="500" fill="hold"/>
                                        <p:tgtEl>
                                          <p:spTgt spid="395272"/>
                                        </p:tgtEl>
                                        <p:attrNameLst>
                                          <p:attrName>ppt_x</p:attrName>
                                        </p:attrNameLst>
                                      </p:cBhvr>
                                      <p:tavLst>
                                        <p:tav tm="0">
                                          <p:val>
                                            <p:strVal val="#ppt_x-#ppt_w/2"/>
                                          </p:val>
                                        </p:tav>
                                        <p:tav tm="100000">
                                          <p:val>
                                            <p:strVal val="#ppt_x"/>
                                          </p:val>
                                        </p:tav>
                                      </p:tavLst>
                                    </p:anim>
                                    <p:anim calcmode="lin" valueType="num">
                                      <p:cBhvr>
                                        <p:cTn id="78" dur="500" fill="hold"/>
                                        <p:tgtEl>
                                          <p:spTgt spid="395272"/>
                                        </p:tgtEl>
                                        <p:attrNameLst>
                                          <p:attrName>ppt_y</p:attrName>
                                        </p:attrNameLst>
                                      </p:cBhvr>
                                      <p:tavLst>
                                        <p:tav tm="0">
                                          <p:val>
                                            <p:strVal val="#ppt_y"/>
                                          </p:val>
                                        </p:tav>
                                        <p:tav tm="100000">
                                          <p:val>
                                            <p:strVal val="#ppt_y"/>
                                          </p:val>
                                        </p:tav>
                                      </p:tavLst>
                                    </p:anim>
                                    <p:anim calcmode="lin" valueType="num">
                                      <p:cBhvr>
                                        <p:cTn id="79" dur="500" fill="hold"/>
                                        <p:tgtEl>
                                          <p:spTgt spid="395272"/>
                                        </p:tgtEl>
                                        <p:attrNameLst>
                                          <p:attrName>ppt_w</p:attrName>
                                        </p:attrNameLst>
                                      </p:cBhvr>
                                      <p:tavLst>
                                        <p:tav tm="0">
                                          <p:val>
                                            <p:fltVal val="0.000000"/>
                                          </p:val>
                                        </p:tav>
                                        <p:tav tm="100000">
                                          <p:val>
                                            <p:strVal val="#ppt_w"/>
                                          </p:val>
                                        </p:tav>
                                      </p:tavLst>
                                    </p:anim>
                                    <p:anim calcmode="lin" valueType="num">
                                      <p:cBhvr>
                                        <p:cTn id="80" dur="500" fill="hold"/>
                                        <p:tgtEl>
                                          <p:spTgt spid="395272"/>
                                        </p:tgtEl>
                                        <p:attrNameLst>
                                          <p:attrName>ppt_h</p:attrName>
                                        </p:attrNameLst>
                                      </p:cBhvr>
                                      <p:tavLst>
                                        <p:tav tm="0">
                                          <p:val>
                                            <p:strVal val="#ppt_h"/>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17" presetClass="entr" presetSubtype="1" fill="hold" grpId="0" nodeType="clickEffect">
                                  <p:stCondLst>
                                    <p:cond delay="0"/>
                                  </p:stCondLst>
                                  <p:childTnLst>
                                    <p:set>
                                      <p:cBhvr>
                                        <p:cTn id="84" dur="1" fill="hold">
                                          <p:stCondLst>
                                            <p:cond delay="0"/>
                                          </p:stCondLst>
                                        </p:cTn>
                                        <p:tgtEl>
                                          <p:spTgt spid="395296"/>
                                        </p:tgtEl>
                                        <p:attrNameLst>
                                          <p:attrName>style.visibility</p:attrName>
                                        </p:attrNameLst>
                                      </p:cBhvr>
                                      <p:to>
                                        <p:strVal val="visible"/>
                                      </p:to>
                                    </p:set>
                                    <p:anim calcmode="lin" valueType="num">
                                      <p:cBhvr>
                                        <p:cTn id="85" dur="500" fill="hold"/>
                                        <p:tgtEl>
                                          <p:spTgt spid="395296"/>
                                        </p:tgtEl>
                                        <p:attrNameLst>
                                          <p:attrName>ppt_x</p:attrName>
                                        </p:attrNameLst>
                                      </p:cBhvr>
                                      <p:tavLst>
                                        <p:tav tm="0">
                                          <p:val>
                                            <p:strVal val="#ppt_x"/>
                                          </p:val>
                                        </p:tav>
                                        <p:tav tm="100000">
                                          <p:val>
                                            <p:strVal val="#ppt_x"/>
                                          </p:val>
                                        </p:tav>
                                      </p:tavLst>
                                    </p:anim>
                                    <p:anim calcmode="lin" valueType="num">
                                      <p:cBhvr>
                                        <p:cTn id="86" dur="500" fill="hold"/>
                                        <p:tgtEl>
                                          <p:spTgt spid="395296"/>
                                        </p:tgtEl>
                                        <p:attrNameLst>
                                          <p:attrName>ppt_y</p:attrName>
                                        </p:attrNameLst>
                                      </p:cBhvr>
                                      <p:tavLst>
                                        <p:tav tm="0">
                                          <p:val>
                                            <p:strVal val="#ppt_y-#ppt_h/2"/>
                                          </p:val>
                                        </p:tav>
                                        <p:tav tm="100000">
                                          <p:val>
                                            <p:strVal val="#ppt_y"/>
                                          </p:val>
                                        </p:tav>
                                      </p:tavLst>
                                    </p:anim>
                                    <p:anim calcmode="lin" valueType="num">
                                      <p:cBhvr>
                                        <p:cTn id="87" dur="500" fill="hold"/>
                                        <p:tgtEl>
                                          <p:spTgt spid="395296"/>
                                        </p:tgtEl>
                                        <p:attrNameLst>
                                          <p:attrName>ppt_w</p:attrName>
                                        </p:attrNameLst>
                                      </p:cBhvr>
                                      <p:tavLst>
                                        <p:tav tm="0">
                                          <p:val>
                                            <p:strVal val="#ppt_w"/>
                                          </p:val>
                                        </p:tav>
                                        <p:tav tm="100000">
                                          <p:val>
                                            <p:strVal val="#ppt_w"/>
                                          </p:val>
                                        </p:tav>
                                      </p:tavLst>
                                    </p:anim>
                                    <p:anim calcmode="lin" valueType="num">
                                      <p:cBhvr>
                                        <p:cTn id="88" dur="500" fill="hold"/>
                                        <p:tgtEl>
                                          <p:spTgt spid="395296"/>
                                        </p:tgtEl>
                                        <p:attrNameLst>
                                          <p:attrName>ppt_h</p:attrName>
                                        </p:attrNameLst>
                                      </p:cBhvr>
                                      <p:tavLst>
                                        <p:tav tm="0">
                                          <p:val>
                                            <p:fltVal val="0.000000"/>
                                          </p:val>
                                        </p:tav>
                                        <p:tav tm="100000">
                                          <p:val>
                                            <p:strVal val="#ppt_h"/>
                                          </p:val>
                                        </p:tav>
                                      </p:tavLst>
                                    </p:anim>
                                  </p:childTnLst>
                                </p:cTn>
                              </p:par>
                            </p:childTnLst>
                          </p:cTn>
                        </p:par>
                      </p:childTnLst>
                    </p:cTn>
                  </p:par>
                  <p:par>
                    <p:cTn id="89" fill="hold">
                      <p:stCondLst>
                        <p:cond delay="indefinite"/>
                      </p:stCondLst>
                      <p:childTnLst>
                        <p:par>
                          <p:cTn id="90" fill="hold">
                            <p:stCondLst>
                              <p:cond delay="0"/>
                            </p:stCondLst>
                            <p:childTnLst>
                              <p:par>
                                <p:cTn id="91" presetID="17" presetClass="entr" presetSubtype="1" fill="hold" grpId="0" nodeType="clickEffect">
                                  <p:stCondLst>
                                    <p:cond delay="0"/>
                                  </p:stCondLst>
                                  <p:childTnLst>
                                    <p:set>
                                      <p:cBhvr>
                                        <p:cTn id="92" dur="1" fill="hold">
                                          <p:stCondLst>
                                            <p:cond delay="0"/>
                                          </p:stCondLst>
                                        </p:cTn>
                                        <p:tgtEl>
                                          <p:spTgt spid="395297"/>
                                        </p:tgtEl>
                                        <p:attrNameLst>
                                          <p:attrName>style.visibility</p:attrName>
                                        </p:attrNameLst>
                                      </p:cBhvr>
                                      <p:to>
                                        <p:strVal val="visible"/>
                                      </p:to>
                                    </p:set>
                                    <p:anim calcmode="lin" valueType="num">
                                      <p:cBhvr>
                                        <p:cTn id="93" dur="500" fill="hold"/>
                                        <p:tgtEl>
                                          <p:spTgt spid="395297"/>
                                        </p:tgtEl>
                                        <p:attrNameLst>
                                          <p:attrName>ppt_x</p:attrName>
                                        </p:attrNameLst>
                                      </p:cBhvr>
                                      <p:tavLst>
                                        <p:tav tm="0">
                                          <p:val>
                                            <p:strVal val="#ppt_x"/>
                                          </p:val>
                                        </p:tav>
                                        <p:tav tm="100000">
                                          <p:val>
                                            <p:strVal val="#ppt_x"/>
                                          </p:val>
                                        </p:tav>
                                      </p:tavLst>
                                    </p:anim>
                                    <p:anim calcmode="lin" valueType="num">
                                      <p:cBhvr>
                                        <p:cTn id="94" dur="500" fill="hold"/>
                                        <p:tgtEl>
                                          <p:spTgt spid="395297"/>
                                        </p:tgtEl>
                                        <p:attrNameLst>
                                          <p:attrName>ppt_y</p:attrName>
                                        </p:attrNameLst>
                                      </p:cBhvr>
                                      <p:tavLst>
                                        <p:tav tm="0">
                                          <p:val>
                                            <p:strVal val="#ppt_y-#ppt_h/2"/>
                                          </p:val>
                                        </p:tav>
                                        <p:tav tm="100000">
                                          <p:val>
                                            <p:strVal val="#ppt_y"/>
                                          </p:val>
                                        </p:tav>
                                      </p:tavLst>
                                    </p:anim>
                                    <p:anim calcmode="lin" valueType="num">
                                      <p:cBhvr>
                                        <p:cTn id="95" dur="500" fill="hold"/>
                                        <p:tgtEl>
                                          <p:spTgt spid="395297"/>
                                        </p:tgtEl>
                                        <p:attrNameLst>
                                          <p:attrName>ppt_w</p:attrName>
                                        </p:attrNameLst>
                                      </p:cBhvr>
                                      <p:tavLst>
                                        <p:tav tm="0">
                                          <p:val>
                                            <p:strVal val="#ppt_w"/>
                                          </p:val>
                                        </p:tav>
                                        <p:tav tm="100000">
                                          <p:val>
                                            <p:strVal val="#ppt_w"/>
                                          </p:val>
                                        </p:tav>
                                      </p:tavLst>
                                    </p:anim>
                                    <p:anim calcmode="lin" valueType="num">
                                      <p:cBhvr>
                                        <p:cTn id="96" dur="500" fill="hold"/>
                                        <p:tgtEl>
                                          <p:spTgt spid="395297"/>
                                        </p:tgtEl>
                                        <p:attrNameLst>
                                          <p:attrName>ppt_h</p:attrName>
                                        </p:attrNameLst>
                                      </p:cBhvr>
                                      <p:tavLst>
                                        <p:tav tm="0">
                                          <p:val>
                                            <p:fltVal val="0.000000"/>
                                          </p:val>
                                        </p:tav>
                                        <p:tav tm="100000">
                                          <p:val>
                                            <p:strVal val="#ppt_h"/>
                                          </p:val>
                                        </p:tav>
                                      </p:tavLst>
                                    </p:anim>
                                  </p:childTnLst>
                                </p:cTn>
                              </p:par>
                            </p:childTnLst>
                          </p:cTn>
                        </p:par>
                      </p:childTnLst>
                    </p:cTn>
                  </p:par>
                  <p:par>
                    <p:cTn id="97" fill="hold">
                      <p:stCondLst>
                        <p:cond delay="indefinite"/>
                      </p:stCondLst>
                      <p:childTnLst>
                        <p:par>
                          <p:cTn id="98" fill="hold">
                            <p:stCondLst>
                              <p:cond delay="0"/>
                            </p:stCondLst>
                            <p:childTnLst>
                              <p:par>
                                <p:cTn id="99" presetID="12" presetClass="entr" presetSubtype="4" fill="hold" nodeType="clickEffect">
                                  <p:stCondLst>
                                    <p:cond delay="0"/>
                                  </p:stCondLst>
                                  <p:childTnLst>
                                    <p:set>
                                      <p:cBhvr>
                                        <p:cTn id="100" dur="1" fill="hold">
                                          <p:stCondLst>
                                            <p:cond delay="0"/>
                                          </p:stCondLst>
                                        </p:cTn>
                                        <p:tgtEl>
                                          <p:spTgt spid="395299">
                                            <p:txEl>
                                              <p:charRg st="0" end="4"/>
                                            </p:txEl>
                                          </p:spTgt>
                                        </p:tgtEl>
                                        <p:attrNameLst>
                                          <p:attrName>style.visibility</p:attrName>
                                        </p:attrNameLst>
                                      </p:cBhvr>
                                      <p:to>
                                        <p:strVal val="visible"/>
                                      </p:to>
                                    </p:set>
                                    <p:animEffect transition="in" filter="slide(fromBottom)">
                                      <p:cBhvr>
                                        <p:cTn id="101" dur="500"/>
                                        <p:tgtEl>
                                          <p:spTgt spid="395299">
                                            <p:txEl>
                                              <p:charRg st="0" end="4"/>
                                            </p:txEl>
                                          </p:spTgt>
                                        </p:tgtEl>
                                      </p:cBhvr>
                                    </p:animEffect>
                                  </p:childTnLst>
                                </p:cTn>
                              </p:par>
                              <p:par>
                                <p:cTn id="102" presetID="12" presetClass="entr" presetSubtype="4" fill="hold" nodeType="withEffect">
                                  <p:stCondLst>
                                    <p:cond delay="0"/>
                                  </p:stCondLst>
                                  <p:childTnLst>
                                    <p:set>
                                      <p:cBhvr>
                                        <p:cTn id="103" dur="1" fill="hold">
                                          <p:stCondLst>
                                            <p:cond delay="0"/>
                                          </p:stCondLst>
                                        </p:cTn>
                                        <p:tgtEl>
                                          <p:spTgt spid="395299">
                                            <p:txEl>
                                              <p:charRg st="4" end="19"/>
                                            </p:txEl>
                                          </p:spTgt>
                                        </p:tgtEl>
                                        <p:attrNameLst>
                                          <p:attrName>style.visibility</p:attrName>
                                        </p:attrNameLst>
                                      </p:cBhvr>
                                      <p:to>
                                        <p:strVal val="visible"/>
                                      </p:to>
                                    </p:set>
                                    <p:animEffect transition="in" filter="slide(fromBottom)">
                                      <p:cBhvr>
                                        <p:cTn id="104" dur="500"/>
                                        <p:tgtEl>
                                          <p:spTgt spid="395299">
                                            <p:txEl>
                                              <p:charRg st="4" end="19"/>
                                            </p:txEl>
                                          </p:spTgt>
                                        </p:tgtEl>
                                      </p:cBhvr>
                                    </p:animEffect>
                                  </p:childTnLst>
                                </p:cTn>
                              </p:par>
                              <p:par>
                                <p:cTn id="105" presetID="12" presetClass="entr" presetSubtype="4" fill="hold" nodeType="withEffect">
                                  <p:stCondLst>
                                    <p:cond delay="0"/>
                                  </p:stCondLst>
                                  <p:childTnLst>
                                    <p:set>
                                      <p:cBhvr>
                                        <p:cTn id="106" dur="1" fill="hold">
                                          <p:stCondLst>
                                            <p:cond delay="0"/>
                                          </p:stCondLst>
                                        </p:cTn>
                                        <p:tgtEl>
                                          <p:spTgt spid="395299">
                                            <p:txEl>
                                              <p:charRg st="19" end="33"/>
                                            </p:txEl>
                                          </p:spTgt>
                                        </p:tgtEl>
                                        <p:attrNameLst>
                                          <p:attrName>style.visibility</p:attrName>
                                        </p:attrNameLst>
                                      </p:cBhvr>
                                      <p:to>
                                        <p:strVal val="visible"/>
                                      </p:to>
                                    </p:set>
                                    <p:animEffect transition="in" filter="slide(fromBottom)">
                                      <p:cBhvr>
                                        <p:cTn id="107" dur="500"/>
                                        <p:tgtEl>
                                          <p:spTgt spid="395299">
                                            <p:txEl>
                                              <p:charRg st="19" end="3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7" grpId="0" animBg="1"/>
      <p:bldP spid="395268" grpId="0"/>
      <p:bldP spid="395269" grpId="0"/>
      <p:bldP spid="395270" grpId="0"/>
      <p:bldP spid="395271" grpId="0" animBg="1"/>
      <p:bldP spid="395272" grpId="0"/>
      <p:bldP spid="395273" grpId="0"/>
      <p:bldP spid="395274" grpId="0"/>
      <p:bldP spid="395275" grpId="0"/>
      <p:bldP spid="395282" grpId="0" animBg="1"/>
      <p:bldP spid="395296" grpId="0" animBg="1"/>
      <p:bldP spid="39529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
          <p:cNvGrpSpPr/>
          <p:nvPr/>
        </p:nvGrpSpPr>
        <p:grpSpPr>
          <a:xfrm>
            <a:off x="7010400" y="981075"/>
            <a:ext cx="1389063" cy="4895850"/>
            <a:chOff x="4416" y="618"/>
            <a:chExt cx="875" cy="3084"/>
          </a:xfrm>
        </p:grpSpPr>
        <p:grpSp>
          <p:nvGrpSpPr>
            <p:cNvPr id="29732" name="Group 3"/>
            <p:cNvGrpSpPr/>
            <p:nvPr/>
          </p:nvGrpSpPr>
          <p:grpSpPr>
            <a:xfrm>
              <a:off x="4416" y="890"/>
              <a:ext cx="875" cy="2812"/>
              <a:chOff x="4416" y="890"/>
              <a:chExt cx="875" cy="2812"/>
            </a:xfrm>
          </p:grpSpPr>
          <p:sp>
            <p:nvSpPr>
              <p:cNvPr id="29734" name="Rectangle 4"/>
              <p:cNvSpPr/>
              <p:nvPr/>
            </p:nvSpPr>
            <p:spPr>
              <a:xfrm>
                <a:off x="4416" y="890"/>
                <a:ext cx="875" cy="2812"/>
              </a:xfrm>
              <a:prstGeom prst="rect">
                <a:avLst/>
              </a:prstGeom>
              <a:solidFill>
                <a:srgbClr val="FFE089"/>
              </a:solidFill>
              <a:ln w="19050" cap="flat" cmpd="sng">
                <a:solidFill>
                  <a:schemeClr val="tx1"/>
                </a:solidFill>
                <a:prstDash val="solid"/>
                <a:miter/>
                <a:headEnd type="none" w="med" len="med"/>
                <a:tailEnd type="none" w="med" len="med"/>
              </a:ln>
            </p:spPr>
            <p:txBody>
              <a:bodyPr wrap="none" anchor="ctr"/>
              <a:p>
                <a:pPr algn="l">
                  <a:spcBef>
                    <a:spcPct val="0"/>
                  </a:spcBef>
                </a:pPr>
                <a:endParaRPr lang="en-US" altLang="zh-CN" sz="1800" dirty="0">
                  <a:latin typeface="Times New Roman" panose="02020603050405020304" pitchFamily="18" charset="0"/>
                </a:endParaRPr>
              </a:p>
              <a:p>
                <a:pPr algn="l">
                  <a:spcBef>
                    <a:spcPct val="0"/>
                  </a:spcBef>
                </a:pPr>
                <a:endParaRPr lang="en-US" altLang="zh-CN" sz="1800" dirty="0">
                  <a:latin typeface="Times New Roman" panose="02020603050405020304" pitchFamily="18" charset="0"/>
                </a:endParaRPr>
              </a:p>
            </p:txBody>
          </p:sp>
          <p:sp>
            <p:nvSpPr>
              <p:cNvPr id="29735" name="AutoShape 5"/>
              <p:cNvSpPr/>
              <p:nvPr/>
            </p:nvSpPr>
            <p:spPr>
              <a:xfrm>
                <a:off x="4422" y="1026"/>
                <a:ext cx="862" cy="136"/>
              </a:xfrm>
              <a:prstGeom prst="wave">
                <a:avLst>
                  <a:gd name="adj1" fmla="val 13005"/>
                  <a:gd name="adj2" fmla="val 0"/>
                </a:avLst>
              </a:prstGeom>
              <a:solidFill>
                <a:schemeClr val="bg1"/>
              </a:solidFill>
              <a:ln w="19050">
                <a:noFill/>
              </a:ln>
            </p:spPr>
            <p:txBody>
              <a:bodyPr anchor="ctr">
                <a:spAutoFit/>
              </a:bodyPr>
              <a:p>
                <a:endParaRPr lang="zh-CN" altLang="en-US" dirty="0">
                  <a:latin typeface="Times New Roman" panose="02020603050405020304" pitchFamily="18" charset="0"/>
                </a:endParaRPr>
              </a:p>
            </p:txBody>
          </p:sp>
          <p:sp>
            <p:nvSpPr>
              <p:cNvPr id="29736" name="AutoShape 6"/>
              <p:cNvSpPr/>
              <p:nvPr/>
            </p:nvSpPr>
            <p:spPr>
              <a:xfrm>
                <a:off x="4422" y="3436"/>
                <a:ext cx="862" cy="136"/>
              </a:xfrm>
              <a:prstGeom prst="wave">
                <a:avLst>
                  <a:gd name="adj1" fmla="val 13005"/>
                  <a:gd name="adj2" fmla="val 0"/>
                </a:avLst>
              </a:prstGeom>
              <a:solidFill>
                <a:schemeClr val="bg1"/>
              </a:solidFill>
              <a:ln w="19050">
                <a:noFill/>
              </a:ln>
            </p:spPr>
            <p:txBody>
              <a:bodyPr anchor="ctr">
                <a:spAutoFit/>
              </a:bodyPr>
              <a:p>
                <a:endParaRPr lang="zh-CN" altLang="en-US" dirty="0">
                  <a:latin typeface="Times New Roman" panose="02020603050405020304" pitchFamily="18" charset="0"/>
                </a:endParaRPr>
              </a:p>
            </p:txBody>
          </p:sp>
        </p:grpSp>
        <p:sp>
          <p:nvSpPr>
            <p:cNvPr id="29733" name="Text Box 7"/>
            <p:cNvSpPr txBox="1"/>
            <p:nvPr/>
          </p:nvSpPr>
          <p:spPr>
            <a:xfrm>
              <a:off x="4468" y="618"/>
              <a:ext cx="726" cy="231"/>
            </a:xfrm>
            <a:prstGeom prst="rect">
              <a:avLst/>
            </a:prstGeom>
            <a:noFill/>
            <a:ln w="19050">
              <a:noFill/>
            </a:ln>
          </p:spPr>
          <p:txBody>
            <a:bodyPr>
              <a:spAutoFit/>
            </a:bodyPr>
            <a:p>
              <a:pPr>
                <a:buClr>
                  <a:schemeClr val="tx1"/>
                </a:buClr>
              </a:pPr>
              <a:r>
                <a:rPr lang="zh-CN" altLang="en-US" sz="1800" dirty="0">
                  <a:latin typeface="Arial" panose="020B0604020202020204" pitchFamily="34" charset="0"/>
                </a:rPr>
                <a:t>内存</a:t>
              </a:r>
              <a:endParaRPr lang="zh-CN" altLang="en-US" sz="1800" dirty="0">
                <a:latin typeface="Arial" panose="020B0604020202020204" pitchFamily="34" charset="0"/>
              </a:endParaRPr>
            </a:p>
          </p:txBody>
        </p:sp>
      </p:grpSp>
      <p:sp>
        <p:nvSpPr>
          <p:cNvPr id="396296" name="Text Box 8"/>
          <p:cNvSpPr txBox="1">
            <a:spLocks noChangeArrowheads="1"/>
          </p:cNvSpPr>
          <p:nvPr/>
        </p:nvSpPr>
        <p:spPr bwMode="auto">
          <a:xfrm>
            <a:off x="179388" y="188913"/>
            <a:ext cx="7848600" cy="762000"/>
          </a:xfrm>
          <a:prstGeom prst="rect">
            <a:avLst/>
          </a:prstGeom>
          <a:noFill/>
          <a:ln w="9525">
            <a:noFill/>
            <a:miter lim="800000"/>
          </a:ln>
          <a:effectLst/>
        </p:spPr>
        <p:txBody>
          <a:bodyPr>
            <a:spAutoFit/>
          </a:bodyPr>
          <a:lstStyle/>
          <a:p>
            <a:pPr marR="0" algn="l" defTabSz="914400">
              <a:spcBef>
                <a:spcPct val="0"/>
              </a:spcBef>
              <a:buClrTx/>
              <a:buSzTx/>
              <a:buFontTx/>
              <a:buNone/>
              <a:defRPr/>
            </a:pPr>
            <a:r>
              <a:rPr kumimoji="1" lang="en-US" altLang="zh-CN" sz="4400" u="sng" kern="1200" cap="none" spc="0" normalizeH="0" baseline="0" noProof="0" smtClean="0">
                <a:solidFill>
                  <a:srgbClr val="D60093"/>
                </a:solidFill>
                <a:effectLst>
                  <a:outerShdw blurRad="38100" dist="38100" dir="2700000" algn="tl">
                    <a:srgbClr val="C0C0C0"/>
                  </a:outerShdw>
                </a:effectLst>
                <a:latin typeface="Times New Roman" panose="02020603050405020304" pitchFamily="18" charset="0"/>
                <a:ea typeface="仿宋_GB2312" pitchFamily="49" charset="-122"/>
                <a:cs typeface="+mn-cs"/>
              </a:rPr>
              <a:t>4.2 </a:t>
            </a:r>
            <a:r>
              <a:rPr kumimoji="1" lang="zh-CN" altLang="en-US" sz="4400" u="sng" kern="1200" cap="none" spc="0" normalizeH="0" baseline="0" noProof="0" smtClean="0">
                <a:solidFill>
                  <a:srgbClr val="D60093"/>
                </a:solidFill>
                <a:effectLst>
                  <a:outerShdw blurRad="38100" dist="38100" dir="2700000" algn="tl">
                    <a:srgbClr val="C0C0C0"/>
                  </a:outerShdw>
                </a:effectLst>
                <a:latin typeface="Times New Roman" panose="02020603050405020304" pitchFamily="18" charset="0"/>
                <a:ea typeface="仿宋_GB2312" pitchFamily="49" charset="-122"/>
                <a:cs typeface="+mn-cs"/>
              </a:rPr>
              <a:t>程序的装入和链接</a:t>
            </a:r>
            <a:endParaRPr kumimoji="1" lang="en-US" altLang="zh-CN" sz="4400" u="sng" kern="1200" cap="none" spc="0" normalizeH="0" baseline="0" noProof="0" smtClean="0">
              <a:solidFill>
                <a:srgbClr val="D60093"/>
              </a:solidFill>
              <a:effectLst>
                <a:outerShdw blurRad="38100" dist="38100" dir="2700000" algn="tl">
                  <a:srgbClr val="C0C0C0"/>
                </a:outerShdw>
              </a:effectLst>
              <a:latin typeface="Times New Roman" panose="02020603050405020304" pitchFamily="18" charset="0"/>
              <a:ea typeface="仿宋_GB2312" pitchFamily="49" charset="-122"/>
              <a:cs typeface="+mn-cs"/>
            </a:endParaRPr>
          </a:p>
        </p:txBody>
      </p:sp>
      <p:sp>
        <p:nvSpPr>
          <p:cNvPr id="396297" name="Text Box 9"/>
          <p:cNvSpPr txBox="1"/>
          <p:nvPr/>
        </p:nvSpPr>
        <p:spPr>
          <a:xfrm>
            <a:off x="323850" y="1125538"/>
            <a:ext cx="6192838" cy="573087"/>
          </a:xfrm>
          <a:prstGeom prst="rect">
            <a:avLst/>
          </a:prstGeom>
          <a:noFill/>
          <a:ln w="9525">
            <a:noFill/>
          </a:ln>
        </p:spPr>
        <p:txBody>
          <a:bodyPr lIns="87273" tIns="43636" rIns="87273" bIns="43636">
            <a:spAutoFit/>
          </a:bodyPr>
          <a:p>
            <a:pPr marL="266700" indent="-266700" algn="l" defTabSz="873125">
              <a:buClr>
                <a:schemeClr val="tx1"/>
              </a:buClr>
            </a:pPr>
            <a:r>
              <a:rPr lang="en-US" altLang="zh-CN" sz="3200" dirty="0">
                <a:solidFill>
                  <a:srgbClr val="FF0000"/>
                </a:solidFill>
                <a:latin typeface="Arial" panose="020B0604020202020204" pitchFamily="34" charset="0"/>
              </a:rPr>
              <a:t>2.</a:t>
            </a:r>
            <a:r>
              <a:rPr lang="zh-CN" altLang="en-US" sz="3200" dirty="0">
                <a:solidFill>
                  <a:srgbClr val="FF0000"/>
                </a:solidFill>
                <a:latin typeface="Arial" panose="020B0604020202020204" pitchFamily="34" charset="0"/>
              </a:rPr>
              <a:t>装入时动态链接</a:t>
            </a:r>
            <a:r>
              <a:rPr lang="zh-CN" altLang="en-US" dirty="0">
                <a:latin typeface="Arial" panose="020B0604020202020204" pitchFamily="34" charset="0"/>
              </a:rPr>
              <a:t>    </a:t>
            </a:r>
            <a:endParaRPr lang="zh-CN" altLang="en-US" sz="3200" b="0" dirty="0">
              <a:solidFill>
                <a:srgbClr val="017DED"/>
              </a:solidFill>
              <a:latin typeface="Times New Roman" panose="02020603050405020304" pitchFamily="18" charset="0"/>
            </a:endParaRPr>
          </a:p>
        </p:txBody>
      </p:sp>
      <p:sp>
        <p:nvSpPr>
          <p:cNvPr id="396298" name="AutoShape 10"/>
          <p:cNvSpPr/>
          <p:nvPr/>
        </p:nvSpPr>
        <p:spPr>
          <a:xfrm>
            <a:off x="5003800" y="3284538"/>
            <a:ext cx="1873250" cy="914400"/>
          </a:xfrm>
          <a:prstGeom prst="rightArrow">
            <a:avLst>
              <a:gd name="adj1" fmla="val 50000"/>
              <a:gd name="adj2" fmla="val 51215"/>
            </a:avLst>
          </a:prstGeom>
          <a:noFill/>
          <a:ln w="38100" cap="flat" cmpd="sng">
            <a:solidFill>
              <a:schemeClr val="tx2"/>
            </a:solidFill>
            <a:prstDash val="solid"/>
            <a:miter/>
            <a:headEnd type="none" w="med" len="med"/>
            <a:tailEnd type="none" w="med" len="med"/>
          </a:ln>
        </p:spPr>
        <p:txBody>
          <a:bodyPr wrap="none" anchor="ctr"/>
          <a:p>
            <a:pPr>
              <a:spcBef>
                <a:spcPct val="0"/>
              </a:spcBef>
            </a:pPr>
            <a:r>
              <a:rPr lang="zh-CN" altLang="en-US" sz="1800" dirty="0">
                <a:latin typeface="Times New Roman" panose="02020603050405020304" pitchFamily="18" charset="0"/>
              </a:rPr>
              <a:t>装入时动态链接</a:t>
            </a:r>
            <a:endParaRPr lang="zh-CN" altLang="en-US" sz="1800" dirty="0">
              <a:latin typeface="Times New Roman" panose="02020603050405020304" pitchFamily="18" charset="0"/>
            </a:endParaRPr>
          </a:p>
        </p:txBody>
      </p:sp>
      <p:sp>
        <p:nvSpPr>
          <p:cNvPr id="396299" name="Text Box 11"/>
          <p:cNvSpPr txBox="1"/>
          <p:nvPr/>
        </p:nvSpPr>
        <p:spPr>
          <a:xfrm>
            <a:off x="6300788" y="1857375"/>
            <a:ext cx="668337" cy="1246188"/>
          </a:xfrm>
          <a:prstGeom prst="rect">
            <a:avLst/>
          </a:prstGeom>
          <a:noFill/>
          <a:ln w="9525">
            <a:noFill/>
          </a:ln>
        </p:spPr>
        <p:txBody>
          <a:bodyPr>
            <a:spAutoFit/>
          </a:bodyPr>
          <a:p>
            <a:pPr algn="r">
              <a:spcBef>
                <a:spcPct val="0"/>
              </a:spcBef>
            </a:pPr>
            <a:r>
              <a:rPr lang="en-US" altLang="zh-CN" sz="1800" dirty="0">
                <a:solidFill>
                  <a:srgbClr val="0000FF"/>
                </a:solidFill>
                <a:latin typeface="宋体" panose="02010600030101010101" pitchFamily="2" charset="-122"/>
              </a:rPr>
              <a:t>a</a:t>
            </a:r>
            <a:endParaRPr lang="en-US" altLang="zh-CN" sz="1800" dirty="0">
              <a:solidFill>
                <a:srgbClr val="0000FF"/>
              </a:solidFill>
              <a:latin typeface="宋体" panose="02010600030101010101" pitchFamily="2" charset="-122"/>
            </a:endParaRPr>
          </a:p>
          <a:p>
            <a:pPr algn="r">
              <a:spcBef>
                <a:spcPct val="0"/>
              </a:spcBef>
            </a:pPr>
            <a:endParaRPr lang="en-US" altLang="zh-CN" sz="1800" dirty="0">
              <a:latin typeface="Times New Roman" panose="02020603050405020304" pitchFamily="18" charset="0"/>
            </a:endParaRPr>
          </a:p>
          <a:p>
            <a:pPr algn="r">
              <a:spcBef>
                <a:spcPct val="0"/>
              </a:spcBef>
            </a:pPr>
            <a:endParaRPr lang="en-US" altLang="zh-CN" sz="1800" dirty="0">
              <a:latin typeface="Times New Roman" panose="02020603050405020304" pitchFamily="18" charset="0"/>
            </a:endParaRPr>
          </a:p>
          <a:p>
            <a:pPr algn="r">
              <a:spcBef>
                <a:spcPct val="20000"/>
              </a:spcBef>
            </a:pPr>
            <a:endParaRPr lang="en-US" altLang="zh-CN" sz="1800" dirty="0">
              <a:latin typeface="Times New Roman" panose="02020603050405020304" pitchFamily="18" charset="0"/>
            </a:endParaRPr>
          </a:p>
        </p:txBody>
      </p:sp>
      <p:sp>
        <p:nvSpPr>
          <p:cNvPr id="396300" name="Text Box 12"/>
          <p:cNvSpPr txBox="1"/>
          <p:nvPr/>
        </p:nvSpPr>
        <p:spPr>
          <a:xfrm>
            <a:off x="5867400" y="2984500"/>
            <a:ext cx="1101725" cy="1574800"/>
          </a:xfrm>
          <a:prstGeom prst="rect">
            <a:avLst/>
          </a:prstGeom>
          <a:noFill/>
          <a:ln w="9525">
            <a:noFill/>
          </a:ln>
        </p:spPr>
        <p:txBody>
          <a:bodyPr>
            <a:spAutoFit/>
          </a:bodyPr>
          <a:p>
            <a:pPr algn="r">
              <a:spcBef>
                <a:spcPct val="0"/>
              </a:spcBef>
            </a:pPr>
            <a:r>
              <a:rPr lang="en-US" altLang="zh-CN" sz="1800" dirty="0">
                <a:solidFill>
                  <a:srgbClr val="0000FF"/>
                </a:solidFill>
                <a:latin typeface="宋体" panose="02010600030101010101" pitchFamily="2" charset="-122"/>
              </a:rPr>
              <a:t>a+L</a:t>
            </a:r>
            <a:endParaRPr lang="en-US" altLang="zh-CN" sz="1800" dirty="0">
              <a:solidFill>
                <a:srgbClr val="0000FF"/>
              </a:solidFill>
              <a:latin typeface="宋体" panose="02010600030101010101" pitchFamily="2" charset="-122"/>
            </a:endParaRPr>
          </a:p>
          <a:p>
            <a:pPr algn="r">
              <a:spcBef>
                <a:spcPct val="0"/>
              </a:spcBef>
            </a:pPr>
            <a:endParaRPr lang="en-US" altLang="zh-CN" sz="1800" dirty="0">
              <a:solidFill>
                <a:srgbClr val="0000FF"/>
              </a:solidFill>
              <a:latin typeface="宋体" panose="02010600030101010101" pitchFamily="2" charset="-122"/>
            </a:endParaRPr>
          </a:p>
          <a:p>
            <a:pPr algn="r">
              <a:spcBef>
                <a:spcPct val="0"/>
              </a:spcBef>
            </a:pPr>
            <a:endParaRPr lang="en-US" altLang="zh-CN" sz="1800" dirty="0">
              <a:solidFill>
                <a:srgbClr val="0000FF"/>
              </a:solidFill>
              <a:latin typeface="宋体" panose="02010600030101010101" pitchFamily="2" charset="-122"/>
            </a:endParaRPr>
          </a:p>
          <a:p>
            <a:pPr algn="r">
              <a:lnSpc>
                <a:spcPct val="240000"/>
              </a:lnSpc>
              <a:spcBef>
                <a:spcPct val="0"/>
              </a:spcBef>
            </a:pPr>
            <a:r>
              <a:rPr lang="en-US" altLang="zh-CN" sz="1800" dirty="0">
                <a:solidFill>
                  <a:srgbClr val="0000FF"/>
                </a:solidFill>
                <a:latin typeface="宋体" panose="02010600030101010101" pitchFamily="2" charset="-122"/>
              </a:rPr>
              <a:t>a+L+500</a:t>
            </a:r>
            <a:endParaRPr lang="en-US" altLang="zh-CN" sz="1800" dirty="0">
              <a:solidFill>
                <a:srgbClr val="0000FF"/>
              </a:solidFill>
              <a:latin typeface="宋体" panose="02010600030101010101" pitchFamily="2" charset="-122"/>
            </a:endParaRPr>
          </a:p>
        </p:txBody>
      </p:sp>
      <p:sp>
        <p:nvSpPr>
          <p:cNvPr id="396301" name="Text Box 13"/>
          <p:cNvSpPr txBox="1"/>
          <p:nvPr/>
        </p:nvSpPr>
        <p:spPr>
          <a:xfrm>
            <a:off x="5292725" y="4581525"/>
            <a:ext cx="1676400" cy="779463"/>
          </a:xfrm>
          <a:prstGeom prst="rect">
            <a:avLst/>
          </a:prstGeom>
          <a:noFill/>
          <a:ln w="9525">
            <a:noFill/>
          </a:ln>
        </p:spPr>
        <p:txBody>
          <a:bodyPr>
            <a:spAutoFit/>
          </a:bodyPr>
          <a:p>
            <a:pPr algn="r">
              <a:spcBef>
                <a:spcPct val="0"/>
              </a:spcBef>
            </a:pPr>
            <a:r>
              <a:rPr lang="en-US" altLang="zh-CN" sz="1800" dirty="0">
                <a:solidFill>
                  <a:srgbClr val="0000FF"/>
                </a:solidFill>
                <a:latin typeface="宋体" panose="02010600030101010101" pitchFamily="2" charset="-122"/>
              </a:rPr>
              <a:t>a+L+M</a:t>
            </a:r>
            <a:endParaRPr lang="en-US" altLang="zh-CN" sz="1800" dirty="0">
              <a:solidFill>
                <a:srgbClr val="0000FF"/>
              </a:solidFill>
              <a:latin typeface="宋体" panose="02010600030101010101" pitchFamily="2" charset="-122"/>
            </a:endParaRPr>
          </a:p>
          <a:p>
            <a:pPr algn="r"/>
            <a:r>
              <a:rPr lang="en-US" altLang="zh-CN" sz="1800" dirty="0">
                <a:solidFill>
                  <a:srgbClr val="0000FF"/>
                </a:solidFill>
                <a:latin typeface="宋体" panose="02010600030101010101" pitchFamily="2" charset="-122"/>
              </a:rPr>
              <a:t>a+L+M+N-1</a:t>
            </a:r>
            <a:endParaRPr lang="en-US" altLang="zh-CN" sz="1800" dirty="0">
              <a:solidFill>
                <a:srgbClr val="0000FF"/>
              </a:solidFill>
              <a:latin typeface="宋体" panose="02010600030101010101" pitchFamily="2" charset="-122"/>
            </a:endParaRPr>
          </a:p>
        </p:txBody>
      </p:sp>
      <p:sp>
        <p:nvSpPr>
          <p:cNvPr id="396302" name="Rectangle 14"/>
          <p:cNvSpPr/>
          <p:nvPr/>
        </p:nvSpPr>
        <p:spPr>
          <a:xfrm>
            <a:off x="7008813" y="1989138"/>
            <a:ext cx="1389062" cy="1068387"/>
          </a:xfrm>
          <a:prstGeom prst="rect">
            <a:avLst/>
          </a:prstGeom>
          <a:solidFill>
            <a:srgbClr val="FFCCFF"/>
          </a:solidFill>
          <a:ln w="19050" cap="flat" cmpd="sng">
            <a:solidFill>
              <a:schemeClr val="tx1"/>
            </a:solidFill>
            <a:prstDash val="solid"/>
            <a:miter/>
            <a:headEnd type="none" w="med" len="med"/>
            <a:tailEnd type="none" w="med" len="med"/>
          </a:ln>
        </p:spPr>
        <p:txBody>
          <a:bodyPr wrap="none" anchor="ctr"/>
          <a:p>
            <a:pPr algn="l">
              <a:spcBef>
                <a:spcPct val="0"/>
              </a:spcBef>
            </a:pPr>
            <a:r>
              <a:rPr lang="en-US" altLang="zh-CN" sz="1800" dirty="0">
                <a:latin typeface="Times New Roman" panose="02020603050405020304" pitchFamily="18" charset="0"/>
              </a:rPr>
              <a:t>Call B;</a:t>
            </a:r>
            <a:endParaRPr lang="en-US" altLang="zh-CN" sz="1800" dirty="0">
              <a:latin typeface="Times New Roman" panose="02020603050405020304" pitchFamily="18" charset="0"/>
            </a:endParaRPr>
          </a:p>
          <a:p>
            <a:pPr algn="l">
              <a:spcBef>
                <a:spcPct val="0"/>
              </a:spcBef>
            </a:pPr>
            <a:endParaRPr lang="en-US" altLang="zh-CN" sz="1800" dirty="0">
              <a:latin typeface="Times New Roman" panose="02020603050405020304" pitchFamily="18" charset="0"/>
            </a:endParaRPr>
          </a:p>
        </p:txBody>
      </p:sp>
      <p:sp>
        <p:nvSpPr>
          <p:cNvPr id="396303" name="Rectangle 15"/>
          <p:cNvSpPr/>
          <p:nvPr/>
        </p:nvSpPr>
        <p:spPr>
          <a:xfrm>
            <a:off x="7008813" y="4665663"/>
            <a:ext cx="1389062" cy="619125"/>
          </a:xfrm>
          <a:prstGeom prst="rect">
            <a:avLst/>
          </a:prstGeom>
          <a:solidFill>
            <a:srgbClr val="94CCFE"/>
          </a:solidFill>
          <a:ln w="19050" cap="flat" cmpd="sng">
            <a:solidFill>
              <a:schemeClr val="tx1"/>
            </a:solidFill>
            <a:prstDash val="solid"/>
            <a:miter/>
            <a:headEnd type="none" w="med" len="med"/>
            <a:tailEnd type="none" w="med" len="med"/>
          </a:ln>
        </p:spPr>
        <p:txBody>
          <a:bodyPr wrap="none" anchor="ctr"/>
          <a:p>
            <a:pPr algn="l">
              <a:spcBef>
                <a:spcPct val="0"/>
              </a:spcBef>
            </a:pPr>
            <a:endParaRPr lang="en-US" altLang="zh-CN" sz="1800" dirty="0">
              <a:solidFill>
                <a:schemeClr val="bg2"/>
              </a:solidFill>
              <a:latin typeface="Times New Roman" panose="02020603050405020304" pitchFamily="18" charset="0"/>
            </a:endParaRPr>
          </a:p>
        </p:txBody>
      </p:sp>
      <p:grpSp>
        <p:nvGrpSpPr>
          <p:cNvPr id="4" name="Group 16"/>
          <p:cNvGrpSpPr/>
          <p:nvPr/>
        </p:nvGrpSpPr>
        <p:grpSpPr>
          <a:xfrm>
            <a:off x="6989763" y="2998788"/>
            <a:ext cx="1614487" cy="1670050"/>
            <a:chOff x="3451" y="1943"/>
            <a:chExt cx="1470" cy="1052"/>
          </a:xfrm>
        </p:grpSpPr>
        <p:grpSp>
          <p:nvGrpSpPr>
            <p:cNvPr id="29727" name="Group 17"/>
            <p:cNvGrpSpPr/>
            <p:nvPr/>
          </p:nvGrpSpPr>
          <p:grpSpPr>
            <a:xfrm>
              <a:off x="3470" y="1979"/>
              <a:ext cx="1264" cy="1016"/>
              <a:chOff x="754" y="2097"/>
              <a:chExt cx="1106" cy="1016"/>
            </a:xfrm>
          </p:grpSpPr>
          <p:sp>
            <p:nvSpPr>
              <p:cNvPr id="29729" name="Rectangle 18"/>
              <p:cNvSpPr/>
              <p:nvPr/>
            </p:nvSpPr>
            <p:spPr>
              <a:xfrm>
                <a:off x="754" y="2097"/>
                <a:ext cx="1106" cy="1016"/>
              </a:xfrm>
              <a:prstGeom prst="rect">
                <a:avLst/>
              </a:prstGeom>
              <a:solidFill>
                <a:srgbClr val="CCFF66"/>
              </a:solidFill>
              <a:ln w="19050" cap="flat" cmpd="sng">
                <a:solidFill>
                  <a:schemeClr val="tx1"/>
                </a:solidFill>
                <a:prstDash val="solid"/>
                <a:miter/>
                <a:headEnd type="none" w="med" len="med"/>
                <a:tailEnd type="none" w="med" len="med"/>
              </a:ln>
            </p:spPr>
            <p:txBody>
              <a:bodyPr wrap="none" anchor="ctr"/>
              <a:p>
                <a:pPr algn="l">
                  <a:spcBef>
                    <a:spcPct val="0"/>
                  </a:spcBef>
                </a:pPr>
                <a:endParaRPr lang="en-US" altLang="zh-CN" sz="1800" dirty="0">
                  <a:solidFill>
                    <a:schemeClr val="bg2"/>
                  </a:solidFill>
                  <a:latin typeface="Times New Roman" panose="02020603050405020304" pitchFamily="18" charset="0"/>
                </a:endParaRPr>
              </a:p>
            </p:txBody>
          </p:sp>
          <p:sp>
            <p:nvSpPr>
              <p:cNvPr id="29730" name="Line 19"/>
              <p:cNvSpPr/>
              <p:nvPr/>
            </p:nvSpPr>
            <p:spPr>
              <a:xfrm>
                <a:off x="754" y="2840"/>
                <a:ext cx="1106" cy="0"/>
              </a:xfrm>
              <a:prstGeom prst="line">
                <a:avLst/>
              </a:prstGeom>
              <a:ln w="19050" cap="flat" cmpd="sng">
                <a:solidFill>
                  <a:schemeClr val="bg2"/>
                </a:solidFill>
                <a:prstDash val="solid"/>
                <a:headEnd type="none" w="med" len="med"/>
                <a:tailEnd type="none" w="med" len="med"/>
              </a:ln>
            </p:spPr>
          </p:sp>
          <p:sp>
            <p:nvSpPr>
              <p:cNvPr id="29731" name="Line 20"/>
              <p:cNvSpPr/>
              <p:nvPr/>
            </p:nvSpPr>
            <p:spPr>
              <a:xfrm>
                <a:off x="754" y="2931"/>
                <a:ext cx="1106" cy="0"/>
              </a:xfrm>
              <a:prstGeom prst="line">
                <a:avLst/>
              </a:prstGeom>
              <a:ln w="19050" cap="flat" cmpd="sng">
                <a:solidFill>
                  <a:schemeClr val="bg2"/>
                </a:solidFill>
                <a:prstDash val="solid"/>
                <a:headEnd type="none" w="med" len="med"/>
                <a:tailEnd type="none" w="med" len="med"/>
              </a:ln>
            </p:spPr>
          </p:sp>
        </p:grpSp>
        <p:sp>
          <p:nvSpPr>
            <p:cNvPr id="29728" name="Text Box 21"/>
            <p:cNvSpPr txBox="1"/>
            <p:nvPr/>
          </p:nvSpPr>
          <p:spPr>
            <a:xfrm>
              <a:off x="3451" y="1943"/>
              <a:ext cx="1470" cy="750"/>
            </a:xfrm>
            <a:prstGeom prst="rect">
              <a:avLst/>
            </a:prstGeom>
            <a:noFill/>
            <a:ln w="19050">
              <a:noFill/>
            </a:ln>
          </p:spPr>
          <p:txBody>
            <a:bodyPr>
              <a:spAutoFit/>
            </a:bodyPr>
            <a:p>
              <a:pPr algn="l">
                <a:spcBef>
                  <a:spcPct val="0"/>
                </a:spcBef>
                <a:buClr>
                  <a:schemeClr val="tx1"/>
                </a:buClr>
              </a:pPr>
              <a:r>
                <a:rPr lang="en-US" altLang="zh-CN" sz="1800" dirty="0">
                  <a:latin typeface="Arial" panose="020B0604020202020204" pitchFamily="34" charset="0"/>
                </a:rPr>
                <a:t>B:</a:t>
              </a:r>
              <a:endParaRPr lang="en-US" altLang="zh-CN" sz="1800" dirty="0">
                <a:latin typeface="Arial" panose="020B0604020202020204" pitchFamily="34" charset="0"/>
              </a:endParaRPr>
            </a:p>
            <a:p>
              <a:pPr algn="l">
                <a:spcBef>
                  <a:spcPct val="0"/>
                </a:spcBef>
                <a:buClr>
                  <a:schemeClr val="tx1"/>
                </a:buClr>
              </a:pPr>
              <a:r>
                <a:rPr lang="en-US" altLang="zh-CN" sz="1800" dirty="0">
                  <a:latin typeface="Arial" panose="020B0604020202020204" pitchFamily="34" charset="0"/>
                </a:rPr>
                <a:t>    ……</a:t>
              </a:r>
              <a:endParaRPr lang="en-US" altLang="zh-CN" sz="1800" dirty="0">
                <a:latin typeface="Arial" panose="020B0604020202020204" pitchFamily="34" charset="0"/>
              </a:endParaRPr>
            </a:p>
            <a:p>
              <a:pPr algn="l">
                <a:spcBef>
                  <a:spcPct val="0"/>
                </a:spcBef>
                <a:buClr>
                  <a:schemeClr val="tx1"/>
                </a:buClr>
              </a:pPr>
              <a:r>
                <a:rPr lang="en-US" altLang="zh-CN" sz="1800" dirty="0">
                  <a:latin typeface="Arial" panose="020B0604020202020204" pitchFamily="34" charset="0"/>
                </a:rPr>
                <a:t>    </a:t>
              </a:r>
              <a:r>
                <a:rPr lang="en-US" altLang="zh-CN" sz="1600" dirty="0">
                  <a:latin typeface="Arial" panose="020B0604020202020204" pitchFamily="34" charset="0"/>
                </a:rPr>
                <a:t> </a:t>
              </a:r>
              <a:endParaRPr lang="en-US" altLang="zh-CN" sz="1600" dirty="0">
                <a:latin typeface="Arial" panose="020B0604020202020204" pitchFamily="34" charset="0"/>
              </a:endParaRPr>
            </a:p>
            <a:p>
              <a:pPr algn="l">
                <a:spcBef>
                  <a:spcPct val="0"/>
                </a:spcBef>
                <a:buClr>
                  <a:schemeClr val="tx1"/>
                </a:buClr>
              </a:pPr>
              <a:r>
                <a:rPr lang="en-US" altLang="zh-CN" sz="1800" dirty="0">
                  <a:latin typeface="Arial" panose="020B0604020202020204" pitchFamily="34" charset="0"/>
                </a:rPr>
                <a:t>    ret;</a:t>
              </a:r>
              <a:endParaRPr lang="zh-CN" altLang="en-US" sz="1800" dirty="0">
                <a:latin typeface="Arial" panose="020B0604020202020204" pitchFamily="34" charset="0"/>
              </a:endParaRPr>
            </a:p>
          </p:txBody>
        </p:sp>
      </p:grpSp>
      <p:sp>
        <p:nvSpPr>
          <p:cNvPr id="396310" name="Rectangle 22"/>
          <p:cNvSpPr>
            <a:spLocks noChangeArrowheads="1"/>
          </p:cNvSpPr>
          <p:nvPr/>
        </p:nvSpPr>
        <p:spPr bwMode="auto">
          <a:xfrm>
            <a:off x="179388" y="1844675"/>
            <a:ext cx="2808288" cy="3455988"/>
          </a:xfrm>
          <a:prstGeom prst="rect">
            <a:avLst/>
          </a:prstGeom>
          <a:solidFill>
            <a:schemeClr val="bg1"/>
          </a:solidFill>
          <a:ln w="19050" algn="ctr">
            <a:solidFill>
              <a:schemeClr val="bg2"/>
            </a:solidFill>
            <a:miter lim="800000"/>
          </a:ln>
          <a:effectLst>
            <a:outerShdw dist="107763" dir="18900000" algn="ctr" rotWithShape="0">
              <a:srgbClr val="808080">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6311" name="Text Box 23"/>
          <p:cNvSpPr txBox="1"/>
          <p:nvPr/>
        </p:nvSpPr>
        <p:spPr>
          <a:xfrm>
            <a:off x="238125" y="2220913"/>
            <a:ext cx="2447925" cy="2647950"/>
          </a:xfrm>
          <a:prstGeom prst="rect">
            <a:avLst/>
          </a:prstGeom>
          <a:noFill/>
          <a:ln w="19050">
            <a:noFill/>
          </a:ln>
        </p:spPr>
        <p:txBody>
          <a:bodyPr>
            <a:spAutoFit/>
          </a:bodyPr>
          <a:p>
            <a:pPr marL="355600" lvl="1" indent="-175895" algn="l" eaLnBrk="1" hangingPunct="1">
              <a:buClr>
                <a:schemeClr val="tx1"/>
              </a:buClr>
              <a:buChar char="•"/>
            </a:pPr>
            <a:r>
              <a:rPr lang="zh-CN" altLang="en-US" dirty="0">
                <a:latin typeface="Arial" panose="020B0604020202020204" pitchFamily="34" charset="0"/>
              </a:rPr>
              <a:t>边装入边链接</a:t>
            </a:r>
            <a:endParaRPr lang="zh-CN" altLang="en-US" dirty="0">
              <a:latin typeface="Arial" panose="020B0604020202020204" pitchFamily="34" charset="0"/>
            </a:endParaRPr>
          </a:p>
          <a:p>
            <a:pPr marL="355600" lvl="1" indent="-175895" algn="l" eaLnBrk="1" hangingPunct="1">
              <a:buClr>
                <a:schemeClr val="tx1"/>
              </a:buClr>
              <a:buChar char="•"/>
            </a:pPr>
            <a:r>
              <a:rPr lang="zh-CN" altLang="en-US" dirty="0">
                <a:latin typeface="Arial" panose="020B0604020202020204" pitchFamily="34" charset="0"/>
              </a:rPr>
              <a:t>优点：便于修改和更新；便于共享。</a:t>
            </a:r>
            <a:endParaRPr lang="zh-CN" altLang="en-US" dirty="0">
              <a:latin typeface="Arial" panose="020B0604020202020204" pitchFamily="34" charset="0"/>
            </a:endParaRPr>
          </a:p>
          <a:p>
            <a:pPr marL="355600" lvl="1" indent="-175895" algn="l" eaLnBrk="1" hangingPunct="1">
              <a:buClr>
                <a:schemeClr val="tx1"/>
              </a:buClr>
              <a:buChar char="•"/>
            </a:pPr>
            <a:r>
              <a:rPr lang="zh-CN" altLang="en-US" dirty="0">
                <a:latin typeface="Arial" panose="020B0604020202020204" pitchFamily="34" charset="0"/>
              </a:rPr>
              <a:t>缺点：装入内容是静态的。</a:t>
            </a:r>
            <a:endParaRPr lang="zh-CN" altLang="en-US" dirty="0">
              <a:latin typeface="Arial" panose="020B0604020202020204" pitchFamily="34" charset="0"/>
            </a:endParaRPr>
          </a:p>
        </p:txBody>
      </p:sp>
      <p:grpSp>
        <p:nvGrpSpPr>
          <p:cNvPr id="6" name="Group 24"/>
          <p:cNvGrpSpPr/>
          <p:nvPr/>
        </p:nvGrpSpPr>
        <p:grpSpPr>
          <a:xfrm>
            <a:off x="3000375" y="1701800"/>
            <a:ext cx="2003425" cy="4683125"/>
            <a:chOff x="1890" y="1072"/>
            <a:chExt cx="1262" cy="2950"/>
          </a:xfrm>
        </p:grpSpPr>
        <p:grpSp>
          <p:nvGrpSpPr>
            <p:cNvPr id="29712" name="Group 25"/>
            <p:cNvGrpSpPr/>
            <p:nvPr/>
          </p:nvGrpSpPr>
          <p:grpSpPr>
            <a:xfrm>
              <a:off x="2215" y="1072"/>
              <a:ext cx="937" cy="2948"/>
              <a:chOff x="735" y="890"/>
              <a:chExt cx="1329" cy="2930"/>
            </a:xfrm>
          </p:grpSpPr>
          <p:sp>
            <p:nvSpPr>
              <p:cNvPr id="29716" name="Rectangle 26"/>
              <p:cNvSpPr/>
              <p:nvPr/>
            </p:nvSpPr>
            <p:spPr>
              <a:xfrm>
                <a:off x="748" y="1098"/>
                <a:ext cx="1265" cy="673"/>
              </a:xfrm>
              <a:prstGeom prst="rect">
                <a:avLst/>
              </a:prstGeom>
              <a:solidFill>
                <a:srgbClr val="FFCCFF"/>
              </a:solidFill>
              <a:ln w="19050" cap="flat" cmpd="sng">
                <a:solidFill>
                  <a:schemeClr val="tx1"/>
                </a:solidFill>
                <a:prstDash val="solid"/>
                <a:miter/>
                <a:headEnd type="none" w="med" len="med"/>
                <a:tailEnd type="none" w="med" len="med"/>
              </a:ln>
            </p:spPr>
            <p:txBody>
              <a:bodyPr wrap="none" anchor="ctr"/>
              <a:p>
                <a:pPr algn="l">
                  <a:spcBef>
                    <a:spcPct val="0"/>
                  </a:spcBef>
                </a:pPr>
                <a:r>
                  <a:rPr lang="en-US" altLang="zh-CN" sz="1800" dirty="0">
                    <a:latin typeface="Times New Roman" panose="02020603050405020304" pitchFamily="18" charset="0"/>
                  </a:rPr>
                  <a:t>Call B;</a:t>
                </a:r>
                <a:endParaRPr lang="en-US" altLang="zh-CN" sz="1800" dirty="0">
                  <a:latin typeface="Times New Roman" panose="02020603050405020304" pitchFamily="18" charset="0"/>
                </a:endParaRPr>
              </a:p>
              <a:p>
                <a:pPr algn="l">
                  <a:spcBef>
                    <a:spcPct val="0"/>
                  </a:spcBef>
                </a:pPr>
                <a:endParaRPr lang="en-US" altLang="zh-CN" sz="1800" dirty="0">
                  <a:latin typeface="Times New Roman" panose="02020603050405020304" pitchFamily="18" charset="0"/>
                </a:endParaRPr>
              </a:p>
            </p:txBody>
          </p:sp>
          <p:sp>
            <p:nvSpPr>
              <p:cNvPr id="29717" name="Text Box 27"/>
              <p:cNvSpPr txBox="1"/>
              <p:nvPr/>
            </p:nvSpPr>
            <p:spPr>
              <a:xfrm>
                <a:off x="938" y="890"/>
                <a:ext cx="725" cy="230"/>
              </a:xfrm>
              <a:prstGeom prst="rect">
                <a:avLst/>
              </a:prstGeom>
              <a:noFill/>
              <a:ln w="19050">
                <a:noFill/>
              </a:ln>
            </p:spPr>
            <p:txBody>
              <a:bodyPr>
                <a:spAutoFit/>
              </a:bodyPr>
              <a:p>
                <a:pPr>
                  <a:buClr>
                    <a:schemeClr val="tx1"/>
                  </a:buClr>
                </a:pPr>
                <a:r>
                  <a:rPr lang="zh-CN" altLang="en-US" sz="1800" dirty="0">
                    <a:latin typeface="Arial" panose="020B0604020202020204" pitchFamily="34" charset="0"/>
                  </a:rPr>
                  <a:t>模块</a:t>
                </a:r>
                <a:r>
                  <a:rPr lang="en-US" altLang="zh-CN" sz="1800" dirty="0">
                    <a:latin typeface="Arial" panose="020B0604020202020204" pitchFamily="34" charset="0"/>
                  </a:rPr>
                  <a:t>A</a:t>
                </a:r>
                <a:endParaRPr lang="en-US" altLang="zh-CN" sz="1800" dirty="0">
                  <a:latin typeface="Arial" panose="020B0604020202020204" pitchFamily="34" charset="0"/>
                </a:endParaRPr>
              </a:p>
            </p:txBody>
          </p:sp>
          <p:sp>
            <p:nvSpPr>
              <p:cNvPr id="29718" name="Text Box 28"/>
              <p:cNvSpPr txBox="1"/>
              <p:nvPr/>
            </p:nvSpPr>
            <p:spPr>
              <a:xfrm>
                <a:off x="939" y="1884"/>
                <a:ext cx="726" cy="229"/>
              </a:xfrm>
              <a:prstGeom prst="rect">
                <a:avLst/>
              </a:prstGeom>
              <a:noFill/>
              <a:ln w="19050">
                <a:noFill/>
              </a:ln>
            </p:spPr>
            <p:txBody>
              <a:bodyPr>
                <a:spAutoFit/>
              </a:bodyPr>
              <a:p>
                <a:pPr>
                  <a:buClr>
                    <a:schemeClr val="tx1"/>
                  </a:buClr>
                </a:pPr>
                <a:r>
                  <a:rPr lang="zh-CN" altLang="en-US" sz="1800" dirty="0">
                    <a:latin typeface="Arial" panose="020B0604020202020204" pitchFamily="34" charset="0"/>
                  </a:rPr>
                  <a:t>模块</a:t>
                </a:r>
                <a:r>
                  <a:rPr lang="en-US" altLang="zh-CN" sz="1800" dirty="0">
                    <a:latin typeface="Arial" panose="020B0604020202020204" pitchFamily="34" charset="0"/>
                  </a:rPr>
                  <a:t>B</a:t>
                </a:r>
                <a:endParaRPr lang="en-US" altLang="zh-CN" sz="1800" dirty="0">
                  <a:latin typeface="Arial" panose="020B0604020202020204" pitchFamily="34" charset="0"/>
                </a:endParaRPr>
              </a:p>
            </p:txBody>
          </p:sp>
          <p:sp>
            <p:nvSpPr>
              <p:cNvPr id="29719" name="Text Box 29"/>
              <p:cNvSpPr txBox="1"/>
              <p:nvPr/>
            </p:nvSpPr>
            <p:spPr>
              <a:xfrm>
                <a:off x="929" y="3203"/>
                <a:ext cx="725" cy="229"/>
              </a:xfrm>
              <a:prstGeom prst="rect">
                <a:avLst/>
              </a:prstGeom>
              <a:noFill/>
              <a:ln w="19050">
                <a:noFill/>
              </a:ln>
            </p:spPr>
            <p:txBody>
              <a:bodyPr>
                <a:spAutoFit/>
              </a:bodyPr>
              <a:p>
                <a:pPr>
                  <a:buClr>
                    <a:schemeClr val="tx1"/>
                  </a:buClr>
                </a:pPr>
                <a:r>
                  <a:rPr lang="zh-CN" altLang="en-US" sz="1800" dirty="0">
                    <a:latin typeface="Arial" panose="020B0604020202020204" pitchFamily="34" charset="0"/>
                  </a:rPr>
                  <a:t>模块</a:t>
                </a:r>
                <a:r>
                  <a:rPr lang="en-US" altLang="zh-CN" sz="1800" dirty="0">
                    <a:latin typeface="Arial" panose="020B0604020202020204" pitchFamily="34" charset="0"/>
                  </a:rPr>
                  <a:t>C</a:t>
                </a:r>
                <a:endParaRPr lang="en-US" altLang="zh-CN" sz="1800" dirty="0">
                  <a:latin typeface="Arial" panose="020B0604020202020204" pitchFamily="34" charset="0"/>
                </a:endParaRPr>
              </a:p>
            </p:txBody>
          </p:sp>
          <p:grpSp>
            <p:nvGrpSpPr>
              <p:cNvPr id="29720" name="Group 30"/>
              <p:cNvGrpSpPr/>
              <p:nvPr/>
            </p:nvGrpSpPr>
            <p:grpSpPr>
              <a:xfrm>
                <a:off x="735" y="2061"/>
                <a:ext cx="1329" cy="1052"/>
                <a:chOff x="735" y="2061"/>
                <a:chExt cx="1329" cy="1052"/>
              </a:xfrm>
            </p:grpSpPr>
            <p:grpSp>
              <p:nvGrpSpPr>
                <p:cNvPr id="29722" name="Group 31"/>
                <p:cNvGrpSpPr/>
                <p:nvPr/>
              </p:nvGrpSpPr>
              <p:grpSpPr>
                <a:xfrm>
                  <a:off x="754" y="2097"/>
                  <a:ext cx="1264" cy="1016"/>
                  <a:chOff x="754" y="2097"/>
                  <a:chExt cx="1106" cy="1016"/>
                </a:xfrm>
              </p:grpSpPr>
              <p:sp>
                <p:nvSpPr>
                  <p:cNvPr id="29724" name="Rectangle 32"/>
                  <p:cNvSpPr/>
                  <p:nvPr/>
                </p:nvSpPr>
                <p:spPr>
                  <a:xfrm>
                    <a:off x="754" y="2097"/>
                    <a:ext cx="1106" cy="1016"/>
                  </a:xfrm>
                  <a:prstGeom prst="rect">
                    <a:avLst/>
                  </a:prstGeom>
                  <a:solidFill>
                    <a:srgbClr val="CCFF66"/>
                  </a:solidFill>
                  <a:ln w="19050" cap="flat" cmpd="sng">
                    <a:solidFill>
                      <a:schemeClr val="tx1"/>
                    </a:solidFill>
                    <a:prstDash val="solid"/>
                    <a:miter/>
                    <a:headEnd type="none" w="med" len="med"/>
                    <a:tailEnd type="none" w="med" len="med"/>
                  </a:ln>
                </p:spPr>
                <p:txBody>
                  <a:bodyPr wrap="none" anchor="ctr"/>
                  <a:p>
                    <a:pPr algn="l">
                      <a:spcBef>
                        <a:spcPct val="0"/>
                      </a:spcBef>
                    </a:pPr>
                    <a:endParaRPr lang="en-US" altLang="zh-CN" sz="1800" dirty="0">
                      <a:solidFill>
                        <a:schemeClr val="bg2"/>
                      </a:solidFill>
                      <a:latin typeface="Times New Roman" panose="02020603050405020304" pitchFamily="18" charset="0"/>
                    </a:endParaRPr>
                  </a:p>
                </p:txBody>
              </p:sp>
              <p:sp>
                <p:nvSpPr>
                  <p:cNvPr id="29725" name="Line 33"/>
                  <p:cNvSpPr/>
                  <p:nvPr/>
                </p:nvSpPr>
                <p:spPr>
                  <a:xfrm>
                    <a:off x="754" y="2840"/>
                    <a:ext cx="1106" cy="0"/>
                  </a:xfrm>
                  <a:prstGeom prst="line">
                    <a:avLst/>
                  </a:prstGeom>
                  <a:ln w="19050" cap="flat" cmpd="sng">
                    <a:solidFill>
                      <a:schemeClr val="bg2"/>
                    </a:solidFill>
                    <a:prstDash val="solid"/>
                    <a:headEnd type="none" w="med" len="med"/>
                    <a:tailEnd type="none" w="med" len="med"/>
                  </a:ln>
                </p:spPr>
              </p:sp>
              <p:sp>
                <p:nvSpPr>
                  <p:cNvPr id="29726" name="Line 34"/>
                  <p:cNvSpPr/>
                  <p:nvPr/>
                </p:nvSpPr>
                <p:spPr>
                  <a:xfrm>
                    <a:off x="754" y="2931"/>
                    <a:ext cx="1106" cy="0"/>
                  </a:xfrm>
                  <a:prstGeom prst="line">
                    <a:avLst/>
                  </a:prstGeom>
                  <a:ln w="19050" cap="flat" cmpd="sng">
                    <a:solidFill>
                      <a:schemeClr val="bg2"/>
                    </a:solidFill>
                    <a:prstDash val="solid"/>
                    <a:headEnd type="none" w="med" len="med"/>
                    <a:tailEnd type="none" w="med" len="med"/>
                  </a:ln>
                </p:spPr>
              </p:sp>
            </p:grpSp>
            <p:sp>
              <p:nvSpPr>
                <p:cNvPr id="29723" name="Text Box 35"/>
                <p:cNvSpPr txBox="1"/>
                <p:nvPr/>
              </p:nvSpPr>
              <p:spPr>
                <a:xfrm>
                  <a:off x="735" y="2061"/>
                  <a:ext cx="1329" cy="745"/>
                </a:xfrm>
                <a:prstGeom prst="rect">
                  <a:avLst/>
                </a:prstGeom>
                <a:noFill/>
                <a:ln w="19050">
                  <a:noFill/>
                </a:ln>
              </p:spPr>
              <p:txBody>
                <a:bodyPr>
                  <a:spAutoFit/>
                </a:bodyPr>
                <a:p>
                  <a:pPr algn="l">
                    <a:spcBef>
                      <a:spcPct val="0"/>
                    </a:spcBef>
                    <a:buClr>
                      <a:schemeClr val="tx1"/>
                    </a:buClr>
                  </a:pPr>
                  <a:r>
                    <a:rPr lang="en-US" altLang="zh-CN" sz="1800" dirty="0">
                      <a:latin typeface="Arial" panose="020B0604020202020204" pitchFamily="34" charset="0"/>
                    </a:rPr>
                    <a:t>B:</a:t>
                  </a:r>
                  <a:endParaRPr lang="en-US" altLang="zh-CN" sz="1800" dirty="0">
                    <a:latin typeface="Arial" panose="020B0604020202020204" pitchFamily="34" charset="0"/>
                  </a:endParaRPr>
                </a:p>
                <a:p>
                  <a:pPr algn="l">
                    <a:spcBef>
                      <a:spcPct val="0"/>
                    </a:spcBef>
                    <a:buClr>
                      <a:schemeClr val="tx1"/>
                    </a:buClr>
                  </a:pPr>
                  <a:r>
                    <a:rPr lang="en-US" altLang="zh-CN" sz="1800" dirty="0">
                      <a:latin typeface="Arial" panose="020B0604020202020204" pitchFamily="34" charset="0"/>
                    </a:rPr>
                    <a:t>    ……</a:t>
                  </a:r>
                  <a:endParaRPr lang="en-US" altLang="zh-CN" sz="1800" dirty="0">
                    <a:latin typeface="Arial" panose="020B0604020202020204" pitchFamily="34" charset="0"/>
                  </a:endParaRPr>
                </a:p>
                <a:p>
                  <a:pPr algn="l">
                    <a:spcBef>
                      <a:spcPct val="0"/>
                    </a:spcBef>
                    <a:buClr>
                      <a:schemeClr val="tx1"/>
                    </a:buClr>
                  </a:pPr>
                  <a:endParaRPr lang="en-US" altLang="zh-CN" sz="1800" dirty="0">
                    <a:latin typeface="Arial" panose="020B0604020202020204" pitchFamily="34" charset="0"/>
                  </a:endParaRPr>
                </a:p>
                <a:p>
                  <a:pPr algn="l">
                    <a:spcBef>
                      <a:spcPct val="0"/>
                    </a:spcBef>
                    <a:buClr>
                      <a:schemeClr val="tx1"/>
                    </a:buClr>
                  </a:pPr>
                  <a:r>
                    <a:rPr lang="en-US" altLang="zh-CN" sz="1800" dirty="0">
                      <a:latin typeface="Arial" panose="020B0604020202020204" pitchFamily="34" charset="0"/>
                    </a:rPr>
                    <a:t>ret;</a:t>
                  </a:r>
                  <a:endParaRPr lang="zh-CN" altLang="en-US" sz="1800" dirty="0">
                    <a:latin typeface="Arial" panose="020B0604020202020204" pitchFamily="34" charset="0"/>
                  </a:endParaRPr>
                </a:p>
              </p:txBody>
            </p:sp>
          </p:grpSp>
          <p:sp>
            <p:nvSpPr>
              <p:cNvPr id="29721" name="Rectangle 36"/>
              <p:cNvSpPr/>
              <p:nvPr/>
            </p:nvSpPr>
            <p:spPr>
              <a:xfrm>
                <a:off x="743" y="3430"/>
                <a:ext cx="1265" cy="390"/>
              </a:xfrm>
              <a:prstGeom prst="rect">
                <a:avLst/>
              </a:prstGeom>
              <a:solidFill>
                <a:srgbClr val="94CCFE"/>
              </a:solidFill>
              <a:ln w="19050" cap="flat" cmpd="sng">
                <a:solidFill>
                  <a:schemeClr val="tx1"/>
                </a:solidFill>
                <a:prstDash val="solid"/>
                <a:miter/>
                <a:headEnd type="none" w="med" len="med"/>
                <a:tailEnd type="none" w="med" len="med"/>
              </a:ln>
            </p:spPr>
            <p:txBody>
              <a:bodyPr wrap="none" anchor="ctr"/>
              <a:p>
                <a:pPr algn="l">
                  <a:spcBef>
                    <a:spcPct val="0"/>
                  </a:spcBef>
                </a:pPr>
                <a:endParaRPr lang="en-US" altLang="zh-CN" sz="1800" dirty="0">
                  <a:solidFill>
                    <a:schemeClr val="bg2"/>
                  </a:solidFill>
                  <a:latin typeface="Times New Roman" panose="02020603050405020304" pitchFamily="18" charset="0"/>
                </a:endParaRPr>
              </a:p>
            </p:txBody>
          </p:sp>
        </p:grpSp>
        <p:sp>
          <p:nvSpPr>
            <p:cNvPr id="29713" name="Text Box 37"/>
            <p:cNvSpPr txBox="1"/>
            <p:nvPr/>
          </p:nvSpPr>
          <p:spPr>
            <a:xfrm>
              <a:off x="1907" y="1209"/>
              <a:ext cx="335" cy="785"/>
            </a:xfrm>
            <a:prstGeom prst="rect">
              <a:avLst/>
            </a:prstGeom>
            <a:noFill/>
            <a:ln w="9525">
              <a:noFill/>
            </a:ln>
          </p:spPr>
          <p:txBody>
            <a:bodyPr wrap="none">
              <a:spAutoFit/>
            </a:bodyPr>
            <a:p>
              <a:pPr algn="r">
                <a:spcBef>
                  <a:spcPct val="0"/>
                </a:spcBef>
              </a:pPr>
              <a:r>
                <a:rPr lang="en-US" altLang="zh-CN" sz="1800" dirty="0">
                  <a:solidFill>
                    <a:srgbClr val="0000FF"/>
                  </a:solidFill>
                  <a:latin typeface="宋体" panose="02010600030101010101" pitchFamily="2" charset="-122"/>
                </a:rPr>
                <a:t>0</a:t>
              </a:r>
              <a:endParaRPr lang="en-US" altLang="zh-CN" sz="1800" dirty="0">
                <a:solidFill>
                  <a:srgbClr val="0000FF"/>
                </a:solidFill>
                <a:latin typeface="宋体" panose="02010600030101010101" pitchFamily="2" charset="-122"/>
              </a:endParaRPr>
            </a:p>
            <a:p>
              <a:pPr algn="r">
                <a:spcBef>
                  <a:spcPct val="0"/>
                </a:spcBef>
              </a:pPr>
              <a:endParaRPr lang="en-US" altLang="zh-CN" sz="1800" dirty="0">
                <a:solidFill>
                  <a:srgbClr val="0000FF"/>
                </a:solidFill>
                <a:latin typeface="宋体" panose="02010600030101010101" pitchFamily="2" charset="-122"/>
              </a:endParaRPr>
            </a:p>
            <a:p>
              <a:pPr algn="r">
                <a:spcBef>
                  <a:spcPct val="0"/>
                </a:spcBef>
              </a:pPr>
              <a:endParaRPr lang="en-US" altLang="zh-CN" sz="1800" dirty="0">
                <a:solidFill>
                  <a:srgbClr val="0000FF"/>
                </a:solidFill>
                <a:latin typeface="宋体" panose="02010600030101010101" pitchFamily="2" charset="-122"/>
              </a:endParaRPr>
            </a:p>
            <a:p>
              <a:pPr algn="r">
                <a:spcBef>
                  <a:spcPct val="20000"/>
                </a:spcBef>
              </a:pPr>
              <a:r>
                <a:rPr lang="en-US" altLang="zh-CN" sz="1800" dirty="0">
                  <a:solidFill>
                    <a:srgbClr val="0000FF"/>
                  </a:solidFill>
                  <a:latin typeface="宋体" panose="02010600030101010101" pitchFamily="2" charset="-122"/>
                </a:rPr>
                <a:t>L-1</a:t>
              </a:r>
              <a:endParaRPr lang="en-US" altLang="zh-CN" sz="1800" dirty="0">
                <a:solidFill>
                  <a:srgbClr val="0000FF"/>
                </a:solidFill>
                <a:latin typeface="宋体" panose="02010600030101010101" pitchFamily="2" charset="-122"/>
              </a:endParaRPr>
            </a:p>
          </p:txBody>
        </p:sp>
        <p:sp>
          <p:nvSpPr>
            <p:cNvPr id="29714" name="Text Box 38"/>
            <p:cNvSpPr txBox="1"/>
            <p:nvPr/>
          </p:nvSpPr>
          <p:spPr>
            <a:xfrm>
              <a:off x="1927" y="2204"/>
              <a:ext cx="335" cy="1148"/>
            </a:xfrm>
            <a:prstGeom prst="rect">
              <a:avLst/>
            </a:prstGeom>
            <a:noFill/>
            <a:ln w="9525">
              <a:noFill/>
            </a:ln>
          </p:spPr>
          <p:txBody>
            <a:bodyPr wrap="none">
              <a:spAutoFit/>
            </a:bodyPr>
            <a:p>
              <a:pPr algn="r">
                <a:spcBef>
                  <a:spcPct val="0"/>
                </a:spcBef>
              </a:pPr>
              <a:r>
                <a:rPr lang="en-US" altLang="zh-CN" sz="1800" dirty="0">
                  <a:solidFill>
                    <a:srgbClr val="0000FF"/>
                  </a:solidFill>
                  <a:latin typeface="宋体" panose="02010600030101010101" pitchFamily="2" charset="-122"/>
                </a:rPr>
                <a:t>0</a:t>
              </a:r>
              <a:endParaRPr lang="en-US" altLang="zh-CN" sz="1800" dirty="0">
                <a:solidFill>
                  <a:srgbClr val="0000FF"/>
                </a:solidFill>
                <a:latin typeface="宋体" panose="02010600030101010101" pitchFamily="2" charset="-122"/>
              </a:endParaRPr>
            </a:p>
            <a:p>
              <a:pPr algn="r">
                <a:spcBef>
                  <a:spcPct val="0"/>
                </a:spcBef>
              </a:pPr>
              <a:endParaRPr lang="en-US" altLang="zh-CN" sz="1800" dirty="0">
                <a:solidFill>
                  <a:srgbClr val="0000FF"/>
                </a:solidFill>
                <a:latin typeface="宋体" panose="02010600030101010101" pitchFamily="2" charset="-122"/>
              </a:endParaRPr>
            </a:p>
            <a:p>
              <a:pPr algn="r">
                <a:spcBef>
                  <a:spcPct val="0"/>
                </a:spcBef>
              </a:pPr>
              <a:endParaRPr lang="en-US" altLang="zh-CN" sz="1800" dirty="0">
                <a:solidFill>
                  <a:srgbClr val="0000FF"/>
                </a:solidFill>
                <a:latin typeface="宋体" panose="02010600030101010101" pitchFamily="2" charset="-122"/>
              </a:endParaRPr>
            </a:p>
            <a:p>
              <a:pPr algn="r">
                <a:spcBef>
                  <a:spcPct val="0"/>
                </a:spcBef>
              </a:pPr>
              <a:endParaRPr lang="en-US" altLang="zh-CN" sz="1800" dirty="0">
                <a:solidFill>
                  <a:srgbClr val="0000FF"/>
                </a:solidFill>
                <a:latin typeface="宋体" panose="02010600030101010101" pitchFamily="2" charset="-122"/>
              </a:endParaRPr>
            </a:p>
            <a:p>
              <a:pPr algn="r">
                <a:spcBef>
                  <a:spcPct val="30000"/>
                </a:spcBef>
              </a:pPr>
              <a:r>
                <a:rPr lang="en-US" altLang="zh-CN" sz="1800" dirty="0">
                  <a:solidFill>
                    <a:srgbClr val="0000FF"/>
                  </a:solidFill>
                  <a:latin typeface="宋体" panose="02010600030101010101" pitchFamily="2" charset="-122"/>
                </a:rPr>
                <a:t>500</a:t>
              </a:r>
              <a:endParaRPr lang="en-US" altLang="zh-CN" sz="1800" dirty="0">
                <a:solidFill>
                  <a:srgbClr val="0000FF"/>
                </a:solidFill>
                <a:latin typeface="宋体" panose="02010600030101010101" pitchFamily="2" charset="-122"/>
              </a:endParaRPr>
            </a:p>
            <a:p>
              <a:pPr algn="r">
                <a:spcBef>
                  <a:spcPct val="0"/>
                </a:spcBef>
              </a:pPr>
              <a:r>
                <a:rPr lang="en-US" altLang="zh-CN" sz="1800" dirty="0">
                  <a:solidFill>
                    <a:srgbClr val="0000FF"/>
                  </a:solidFill>
                  <a:latin typeface="宋体" panose="02010600030101010101" pitchFamily="2" charset="-122"/>
                </a:rPr>
                <a:t>M-1</a:t>
              </a:r>
              <a:endParaRPr lang="en-US" altLang="zh-CN" sz="1800" dirty="0">
                <a:solidFill>
                  <a:srgbClr val="0000FF"/>
                </a:solidFill>
                <a:latin typeface="宋体" panose="02010600030101010101" pitchFamily="2" charset="-122"/>
              </a:endParaRPr>
            </a:p>
          </p:txBody>
        </p:sp>
        <p:sp>
          <p:nvSpPr>
            <p:cNvPr id="29715" name="Text Box 39"/>
            <p:cNvSpPr txBox="1"/>
            <p:nvPr/>
          </p:nvSpPr>
          <p:spPr>
            <a:xfrm>
              <a:off x="1890" y="3566"/>
              <a:ext cx="340" cy="456"/>
            </a:xfrm>
            <a:prstGeom prst="rect">
              <a:avLst/>
            </a:prstGeom>
            <a:noFill/>
            <a:ln w="9525">
              <a:noFill/>
            </a:ln>
          </p:spPr>
          <p:txBody>
            <a:bodyPr>
              <a:spAutoFit/>
            </a:bodyPr>
            <a:p>
              <a:pPr algn="r">
                <a:spcBef>
                  <a:spcPct val="0"/>
                </a:spcBef>
              </a:pPr>
              <a:r>
                <a:rPr lang="en-US" altLang="zh-CN" sz="1800" dirty="0">
                  <a:solidFill>
                    <a:srgbClr val="0000FF"/>
                  </a:solidFill>
                  <a:latin typeface="宋体" panose="02010600030101010101" pitchFamily="2" charset="-122"/>
                </a:rPr>
                <a:t>0</a:t>
              </a:r>
              <a:endParaRPr lang="en-US" altLang="zh-CN" sz="1800" dirty="0">
                <a:solidFill>
                  <a:srgbClr val="0000FF"/>
                </a:solidFill>
                <a:latin typeface="宋体" panose="02010600030101010101" pitchFamily="2" charset="-122"/>
              </a:endParaRPr>
            </a:p>
            <a:p>
              <a:pPr algn="r">
                <a:spcBef>
                  <a:spcPct val="30000"/>
                </a:spcBef>
              </a:pPr>
              <a:r>
                <a:rPr lang="en-US" altLang="zh-CN" sz="1800" dirty="0">
                  <a:solidFill>
                    <a:srgbClr val="0000FF"/>
                  </a:solidFill>
                  <a:latin typeface="宋体" panose="02010600030101010101" pitchFamily="2" charset="-122"/>
                </a:rPr>
                <a:t>N-1</a:t>
              </a:r>
              <a:endParaRPr lang="en-US" altLang="zh-CN" sz="1800" dirty="0">
                <a:solidFill>
                  <a:srgbClr val="0000FF"/>
                </a:solidFill>
                <a:latin typeface="宋体" panose="02010600030101010101" pitchFamily="2" charset="-122"/>
              </a:endParaRPr>
            </a:p>
          </p:txBody>
        </p:sp>
      </p:grpSp>
      <p:sp>
        <p:nvSpPr>
          <p:cNvPr id="396328" name="Text Box 40"/>
          <p:cNvSpPr txBox="1"/>
          <p:nvPr/>
        </p:nvSpPr>
        <p:spPr>
          <a:xfrm>
            <a:off x="7524750" y="2189163"/>
            <a:ext cx="1439863" cy="366712"/>
          </a:xfrm>
          <a:prstGeom prst="rect">
            <a:avLst/>
          </a:prstGeom>
          <a:solidFill>
            <a:srgbClr val="FFCCFF"/>
          </a:solidFill>
          <a:ln w="19050">
            <a:noFill/>
          </a:ln>
        </p:spPr>
        <p:txBody>
          <a:bodyPr>
            <a:spAutoFit/>
          </a:bodyPr>
          <a:p>
            <a:pPr>
              <a:buClr>
                <a:schemeClr val="tx1"/>
              </a:buClr>
            </a:pPr>
            <a:r>
              <a:rPr lang="en-US" altLang="zh-CN" sz="1800" dirty="0">
                <a:solidFill>
                  <a:schemeClr val="tx2"/>
                </a:solidFill>
                <a:latin typeface="Times New Roman" panose="02020603050405020304" pitchFamily="18" charset="0"/>
              </a:rPr>
              <a:t>L;</a:t>
            </a:r>
            <a:r>
              <a:rPr lang="zh-CN" altLang="en-US" sz="1800" dirty="0">
                <a:solidFill>
                  <a:schemeClr val="tx2"/>
                </a:solidFill>
                <a:latin typeface="Times New Roman" panose="02020603050405020304" pitchFamily="18" charset="0"/>
              </a:rPr>
              <a:t>或者</a:t>
            </a:r>
            <a:r>
              <a:rPr lang="en-US" altLang="zh-CN" sz="1800" dirty="0">
                <a:solidFill>
                  <a:schemeClr val="tx2"/>
                </a:solidFill>
                <a:latin typeface="Times New Roman" panose="02020603050405020304" pitchFamily="18" charset="0"/>
              </a:rPr>
              <a:t>a+L;</a:t>
            </a:r>
            <a:endParaRPr lang="en-US" altLang="zh-CN" sz="1800" dirty="0">
              <a:solidFill>
                <a:schemeClr val="tx2"/>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96297">
                                            <p:txEl>
                                              <p:charRg st="0" end="14"/>
                                            </p:txEl>
                                          </p:spTgt>
                                        </p:tgtEl>
                                        <p:attrNameLst>
                                          <p:attrName>style.visibility</p:attrName>
                                        </p:attrNameLst>
                                      </p:cBhvr>
                                      <p:to>
                                        <p:strVal val="visible"/>
                                      </p:to>
                                    </p:set>
                                    <p:animEffect transition="in" filter="box(in)">
                                      <p:cBhvr>
                                        <p:cTn id="7" dur="500"/>
                                        <p:tgtEl>
                                          <p:spTgt spid="396297">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96310"/>
                                        </p:tgtEl>
                                        <p:attrNameLst>
                                          <p:attrName>style.visibility</p:attrName>
                                        </p:attrNameLst>
                                      </p:cBhvr>
                                      <p:to>
                                        <p:strVal val="visible"/>
                                      </p:to>
                                    </p:set>
                                    <p:animEffect transition="in" filter="box(in)">
                                      <p:cBhvr>
                                        <p:cTn id="12" dur="500"/>
                                        <p:tgtEl>
                                          <p:spTgt spid="396310"/>
                                        </p:tgtEl>
                                      </p:cBhvr>
                                    </p:animEffect>
                                  </p:childTnLst>
                                </p:cTn>
                              </p:par>
                              <p:par>
                                <p:cTn id="13" presetID="4" presetClass="entr" presetSubtype="16" fill="hold" nodeType="withEffect">
                                  <p:stCondLst>
                                    <p:cond delay="0"/>
                                  </p:stCondLst>
                                  <p:childTnLst>
                                    <p:set>
                                      <p:cBhvr>
                                        <p:cTn id="14" dur="1" fill="hold">
                                          <p:stCondLst>
                                            <p:cond delay="0"/>
                                          </p:stCondLst>
                                        </p:cTn>
                                        <p:tgtEl>
                                          <p:spTgt spid="396311">
                                            <p:txEl>
                                              <p:charRg st="0" end="7"/>
                                            </p:txEl>
                                          </p:spTgt>
                                        </p:tgtEl>
                                        <p:attrNameLst>
                                          <p:attrName>style.visibility</p:attrName>
                                        </p:attrNameLst>
                                      </p:cBhvr>
                                      <p:to>
                                        <p:strVal val="visible"/>
                                      </p:to>
                                    </p:set>
                                    <p:animEffect transition="in" filter="box(in)">
                                      <p:cBhvr>
                                        <p:cTn id="15" dur="500"/>
                                        <p:tgtEl>
                                          <p:spTgt spid="396311">
                                            <p:txEl>
                                              <p:charRg st="0"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ppt_x</p:attrName>
                                        </p:attrNameLst>
                                      </p:cBhvr>
                                      <p:tavLst>
                                        <p:tav tm="0">
                                          <p:val>
                                            <p:strVal val="#ppt_x-#ppt_w/2"/>
                                          </p:val>
                                        </p:tav>
                                        <p:tav tm="100000">
                                          <p:val>
                                            <p:strVal val="#ppt_x"/>
                                          </p:val>
                                        </p:tav>
                                      </p:tavLst>
                                    </p:anim>
                                    <p:anim calcmode="lin" valueType="num">
                                      <p:cBhvr>
                                        <p:cTn id="21" dur="500" fill="hold"/>
                                        <p:tgtEl>
                                          <p:spTgt spid="6"/>
                                        </p:tgtEl>
                                        <p:attrNameLst>
                                          <p:attrName>ppt_y</p:attrName>
                                        </p:attrNameLst>
                                      </p:cBhvr>
                                      <p:tavLst>
                                        <p:tav tm="0">
                                          <p:val>
                                            <p:strVal val="#ppt_y"/>
                                          </p:val>
                                        </p:tav>
                                        <p:tav tm="100000">
                                          <p:val>
                                            <p:strVal val="#ppt_y"/>
                                          </p:val>
                                        </p:tav>
                                      </p:tavLst>
                                    </p:anim>
                                    <p:anim calcmode="lin" valueType="num">
                                      <p:cBhvr>
                                        <p:cTn id="22" dur="500" fill="hold"/>
                                        <p:tgtEl>
                                          <p:spTgt spid="6"/>
                                        </p:tgtEl>
                                        <p:attrNameLst>
                                          <p:attrName>ppt_w</p:attrName>
                                        </p:attrNameLst>
                                      </p:cBhvr>
                                      <p:tavLst>
                                        <p:tav tm="0">
                                          <p:val>
                                            <p:fltVal val="0.000000"/>
                                          </p:val>
                                        </p:tav>
                                        <p:tav tm="100000">
                                          <p:val>
                                            <p:strVal val="#ppt_w"/>
                                          </p:val>
                                        </p:tav>
                                      </p:tavLst>
                                    </p:anim>
                                    <p:anim calcmode="lin" valueType="num">
                                      <p:cBhvr>
                                        <p:cTn id="23"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396298"/>
                                        </p:tgtEl>
                                        <p:attrNameLst>
                                          <p:attrName>style.visibility</p:attrName>
                                        </p:attrNameLst>
                                      </p:cBhvr>
                                      <p:to>
                                        <p:strVal val="visible"/>
                                      </p:to>
                                    </p:set>
                                    <p:animEffect transition="in" filter="box(in)">
                                      <p:cBhvr>
                                        <p:cTn id="28" dur="500"/>
                                        <p:tgtEl>
                                          <p:spTgt spid="396298"/>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box(in)">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17" presetClass="entr" presetSubtype="8" fill="hold" grpId="0" nodeType="clickEffect">
                                  <p:stCondLst>
                                    <p:cond delay="0"/>
                                  </p:stCondLst>
                                  <p:childTnLst>
                                    <p:set>
                                      <p:cBhvr>
                                        <p:cTn id="37" dur="1" fill="hold">
                                          <p:stCondLst>
                                            <p:cond delay="0"/>
                                          </p:stCondLst>
                                        </p:cTn>
                                        <p:tgtEl>
                                          <p:spTgt spid="396302"/>
                                        </p:tgtEl>
                                        <p:attrNameLst>
                                          <p:attrName>style.visibility</p:attrName>
                                        </p:attrNameLst>
                                      </p:cBhvr>
                                      <p:to>
                                        <p:strVal val="visible"/>
                                      </p:to>
                                    </p:set>
                                    <p:anim calcmode="lin" valueType="num">
                                      <p:cBhvr>
                                        <p:cTn id="38" dur="500" fill="hold"/>
                                        <p:tgtEl>
                                          <p:spTgt spid="396302"/>
                                        </p:tgtEl>
                                        <p:attrNameLst>
                                          <p:attrName>ppt_x</p:attrName>
                                        </p:attrNameLst>
                                      </p:cBhvr>
                                      <p:tavLst>
                                        <p:tav tm="0">
                                          <p:val>
                                            <p:strVal val="#ppt_x-#ppt_w/2"/>
                                          </p:val>
                                        </p:tav>
                                        <p:tav tm="100000">
                                          <p:val>
                                            <p:strVal val="#ppt_x"/>
                                          </p:val>
                                        </p:tav>
                                      </p:tavLst>
                                    </p:anim>
                                    <p:anim calcmode="lin" valueType="num">
                                      <p:cBhvr>
                                        <p:cTn id="39" dur="500" fill="hold"/>
                                        <p:tgtEl>
                                          <p:spTgt spid="396302"/>
                                        </p:tgtEl>
                                        <p:attrNameLst>
                                          <p:attrName>ppt_y</p:attrName>
                                        </p:attrNameLst>
                                      </p:cBhvr>
                                      <p:tavLst>
                                        <p:tav tm="0">
                                          <p:val>
                                            <p:strVal val="#ppt_y"/>
                                          </p:val>
                                        </p:tav>
                                        <p:tav tm="100000">
                                          <p:val>
                                            <p:strVal val="#ppt_y"/>
                                          </p:val>
                                        </p:tav>
                                      </p:tavLst>
                                    </p:anim>
                                    <p:anim calcmode="lin" valueType="num">
                                      <p:cBhvr>
                                        <p:cTn id="40" dur="500" fill="hold"/>
                                        <p:tgtEl>
                                          <p:spTgt spid="396302"/>
                                        </p:tgtEl>
                                        <p:attrNameLst>
                                          <p:attrName>ppt_w</p:attrName>
                                        </p:attrNameLst>
                                      </p:cBhvr>
                                      <p:tavLst>
                                        <p:tav tm="0">
                                          <p:val>
                                            <p:fltVal val="0.000000"/>
                                          </p:val>
                                        </p:tav>
                                        <p:tav tm="100000">
                                          <p:val>
                                            <p:strVal val="#ppt_w"/>
                                          </p:val>
                                        </p:tav>
                                      </p:tavLst>
                                    </p:anim>
                                    <p:anim calcmode="lin" valueType="num">
                                      <p:cBhvr>
                                        <p:cTn id="41" dur="500" fill="hold"/>
                                        <p:tgtEl>
                                          <p:spTgt spid="396302"/>
                                        </p:tgtEl>
                                        <p:attrNameLst>
                                          <p:attrName>ppt_h</p:attrName>
                                        </p:attrNameLst>
                                      </p:cBhvr>
                                      <p:tavLst>
                                        <p:tav tm="0">
                                          <p:val>
                                            <p:strVal val="#ppt_h"/>
                                          </p:val>
                                        </p:tav>
                                        <p:tav tm="100000">
                                          <p:val>
                                            <p:strVal val="#ppt_h"/>
                                          </p:val>
                                        </p:tav>
                                      </p:tavLst>
                                    </p:anim>
                                  </p:childTnLst>
                                </p:cTn>
                              </p:par>
                              <p:par>
                                <p:cTn id="42" presetID="17" presetClass="entr" presetSubtype="8" fill="hold" grpId="0" nodeType="withEffect">
                                  <p:stCondLst>
                                    <p:cond delay="0"/>
                                  </p:stCondLst>
                                  <p:childTnLst>
                                    <p:set>
                                      <p:cBhvr>
                                        <p:cTn id="43" dur="1" fill="hold">
                                          <p:stCondLst>
                                            <p:cond delay="0"/>
                                          </p:stCondLst>
                                        </p:cTn>
                                        <p:tgtEl>
                                          <p:spTgt spid="396299"/>
                                        </p:tgtEl>
                                        <p:attrNameLst>
                                          <p:attrName>style.visibility</p:attrName>
                                        </p:attrNameLst>
                                      </p:cBhvr>
                                      <p:to>
                                        <p:strVal val="visible"/>
                                      </p:to>
                                    </p:set>
                                    <p:anim calcmode="lin" valueType="num">
                                      <p:cBhvr>
                                        <p:cTn id="44" dur="500" fill="hold"/>
                                        <p:tgtEl>
                                          <p:spTgt spid="396299"/>
                                        </p:tgtEl>
                                        <p:attrNameLst>
                                          <p:attrName>ppt_x</p:attrName>
                                        </p:attrNameLst>
                                      </p:cBhvr>
                                      <p:tavLst>
                                        <p:tav tm="0">
                                          <p:val>
                                            <p:strVal val="#ppt_x-#ppt_w/2"/>
                                          </p:val>
                                        </p:tav>
                                        <p:tav tm="100000">
                                          <p:val>
                                            <p:strVal val="#ppt_x"/>
                                          </p:val>
                                        </p:tav>
                                      </p:tavLst>
                                    </p:anim>
                                    <p:anim calcmode="lin" valueType="num">
                                      <p:cBhvr>
                                        <p:cTn id="45" dur="500" fill="hold"/>
                                        <p:tgtEl>
                                          <p:spTgt spid="396299"/>
                                        </p:tgtEl>
                                        <p:attrNameLst>
                                          <p:attrName>ppt_y</p:attrName>
                                        </p:attrNameLst>
                                      </p:cBhvr>
                                      <p:tavLst>
                                        <p:tav tm="0">
                                          <p:val>
                                            <p:strVal val="#ppt_y"/>
                                          </p:val>
                                        </p:tav>
                                        <p:tav tm="100000">
                                          <p:val>
                                            <p:strVal val="#ppt_y"/>
                                          </p:val>
                                        </p:tav>
                                      </p:tavLst>
                                    </p:anim>
                                    <p:anim calcmode="lin" valueType="num">
                                      <p:cBhvr>
                                        <p:cTn id="46" dur="500" fill="hold"/>
                                        <p:tgtEl>
                                          <p:spTgt spid="396299"/>
                                        </p:tgtEl>
                                        <p:attrNameLst>
                                          <p:attrName>ppt_w</p:attrName>
                                        </p:attrNameLst>
                                      </p:cBhvr>
                                      <p:tavLst>
                                        <p:tav tm="0">
                                          <p:val>
                                            <p:fltVal val="0.000000"/>
                                          </p:val>
                                        </p:tav>
                                        <p:tav tm="100000">
                                          <p:val>
                                            <p:strVal val="#ppt_w"/>
                                          </p:val>
                                        </p:tav>
                                      </p:tavLst>
                                    </p:anim>
                                    <p:anim calcmode="lin" valueType="num">
                                      <p:cBhvr>
                                        <p:cTn id="47" dur="500" fill="hold"/>
                                        <p:tgtEl>
                                          <p:spTgt spid="396299"/>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8"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 calcmode="lin" valueType="num">
                                      <p:cBhvr>
                                        <p:cTn id="52" dur="500" fill="hold"/>
                                        <p:tgtEl>
                                          <p:spTgt spid="4"/>
                                        </p:tgtEl>
                                        <p:attrNameLst>
                                          <p:attrName>ppt_x</p:attrName>
                                        </p:attrNameLst>
                                      </p:cBhvr>
                                      <p:tavLst>
                                        <p:tav tm="0">
                                          <p:val>
                                            <p:strVal val="#ppt_x-#ppt_w/2"/>
                                          </p:val>
                                        </p:tav>
                                        <p:tav tm="100000">
                                          <p:val>
                                            <p:strVal val="#ppt_x"/>
                                          </p:val>
                                        </p:tav>
                                      </p:tavLst>
                                    </p:anim>
                                    <p:anim calcmode="lin" valueType="num">
                                      <p:cBhvr>
                                        <p:cTn id="53" dur="500" fill="hold"/>
                                        <p:tgtEl>
                                          <p:spTgt spid="4"/>
                                        </p:tgtEl>
                                        <p:attrNameLst>
                                          <p:attrName>ppt_y</p:attrName>
                                        </p:attrNameLst>
                                      </p:cBhvr>
                                      <p:tavLst>
                                        <p:tav tm="0">
                                          <p:val>
                                            <p:strVal val="#ppt_y"/>
                                          </p:val>
                                        </p:tav>
                                        <p:tav tm="100000">
                                          <p:val>
                                            <p:strVal val="#ppt_y"/>
                                          </p:val>
                                        </p:tav>
                                      </p:tavLst>
                                    </p:anim>
                                    <p:anim calcmode="lin" valueType="num">
                                      <p:cBhvr>
                                        <p:cTn id="54" dur="500" fill="hold"/>
                                        <p:tgtEl>
                                          <p:spTgt spid="4"/>
                                        </p:tgtEl>
                                        <p:attrNameLst>
                                          <p:attrName>ppt_w</p:attrName>
                                        </p:attrNameLst>
                                      </p:cBhvr>
                                      <p:tavLst>
                                        <p:tav tm="0">
                                          <p:val>
                                            <p:fltVal val="0.000000"/>
                                          </p:val>
                                        </p:tav>
                                        <p:tav tm="100000">
                                          <p:val>
                                            <p:strVal val="#ppt_w"/>
                                          </p:val>
                                        </p:tav>
                                      </p:tavLst>
                                    </p:anim>
                                    <p:anim calcmode="lin" valueType="num">
                                      <p:cBhvr>
                                        <p:cTn id="55" dur="500" fill="hold"/>
                                        <p:tgtEl>
                                          <p:spTgt spid="4"/>
                                        </p:tgtEl>
                                        <p:attrNameLst>
                                          <p:attrName>ppt_h</p:attrName>
                                        </p:attrNameLst>
                                      </p:cBhvr>
                                      <p:tavLst>
                                        <p:tav tm="0">
                                          <p:val>
                                            <p:strVal val="#ppt_h"/>
                                          </p:val>
                                        </p:tav>
                                        <p:tav tm="100000">
                                          <p:val>
                                            <p:strVal val="#ppt_h"/>
                                          </p:val>
                                        </p:tav>
                                      </p:tavLst>
                                    </p:anim>
                                  </p:childTnLst>
                                </p:cTn>
                              </p:par>
                              <p:par>
                                <p:cTn id="56" presetID="17" presetClass="entr" presetSubtype="8" fill="hold" grpId="0" nodeType="withEffect">
                                  <p:stCondLst>
                                    <p:cond delay="0"/>
                                  </p:stCondLst>
                                  <p:childTnLst>
                                    <p:set>
                                      <p:cBhvr>
                                        <p:cTn id="57" dur="1" fill="hold">
                                          <p:stCondLst>
                                            <p:cond delay="0"/>
                                          </p:stCondLst>
                                        </p:cTn>
                                        <p:tgtEl>
                                          <p:spTgt spid="396300"/>
                                        </p:tgtEl>
                                        <p:attrNameLst>
                                          <p:attrName>style.visibility</p:attrName>
                                        </p:attrNameLst>
                                      </p:cBhvr>
                                      <p:to>
                                        <p:strVal val="visible"/>
                                      </p:to>
                                    </p:set>
                                    <p:anim calcmode="lin" valueType="num">
                                      <p:cBhvr>
                                        <p:cTn id="58" dur="500" fill="hold"/>
                                        <p:tgtEl>
                                          <p:spTgt spid="396300"/>
                                        </p:tgtEl>
                                        <p:attrNameLst>
                                          <p:attrName>ppt_x</p:attrName>
                                        </p:attrNameLst>
                                      </p:cBhvr>
                                      <p:tavLst>
                                        <p:tav tm="0">
                                          <p:val>
                                            <p:strVal val="#ppt_x-#ppt_w/2"/>
                                          </p:val>
                                        </p:tav>
                                        <p:tav tm="100000">
                                          <p:val>
                                            <p:strVal val="#ppt_x"/>
                                          </p:val>
                                        </p:tav>
                                      </p:tavLst>
                                    </p:anim>
                                    <p:anim calcmode="lin" valueType="num">
                                      <p:cBhvr>
                                        <p:cTn id="59" dur="500" fill="hold"/>
                                        <p:tgtEl>
                                          <p:spTgt spid="396300"/>
                                        </p:tgtEl>
                                        <p:attrNameLst>
                                          <p:attrName>ppt_y</p:attrName>
                                        </p:attrNameLst>
                                      </p:cBhvr>
                                      <p:tavLst>
                                        <p:tav tm="0">
                                          <p:val>
                                            <p:strVal val="#ppt_y"/>
                                          </p:val>
                                        </p:tav>
                                        <p:tav tm="100000">
                                          <p:val>
                                            <p:strVal val="#ppt_y"/>
                                          </p:val>
                                        </p:tav>
                                      </p:tavLst>
                                    </p:anim>
                                    <p:anim calcmode="lin" valueType="num">
                                      <p:cBhvr>
                                        <p:cTn id="60" dur="500" fill="hold"/>
                                        <p:tgtEl>
                                          <p:spTgt spid="396300"/>
                                        </p:tgtEl>
                                        <p:attrNameLst>
                                          <p:attrName>ppt_w</p:attrName>
                                        </p:attrNameLst>
                                      </p:cBhvr>
                                      <p:tavLst>
                                        <p:tav tm="0">
                                          <p:val>
                                            <p:fltVal val="0.000000"/>
                                          </p:val>
                                        </p:tav>
                                        <p:tav tm="100000">
                                          <p:val>
                                            <p:strVal val="#ppt_w"/>
                                          </p:val>
                                        </p:tav>
                                      </p:tavLst>
                                    </p:anim>
                                    <p:anim calcmode="lin" valueType="num">
                                      <p:cBhvr>
                                        <p:cTn id="61" dur="500" fill="hold"/>
                                        <p:tgtEl>
                                          <p:spTgt spid="396300"/>
                                        </p:tgtEl>
                                        <p:attrNameLst>
                                          <p:attrName>ppt_h</p:attrName>
                                        </p:attrNameLst>
                                      </p:cBhvr>
                                      <p:tavLst>
                                        <p:tav tm="0">
                                          <p:val>
                                            <p:strVal val="#ppt_h"/>
                                          </p:val>
                                        </p:tav>
                                        <p:tav tm="100000">
                                          <p:val>
                                            <p:strVal val="#ppt_h"/>
                                          </p:val>
                                        </p:tav>
                                      </p:tavLst>
                                    </p:anim>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96328"/>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7" presetClass="entr" presetSubtype="8" fill="hold" grpId="0" nodeType="clickEffect">
                                  <p:stCondLst>
                                    <p:cond delay="0"/>
                                  </p:stCondLst>
                                  <p:childTnLst>
                                    <p:set>
                                      <p:cBhvr>
                                        <p:cTn id="69" dur="1" fill="hold">
                                          <p:stCondLst>
                                            <p:cond delay="0"/>
                                          </p:stCondLst>
                                        </p:cTn>
                                        <p:tgtEl>
                                          <p:spTgt spid="396303"/>
                                        </p:tgtEl>
                                        <p:attrNameLst>
                                          <p:attrName>style.visibility</p:attrName>
                                        </p:attrNameLst>
                                      </p:cBhvr>
                                      <p:to>
                                        <p:strVal val="visible"/>
                                      </p:to>
                                    </p:set>
                                    <p:anim calcmode="lin" valueType="num">
                                      <p:cBhvr>
                                        <p:cTn id="70" dur="500" fill="hold"/>
                                        <p:tgtEl>
                                          <p:spTgt spid="396303"/>
                                        </p:tgtEl>
                                        <p:attrNameLst>
                                          <p:attrName>ppt_x</p:attrName>
                                        </p:attrNameLst>
                                      </p:cBhvr>
                                      <p:tavLst>
                                        <p:tav tm="0">
                                          <p:val>
                                            <p:strVal val="#ppt_x-#ppt_w/2"/>
                                          </p:val>
                                        </p:tav>
                                        <p:tav tm="100000">
                                          <p:val>
                                            <p:strVal val="#ppt_x"/>
                                          </p:val>
                                        </p:tav>
                                      </p:tavLst>
                                    </p:anim>
                                    <p:anim calcmode="lin" valueType="num">
                                      <p:cBhvr>
                                        <p:cTn id="71" dur="500" fill="hold"/>
                                        <p:tgtEl>
                                          <p:spTgt spid="396303"/>
                                        </p:tgtEl>
                                        <p:attrNameLst>
                                          <p:attrName>ppt_y</p:attrName>
                                        </p:attrNameLst>
                                      </p:cBhvr>
                                      <p:tavLst>
                                        <p:tav tm="0">
                                          <p:val>
                                            <p:strVal val="#ppt_y"/>
                                          </p:val>
                                        </p:tav>
                                        <p:tav tm="100000">
                                          <p:val>
                                            <p:strVal val="#ppt_y"/>
                                          </p:val>
                                        </p:tav>
                                      </p:tavLst>
                                    </p:anim>
                                    <p:anim calcmode="lin" valueType="num">
                                      <p:cBhvr>
                                        <p:cTn id="72" dur="500" fill="hold"/>
                                        <p:tgtEl>
                                          <p:spTgt spid="396303"/>
                                        </p:tgtEl>
                                        <p:attrNameLst>
                                          <p:attrName>ppt_w</p:attrName>
                                        </p:attrNameLst>
                                      </p:cBhvr>
                                      <p:tavLst>
                                        <p:tav tm="0">
                                          <p:val>
                                            <p:fltVal val="0.000000"/>
                                          </p:val>
                                        </p:tav>
                                        <p:tav tm="100000">
                                          <p:val>
                                            <p:strVal val="#ppt_w"/>
                                          </p:val>
                                        </p:tav>
                                      </p:tavLst>
                                    </p:anim>
                                    <p:anim calcmode="lin" valueType="num">
                                      <p:cBhvr>
                                        <p:cTn id="73" dur="500" fill="hold"/>
                                        <p:tgtEl>
                                          <p:spTgt spid="396303"/>
                                        </p:tgtEl>
                                        <p:attrNameLst>
                                          <p:attrName>ppt_h</p:attrName>
                                        </p:attrNameLst>
                                      </p:cBhvr>
                                      <p:tavLst>
                                        <p:tav tm="0">
                                          <p:val>
                                            <p:strVal val="#ppt_h"/>
                                          </p:val>
                                        </p:tav>
                                        <p:tav tm="100000">
                                          <p:val>
                                            <p:strVal val="#ppt_h"/>
                                          </p:val>
                                        </p:tav>
                                      </p:tavLst>
                                    </p:anim>
                                  </p:childTnLst>
                                </p:cTn>
                              </p:par>
                              <p:par>
                                <p:cTn id="74" presetID="17" presetClass="entr" presetSubtype="8" fill="hold" grpId="0" nodeType="withEffect">
                                  <p:stCondLst>
                                    <p:cond delay="0"/>
                                  </p:stCondLst>
                                  <p:childTnLst>
                                    <p:set>
                                      <p:cBhvr>
                                        <p:cTn id="75" dur="1" fill="hold">
                                          <p:stCondLst>
                                            <p:cond delay="0"/>
                                          </p:stCondLst>
                                        </p:cTn>
                                        <p:tgtEl>
                                          <p:spTgt spid="396301"/>
                                        </p:tgtEl>
                                        <p:attrNameLst>
                                          <p:attrName>style.visibility</p:attrName>
                                        </p:attrNameLst>
                                      </p:cBhvr>
                                      <p:to>
                                        <p:strVal val="visible"/>
                                      </p:to>
                                    </p:set>
                                    <p:anim calcmode="lin" valueType="num">
                                      <p:cBhvr>
                                        <p:cTn id="76" dur="500" fill="hold"/>
                                        <p:tgtEl>
                                          <p:spTgt spid="396301"/>
                                        </p:tgtEl>
                                        <p:attrNameLst>
                                          <p:attrName>ppt_x</p:attrName>
                                        </p:attrNameLst>
                                      </p:cBhvr>
                                      <p:tavLst>
                                        <p:tav tm="0">
                                          <p:val>
                                            <p:strVal val="#ppt_x-#ppt_w/2"/>
                                          </p:val>
                                        </p:tav>
                                        <p:tav tm="100000">
                                          <p:val>
                                            <p:strVal val="#ppt_x"/>
                                          </p:val>
                                        </p:tav>
                                      </p:tavLst>
                                    </p:anim>
                                    <p:anim calcmode="lin" valueType="num">
                                      <p:cBhvr>
                                        <p:cTn id="77" dur="500" fill="hold"/>
                                        <p:tgtEl>
                                          <p:spTgt spid="396301"/>
                                        </p:tgtEl>
                                        <p:attrNameLst>
                                          <p:attrName>ppt_y</p:attrName>
                                        </p:attrNameLst>
                                      </p:cBhvr>
                                      <p:tavLst>
                                        <p:tav tm="0">
                                          <p:val>
                                            <p:strVal val="#ppt_y"/>
                                          </p:val>
                                        </p:tav>
                                        <p:tav tm="100000">
                                          <p:val>
                                            <p:strVal val="#ppt_y"/>
                                          </p:val>
                                        </p:tav>
                                      </p:tavLst>
                                    </p:anim>
                                    <p:anim calcmode="lin" valueType="num">
                                      <p:cBhvr>
                                        <p:cTn id="78" dur="500" fill="hold"/>
                                        <p:tgtEl>
                                          <p:spTgt spid="396301"/>
                                        </p:tgtEl>
                                        <p:attrNameLst>
                                          <p:attrName>ppt_w</p:attrName>
                                        </p:attrNameLst>
                                      </p:cBhvr>
                                      <p:tavLst>
                                        <p:tav tm="0">
                                          <p:val>
                                            <p:fltVal val="0.000000"/>
                                          </p:val>
                                        </p:tav>
                                        <p:tav tm="100000">
                                          <p:val>
                                            <p:strVal val="#ppt_w"/>
                                          </p:val>
                                        </p:tav>
                                      </p:tavLst>
                                    </p:anim>
                                    <p:anim calcmode="lin" valueType="num">
                                      <p:cBhvr>
                                        <p:cTn id="79" dur="500" fill="hold"/>
                                        <p:tgtEl>
                                          <p:spTgt spid="396301"/>
                                        </p:tgtEl>
                                        <p:attrNameLst>
                                          <p:attrName>ppt_h</p:attrName>
                                        </p:attrNameLst>
                                      </p:cBhvr>
                                      <p:tavLst>
                                        <p:tav tm="0">
                                          <p:val>
                                            <p:strVal val="#ppt_h"/>
                                          </p:val>
                                        </p:tav>
                                        <p:tav tm="100000">
                                          <p:val>
                                            <p:strVal val="#ppt_h"/>
                                          </p:val>
                                        </p:tav>
                                      </p:tavLst>
                                    </p:anim>
                                  </p:childTnLst>
                                </p:cTn>
                              </p:par>
                            </p:childTnLst>
                          </p:cTn>
                        </p:par>
                      </p:childTnLst>
                    </p:cTn>
                  </p:par>
                  <p:par>
                    <p:cTn id="80" fill="hold">
                      <p:stCondLst>
                        <p:cond delay="indefinite"/>
                      </p:stCondLst>
                      <p:childTnLst>
                        <p:par>
                          <p:cTn id="81" fill="hold">
                            <p:stCondLst>
                              <p:cond delay="0"/>
                            </p:stCondLst>
                            <p:childTnLst>
                              <p:par>
                                <p:cTn id="82" presetID="4" presetClass="entr" presetSubtype="16" fill="hold" nodeType="clickEffect">
                                  <p:stCondLst>
                                    <p:cond delay="0"/>
                                  </p:stCondLst>
                                  <p:childTnLst>
                                    <p:set>
                                      <p:cBhvr>
                                        <p:cTn id="83" dur="1" fill="hold">
                                          <p:stCondLst>
                                            <p:cond delay="0"/>
                                          </p:stCondLst>
                                        </p:cTn>
                                        <p:tgtEl>
                                          <p:spTgt spid="396311">
                                            <p:txEl>
                                              <p:charRg st="7" end="24"/>
                                            </p:txEl>
                                          </p:spTgt>
                                        </p:tgtEl>
                                        <p:attrNameLst>
                                          <p:attrName>style.visibility</p:attrName>
                                        </p:attrNameLst>
                                      </p:cBhvr>
                                      <p:to>
                                        <p:strVal val="visible"/>
                                      </p:to>
                                    </p:set>
                                    <p:animEffect transition="in" filter="box(in)">
                                      <p:cBhvr>
                                        <p:cTn id="84" dur="500"/>
                                        <p:tgtEl>
                                          <p:spTgt spid="396311">
                                            <p:txEl>
                                              <p:charRg st="7" end="24"/>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4" presetClass="entr" presetSubtype="16" fill="hold" nodeType="clickEffect">
                                  <p:stCondLst>
                                    <p:cond delay="0"/>
                                  </p:stCondLst>
                                  <p:childTnLst>
                                    <p:set>
                                      <p:cBhvr>
                                        <p:cTn id="88" dur="1" fill="hold">
                                          <p:stCondLst>
                                            <p:cond delay="0"/>
                                          </p:stCondLst>
                                        </p:cTn>
                                        <p:tgtEl>
                                          <p:spTgt spid="396311">
                                            <p:txEl>
                                              <p:charRg st="24" end="37"/>
                                            </p:txEl>
                                          </p:spTgt>
                                        </p:tgtEl>
                                        <p:attrNameLst>
                                          <p:attrName>style.visibility</p:attrName>
                                        </p:attrNameLst>
                                      </p:cBhvr>
                                      <p:to>
                                        <p:strVal val="visible"/>
                                      </p:to>
                                    </p:set>
                                    <p:animEffect transition="in" filter="box(in)">
                                      <p:cBhvr>
                                        <p:cTn id="89" dur="500"/>
                                        <p:tgtEl>
                                          <p:spTgt spid="396311">
                                            <p:txEl>
                                              <p:charRg st="24" end="3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8" grpId="0" animBg="1"/>
      <p:bldP spid="396299" grpId="0"/>
      <p:bldP spid="396300" grpId="0"/>
      <p:bldP spid="396301" grpId="0"/>
      <p:bldP spid="396302" grpId="0" animBg="1"/>
      <p:bldP spid="396303" grpId="0" animBg="1"/>
      <p:bldP spid="396310" grpId="0" animBg="1"/>
      <p:bldP spid="39632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
          <p:cNvGrpSpPr/>
          <p:nvPr/>
        </p:nvGrpSpPr>
        <p:grpSpPr>
          <a:xfrm>
            <a:off x="7010400" y="981075"/>
            <a:ext cx="1389063" cy="4895850"/>
            <a:chOff x="4416" y="618"/>
            <a:chExt cx="875" cy="3084"/>
          </a:xfrm>
        </p:grpSpPr>
        <p:grpSp>
          <p:nvGrpSpPr>
            <p:cNvPr id="30752" name="Group 3"/>
            <p:cNvGrpSpPr/>
            <p:nvPr/>
          </p:nvGrpSpPr>
          <p:grpSpPr>
            <a:xfrm>
              <a:off x="4416" y="890"/>
              <a:ext cx="875" cy="2812"/>
              <a:chOff x="4416" y="890"/>
              <a:chExt cx="875" cy="2812"/>
            </a:xfrm>
          </p:grpSpPr>
          <p:sp>
            <p:nvSpPr>
              <p:cNvPr id="30754" name="Rectangle 4"/>
              <p:cNvSpPr/>
              <p:nvPr/>
            </p:nvSpPr>
            <p:spPr>
              <a:xfrm>
                <a:off x="4416" y="890"/>
                <a:ext cx="875" cy="2812"/>
              </a:xfrm>
              <a:prstGeom prst="rect">
                <a:avLst/>
              </a:prstGeom>
              <a:solidFill>
                <a:srgbClr val="FFE089"/>
              </a:solidFill>
              <a:ln w="19050" cap="flat" cmpd="sng">
                <a:solidFill>
                  <a:schemeClr val="tx1"/>
                </a:solidFill>
                <a:prstDash val="solid"/>
                <a:miter/>
                <a:headEnd type="none" w="med" len="med"/>
                <a:tailEnd type="none" w="med" len="med"/>
              </a:ln>
            </p:spPr>
            <p:txBody>
              <a:bodyPr wrap="none" anchor="ctr"/>
              <a:p>
                <a:pPr algn="l">
                  <a:spcBef>
                    <a:spcPct val="0"/>
                  </a:spcBef>
                </a:pPr>
                <a:endParaRPr lang="en-US" altLang="zh-CN" sz="1800" dirty="0">
                  <a:latin typeface="Times New Roman" panose="02020603050405020304" pitchFamily="18" charset="0"/>
                </a:endParaRPr>
              </a:p>
              <a:p>
                <a:pPr algn="l">
                  <a:spcBef>
                    <a:spcPct val="0"/>
                  </a:spcBef>
                </a:pPr>
                <a:endParaRPr lang="en-US" altLang="zh-CN" sz="1800" dirty="0">
                  <a:latin typeface="Times New Roman" panose="02020603050405020304" pitchFamily="18" charset="0"/>
                </a:endParaRPr>
              </a:p>
            </p:txBody>
          </p:sp>
          <p:sp>
            <p:nvSpPr>
              <p:cNvPr id="30755" name="AutoShape 5"/>
              <p:cNvSpPr/>
              <p:nvPr/>
            </p:nvSpPr>
            <p:spPr>
              <a:xfrm>
                <a:off x="4422" y="1026"/>
                <a:ext cx="862" cy="136"/>
              </a:xfrm>
              <a:prstGeom prst="wave">
                <a:avLst>
                  <a:gd name="adj1" fmla="val 13005"/>
                  <a:gd name="adj2" fmla="val 0"/>
                </a:avLst>
              </a:prstGeom>
              <a:solidFill>
                <a:schemeClr val="bg1"/>
              </a:solidFill>
              <a:ln w="19050">
                <a:noFill/>
              </a:ln>
            </p:spPr>
            <p:txBody>
              <a:bodyPr anchor="ctr">
                <a:spAutoFit/>
              </a:bodyPr>
              <a:p>
                <a:endParaRPr lang="zh-CN" altLang="en-US" dirty="0">
                  <a:latin typeface="Times New Roman" panose="02020603050405020304" pitchFamily="18" charset="0"/>
                </a:endParaRPr>
              </a:p>
            </p:txBody>
          </p:sp>
          <p:sp>
            <p:nvSpPr>
              <p:cNvPr id="30756" name="AutoShape 6"/>
              <p:cNvSpPr/>
              <p:nvPr/>
            </p:nvSpPr>
            <p:spPr>
              <a:xfrm>
                <a:off x="4422" y="3436"/>
                <a:ext cx="862" cy="136"/>
              </a:xfrm>
              <a:prstGeom prst="wave">
                <a:avLst>
                  <a:gd name="adj1" fmla="val 13005"/>
                  <a:gd name="adj2" fmla="val 0"/>
                </a:avLst>
              </a:prstGeom>
              <a:solidFill>
                <a:schemeClr val="bg1"/>
              </a:solidFill>
              <a:ln w="19050">
                <a:noFill/>
              </a:ln>
            </p:spPr>
            <p:txBody>
              <a:bodyPr anchor="ctr">
                <a:spAutoFit/>
              </a:bodyPr>
              <a:p>
                <a:endParaRPr lang="zh-CN" altLang="en-US" dirty="0">
                  <a:latin typeface="Times New Roman" panose="02020603050405020304" pitchFamily="18" charset="0"/>
                </a:endParaRPr>
              </a:p>
            </p:txBody>
          </p:sp>
        </p:grpSp>
        <p:sp>
          <p:nvSpPr>
            <p:cNvPr id="30753" name="Text Box 7"/>
            <p:cNvSpPr txBox="1"/>
            <p:nvPr/>
          </p:nvSpPr>
          <p:spPr>
            <a:xfrm>
              <a:off x="4468" y="618"/>
              <a:ext cx="726" cy="231"/>
            </a:xfrm>
            <a:prstGeom prst="rect">
              <a:avLst/>
            </a:prstGeom>
            <a:noFill/>
            <a:ln w="19050">
              <a:noFill/>
            </a:ln>
          </p:spPr>
          <p:txBody>
            <a:bodyPr>
              <a:spAutoFit/>
            </a:bodyPr>
            <a:p>
              <a:pPr>
                <a:buClr>
                  <a:schemeClr val="tx1"/>
                </a:buClr>
              </a:pPr>
              <a:r>
                <a:rPr lang="zh-CN" altLang="en-US" sz="1800" dirty="0">
                  <a:latin typeface="Arial" panose="020B0604020202020204" pitchFamily="34" charset="0"/>
                </a:rPr>
                <a:t>内存</a:t>
              </a:r>
              <a:endParaRPr lang="zh-CN" altLang="en-US" sz="1800" dirty="0">
                <a:latin typeface="Arial" panose="020B0604020202020204" pitchFamily="34" charset="0"/>
              </a:endParaRPr>
            </a:p>
          </p:txBody>
        </p:sp>
      </p:grpSp>
      <p:sp>
        <p:nvSpPr>
          <p:cNvPr id="397320" name="Rectangle 8"/>
          <p:cNvSpPr/>
          <p:nvPr/>
        </p:nvSpPr>
        <p:spPr>
          <a:xfrm>
            <a:off x="7008813" y="2667000"/>
            <a:ext cx="1389062" cy="1068388"/>
          </a:xfrm>
          <a:prstGeom prst="rect">
            <a:avLst/>
          </a:prstGeom>
          <a:solidFill>
            <a:srgbClr val="FFCCFF"/>
          </a:solidFill>
          <a:ln w="19050" cap="flat" cmpd="sng">
            <a:solidFill>
              <a:schemeClr val="tx1"/>
            </a:solidFill>
            <a:prstDash val="solid"/>
            <a:miter/>
            <a:headEnd type="none" w="med" len="med"/>
            <a:tailEnd type="none" w="med" len="med"/>
          </a:ln>
        </p:spPr>
        <p:txBody>
          <a:bodyPr wrap="none" anchor="ctr"/>
          <a:p>
            <a:pPr algn="l">
              <a:spcBef>
                <a:spcPct val="0"/>
              </a:spcBef>
            </a:pPr>
            <a:endParaRPr lang="en-US" altLang="zh-CN" sz="1800" dirty="0">
              <a:latin typeface="Times New Roman" panose="02020603050405020304" pitchFamily="18" charset="0"/>
            </a:endParaRPr>
          </a:p>
        </p:txBody>
      </p:sp>
      <p:sp>
        <p:nvSpPr>
          <p:cNvPr id="397321" name="Rectangle 9"/>
          <p:cNvSpPr/>
          <p:nvPr/>
        </p:nvSpPr>
        <p:spPr>
          <a:xfrm>
            <a:off x="7008813" y="3736975"/>
            <a:ext cx="1389062" cy="619125"/>
          </a:xfrm>
          <a:prstGeom prst="rect">
            <a:avLst/>
          </a:prstGeom>
          <a:solidFill>
            <a:srgbClr val="94CCFE"/>
          </a:solidFill>
          <a:ln w="19050" cap="flat" cmpd="sng">
            <a:solidFill>
              <a:schemeClr val="tx1"/>
            </a:solidFill>
            <a:prstDash val="solid"/>
            <a:miter/>
            <a:headEnd type="none" w="med" len="med"/>
            <a:tailEnd type="none" w="med" len="med"/>
          </a:ln>
        </p:spPr>
        <p:txBody>
          <a:bodyPr wrap="none" anchor="ctr"/>
          <a:p>
            <a:pPr algn="l">
              <a:spcBef>
                <a:spcPct val="0"/>
              </a:spcBef>
            </a:pPr>
            <a:endParaRPr lang="en-US" altLang="zh-CN" sz="1800" dirty="0">
              <a:solidFill>
                <a:schemeClr val="bg2"/>
              </a:solidFill>
              <a:latin typeface="Times New Roman" panose="02020603050405020304" pitchFamily="18" charset="0"/>
            </a:endParaRPr>
          </a:p>
        </p:txBody>
      </p:sp>
      <p:sp>
        <p:nvSpPr>
          <p:cNvPr id="397322" name="Text Box 10"/>
          <p:cNvSpPr txBox="1">
            <a:spLocks noChangeArrowheads="1"/>
          </p:cNvSpPr>
          <p:nvPr/>
        </p:nvSpPr>
        <p:spPr bwMode="auto">
          <a:xfrm>
            <a:off x="611188" y="188913"/>
            <a:ext cx="7848600" cy="762000"/>
          </a:xfrm>
          <a:prstGeom prst="rect">
            <a:avLst/>
          </a:prstGeom>
          <a:noFill/>
          <a:ln w="9525">
            <a:noFill/>
            <a:miter lim="800000"/>
          </a:ln>
          <a:effectLst/>
        </p:spPr>
        <p:txBody>
          <a:bodyPr>
            <a:spAutoFit/>
          </a:bodyPr>
          <a:lstStyle/>
          <a:p>
            <a:pPr marR="0" algn="l" defTabSz="914400">
              <a:spcBef>
                <a:spcPct val="0"/>
              </a:spcBef>
              <a:buClrTx/>
              <a:buSzTx/>
              <a:buFontTx/>
              <a:buNone/>
              <a:defRPr/>
            </a:pPr>
            <a:r>
              <a:rPr kumimoji="1" lang="en-US" altLang="zh-CN" sz="4400" u="sng" kern="1200" cap="none" spc="0" normalizeH="0" baseline="0" noProof="0" smtClean="0">
                <a:solidFill>
                  <a:srgbClr val="D60093"/>
                </a:solidFill>
                <a:effectLst>
                  <a:outerShdw blurRad="38100" dist="38100" dir="2700000" algn="tl">
                    <a:srgbClr val="C0C0C0"/>
                  </a:outerShdw>
                </a:effectLst>
                <a:latin typeface="Times New Roman" panose="02020603050405020304" pitchFamily="18" charset="0"/>
                <a:ea typeface="仿宋_GB2312" pitchFamily="49" charset="-122"/>
                <a:cs typeface="+mn-cs"/>
              </a:rPr>
              <a:t>4.2 </a:t>
            </a:r>
            <a:r>
              <a:rPr kumimoji="1" lang="zh-CN" altLang="en-US" sz="4400" u="sng" kern="1200" cap="none" spc="0" normalizeH="0" baseline="0" noProof="0" smtClean="0">
                <a:solidFill>
                  <a:srgbClr val="D60093"/>
                </a:solidFill>
                <a:effectLst>
                  <a:outerShdw blurRad="38100" dist="38100" dir="2700000" algn="tl">
                    <a:srgbClr val="C0C0C0"/>
                  </a:outerShdw>
                </a:effectLst>
                <a:latin typeface="Times New Roman" panose="02020603050405020304" pitchFamily="18" charset="0"/>
                <a:ea typeface="仿宋_GB2312" pitchFamily="49" charset="-122"/>
                <a:cs typeface="+mn-cs"/>
              </a:rPr>
              <a:t>程序的装入和链接</a:t>
            </a:r>
            <a:endParaRPr kumimoji="1" lang="en-US" altLang="zh-CN" sz="4400" u="sng" kern="1200" cap="none" spc="0" normalizeH="0" baseline="0" noProof="0" smtClean="0">
              <a:solidFill>
                <a:srgbClr val="D60093"/>
              </a:solidFill>
              <a:effectLst>
                <a:outerShdw blurRad="38100" dist="38100" dir="2700000" algn="tl">
                  <a:srgbClr val="C0C0C0"/>
                </a:outerShdw>
              </a:effectLst>
              <a:latin typeface="Times New Roman" panose="02020603050405020304" pitchFamily="18" charset="0"/>
              <a:ea typeface="仿宋_GB2312" pitchFamily="49" charset="-122"/>
              <a:cs typeface="+mn-cs"/>
            </a:endParaRPr>
          </a:p>
        </p:txBody>
      </p:sp>
      <p:sp>
        <p:nvSpPr>
          <p:cNvPr id="397323" name="Text Box 11"/>
          <p:cNvSpPr txBox="1"/>
          <p:nvPr/>
        </p:nvSpPr>
        <p:spPr>
          <a:xfrm>
            <a:off x="611188" y="1125538"/>
            <a:ext cx="6192837" cy="573087"/>
          </a:xfrm>
          <a:prstGeom prst="rect">
            <a:avLst/>
          </a:prstGeom>
          <a:noFill/>
          <a:ln w="9525">
            <a:noFill/>
          </a:ln>
        </p:spPr>
        <p:txBody>
          <a:bodyPr lIns="87273" tIns="43636" rIns="87273" bIns="43636">
            <a:spAutoFit/>
          </a:bodyPr>
          <a:p>
            <a:pPr marL="266700" indent="-266700" algn="l" defTabSz="873125">
              <a:buClr>
                <a:schemeClr val="tx1"/>
              </a:buClr>
            </a:pPr>
            <a:r>
              <a:rPr lang="en-US" altLang="zh-CN" sz="3200" dirty="0">
                <a:solidFill>
                  <a:srgbClr val="FF0000"/>
                </a:solidFill>
                <a:latin typeface="Arial" panose="020B0604020202020204" pitchFamily="34" charset="0"/>
              </a:rPr>
              <a:t>3.</a:t>
            </a:r>
            <a:r>
              <a:rPr lang="zh-CN" altLang="en-US" sz="3200" dirty="0">
                <a:solidFill>
                  <a:srgbClr val="FF0000"/>
                </a:solidFill>
                <a:latin typeface="Arial" panose="020B0604020202020204" pitchFamily="34" charset="0"/>
              </a:rPr>
              <a:t>运行时动态链接</a:t>
            </a:r>
            <a:r>
              <a:rPr lang="zh-CN" altLang="en-US" dirty="0">
                <a:latin typeface="Arial" panose="020B0604020202020204" pitchFamily="34" charset="0"/>
              </a:rPr>
              <a:t>    </a:t>
            </a:r>
            <a:endParaRPr lang="zh-CN" altLang="en-US" sz="3200" b="0" dirty="0">
              <a:solidFill>
                <a:srgbClr val="017DED"/>
              </a:solidFill>
              <a:latin typeface="Times New Roman" panose="02020603050405020304" pitchFamily="18" charset="0"/>
            </a:endParaRPr>
          </a:p>
        </p:txBody>
      </p:sp>
      <p:sp>
        <p:nvSpPr>
          <p:cNvPr id="397324" name="AutoShape 12"/>
          <p:cNvSpPr/>
          <p:nvPr/>
        </p:nvSpPr>
        <p:spPr>
          <a:xfrm>
            <a:off x="5003800" y="2924175"/>
            <a:ext cx="1873250" cy="914400"/>
          </a:xfrm>
          <a:prstGeom prst="rightArrow">
            <a:avLst>
              <a:gd name="adj1" fmla="val 50000"/>
              <a:gd name="adj2" fmla="val 51215"/>
            </a:avLst>
          </a:prstGeom>
          <a:noFill/>
          <a:ln w="38100" cap="flat" cmpd="sng">
            <a:solidFill>
              <a:schemeClr val="tx2"/>
            </a:solidFill>
            <a:prstDash val="solid"/>
            <a:miter/>
            <a:headEnd type="none" w="med" len="med"/>
            <a:tailEnd type="none" w="med" len="med"/>
          </a:ln>
        </p:spPr>
        <p:txBody>
          <a:bodyPr wrap="none" anchor="ctr"/>
          <a:p>
            <a:pPr>
              <a:spcBef>
                <a:spcPct val="0"/>
              </a:spcBef>
            </a:pPr>
            <a:r>
              <a:rPr lang="zh-CN" altLang="en-US" sz="1800" dirty="0">
                <a:latin typeface="Times New Roman" panose="02020603050405020304" pitchFamily="18" charset="0"/>
              </a:rPr>
              <a:t>运行时动态链接</a:t>
            </a:r>
            <a:endParaRPr lang="zh-CN" altLang="en-US" sz="1800" dirty="0">
              <a:latin typeface="Times New Roman" panose="02020603050405020304" pitchFamily="18" charset="0"/>
            </a:endParaRPr>
          </a:p>
        </p:txBody>
      </p:sp>
      <p:sp>
        <p:nvSpPr>
          <p:cNvPr id="397325" name="Text Box 13"/>
          <p:cNvSpPr txBox="1"/>
          <p:nvPr/>
        </p:nvSpPr>
        <p:spPr>
          <a:xfrm>
            <a:off x="6300788" y="2533650"/>
            <a:ext cx="668337" cy="1246188"/>
          </a:xfrm>
          <a:prstGeom prst="rect">
            <a:avLst/>
          </a:prstGeom>
          <a:noFill/>
          <a:ln w="9525">
            <a:noFill/>
          </a:ln>
        </p:spPr>
        <p:txBody>
          <a:bodyPr>
            <a:spAutoFit/>
          </a:bodyPr>
          <a:p>
            <a:pPr algn="r">
              <a:spcBef>
                <a:spcPct val="0"/>
              </a:spcBef>
            </a:pPr>
            <a:r>
              <a:rPr lang="en-US" altLang="zh-CN" sz="1800" dirty="0">
                <a:solidFill>
                  <a:srgbClr val="0000FF"/>
                </a:solidFill>
                <a:latin typeface="宋体" panose="02010600030101010101" pitchFamily="2" charset="-122"/>
              </a:rPr>
              <a:t>a</a:t>
            </a:r>
            <a:endParaRPr lang="en-US" altLang="zh-CN" sz="1800" dirty="0">
              <a:solidFill>
                <a:srgbClr val="0000FF"/>
              </a:solidFill>
              <a:latin typeface="宋体" panose="02010600030101010101" pitchFamily="2" charset="-122"/>
            </a:endParaRPr>
          </a:p>
          <a:p>
            <a:pPr algn="r">
              <a:spcBef>
                <a:spcPct val="0"/>
              </a:spcBef>
            </a:pPr>
            <a:endParaRPr lang="en-US" altLang="zh-CN" sz="1800" dirty="0">
              <a:latin typeface="Times New Roman" panose="02020603050405020304" pitchFamily="18" charset="0"/>
            </a:endParaRPr>
          </a:p>
          <a:p>
            <a:pPr algn="r">
              <a:spcBef>
                <a:spcPct val="0"/>
              </a:spcBef>
            </a:pPr>
            <a:endParaRPr lang="en-US" altLang="zh-CN" sz="1800" dirty="0">
              <a:latin typeface="Times New Roman" panose="02020603050405020304" pitchFamily="18" charset="0"/>
            </a:endParaRPr>
          </a:p>
          <a:p>
            <a:pPr algn="r">
              <a:spcBef>
                <a:spcPct val="20000"/>
              </a:spcBef>
            </a:pPr>
            <a:endParaRPr lang="en-US" altLang="zh-CN" sz="1800" dirty="0">
              <a:latin typeface="Times New Roman" panose="02020603050405020304" pitchFamily="18" charset="0"/>
            </a:endParaRPr>
          </a:p>
        </p:txBody>
      </p:sp>
      <p:sp>
        <p:nvSpPr>
          <p:cNvPr id="397326" name="Text Box 14"/>
          <p:cNvSpPr txBox="1"/>
          <p:nvPr/>
        </p:nvSpPr>
        <p:spPr>
          <a:xfrm>
            <a:off x="5292725" y="3644900"/>
            <a:ext cx="1676400" cy="779463"/>
          </a:xfrm>
          <a:prstGeom prst="rect">
            <a:avLst/>
          </a:prstGeom>
          <a:noFill/>
          <a:ln w="9525">
            <a:noFill/>
          </a:ln>
        </p:spPr>
        <p:txBody>
          <a:bodyPr>
            <a:spAutoFit/>
          </a:bodyPr>
          <a:p>
            <a:pPr algn="r">
              <a:spcBef>
                <a:spcPct val="0"/>
              </a:spcBef>
            </a:pPr>
            <a:r>
              <a:rPr lang="en-US" altLang="zh-CN" sz="1800" dirty="0">
                <a:solidFill>
                  <a:srgbClr val="0000FF"/>
                </a:solidFill>
                <a:latin typeface="宋体" panose="02010600030101010101" pitchFamily="2" charset="-122"/>
              </a:rPr>
              <a:t>a+L</a:t>
            </a:r>
            <a:endParaRPr lang="en-US" altLang="zh-CN" sz="1800" dirty="0">
              <a:solidFill>
                <a:srgbClr val="0000FF"/>
              </a:solidFill>
              <a:latin typeface="宋体" panose="02010600030101010101" pitchFamily="2" charset="-122"/>
            </a:endParaRPr>
          </a:p>
          <a:p>
            <a:pPr algn="r"/>
            <a:r>
              <a:rPr lang="en-US" altLang="zh-CN" sz="1800" dirty="0">
                <a:solidFill>
                  <a:srgbClr val="0000FF"/>
                </a:solidFill>
                <a:latin typeface="宋体" panose="02010600030101010101" pitchFamily="2" charset="-122"/>
              </a:rPr>
              <a:t>a+L+N-1</a:t>
            </a:r>
            <a:endParaRPr lang="en-US" altLang="zh-CN" sz="1800" dirty="0">
              <a:solidFill>
                <a:srgbClr val="0000FF"/>
              </a:solidFill>
              <a:latin typeface="宋体" panose="02010600030101010101" pitchFamily="2" charset="-122"/>
            </a:endParaRPr>
          </a:p>
        </p:txBody>
      </p:sp>
      <p:sp>
        <p:nvSpPr>
          <p:cNvPr id="397327" name="Rectangle 15"/>
          <p:cNvSpPr>
            <a:spLocks noChangeArrowheads="1"/>
          </p:cNvSpPr>
          <p:nvPr/>
        </p:nvSpPr>
        <p:spPr bwMode="auto">
          <a:xfrm>
            <a:off x="179388" y="2393950"/>
            <a:ext cx="2736850" cy="3095625"/>
          </a:xfrm>
          <a:prstGeom prst="rect">
            <a:avLst/>
          </a:prstGeom>
          <a:solidFill>
            <a:schemeClr val="bg1"/>
          </a:solidFill>
          <a:ln w="19050" algn="ctr">
            <a:solidFill>
              <a:schemeClr val="bg2"/>
            </a:solidFill>
            <a:miter lim="800000"/>
          </a:ln>
          <a:effectLst>
            <a:outerShdw dist="107763" dir="18900000" algn="ctr" rotWithShape="0">
              <a:srgbClr val="808080">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7328" name="Text Box 16"/>
          <p:cNvSpPr txBox="1"/>
          <p:nvPr/>
        </p:nvSpPr>
        <p:spPr>
          <a:xfrm>
            <a:off x="180975" y="2393950"/>
            <a:ext cx="2749550" cy="3195638"/>
          </a:xfrm>
          <a:prstGeom prst="rect">
            <a:avLst/>
          </a:prstGeom>
          <a:noFill/>
          <a:ln w="19050">
            <a:noFill/>
          </a:ln>
        </p:spPr>
        <p:txBody>
          <a:bodyPr>
            <a:spAutoFit/>
          </a:bodyPr>
          <a:p>
            <a:pPr marL="355600" lvl="1" indent="-175895" algn="l" eaLnBrk="1" hangingPunct="1">
              <a:lnSpc>
                <a:spcPct val="150000"/>
              </a:lnSpc>
              <a:buClr>
                <a:schemeClr val="tx1"/>
              </a:buClr>
              <a:buChar char="•"/>
            </a:pPr>
            <a:r>
              <a:rPr lang="zh-CN" altLang="en-US" dirty="0">
                <a:latin typeface="Arial" panose="020B0604020202020204" pitchFamily="34" charset="0"/>
              </a:rPr>
              <a:t>边运行边链接；</a:t>
            </a:r>
            <a:endParaRPr lang="zh-CN" altLang="en-US" dirty="0">
              <a:latin typeface="Arial" panose="020B0604020202020204" pitchFamily="34" charset="0"/>
            </a:endParaRPr>
          </a:p>
          <a:p>
            <a:pPr marL="355600" lvl="1" indent="-175895" algn="l" eaLnBrk="1" hangingPunct="1">
              <a:lnSpc>
                <a:spcPct val="150000"/>
              </a:lnSpc>
              <a:buClr>
                <a:schemeClr val="tx1"/>
              </a:buClr>
              <a:buChar char="•"/>
            </a:pPr>
            <a:r>
              <a:rPr lang="zh-CN" altLang="en-US" dirty="0">
                <a:latin typeface="Arial" panose="020B0604020202020204" pitchFamily="34" charset="0"/>
              </a:rPr>
              <a:t>优点：最小化快速装入，节省内存。</a:t>
            </a:r>
            <a:endParaRPr lang="zh-CN" altLang="en-US" dirty="0">
              <a:latin typeface="Arial" panose="020B0604020202020204" pitchFamily="34" charset="0"/>
            </a:endParaRPr>
          </a:p>
          <a:p>
            <a:pPr marL="355600" lvl="1" indent="-175895" algn="l" eaLnBrk="1" hangingPunct="1">
              <a:lnSpc>
                <a:spcPct val="150000"/>
              </a:lnSpc>
              <a:buClr>
                <a:schemeClr val="tx1"/>
              </a:buClr>
            </a:pPr>
            <a:endParaRPr lang="zh-CN" altLang="en-US" dirty="0">
              <a:solidFill>
                <a:srgbClr val="CC3300"/>
              </a:solidFill>
              <a:latin typeface="Arial" panose="020B0604020202020204" pitchFamily="34" charset="0"/>
            </a:endParaRPr>
          </a:p>
        </p:txBody>
      </p:sp>
      <p:grpSp>
        <p:nvGrpSpPr>
          <p:cNvPr id="4" name="Group 17"/>
          <p:cNvGrpSpPr/>
          <p:nvPr/>
        </p:nvGrpSpPr>
        <p:grpSpPr>
          <a:xfrm>
            <a:off x="3000375" y="1701800"/>
            <a:ext cx="2003425" cy="4683125"/>
            <a:chOff x="1890" y="1072"/>
            <a:chExt cx="1262" cy="2950"/>
          </a:xfrm>
        </p:grpSpPr>
        <p:grpSp>
          <p:nvGrpSpPr>
            <p:cNvPr id="30737" name="Group 18"/>
            <p:cNvGrpSpPr/>
            <p:nvPr/>
          </p:nvGrpSpPr>
          <p:grpSpPr>
            <a:xfrm>
              <a:off x="2215" y="1072"/>
              <a:ext cx="937" cy="2948"/>
              <a:chOff x="735" y="890"/>
              <a:chExt cx="1329" cy="2930"/>
            </a:xfrm>
          </p:grpSpPr>
          <p:sp>
            <p:nvSpPr>
              <p:cNvPr id="30741" name="Rectangle 19"/>
              <p:cNvSpPr/>
              <p:nvPr/>
            </p:nvSpPr>
            <p:spPr>
              <a:xfrm>
                <a:off x="748" y="1098"/>
                <a:ext cx="1265" cy="673"/>
              </a:xfrm>
              <a:prstGeom prst="rect">
                <a:avLst/>
              </a:prstGeom>
              <a:solidFill>
                <a:srgbClr val="FFCCFF"/>
              </a:solidFill>
              <a:ln w="19050" cap="flat" cmpd="sng">
                <a:solidFill>
                  <a:schemeClr val="tx1"/>
                </a:solidFill>
                <a:prstDash val="solid"/>
                <a:miter/>
                <a:headEnd type="none" w="med" len="med"/>
                <a:tailEnd type="none" w="med" len="med"/>
              </a:ln>
            </p:spPr>
            <p:txBody>
              <a:bodyPr wrap="none" anchor="ctr"/>
              <a:p>
                <a:pPr algn="l">
                  <a:spcBef>
                    <a:spcPct val="0"/>
                  </a:spcBef>
                </a:pPr>
                <a:r>
                  <a:rPr lang="en-US" altLang="zh-CN" sz="1800" dirty="0">
                    <a:latin typeface="Times New Roman" panose="02020603050405020304" pitchFamily="18" charset="0"/>
                  </a:rPr>
                  <a:t>Call B;</a:t>
                </a:r>
                <a:endParaRPr lang="en-US" altLang="zh-CN" sz="1800" dirty="0">
                  <a:latin typeface="Times New Roman" panose="02020603050405020304" pitchFamily="18" charset="0"/>
                </a:endParaRPr>
              </a:p>
              <a:p>
                <a:pPr algn="l">
                  <a:spcBef>
                    <a:spcPct val="0"/>
                  </a:spcBef>
                </a:pPr>
                <a:endParaRPr lang="en-US" altLang="zh-CN" sz="1800" dirty="0">
                  <a:latin typeface="Times New Roman" panose="02020603050405020304" pitchFamily="18" charset="0"/>
                </a:endParaRPr>
              </a:p>
            </p:txBody>
          </p:sp>
          <p:sp>
            <p:nvSpPr>
              <p:cNvPr id="30742" name="Text Box 20"/>
              <p:cNvSpPr txBox="1"/>
              <p:nvPr/>
            </p:nvSpPr>
            <p:spPr>
              <a:xfrm>
                <a:off x="938" y="890"/>
                <a:ext cx="725" cy="230"/>
              </a:xfrm>
              <a:prstGeom prst="rect">
                <a:avLst/>
              </a:prstGeom>
              <a:noFill/>
              <a:ln w="19050">
                <a:noFill/>
              </a:ln>
            </p:spPr>
            <p:txBody>
              <a:bodyPr>
                <a:spAutoFit/>
              </a:bodyPr>
              <a:p>
                <a:pPr>
                  <a:buClr>
                    <a:schemeClr val="tx1"/>
                  </a:buClr>
                </a:pPr>
                <a:r>
                  <a:rPr lang="zh-CN" altLang="en-US" sz="1800" dirty="0">
                    <a:latin typeface="Arial" panose="020B0604020202020204" pitchFamily="34" charset="0"/>
                  </a:rPr>
                  <a:t>模块</a:t>
                </a:r>
                <a:r>
                  <a:rPr lang="en-US" altLang="zh-CN" sz="1800" dirty="0">
                    <a:latin typeface="Arial" panose="020B0604020202020204" pitchFamily="34" charset="0"/>
                  </a:rPr>
                  <a:t>A</a:t>
                </a:r>
                <a:endParaRPr lang="en-US" altLang="zh-CN" sz="1800" dirty="0">
                  <a:latin typeface="Arial" panose="020B0604020202020204" pitchFamily="34" charset="0"/>
                </a:endParaRPr>
              </a:p>
            </p:txBody>
          </p:sp>
          <p:sp>
            <p:nvSpPr>
              <p:cNvPr id="30743" name="Text Box 21"/>
              <p:cNvSpPr txBox="1"/>
              <p:nvPr/>
            </p:nvSpPr>
            <p:spPr>
              <a:xfrm>
                <a:off x="939" y="1884"/>
                <a:ext cx="726" cy="229"/>
              </a:xfrm>
              <a:prstGeom prst="rect">
                <a:avLst/>
              </a:prstGeom>
              <a:noFill/>
              <a:ln w="19050">
                <a:noFill/>
              </a:ln>
            </p:spPr>
            <p:txBody>
              <a:bodyPr>
                <a:spAutoFit/>
              </a:bodyPr>
              <a:p>
                <a:pPr>
                  <a:buClr>
                    <a:schemeClr val="tx1"/>
                  </a:buClr>
                </a:pPr>
                <a:r>
                  <a:rPr lang="zh-CN" altLang="en-US" sz="1800" dirty="0">
                    <a:latin typeface="Arial" panose="020B0604020202020204" pitchFamily="34" charset="0"/>
                  </a:rPr>
                  <a:t>模块</a:t>
                </a:r>
                <a:r>
                  <a:rPr lang="en-US" altLang="zh-CN" sz="1800" dirty="0">
                    <a:latin typeface="Arial" panose="020B0604020202020204" pitchFamily="34" charset="0"/>
                  </a:rPr>
                  <a:t>B</a:t>
                </a:r>
                <a:endParaRPr lang="en-US" altLang="zh-CN" sz="1800" dirty="0">
                  <a:latin typeface="Arial" panose="020B0604020202020204" pitchFamily="34" charset="0"/>
                </a:endParaRPr>
              </a:p>
            </p:txBody>
          </p:sp>
          <p:sp>
            <p:nvSpPr>
              <p:cNvPr id="30744" name="Text Box 22"/>
              <p:cNvSpPr txBox="1"/>
              <p:nvPr/>
            </p:nvSpPr>
            <p:spPr>
              <a:xfrm>
                <a:off x="929" y="3203"/>
                <a:ext cx="725" cy="229"/>
              </a:xfrm>
              <a:prstGeom prst="rect">
                <a:avLst/>
              </a:prstGeom>
              <a:noFill/>
              <a:ln w="19050">
                <a:noFill/>
              </a:ln>
            </p:spPr>
            <p:txBody>
              <a:bodyPr>
                <a:spAutoFit/>
              </a:bodyPr>
              <a:p>
                <a:pPr>
                  <a:buClr>
                    <a:schemeClr val="tx1"/>
                  </a:buClr>
                </a:pPr>
                <a:r>
                  <a:rPr lang="zh-CN" altLang="en-US" sz="1800" dirty="0">
                    <a:latin typeface="Arial" panose="020B0604020202020204" pitchFamily="34" charset="0"/>
                  </a:rPr>
                  <a:t>模块</a:t>
                </a:r>
                <a:r>
                  <a:rPr lang="en-US" altLang="zh-CN" sz="1800" dirty="0">
                    <a:latin typeface="Arial" panose="020B0604020202020204" pitchFamily="34" charset="0"/>
                  </a:rPr>
                  <a:t>C</a:t>
                </a:r>
                <a:endParaRPr lang="en-US" altLang="zh-CN" sz="1800" dirty="0">
                  <a:latin typeface="Arial" panose="020B0604020202020204" pitchFamily="34" charset="0"/>
                </a:endParaRPr>
              </a:p>
            </p:txBody>
          </p:sp>
          <p:grpSp>
            <p:nvGrpSpPr>
              <p:cNvPr id="30745" name="Group 23"/>
              <p:cNvGrpSpPr/>
              <p:nvPr/>
            </p:nvGrpSpPr>
            <p:grpSpPr>
              <a:xfrm>
                <a:off x="735" y="2061"/>
                <a:ext cx="1329" cy="1052"/>
                <a:chOff x="735" y="2061"/>
                <a:chExt cx="1329" cy="1052"/>
              </a:xfrm>
            </p:grpSpPr>
            <p:grpSp>
              <p:nvGrpSpPr>
                <p:cNvPr id="30747" name="Group 24"/>
                <p:cNvGrpSpPr/>
                <p:nvPr/>
              </p:nvGrpSpPr>
              <p:grpSpPr>
                <a:xfrm>
                  <a:off x="754" y="2097"/>
                  <a:ext cx="1264" cy="1016"/>
                  <a:chOff x="754" y="2097"/>
                  <a:chExt cx="1106" cy="1016"/>
                </a:xfrm>
              </p:grpSpPr>
              <p:sp>
                <p:nvSpPr>
                  <p:cNvPr id="30749" name="Rectangle 25"/>
                  <p:cNvSpPr/>
                  <p:nvPr/>
                </p:nvSpPr>
                <p:spPr>
                  <a:xfrm>
                    <a:off x="754" y="2097"/>
                    <a:ext cx="1106" cy="1016"/>
                  </a:xfrm>
                  <a:prstGeom prst="rect">
                    <a:avLst/>
                  </a:prstGeom>
                  <a:solidFill>
                    <a:srgbClr val="CCFF66"/>
                  </a:solidFill>
                  <a:ln w="19050" cap="flat" cmpd="sng">
                    <a:solidFill>
                      <a:schemeClr val="tx1"/>
                    </a:solidFill>
                    <a:prstDash val="solid"/>
                    <a:miter/>
                    <a:headEnd type="none" w="med" len="med"/>
                    <a:tailEnd type="none" w="med" len="med"/>
                  </a:ln>
                </p:spPr>
                <p:txBody>
                  <a:bodyPr wrap="none" anchor="ctr"/>
                  <a:p>
                    <a:pPr algn="l">
                      <a:spcBef>
                        <a:spcPct val="0"/>
                      </a:spcBef>
                    </a:pPr>
                    <a:endParaRPr lang="en-US" altLang="zh-CN" sz="1800" dirty="0">
                      <a:solidFill>
                        <a:schemeClr val="bg2"/>
                      </a:solidFill>
                      <a:latin typeface="Times New Roman" panose="02020603050405020304" pitchFamily="18" charset="0"/>
                    </a:endParaRPr>
                  </a:p>
                </p:txBody>
              </p:sp>
              <p:sp>
                <p:nvSpPr>
                  <p:cNvPr id="30750" name="Line 26"/>
                  <p:cNvSpPr/>
                  <p:nvPr/>
                </p:nvSpPr>
                <p:spPr>
                  <a:xfrm>
                    <a:off x="754" y="2840"/>
                    <a:ext cx="1106" cy="0"/>
                  </a:xfrm>
                  <a:prstGeom prst="line">
                    <a:avLst/>
                  </a:prstGeom>
                  <a:ln w="19050" cap="flat" cmpd="sng">
                    <a:solidFill>
                      <a:schemeClr val="bg2"/>
                    </a:solidFill>
                    <a:prstDash val="solid"/>
                    <a:headEnd type="none" w="med" len="med"/>
                    <a:tailEnd type="none" w="med" len="med"/>
                  </a:ln>
                </p:spPr>
              </p:sp>
              <p:sp>
                <p:nvSpPr>
                  <p:cNvPr id="30751" name="Line 27"/>
                  <p:cNvSpPr/>
                  <p:nvPr/>
                </p:nvSpPr>
                <p:spPr>
                  <a:xfrm>
                    <a:off x="754" y="2931"/>
                    <a:ext cx="1106" cy="0"/>
                  </a:xfrm>
                  <a:prstGeom prst="line">
                    <a:avLst/>
                  </a:prstGeom>
                  <a:ln w="19050" cap="flat" cmpd="sng">
                    <a:solidFill>
                      <a:schemeClr val="bg2"/>
                    </a:solidFill>
                    <a:prstDash val="solid"/>
                    <a:headEnd type="none" w="med" len="med"/>
                    <a:tailEnd type="none" w="med" len="med"/>
                  </a:ln>
                </p:spPr>
              </p:sp>
            </p:grpSp>
            <p:sp>
              <p:nvSpPr>
                <p:cNvPr id="30748" name="Text Box 28"/>
                <p:cNvSpPr txBox="1"/>
                <p:nvPr/>
              </p:nvSpPr>
              <p:spPr>
                <a:xfrm>
                  <a:off x="735" y="2061"/>
                  <a:ext cx="1329" cy="745"/>
                </a:xfrm>
                <a:prstGeom prst="rect">
                  <a:avLst/>
                </a:prstGeom>
                <a:noFill/>
                <a:ln w="19050">
                  <a:noFill/>
                </a:ln>
              </p:spPr>
              <p:txBody>
                <a:bodyPr>
                  <a:spAutoFit/>
                </a:bodyPr>
                <a:p>
                  <a:pPr algn="l">
                    <a:spcBef>
                      <a:spcPct val="0"/>
                    </a:spcBef>
                    <a:buClr>
                      <a:schemeClr val="tx1"/>
                    </a:buClr>
                  </a:pPr>
                  <a:r>
                    <a:rPr lang="en-US" altLang="zh-CN" sz="1800" dirty="0">
                      <a:latin typeface="Arial" panose="020B0604020202020204" pitchFamily="34" charset="0"/>
                    </a:rPr>
                    <a:t>B:</a:t>
                  </a:r>
                  <a:endParaRPr lang="en-US" altLang="zh-CN" sz="1800" dirty="0">
                    <a:latin typeface="Arial" panose="020B0604020202020204" pitchFamily="34" charset="0"/>
                  </a:endParaRPr>
                </a:p>
                <a:p>
                  <a:pPr algn="l">
                    <a:spcBef>
                      <a:spcPct val="0"/>
                    </a:spcBef>
                    <a:buClr>
                      <a:schemeClr val="tx1"/>
                    </a:buClr>
                  </a:pPr>
                  <a:r>
                    <a:rPr lang="en-US" altLang="zh-CN" sz="1800" dirty="0">
                      <a:latin typeface="Arial" panose="020B0604020202020204" pitchFamily="34" charset="0"/>
                    </a:rPr>
                    <a:t>    ……</a:t>
                  </a:r>
                  <a:endParaRPr lang="en-US" altLang="zh-CN" sz="1800" dirty="0">
                    <a:latin typeface="Arial" panose="020B0604020202020204" pitchFamily="34" charset="0"/>
                  </a:endParaRPr>
                </a:p>
                <a:p>
                  <a:pPr algn="l">
                    <a:spcBef>
                      <a:spcPct val="0"/>
                    </a:spcBef>
                    <a:buClr>
                      <a:schemeClr val="tx1"/>
                    </a:buClr>
                  </a:pPr>
                  <a:endParaRPr lang="en-US" altLang="zh-CN" sz="1800" dirty="0">
                    <a:latin typeface="Arial" panose="020B0604020202020204" pitchFamily="34" charset="0"/>
                  </a:endParaRPr>
                </a:p>
                <a:p>
                  <a:pPr algn="l">
                    <a:spcBef>
                      <a:spcPct val="0"/>
                    </a:spcBef>
                    <a:buClr>
                      <a:schemeClr val="tx1"/>
                    </a:buClr>
                  </a:pPr>
                  <a:r>
                    <a:rPr lang="en-US" altLang="zh-CN" sz="1800" dirty="0">
                      <a:latin typeface="Arial" panose="020B0604020202020204" pitchFamily="34" charset="0"/>
                    </a:rPr>
                    <a:t>ret;</a:t>
                  </a:r>
                  <a:endParaRPr lang="zh-CN" altLang="en-US" sz="1800" dirty="0">
                    <a:latin typeface="Arial" panose="020B0604020202020204" pitchFamily="34" charset="0"/>
                  </a:endParaRPr>
                </a:p>
              </p:txBody>
            </p:sp>
          </p:grpSp>
          <p:sp>
            <p:nvSpPr>
              <p:cNvPr id="30746" name="Rectangle 29"/>
              <p:cNvSpPr/>
              <p:nvPr/>
            </p:nvSpPr>
            <p:spPr>
              <a:xfrm>
                <a:off x="743" y="3430"/>
                <a:ext cx="1265" cy="390"/>
              </a:xfrm>
              <a:prstGeom prst="rect">
                <a:avLst/>
              </a:prstGeom>
              <a:solidFill>
                <a:srgbClr val="94CCFE"/>
              </a:solidFill>
              <a:ln w="19050" cap="flat" cmpd="sng">
                <a:solidFill>
                  <a:schemeClr val="tx1"/>
                </a:solidFill>
                <a:prstDash val="solid"/>
                <a:miter/>
                <a:headEnd type="none" w="med" len="med"/>
                <a:tailEnd type="none" w="med" len="med"/>
              </a:ln>
            </p:spPr>
            <p:txBody>
              <a:bodyPr wrap="none" anchor="ctr"/>
              <a:p>
                <a:pPr algn="l">
                  <a:spcBef>
                    <a:spcPct val="0"/>
                  </a:spcBef>
                </a:pPr>
                <a:endParaRPr lang="en-US" altLang="zh-CN" sz="1800" dirty="0">
                  <a:solidFill>
                    <a:schemeClr val="bg2"/>
                  </a:solidFill>
                  <a:latin typeface="Times New Roman" panose="02020603050405020304" pitchFamily="18" charset="0"/>
                </a:endParaRPr>
              </a:p>
            </p:txBody>
          </p:sp>
        </p:grpSp>
        <p:sp>
          <p:nvSpPr>
            <p:cNvPr id="30738" name="Text Box 30"/>
            <p:cNvSpPr txBox="1"/>
            <p:nvPr/>
          </p:nvSpPr>
          <p:spPr>
            <a:xfrm>
              <a:off x="1907" y="1209"/>
              <a:ext cx="335" cy="785"/>
            </a:xfrm>
            <a:prstGeom prst="rect">
              <a:avLst/>
            </a:prstGeom>
            <a:noFill/>
            <a:ln w="9525">
              <a:noFill/>
            </a:ln>
          </p:spPr>
          <p:txBody>
            <a:bodyPr wrap="none">
              <a:spAutoFit/>
            </a:bodyPr>
            <a:p>
              <a:pPr algn="r">
                <a:spcBef>
                  <a:spcPct val="0"/>
                </a:spcBef>
              </a:pPr>
              <a:r>
                <a:rPr lang="en-US" altLang="zh-CN" sz="1800" dirty="0">
                  <a:solidFill>
                    <a:srgbClr val="0000FF"/>
                  </a:solidFill>
                  <a:latin typeface="宋体" panose="02010600030101010101" pitchFamily="2" charset="-122"/>
                </a:rPr>
                <a:t>0</a:t>
              </a:r>
              <a:endParaRPr lang="en-US" altLang="zh-CN" sz="1800" dirty="0">
                <a:solidFill>
                  <a:srgbClr val="0000FF"/>
                </a:solidFill>
                <a:latin typeface="宋体" panose="02010600030101010101" pitchFamily="2" charset="-122"/>
              </a:endParaRPr>
            </a:p>
            <a:p>
              <a:pPr algn="r">
                <a:spcBef>
                  <a:spcPct val="0"/>
                </a:spcBef>
              </a:pPr>
              <a:endParaRPr lang="en-US" altLang="zh-CN" sz="1800" dirty="0">
                <a:solidFill>
                  <a:srgbClr val="0000FF"/>
                </a:solidFill>
                <a:latin typeface="宋体" panose="02010600030101010101" pitchFamily="2" charset="-122"/>
              </a:endParaRPr>
            </a:p>
            <a:p>
              <a:pPr algn="r">
                <a:spcBef>
                  <a:spcPct val="0"/>
                </a:spcBef>
              </a:pPr>
              <a:endParaRPr lang="en-US" altLang="zh-CN" sz="1800" dirty="0">
                <a:solidFill>
                  <a:srgbClr val="0000FF"/>
                </a:solidFill>
                <a:latin typeface="宋体" panose="02010600030101010101" pitchFamily="2" charset="-122"/>
              </a:endParaRPr>
            </a:p>
            <a:p>
              <a:pPr algn="r">
                <a:spcBef>
                  <a:spcPct val="20000"/>
                </a:spcBef>
              </a:pPr>
              <a:r>
                <a:rPr lang="en-US" altLang="zh-CN" sz="1800" dirty="0">
                  <a:solidFill>
                    <a:srgbClr val="0000FF"/>
                  </a:solidFill>
                  <a:latin typeface="宋体" panose="02010600030101010101" pitchFamily="2" charset="-122"/>
                </a:rPr>
                <a:t>L-1</a:t>
              </a:r>
              <a:endParaRPr lang="en-US" altLang="zh-CN" sz="1800" dirty="0">
                <a:solidFill>
                  <a:srgbClr val="0000FF"/>
                </a:solidFill>
                <a:latin typeface="宋体" panose="02010600030101010101" pitchFamily="2" charset="-122"/>
              </a:endParaRPr>
            </a:p>
          </p:txBody>
        </p:sp>
        <p:sp>
          <p:nvSpPr>
            <p:cNvPr id="30739" name="Text Box 31"/>
            <p:cNvSpPr txBox="1"/>
            <p:nvPr/>
          </p:nvSpPr>
          <p:spPr>
            <a:xfrm>
              <a:off x="1927" y="2204"/>
              <a:ext cx="335" cy="1148"/>
            </a:xfrm>
            <a:prstGeom prst="rect">
              <a:avLst/>
            </a:prstGeom>
            <a:noFill/>
            <a:ln w="9525">
              <a:noFill/>
            </a:ln>
          </p:spPr>
          <p:txBody>
            <a:bodyPr wrap="none">
              <a:spAutoFit/>
            </a:bodyPr>
            <a:p>
              <a:pPr algn="r">
                <a:spcBef>
                  <a:spcPct val="0"/>
                </a:spcBef>
              </a:pPr>
              <a:r>
                <a:rPr lang="en-US" altLang="zh-CN" sz="1800" dirty="0">
                  <a:solidFill>
                    <a:srgbClr val="0000FF"/>
                  </a:solidFill>
                  <a:latin typeface="宋体" panose="02010600030101010101" pitchFamily="2" charset="-122"/>
                </a:rPr>
                <a:t>0</a:t>
              </a:r>
              <a:endParaRPr lang="en-US" altLang="zh-CN" sz="1800" dirty="0">
                <a:solidFill>
                  <a:srgbClr val="0000FF"/>
                </a:solidFill>
                <a:latin typeface="宋体" panose="02010600030101010101" pitchFamily="2" charset="-122"/>
              </a:endParaRPr>
            </a:p>
            <a:p>
              <a:pPr algn="r">
                <a:spcBef>
                  <a:spcPct val="0"/>
                </a:spcBef>
              </a:pPr>
              <a:endParaRPr lang="en-US" altLang="zh-CN" sz="1800" dirty="0">
                <a:solidFill>
                  <a:srgbClr val="0000FF"/>
                </a:solidFill>
                <a:latin typeface="宋体" panose="02010600030101010101" pitchFamily="2" charset="-122"/>
              </a:endParaRPr>
            </a:p>
            <a:p>
              <a:pPr algn="r">
                <a:spcBef>
                  <a:spcPct val="0"/>
                </a:spcBef>
              </a:pPr>
              <a:endParaRPr lang="en-US" altLang="zh-CN" sz="1800" dirty="0">
                <a:solidFill>
                  <a:srgbClr val="0000FF"/>
                </a:solidFill>
                <a:latin typeface="宋体" panose="02010600030101010101" pitchFamily="2" charset="-122"/>
              </a:endParaRPr>
            </a:p>
            <a:p>
              <a:pPr algn="r">
                <a:spcBef>
                  <a:spcPct val="0"/>
                </a:spcBef>
              </a:pPr>
              <a:endParaRPr lang="en-US" altLang="zh-CN" sz="1800" dirty="0">
                <a:solidFill>
                  <a:srgbClr val="0000FF"/>
                </a:solidFill>
                <a:latin typeface="宋体" panose="02010600030101010101" pitchFamily="2" charset="-122"/>
              </a:endParaRPr>
            </a:p>
            <a:p>
              <a:pPr algn="r">
                <a:spcBef>
                  <a:spcPct val="30000"/>
                </a:spcBef>
              </a:pPr>
              <a:r>
                <a:rPr lang="en-US" altLang="zh-CN" sz="1800" dirty="0">
                  <a:solidFill>
                    <a:srgbClr val="0000FF"/>
                  </a:solidFill>
                  <a:latin typeface="宋体" panose="02010600030101010101" pitchFamily="2" charset="-122"/>
                </a:rPr>
                <a:t>500</a:t>
              </a:r>
              <a:endParaRPr lang="en-US" altLang="zh-CN" sz="1800" dirty="0">
                <a:solidFill>
                  <a:srgbClr val="0000FF"/>
                </a:solidFill>
                <a:latin typeface="宋体" panose="02010600030101010101" pitchFamily="2" charset="-122"/>
              </a:endParaRPr>
            </a:p>
            <a:p>
              <a:pPr algn="r">
                <a:spcBef>
                  <a:spcPct val="0"/>
                </a:spcBef>
              </a:pPr>
              <a:r>
                <a:rPr lang="en-US" altLang="zh-CN" sz="1800" dirty="0">
                  <a:solidFill>
                    <a:srgbClr val="0000FF"/>
                  </a:solidFill>
                  <a:latin typeface="宋体" panose="02010600030101010101" pitchFamily="2" charset="-122"/>
                </a:rPr>
                <a:t>M-1</a:t>
              </a:r>
              <a:endParaRPr lang="en-US" altLang="zh-CN" sz="1800" dirty="0">
                <a:solidFill>
                  <a:srgbClr val="0000FF"/>
                </a:solidFill>
                <a:latin typeface="宋体" panose="02010600030101010101" pitchFamily="2" charset="-122"/>
              </a:endParaRPr>
            </a:p>
          </p:txBody>
        </p:sp>
        <p:sp>
          <p:nvSpPr>
            <p:cNvPr id="30740" name="Text Box 32"/>
            <p:cNvSpPr txBox="1"/>
            <p:nvPr/>
          </p:nvSpPr>
          <p:spPr>
            <a:xfrm>
              <a:off x="1890" y="3566"/>
              <a:ext cx="340" cy="456"/>
            </a:xfrm>
            <a:prstGeom prst="rect">
              <a:avLst/>
            </a:prstGeom>
            <a:noFill/>
            <a:ln w="9525">
              <a:noFill/>
            </a:ln>
          </p:spPr>
          <p:txBody>
            <a:bodyPr>
              <a:spAutoFit/>
            </a:bodyPr>
            <a:p>
              <a:pPr algn="r">
                <a:spcBef>
                  <a:spcPct val="0"/>
                </a:spcBef>
              </a:pPr>
              <a:r>
                <a:rPr lang="en-US" altLang="zh-CN" sz="1800" dirty="0">
                  <a:solidFill>
                    <a:srgbClr val="0000FF"/>
                  </a:solidFill>
                  <a:latin typeface="宋体" panose="02010600030101010101" pitchFamily="2" charset="-122"/>
                </a:rPr>
                <a:t>0</a:t>
              </a:r>
              <a:endParaRPr lang="en-US" altLang="zh-CN" sz="1800" dirty="0">
                <a:solidFill>
                  <a:srgbClr val="0000FF"/>
                </a:solidFill>
                <a:latin typeface="宋体" panose="02010600030101010101" pitchFamily="2" charset="-122"/>
              </a:endParaRPr>
            </a:p>
            <a:p>
              <a:pPr algn="r">
                <a:spcBef>
                  <a:spcPct val="30000"/>
                </a:spcBef>
              </a:pPr>
              <a:r>
                <a:rPr lang="en-US" altLang="zh-CN" sz="1800" dirty="0">
                  <a:solidFill>
                    <a:srgbClr val="0000FF"/>
                  </a:solidFill>
                  <a:latin typeface="宋体" panose="02010600030101010101" pitchFamily="2" charset="-122"/>
                </a:rPr>
                <a:t>N-1</a:t>
              </a:r>
              <a:endParaRPr lang="en-US" altLang="zh-CN" sz="1800" dirty="0">
                <a:solidFill>
                  <a:srgbClr val="0000FF"/>
                </a:solidFill>
                <a:latin typeface="宋体" panose="02010600030101010101" pitchFamily="2" charset="-122"/>
              </a:endParaRPr>
            </a:p>
          </p:txBody>
        </p:sp>
      </p:grpSp>
      <p:sp>
        <p:nvSpPr>
          <p:cNvPr id="397345" name="Text Box 33"/>
          <p:cNvSpPr txBox="1"/>
          <p:nvPr/>
        </p:nvSpPr>
        <p:spPr>
          <a:xfrm>
            <a:off x="7019925" y="2886075"/>
            <a:ext cx="936625" cy="366713"/>
          </a:xfrm>
          <a:prstGeom prst="rect">
            <a:avLst/>
          </a:prstGeom>
          <a:noFill/>
          <a:ln w="19050">
            <a:noFill/>
          </a:ln>
        </p:spPr>
        <p:txBody>
          <a:bodyPr>
            <a:spAutoFit/>
          </a:bodyPr>
          <a:p>
            <a:pPr algn="l">
              <a:spcBef>
                <a:spcPct val="0"/>
              </a:spcBef>
            </a:pPr>
            <a:r>
              <a:rPr lang="en-US" altLang="zh-CN" sz="1800" dirty="0">
                <a:latin typeface="Times New Roman" panose="02020603050405020304" pitchFamily="18" charset="0"/>
              </a:rPr>
              <a:t>Call B;</a:t>
            </a:r>
            <a:endParaRPr lang="zh-CN" altLang="en-US" sz="1800" dirty="0">
              <a:latin typeface="Times New Roman" panose="02020603050405020304" pitchFamily="18" charset="0"/>
            </a:endParaRPr>
          </a:p>
        </p:txBody>
      </p:sp>
      <p:grpSp>
        <p:nvGrpSpPr>
          <p:cNvPr id="8" name="Group 34"/>
          <p:cNvGrpSpPr/>
          <p:nvPr/>
        </p:nvGrpSpPr>
        <p:grpSpPr>
          <a:xfrm>
            <a:off x="7235825" y="1628775"/>
            <a:ext cx="1871663" cy="1079500"/>
            <a:chOff x="4734" y="1026"/>
            <a:chExt cx="1179" cy="680"/>
          </a:xfrm>
        </p:grpSpPr>
        <p:sp>
          <p:nvSpPr>
            <p:cNvPr id="30735" name="AutoShape 35"/>
            <p:cNvSpPr/>
            <p:nvPr/>
          </p:nvSpPr>
          <p:spPr>
            <a:xfrm>
              <a:off x="4834" y="1026"/>
              <a:ext cx="957" cy="680"/>
            </a:xfrm>
            <a:prstGeom prst="cloudCallout">
              <a:avLst>
                <a:gd name="adj1" fmla="val -43750"/>
                <a:gd name="adj2" fmla="val 70000"/>
              </a:avLst>
            </a:prstGeom>
            <a:solidFill>
              <a:schemeClr val="bg1"/>
            </a:solidFill>
            <a:ln w="19050" cap="flat" cmpd="sng">
              <a:solidFill>
                <a:schemeClr val="bg2"/>
              </a:solidFill>
              <a:prstDash val="solid"/>
              <a:headEnd type="none" w="med" len="med"/>
              <a:tailEnd type="none" w="med" len="med"/>
            </a:ln>
          </p:spPr>
          <p:txBody>
            <a:bodyPr anchor="ctr"/>
            <a:p>
              <a:pPr>
                <a:buClr>
                  <a:schemeClr val="tx1"/>
                </a:buClr>
              </a:pPr>
              <a:endParaRPr lang="zh-CN" altLang="en-US" sz="1800" dirty="0">
                <a:latin typeface="Arial" panose="020B0604020202020204" pitchFamily="34" charset="0"/>
              </a:endParaRPr>
            </a:p>
          </p:txBody>
        </p:sp>
        <p:sp>
          <p:nvSpPr>
            <p:cNvPr id="30736" name="Text Box 36"/>
            <p:cNvSpPr txBox="1"/>
            <p:nvPr/>
          </p:nvSpPr>
          <p:spPr>
            <a:xfrm>
              <a:off x="4734" y="1189"/>
              <a:ext cx="1179" cy="366"/>
            </a:xfrm>
            <a:prstGeom prst="rect">
              <a:avLst/>
            </a:prstGeom>
            <a:noFill/>
            <a:ln w="19050">
              <a:noFill/>
            </a:ln>
          </p:spPr>
          <p:txBody>
            <a:bodyPr>
              <a:spAutoFit/>
            </a:bodyPr>
            <a:p>
              <a:pPr>
                <a:spcBef>
                  <a:spcPct val="0"/>
                </a:spcBef>
              </a:pPr>
              <a:r>
                <a:rPr lang="zh-CN" altLang="en-US" sz="1600" dirty="0">
                  <a:solidFill>
                    <a:schemeClr val="tx2"/>
                  </a:solidFill>
                  <a:latin typeface="Times New Roman" panose="02020603050405020304" pitchFamily="18" charset="0"/>
                </a:rPr>
                <a:t>该指令本</a:t>
              </a:r>
              <a:endParaRPr lang="zh-CN" altLang="en-US" sz="1600" dirty="0">
                <a:solidFill>
                  <a:schemeClr val="tx2"/>
                </a:solidFill>
                <a:latin typeface="Times New Roman" panose="02020603050405020304" pitchFamily="18" charset="0"/>
              </a:endParaRPr>
            </a:p>
            <a:p>
              <a:pPr>
                <a:spcBef>
                  <a:spcPct val="0"/>
                </a:spcBef>
              </a:pPr>
              <a:r>
                <a:rPr lang="zh-CN" altLang="en-US" sz="1600" dirty="0">
                  <a:solidFill>
                    <a:schemeClr val="tx2"/>
                  </a:solidFill>
                  <a:latin typeface="Times New Roman" panose="02020603050405020304" pitchFamily="18" charset="0"/>
                </a:rPr>
                <a:t>次没被执行</a:t>
              </a:r>
              <a:endParaRPr lang="zh-CN" altLang="en-US" sz="1600" dirty="0">
                <a:solidFill>
                  <a:schemeClr val="tx2"/>
                </a:solidFill>
                <a:latin typeface="Times New Roman" panose="02020603050405020304" pitchFamily="18"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97323">
                                            <p:txEl>
                                              <p:charRg st="0" end="14"/>
                                            </p:txEl>
                                          </p:spTgt>
                                        </p:tgtEl>
                                        <p:attrNameLst>
                                          <p:attrName>style.visibility</p:attrName>
                                        </p:attrNameLst>
                                      </p:cBhvr>
                                      <p:to>
                                        <p:strVal val="visible"/>
                                      </p:to>
                                    </p:set>
                                    <p:animEffect transition="in" filter="box(in)">
                                      <p:cBhvr>
                                        <p:cTn id="7" dur="500"/>
                                        <p:tgtEl>
                                          <p:spTgt spid="397323">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97327"/>
                                        </p:tgtEl>
                                        <p:attrNameLst>
                                          <p:attrName>style.visibility</p:attrName>
                                        </p:attrNameLst>
                                      </p:cBhvr>
                                      <p:to>
                                        <p:strVal val="visible"/>
                                      </p:to>
                                    </p:set>
                                    <p:animEffect transition="in" filter="box(in)">
                                      <p:cBhvr>
                                        <p:cTn id="12" dur="500"/>
                                        <p:tgtEl>
                                          <p:spTgt spid="397327"/>
                                        </p:tgtEl>
                                      </p:cBhvr>
                                    </p:animEffect>
                                  </p:childTnLst>
                                </p:cTn>
                              </p:par>
                              <p:par>
                                <p:cTn id="13" presetID="4" presetClass="entr" presetSubtype="16" fill="hold" nodeType="withEffect">
                                  <p:stCondLst>
                                    <p:cond delay="0"/>
                                  </p:stCondLst>
                                  <p:childTnLst>
                                    <p:set>
                                      <p:cBhvr>
                                        <p:cTn id="14" dur="1" fill="hold">
                                          <p:stCondLst>
                                            <p:cond delay="0"/>
                                          </p:stCondLst>
                                        </p:cTn>
                                        <p:tgtEl>
                                          <p:spTgt spid="397328">
                                            <p:txEl>
                                              <p:charRg st="0" end="8"/>
                                            </p:txEl>
                                          </p:spTgt>
                                        </p:tgtEl>
                                        <p:attrNameLst>
                                          <p:attrName>style.visibility</p:attrName>
                                        </p:attrNameLst>
                                      </p:cBhvr>
                                      <p:to>
                                        <p:strVal val="visible"/>
                                      </p:to>
                                    </p:set>
                                    <p:animEffect transition="in" filter="box(in)">
                                      <p:cBhvr>
                                        <p:cTn id="15" dur="500"/>
                                        <p:tgtEl>
                                          <p:spTgt spid="397328">
                                            <p:txEl>
                                              <p:charRg st="0" end="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500" fill="hold"/>
                                        <p:tgtEl>
                                          <p:spTgt spid="4"/>
                                        </p:tgtEl>
                                        <p:attrNameLst>
                                          <p:attrName>ppt_x</p:attrName>
                                        </p:attrNameLst>
                                      </p:cBhvr>
                                      <p:tavLst>
                                        <p:tav tm="0">
                                          <p:val>
                                            <p:strVal val="#ppt_x-#ppt_w/2"/>
                                          </p:val>
                                        </p:tav>
                                        <p:tav tm="100000">
                                          <p:val>
                                            <p:strVal val="#ppt_x"/>
                                          </p:val>
                                        </p:tav>
                                      </p:tavLst>
                                    </p:anim>
                                    <p:anim calcmode="lin" valueType="num">
                                      <p:cBhvr>
                                        <p:cTn id="21" dur="500" fill="hold"/>
                                        <p:tgtEl>
                                          <p:spTgt spid="4"/>
                                        </p:tgtEl>
                                        <p:attrNameLst>
                                          <p:attrName>ppt_y</p:attrName>
                                        </p:attrNameLst>
                                      </p:cBhvr>
                                      <p:tavLst>
                                        <p:tav tm="0">
                                          <p:val>
                                            <p:strVal val="#ppt_y"/>
                                          </p:val>
                                        </p:tav>
                                        <p:tav tm="100000">
                                          <p:val>
                                            <p:strVal val="#ppt_y"/>
                                          </p:val>
                                        </p:tav>
                                      </p:tavLst>
                                    </p:anim>
                                    <p:anim calcmode="lin" valueType="num">
                                      <p:cBhvr>
                                        <p:cTn id="22" dur="500" fill="hold"/>
                                        <p:tgtEl>
                                          <p:spTgt spid="4"/>
                                        </p:tgtEl>
                                        <p:attrNameLst>
                                          <p:attrName>ppt_w</p:attrName>
                                        </p:attrNameLst>
                                      </p:cBhvr>
                                      <p:tavLst>
                                        <p:tav tm="0">
                                          <p:val>
                                            <p:fltVal val="0.000000"/>
                                          </p:val>
                                        </p:tav>
                                        <p:tav tm="100000">
                                          <p:val>
                                            <p:strVal val="#ppt_w"/>
                                          </p:val>
                                        </p:tav>
                                      </p:tavLst>
                                    </p:anim>
                                    <p:anim calcmode="lin" valueType="num">
                                      <p:cBhvr>
                                        <p:cTn id="23"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397324"/>
                                        </p:tgtEl>
                                        <p:attrNameLst>
                                          <p:attrName>style.visibility</p:attrName>
                                        </p:attrNameLst>
                                      </p:cBhvr>
                                      <p:to>
                                        <p:strVal val="visible"/>
                                      </p:to>
                                    </p:set>
                                    <p:animEffect transition="in" filter="box(in)">
                                      <p:cBhvr>
                                        <p:cTn id="28" dur="500"/>
                                        <p:tgtEl>
                                          <p:spTgt spid="397324"/>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box(in)">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17" presetClass="entr" presetSubtype="8" fill="hold" grpId="0" nodeType="clickEffect">
                                  <p:stCondLst>
                                    <p:cond delay="0"/>
                                  </p:stCondLst>
                                  <p:childTnLst>
                                    <p:set>
                                      <p:cBhvr>
                                        <p:cTn id="37" dur="1" fill="hold">
                                          <p:stCondLst>
                                            <p:cond delay="0"/>
                                          </p:stCondLst>
                                        </p:cTn>
                                        <p:tgtEl>
                                          <p:spTgt spid="397320"/>
                                        </p:tgtEl>
                                        <p:attrNameLst>
                                          <p:attrName>style.visibility</p:attrName>
                                        </p:attrNameLst>
                                      </p:cBhvr>
                                      <p:to>
                                        <p:strVal val="visible"/>
                                      </p:to>
                                    </p:set>
                                    <p:anim calcmode="lin" valueType="num">
                                      <p:cBhvr>
                                        <p:cTn id="38" dur="500" fill="hold"/>
                                        <p:tgtEl>
                                          <p:spTgt spid="397320"/>
                                        </p:tgtEl>
                                        <p:attrNameLst>
                                          <p:attrName>ppt_x</p:attrName>
                                        </p:attrNameLst>
                                      </p:cBhvr>
                                      <p:tavLst>
                                        <p:tav tm="0">
                                          <p:val>
                                            <p:strVal val="#ppt_x-#ppt_w/2"/>
                                          </p:val>
                                        </p:tav>
                                        <p:tav tm="100000">
                                          <p:val>
                                            <p:strVal val="#ppt_x"/>
                                          </p:val>
                                        </p:tav>
                                      </p:tavLst>
                                    </p:anim>
                                    <p:anim calcmode="lin" valueType="num">
                                      <p:cBhvr>
                                        <p:cTn id="39" dur="500" fill="hold"/>
                                        <p:tgtEl>
                                          <p:spTgt spid="397320"/>
                                        </p:tgtEl>
                                        <p:attrNameLst>
                                          <p:attrName>ppt_y</p:attrName>
                                        </p:attrNameLst>
                                      </p:cBhvr>
                                      <p:tavLst>
                                        <p:tav tm="0">
                                          <p:val>
                                            <p:strVal val="#ppt_y"/>
                                          </p:val>
                                        </p:tav>
                                        <p:tav tm="100000">
                                          <p:val>
                                            <p:strVal val="#ppt_y"/>
                                          </p:val>
                                        </p:tav>
                                      </p:tavLst>
                                    </p:anim>
                                    <p:anim calcmode="lin" valueType="num">
                                      <p:cBhvr>
                                        <p:cTn id="40" dur="500" fill="hold"/>
                                        <p:tgtEl>
                                          <p:spTgt spid="397320"/>
                                        </p:tgtEl>
                                        <p:attrNameLst>
                                          <p:attrName>ppt_w</p:attrName>
                                        </p:attrNameLst>
                                      </p:cBhvr>
                                      <p:tavLst>
                                        <p:tav tm="0">
                                          <p:val>
                                            <p:fltVal val="0.000000"/>
                                          </p:val>
                                        </p:tav>
                                        <p:tav tm="100000">
                                          <p:val>
                                            <p:strVal val="#ppt_w"/>
                                          </p:val>
                                        </p:tav>
                                      </p:tavLst>
                                    </p:anim>
                                    <p:anim calcmode="lin" valueType="num">
                                      <p:cBhvr>
                                        <p:cTn id="41" dur="500" fill="hold"/>
                                        <p:tgtEl>
                                          <p:spTgt spid="397320"/>
                                        </p:tgtEl>
                                        <p:attrNameLst>
                                          <p:attrName>ppt_h</p:attrName>
                                        </p:attrNameLst>
                                      </p:cBhvr>
                                      <p:tavLst>
                                        <p:tav tm="0">
                                          <p:val>
                                            <p:strVal val="#ppt_h"/>
                                          </p:val>
                                        </p:tav>
                                        <p:tav tm="100000">
                                          <p:val>
                                            <p:strVal val="#ppt_h"/>
                                          </p:val>
                                        </p:tav>
                                      </p:tavLst>
                                    </p:anim>
                                  </p:childTnLst>
                                </p:cTn>
                              </p:par>
                              <p:par>
                                <p:cTn id="42" presetID="17" presetClass="entr" presetSubtype="8" fill="hold" grpId="1" nodeType="withEffect">
                                  <p:stCondLst>
                                    <p:cond delay="0"/>
                                  </p:stCondLst>
                                  <p:childTnLst>
                                    <p:set>
                                      <p:cBhvr>
                                        <p:cTn id="43" dur="1" fill="hold">
                                          <p:stCondLst>
                                            <p:cond delay="0"/>
                                          </p:stCondLst>
                                        </p:cTn>
                                        <p:tgtEl>
                                          <p:spTgt spid="397345"/>
                                        </p:tgtEl>
                                        <p:attrNameLst>
                                          <p:attrName>style.visibility</p:attrName>
                                        </p:attrNameLst>
                                      </p:cBhvr>
                                      <p:to>
                                        <p:strVal val="visible"/>
                                      </p:to>
                                    </p:set>
                                    <p:anim calcmode="lin" valueType="num">
                                      <p:cBhvr>
                                        <p:cTn id="44" dur="500" fill="hold"/>
                                        <p:tgtEl>
                                          <p:spTgt spid="397345"/>
                                        </p:tgtEl>
                                        <p:attrNameLst>
                                          <p:attrName>ppt_x</p:attrName>
                                        </p:attrNameLst>
                                      </p:cBhvr>
                                      <p:tavLst>
                                        <p:tav tm="0">
                                          <p:val>
                                            <p:strVal val="#ppt_x-#ppt_w/2"/>
                                          </p:val>
                                        </p:tav>
                                        <p:tav tm="100000">
                                          <p:val>
                                            <p:strVal val="#ppt_x"/>
                                          </p:val>
                                        </p:tav>
                                      </p:tavLst>
                                    </p:anim>
                                    <p:anim calcmode="lin" valueType="num">
                                      <p:cBhvr>
                                        <p:cTn id="45" dur="500" fill="hold"/>
                                        <p:tgtEl>
                                          <p:spTgt spid="397345"/>
                                        </p:tgtEl>
                                        <p:attrNameLst>
                                          <p:attrName>ppt_y</p:attrName>
                                        </p:attrNameLst>
                                      </p:cBhvr>
                                      <p:tavLst>
                                        <p:tav tm="0">
                                          <p:val>
                                            <p:strVal val="#ppt_y"/>
                                          </p:val>
                                        </p:tav>
                                        <p:tav tm="100000">
                                          <p:val>
                                            <p:strVal val="#ppt_y"/>
                                          </p:val>
                                        </p:tav>
                                      </p:tavLst>
                                    </p:anim>
                                    <p:anim calcmode="lin" valueType="num">
                                      <p:cBhvr>
                                        <p:cTn id="46" dur="500" fill="hold"/>
                                        <p:tgtEl>
                                          <p:spTgt spid="397345"/>
                                        </p:tgtEl>
                                        <p:attrNameLst>
                                          <p:attrName>ppt_w</p:attrName>
                                        </p:attrNameLst>
                                      </p:cBhvr>
                                      <p:tavLst>
                                        <p:tav tm="0">
                                          <p:val>
                                            <p:fltVal val="0.000000"/>
                                          </p:val>
                                        </p:tav>
                                        <p:tav tm="100000">
                                          <p:val>
                                            <p:strVal val="#ppt_w"/>
                                          </p:val>
                                        </p:tav>
                                      </p:tavLst>
                                    </p:anim>
                                    <p:anim calcmode="lin" valueType="num">
                                      <p:cBhvr>
                                        <p:cTn id="47" dur="500" fill="hold"/>
                                        <p:tgtEl>
                                          <p:spTgt spid="397345"/>
                                        </p:tgtEl>
                                        <p:attrNameLst>
                                          <p:attrName>ppt_h</p:attrName>
                                        </p:attrNameLst>
                                      </p:cBhvr>
                                      <p:tavLst>
                                        <p:tav tm="0">
                                          <p:val>
                                            <p:strVal val="#ppt_h"/>
                                          </p:val>
                                        </p:tav>
                                        <p:tav tm="100000">
                                          <p:val>
                                            <p:strVal val="#ppt_h"/>
                                          </p:val>
                                        </p:tav>
                                      </p:tavLst>
                                    </p:anim>
                                  </p:childTnLst>
                                </p:cTn>
                              </p:par>
                              <p:par>
                                <p:cTn id="48" presetID="17" presetClass="entr" presetSubtype="8" fill="hold" grpId="0" nodeType="withEffect">
                                  <p:stCondLst>
                                    <p:cond delay="0"/>
                                  </p:stCondLst>
                                  <p:childTnLst>
                                    <p:set>
                                      <p:cBhvr>
                                        <p:cTn id="49" dur="1" fill="hold">
                                          <p:stCondLst>
                                            <p:cond delay="0"/>
                                          </p:stCondLst>
                                        </p:cTn>
                                        <p:tgtEl>
                                          <p:spTgt spid="397325"/>
                                        </p:tgtEl>
                                        <p:attrNameLst>
                                          <p:attrName>style.visibility</p:attrName>
                                        </p:attrNameLst>
                                      </p:cBhvr>
                                      <p:to>
                                        <p:strVal val="visible"/>
                                      </p:to>
                                    </p:set>
                                    <p:anim calcmode="lin" valueType="num">
                                      <p:cBhvr>
                                        <p:cTn id="50" dur="500" fill="hold"/>
                                        <p:tgtEl>
                                          <p:spTgt spid="397325"/>
                                        </p:tgtEl>
                                        <p:attrNameLst>
                                          <p:attrName>ppt_x</p:attrName>
                                        </p:attrNameLst>
                                      </p:cBhvr>
                                      <p:tavLst>
                                        <p:tav tm="0">
                                          <p:val>
                                            <p:strVal val="#ppt_x-#ppt_w/2"/>
                                          </p:val>
                                        </p:tav>
                                        <p:tav tm="100000">
                                          <p:val>
                                            <p:strVal val="#ppt_x"/>
                                          </p:val>
                                        </p:tav>
                                      </p:tavLst>
                                    </p:anim>
                                    <p:anim calcmode="lin" valueType="num">
                                      <p:cBhvr>
                                        <p:cTn id="51" dur="500" fill="hold"/>
                                        <p:tgtEl>
                                          <p:spTgt spid="397325"/>
                                        </p:tgtEl>
                                        <p:attrNameLst>
                                          <p:attrName>ppt_y</p:attrName>
                                        </p:attrNameLst>
                                      </p:cBhvr>
                                      <p:tavLst>
                                        <p:tav tm="0">
                                          <p:val>
                                            <p:strVal val="#ppt_y"/>
                                          </p:val>
                                        </p:tav>
                                        <p:tav tm="100000">
                                          <p:val>
                                            <p:strVal val="#ppt_y"/>
                                          </p:val>
                                        </p:tav>
                                      </p:tavLst>
                                    </p:anim>
                                    <p:anim calcmode="lin" valueType="num">
                                      <p:cBhvr>
                                        <p:cTn id="52" dur="500" fill="hold"/>
                                        <p:tgtEl>
                                          <p:spTgt spid="397325"/>
                                        </p:tgtEl>
                                        <p:attrNameLst>
                                          <p:attrName>ppt_w</p:attrName>
                                        </p:attrNameLst>
                                      </p:cBhvr>
                                      <p:tavLst>
                                        <p:tav tm="0">
                                          <p:val>
                                            <p:fltVal val="0.000000"/>
                                          </p:val>
                                        </p:tav>
                                        <p:tav tm="100000">
                                          <p:val>
                                            <p:strVal val="#ppt_w"/>
                                          </p:val>
                                        </p:tav>
                                      </p:tavLst>
                                    </p:anim>
                                    <p:anim calcmode="lin" valueType="num">
                                      <p:cBhvr>
                                        <p:cTn id="53" dur="500" fill="hold"/>
                                        <p:tgtEl>
                                          <p:spTgt spid="397325"/>
                                        </p:tgtEl>
                                        <p:attrNameLst>
                                          <p:attrName>ppt_h</p:attrName>
                                        </p:attrNameLst>
                                      </p:cBhvr>
                                      <p:tavLst>
                                        <p:tav tm="0">
                                          <p:val>
                                            <p:strVal val="#ppt_h"/>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26" presetClass="emph" presetSubtype="0" fill="hold" grpId="0" nodeType="clickEffect">
                                  <p:stCondLst>
                                    <p:cond delay="0"/>
                                  </p:stCondLst>
                                  <p:childTnLst>
                                    <p:animEffect transition="out" filter="fade">
                                      <p:cBhvr>
                                        <p:cTn id="57" dur="2000" tmFilter="0, 0; .2, .5; .8, .5; 1, 0"/>
                                        <p:tgtEl>
                                          <p:spTgt spid="397345"/>
                                        </p:tgtEl>
                                      </p:cBhvr>
                                    </p:animEffect>
                                    <p:animScale>
                                      <p:cBhvr>
                                        <p:cTn id="58" dur="1000" autoRev="1" fill="hold"/>
                                        <p:tgtEl>
                                          <p:spTgt spid="397345"/>
                                        </p:tgtEl>
                                      </p:cBhvr>
                                      <p:by x="105000" y="105000"/>
                                    </p:animScale>
                                  </p:childTnLst>
                                </p:cTn>
                              </p:par>
                              <p:par>
                                <p:cTn id="59" presetID="4" presetClass="entr" presetSubtype="16" fill="hold" nodeType="with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box(in)">
                                      <p:cBhvr>
                                        <p:cTn id="61" dur="500"/>
                                        <p:tgtEl>
                                          <p:spTgt spid="8"/>
                                        </p:tgtEl>
                                      </p:cBhvr>
                                    </p:animEffect>
                                  </p:childTnLst>
                                </p:cTn>
                              </p:par>
                            </p:childTnLst>
                          </p:cTn>
                        </p:par>
                      </p:childTnLst>
                    </p:cTn>
                  </p:par>
                  <p:par>
                    <p:cTn id="62" fill="hold">
                      <p:stCondLst>
                        <p:cond delay="indefinite"/>
                      </p:stCondLst>
                      <p:childTnLst>
                        <p:par>
                          <p:cTn id="63" fill="hold">
                            <p:stCondLst>
                              <p:cond delay="0"/>
                            </p:stCondLst>
                            <p:childTnLst>
                              <p:par>
                                <p:cTn id="64" presetID="17" presetClass="entr" presetSubtype="8" fill="hold" grpId="0" nodeType="clickEffect">
                                  <p:stCondLst>
                                    <p:cond delay="0"/>
                                  </p:stCondLst>
                                  <p:childTnLst>
                                    <p:set>
                                      <p:cBhvr>
                                        <p:cTn id="65" dur="1" fill="hold">
                                          <p:stCondLst>
                                            <p:cond delay="0"/>
                                          </p:stCondLst>
                                        </p:cTn>
                                        <p:tgtEl>
                                          <p:spTgt spid="397321"/>
                                        </p:tgtEl>
                                        <p:attrNameLst>
                                          <p:attrName>style.visibility</p:attrName>
                                        </p:attrNameLst>
                                      </p:cBhvr>
                                      <p:to>
                                        <p:strVal val="visible"/>
                                      </p:to>
                                    </p:set>
                                    <p:anim calcmode="lin" valueType="num">
                                      <p:cBhvr>
                                        <p:cTn id="66" dur="500" fill="hold"/>
                                        <p:tgtEl>
                                          <p:spTgt spid="397321"/>
                                        </p:tgtEl>
                                        <p:attrNameLst>
                                          <p:attrName>ppt_x</p:attrName>
                                        </p:attrNameLst>
                                      </p:cBhvr>
                                      <p:tavLst>
                                        <p:tav tm="0">
                                          <p:val>
                                            <p:strVal val="#ppt_x-#ppt_w/2"/>
                                          </p:val>
                                        </p:tav>
                                        <p:tav tm="100000">
                                          <p:val>
                                            <p:strVal val="#ppt_x"/>
                                          </p:val>
                                        </p:tav>
                                      </p:tavLst>
                                    </p:anim>
                                    <p:anim calcmode="lin" valueType="num">
                                      <p:cBhvr>
                                        <p:cTn id="67" dur="500" fill="hold"/>
                                        <p:tgtEl>
                                          <p:spTgt spid="397321"/>
                                        </p:tgtEl>
                                        <p:attrNameLst>
                                          <p:attrName>ppt_y</p:attrName>
                                        </p:attrNameLst>
                                      </p:cBhvr>
                                      <p:tavLst>
                                        <p:tav tm="0">
                                          <p:val>
                                            <p:strVal val="#ppt_y"/>
                                          </p:val>
                                        </p:tav>
                                        <p:tav tm="100000">
                                          <p:val>
                                            <p:strVal val="#ppt_y"/>
                                          </p:val>
                                        </p:tav>
                                      </p:tavLst>
                                    </p:anim>
                                    <p:anim calcmode="lin" valueType="num">
                                      <p:cBhvr>
                                        <p:cTn id="68" dur="500" fill="hold"/>
                                        <p:tgtEl>
                                          <p:spTgt spid="397321"/>
                                        </p:tgtEl>
                                        <p:attrNameLst>
                                          <p:attrName>ppt_w</p:attrName>
                                        </p:attrNameLst>
                                      </p:cBhvr>
                                      <p:tavLst>
                                        <p:tav tm="0">
                                          <p:val>
                                            <p:fltVal val="0.000000"/>
                                          </p:val>
                                        </p:tav>
                                        <p:tav tm="100000">
                                          <p:val>
                                            <p:strVal val="#ppt_w"/>
                                          </p:val>
                                        </p:tav>
                                      </p:tavLst>
                                    </p:anim>
                                    <p:anim calcmode="lin" valueType="num">
                                      <p:cBhvr>
                                        <p:cTn id="69" dur="500" fill="hold"/>
                                        <p:tgtEl>
                                          <p:spTgt spid="397321"/>
                                        </p:tgtEl>
                                        <p:attrNameLst>
                                          <p:attrName>ppt_h</p:attrName>
                                        </p:attrNameLst>
                                      </p:cBhvr>
                                      <p:tavLst>
                                        <p:tav tm="0">
                                          <p:val>
                                            <p:strVal val="#ppt_h"/>
                                          </p:val>
                                        </p:tav>
                                        <p:tav tm="100000">
                                          <p:val>
                                            <p:strVal val="#ppt_h"/>
                                          </p:val>
                                        </p:tav>
                                      </p:tavLst>
                                    </p:anim>
                                  </p:childTnLst>
                                </p:cTn>
                              </p:par>
                              <p:par>
                                <p:cTn id="70" presetID="17" presetClass="entr" presetSubtype="8" fill="hold" grpId="0" nodeType="withEffect">
                                  <p:stCondLst>
                                    <p:cond delay="0"/>
                                  </p:stCondLst>
                                  <p:childTnLst>
                                    <p:set>
                                      <p:cBhvr>
                                        <p:cTn id="71" dur="1" fill="hold">
                                          <p:stCondLst>
                                            <p:cond delay="0"/>
                                          </p:stCondLst>
                                        </p:cTn>
                                        <p:tgtEl>
                                          <p:spTgt spid="397326"/>
                                        </p:tgtEl>
                                        <p:attrNameLst>
                                          <p:attrName>style.visibility</p:attrName>
                                        </p:attrNameLst>
                                      </p:cBhvr>
                                      <p:to>
                                        <p:strVal val="visible"/>
                                      </p:to>
                                    </p:set>
                                    <p:anim calcmode="lin" valueType="num">
                                      <p:cBhvr>
                                        <p:cTn id="72" dur="500" fill="hold"/>
                                        <p:tgtEl>
                                          <p:spTgt spid="397326"/>
                                        </p:tgtEl>
                                        <p:attrNameLst>
                                          <p:attrName>ppt_x</p:attrName>
                                        </p:attrNameLst>
                                      </p:cBhvr>
                                      <p:tavLst>
                                        <p:tav tm="0">
                                          <p:val>
                                            <p:strVal val="#ppt_x-#ppt_w/2"/>
                                          </p:val>
                                        </p:tav>
                                        <p:tav tm="100000">
                                          <p:val>
                                            <p:strVal val="#ppt_x"/>
                                          </p:val>
                                        </p:tav>
                                      </p:tavLst>
                                    </p:anim>
                                    <p:anim calcmode="lin" valueType="num">
                                      <p:cBhvr>
                                        <p:cTn id="73" dur="500" fill="hold"/>
                                        <p:tgtEl>
                                          <p:spTgt spid="397326"/>
                                        </p:tgtEl>
                                        <p:attrNameLst>
                                          <p:attrName>ppt_y</p:attrName>
                                        </p:attrNameLst>
                                      </p:cBhvr>
                                      <p:tavLst>
                                        <p:tav tm="0">
                                          <p:val>
                                            <p:strVal val="#ppt_y"/>
                                          </p:val>
                                        </p:tav>
                                        <p:tav tm="100000">
                                          <p:val>
                                            <p:strVal val="#ppt_y"/>
                                          </p:val>
                                        </p:tav>
                                      </p:tavLst>
                                    </p:anim>
                                    <p:anim calcmode="lin" valueType="num">
                                      <p:cBhvr>
                                        <p:cTn id="74" dur="500" fill="hold"/>
                                        <p:tgtEl>
                                          <p:spTgt spid="397326"/>
                                        </p:tgtEl>
                                        <p:attrNameLst>
                                          <p:attrName>ppt_w</p:attrName>
                                        </p:attrNameLst>
                                      </p:cBhvr>
                                      <p:tavLst>
                                        <p:tav tm="0">
                                          <p:val>
                                            <p:fltVal val="0.000000"/>
                                          </p:val>
                                        </p:tav>
                                        <p:tav tm="100000">
                                          <p:val>
                                            <p:strVal val="#ppt_w"/>
                                          </p:val>
                                        </p:tav>
                                      </p:tavLst>
                                    </p:anim>
                                    <p:anim calcmode="lin" valueType="num">
                                      <p:cBhvr>
                                        <p:cTn id="75" dur="500" fill="hold"/>
                                        <p:tgtEl>
                                          <p:spTgt spid="397326"/>
                                        </p:tgtEl>
                                        <p:attrNameLst>
                                          <p:attrName>ppt_h</p:attrName>
                                        </p:attrNameLst>
                                      </p:cBhvr>
                                      <p:tavLst>
                                        <p:tav tm="0">
                                          <p:val>
                                            <p:strVal val="#ppt_h"/>
                                          </p:val>
                                        </p:tav>
                                        <p:tav tm="100000">
                                          <p:val>
                                            <p:strVal val="#ppt_h"/>
                                          </p:val>
                                        </p:tav>
                                      </p:tavLst>
                                    </p:anim>
                                  </p:childTnLst>
                                </p:cTn>
                              </p:par>
                            </p:childTnLst>
                          </p:cTn>
                        </p:par>
                      </p:childTnLst>
                    </p:cTn>
                  </p:par>
                  <p:par>
                    <p:cTn id="76" fill="hold">
                      <p:stCondLst>
                        <p:cond delay="indefinite"/>
                      </p:stCondLst>
                      <p:childTnLst>
                        <p:par>
                          <p:cTn id="77" fill="hold">
                            <p:stCondLst>
                              <p:cond delay="0"/>
                            </p:stCondLst>
                            <p:childTnLst>
                              <p:par>
                                <p:cTn id="78" presetID="4" presetClass="entr" presetSubtype="16" fill="hold" nodeType="clickEffect">
                                  <p:stCondLst>
                                    <p:cond delay="0"/>
                                  </p:stCondLst>
                                  <p:childTnLst>
                                    <p:set>
                                      <p:cBhvr>
                                        <p:cTn id="79" dur="1" fill="hold">
                                          <p:stCondLst>
                                            <p:cond delay="0"/>
                                          </p:stCondLst>
                                        </p:cTn>
                                        <p:tgtEl>
                                          <p:spTgt spid="397328">
                                            <p:txEl>
                                              <p:charRg st="8" end="25"/>
                                            </p:txEl>
                                          </p:spTgt>
                                        </p:tgtEl>
                                        <p:attrNameLst>
                                          <p:attrName>style.visibility</p:attrName>
                                        </p:attrNameLst>
                                      </p:cBhvr>
                                      <p:to>
                                        <p:strVal val="visible"/>
                                      </p:to>
                                    </p:set>
                                    <p:animEffect transition="in" filter="box(in)">
                                      <p:cBhvr>
                                        <p:cTn id="80" dur="500"/>
                                        <p:tgtEl>
                                          <p:spTgt spid="397328">
                                            <p:txEl>
                                              <p:charRg st="8"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20" grpId="0" animBg="1"/>
      <p:bldP spid="397321" grpId="0" animBg="1"/>
      <p:bldP spid="397324" grpId="0" animBg="1"/>
      <p:bldP spid="397325" grpId="0"/>
      <p:bldP spid="397326" grpId="0"/>
      <p:bldP spid="397327" grpId="0" animBg="1"/>
      <p:bldP spid="397345" grpId="0"/>
      <p:bldP spid="397345"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3826" name="Rectangle 2"/>
          <p:cNvSpPr>
            <a:spLocks noGrp="1" noChangeArrowheads="1"/>
          </p:cNvSpPr>
          <p:nvPr>
            <p:ph type="title"/>
          </p:nvPr>
        </p:nvSpPr>
        <p:spPr>
          <a:xfrm>
            <a:off x="250825" y="188913"/>
            <a:ext cx="8229600" cy="7270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二、程序的装入</a:t>
            </a:r>
            <a:endParaRPr kumimoji="0" lang="zh-CN" altLang="en-US" sz="36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endParaRPr>
          </a:p>
        </p:txBody>
      </p:sp>
      <p:sp>
        <p:nvSpPr>
          <p:cNvPr id="333827" name="Rectangle 3"/>
          <p:cNvSpPr>
            <a:spLocks noGrp="1"/>
          </p:cNvSpPr>
          <p:nvPr>
            <p:ph idx="1"/>
          </p:nvPr>
        </p:nvSpPr>
        <p:spPr>
          <a:xfrm>
            <a:off x="323850" y="908050"/>
            <a:ext cx="8229600" cy="2447925"/>
          </a:xfrm>
          <a:ln/>
        </p:spPr>
        <p:txBody>
          <a:bodyPr vert="horz" wrap="square" lIns="91440" tIns="45720" rIns="91440" bIns="45720" anchor="t"/>
          <a:p>
            <a:r>
              <a:rPr lang="zh-CN" altLang="en-US" sz="2800" b="1" dirty="0">
                <a:solidFill>
                  <a:srgbClr val="3333FF"/>
                </a:solidFill>
              </a:rPr>
              <a:t>概念：</a:t>
            </a:r>
            <a:r>
              <a:rPr lang="zh-CN" altLang="en-US" sz="2800" b="1" dirty="0"/>
              <a:t>就是把链接好的装入模块装入</a:t>
            </a:r>
            <a:r>
              <a:rPr lang="zh-CN" altLang="en-US" sz="2800" b="1" dirty="0">
                <a:latin typeface="宋体" panose="02010600030101010101" pitchFamily="2" charset="-122"/>
              </a:rPr>
              <a:t>“</a:t>
            </a:r>
            <a:r>
              <a:rPr lang="zh-CN" altLang="en-US" sz="2800" b="1" dirty="0"/>
              <a:t>内存</a:t>
            </a:r>
            <a:r>
              <a:rPr lang="zh-CN" altLang="en-US" sz="2800" b="1" dirty="0">
                <a:latin typeface="宋体" panose="02010600030101010101" pitchFamily="2" charset="-122"/>
              </a:rPr>
              <a:t>”</a:t>
            </a:r>
            <a:r>
              <a:rPr lang="zh-CN" altLang="en-US" sz="2800" b="1" dirty="0"/>
              <a:t>。</a:t>
            </a:r>
            <a:endParaRPr lang="zh-CN" altLang="en-US" sz="2800" b="1" dirty="0"/>
          </a:p>
          <a:p>
            <a:r>
              <a:rPr lang="zh-CN" altLang="en-US" sz="2800" b="1" dirty="0">
                <a:solidFill>
                  <a:srgbClr val="3333FF"/>
                </a:solidFill>
              </a:rPr>
              <a:t>装入方式</a:t>
            </a:r>
            <a:endParaRPr lang="zh-CN" altLang="en-US" sz="2800" b="1" dirty="0">
              <a:solidFill>
                <a:srgbClr val="3333FF"/>
              </a:solidFill>
            </a:endParaRPr>
          </a:p>
          <a:p>
            <a:pPr lvl="1"/>
            <a:r>
              <a:rPr lang="zh-CN" altLang="en-US" b="1" dirty="0">
                <a:solidFill>
                  <a:schemeClr val="accent1"/>
                </a:solidFill>
              </a:rPr>
              <a:t>绝对装入</a:t>
            </a:r>
            <a:r>
              <a:rPr lang="zh-CN" altLang="en-US" b="1" dirty="0"/>
              <a:t>：单道（任务）；装入位置是固定的。程序员直接编址或由汇编、编译程序完成地址重定位。</a:t>
            </a:r>
            <a:endParaRPr lang="zh-CN" altLang="en-US" sz="2400" b="1" dirty="0">
              <a:solidFill>
                <a:srgbClr val="CC3300"/>
              </a:solidFill>
            </a:endParaRPr>
          </a:p>
          <a:p>
            <a:endParaRPr lang="zh-CN" altLang="en-US" dirty="0"/>
          </a:p>
        </p:txBody>
      </p:sp>
      <p:sp>
        <p:nvSpPr>
          <p:cNvPr id="31748" name="AutoShape 4"/>
          <p:cNvSpPr/>
          <p:nvPr/>
        </p:nvSpPr>
        <p:spPr>
          <a:xfrm>
            <a:off x="457200" y="5029200"/>
            <a:ext cx="685800" cy="762000"/>
          </a:xfrm>
          <a:prstGeom prst="irregularSeal1">
            <a:avLst/>
          </a:prstGeom>
          <a:solidFill>
            <a:srgbClr val="FFFF00"/>
          </a:solidFill>
          <a:ln w="9525">
            <a:noFill/>
          </a:ln>
        </p:spPr>
        <p:txBody>
          <a:bodyPr wrap="none" anchor="ctr"/>
          <a:p>
            <a:endParaRPr lang="zh-CN" altLang="en-US" dirty="0">
              <a:latin typeface="Times New Roman" panose="02020603050405020304" pitchFamily="18" charset="0"/>
            </a:endParaRPr>
          </a:p>
        </p:txBody>
      </p:sp>
      <p:grpSp>
        <p:nvGrpSpPr>
          <p:cNvPr id="2" name="Group 37"/>
          <p:cNvGrpSpPr/>
          <p:nvPr/>
        </p:nvGrpSpPr>
        <p:grpSpPr>
          <a:xfrm>
            <a:off x="1331913" y="3284538"/>
            <a:ext cx="2492375" cy="3254375"/>
            <a:chOff x="856" y="2069"/>
            <a:chExt cx="1570" cy="2050"/>
          </a:xfrm>
        </p:grpSpPr>
        <p:sp>
          <p:nvSpPr>
            <p:cNvPr id="31769" name="Text Box 31"/>
            <p:cNvSpPr txBox="1"/>
            <p:nvPr/>
          </p:nvSpPr>
          <p:spPr>
            <a:xfrm>
              <a:off x="1383" y="3060"/>
              <a:ext cx="308" cy="288"/>
            </a:xfrm>
            <a:prstGeom prst="rect">
              <a:avLst/>
            </a:prstGeom>
            <a:noFill/>
            <a:ln w="9525">
              <a:noFill/>
            </a:ln>
          </p:spPr>
          <p:txBody>
            <a:bodyPr wrap="none">
              <a:spAutoFit/>
            </a:bodyPr>
            <a:p>
              <a:pPr algn="l" eaLnBrk="0" hangingPunct="0">
                <a:spcBef>
                  <a:spcPct val="0"/>
                </a:spcBef>
              </a:pPr>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31770" name="Text Box 32"/>
            <p:cNvSpPr txBox="1"/>
            <p:nvPr/>
          </p:nvSpPr>
          <p:spPr>
            <a:xfrm>
              <a:off x="1355" y="2424"/>
              <a:ext cx="1038" cy="250"/>
            </a:xfrm>
            <a:prstGeom prst="rect">
              <a:avLst/>
            </a:prstGeom>
            <a:noFill/>
            <a:ln w="9525">
              <a:noFill/>
            </a:ln>
          </p:spPr>
          <p:txBody>
            <a:bodyPr wrap="none">
              <a:spAutoFit/>
            </a:bodyPr>
            <a:p>
              <a:pPr algn="l" eaLnBrk="0" hangingPunct="0">
                <a:spcBef>
                  <a:spcPct val="0"/>
                </a:spcBef>
              </a:pPr>
              <a:r>
                <a:rPr lang="en-US" altLang="zh-CN" sz="2000" dirty="0">
                  <a:latin typeface="Times New Roman" panose="02020603050405020304" pitchFamily="18" charset="0"/>
                </a:rPr>
                <a:t>mov r</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,[1500]</a:t>
              </a:r>
              <a:endParaRPr lang="en-US" altLang="zh-CN" sz="2000" dirty="0">
                <a:latin typeface="Times New Roman" panose="02020603050405020304" pitchFamily="18" charset="0"/>
              </a:endParaRPr>
            </a:p>
          </p:txBody>
        </p:sp>
        <p:grpSp>
          <p:nvGrpSpPr>
            <p:cNvPr id="31771" name="Group 33"/>
            <p:cNvGrpSpPr/>
            <p:nvPr/>
          </p:nvGrpSpPr>
          <p:grpSpPr>
            <a:xfrm>
              <a:off x="1292" y="2205"/>
              <a:ext cx="1089" cy="1488"/>
              <a:chOff x="2315" y="1824"/>
              <a:chExt cx="960" cy="1488"/>
            </a:xfrm>
          </p:grpSpPr>
          <p:sp>
            <p:nvSpPr>
              <p:cNvPr id="31777" name="Line 34"/>
              <p:cNvSpPr/>
              <p:nvPr/>
            </p:nvSpPr>
            <p:spPr>
              <a:xfrm>
                <a:off x="2315" y="2743"/>
                <a:ext cx="960" cy="0"/>
              </a:xfrm>
              <a:prstGeom prst="line">
                <a:avLst/>
              </a:prstGeom>
              <a:ln w="9525" cap="flat" cmpd="sng">
                <a:solidFill>
                  <a:schemeClr val="hlink"/>
                </a:solidFill>
                <a:prstDash val="solid"/>
                <a:headEnd type="none" w="med" len="med"/>
                <a:tailEnd type="none" w="med" len="med"/>
              </a:ln>
            </p:spPr>
          </p:sp>
          <p:sp>
            <p:nvSpPr>
              <p:cNvPr id="31778" name="Line 35"/>
              <p:cNvSpPr/>
              <p:nvPr/>
            </p:nvSpPr>
            <p:spPr>
              <a:xfrm flipV="1">
                <a:off x="2317" y="2983"/>
                <a:ext cx="958" cy="0"/>
              </a:xfrm>
              <a:prstGeom prst="line">
                <a:avLst/>
              </a:prstGeom>
              <a:ln w="9525" cap="flat" cmpd="sng">
                <a:solidFill>
                  <a:schemeClr val="hlink"/>
                </a:solidFill>
                <a:prstDash val="solid"/>
                <a:headEnd type="none" w="med" len="med"/>
                <a:tailEnd type="none" w="med" len="med"/>
              </a:ln>
            </p:spPr>
          </p:sp>
          <p:sp>
            <p:nvSpPr>
              <p:cNvPr id="31779" name="Rectangle 36"/>
              <p:cNvSpPr/>
              <p:nvPr/>
            </p:nvSpPr>
            <p:spPr>
              <a:xfrm>
                <a:off x="2317" y="1824"/>
                <a:ext cx="957" cy="1488"/>
              </a:xfrm>
              <a:prstGeom prst="rect">
                <a:avLst/>
              </a:prstGeom>
              <a:noFill/>
              <a:ln w="38100" cap="flat" cmpd="sng">
                <a:solidFill>
                  <a:schemeClr val="hlink"/>
                </a:solidFill>
                <a:prstDash val="solid"/>
                <a:miter/>
                <a:headEnd type="none" w="med" len="med"/>
                <a:tailEnd type="none" w="med" len="med"/>
              </a:ln>
            </p:spPr>
            <p:txBody>
              <a:bodyPr wrap="none" anchor="ctr"/>
              <a:p>
                <a:pPr algn="l">
                  <a:spcBef>
                    <a:spcPct val="0"/>
                  </a:spcBef>
                </a:pPr>
                <a:endParaRPr lang="zh-CN" altLang="en-US" sz="2000" b="0" dirty="0">
                  <a:latin typeface="Tahoma" panose="020B0604030504040204" pitchFamily="34" charset="0"/>
                </a:endParaRPr>
              </a:p>
            </p:txBody>
          </p:sp>
          <p:sp>
            <p:nvSpPr>
              <p:cNvPr id="31780" name="Line 37"/>
              <p:cNvSpPr/>
              <p:nvPr/>
            </p:nvSpPr>
            <p:spPr>
              <a:xfrm>
                <a:off x="2315" y="2077"/>
                <a:ext cx="960" cy="0"/>
              </a:xfrm>
              <a:prstGeom prst="line">
                <a:avLst/>
              </a:prstGeom>
              <a:ln w="9525" cap="flat" cmpd="sng">
                <a:solidFill>
                  <a:schemeClr val="hlink"/>
                </a:solidFill>
                <a:prstDash val="solid"/>
                <a:headEnd type="none" w="med" len="med"/>
                <a:tailEnd type="none" w="med" len="med"/>
              </a:ln>
            </p:spPr>
          </p:sp>
          <p:sp>
            <p:nvSpPr>
              <p:cNvPr id="31781" name="Line 38"/>
              <p:cNvSpPr/>
              <p:nvPr/>
            </p:nvSpPr>
            <p:spPr>
              <a:xfrm flipV="1">
                <a:off x="2315" y="2317"/>
                <a:ext cx="960" cy="0"/>
              </a:xfrm>
              <a:prstGeom prst="line">
                <a:avLst/>
              </a:prstGeom>
              <a:ln w="9525" cap="flat" cmpd="sng">
                <a:solidFill>
                  <a:schemeClr val="hlink"/>
                </a:solidFill>
                <a:prstDash val="solid"/>
                <a:headEnd type="none" w="med" len="med"/>
                <a:tailEnd type="none" w="med" len="med"/>
              </a:ln>
            </p:spPr>
          </p:sp>
        </p:grpSp>
        <p:sp>
          <p:nvSpPr>
            <p:cNvPr id="31772" name="Text Box 39"/>
            <p:cNvSpPr txBox="1"/>
            <p:nvPr/>
          </p:nvSpPr>
          <p:spPr>
            <a:xfrm>
              <a:off x="869" y="2069"/>
              <a:ext cx="514" cy="250"/>
            </a:xfrm>
            <a:prstGeom prst="rect">
              <a:avLst/>
            </a:prstGeom>
            <a:noFill/>
            <a:ln w="9525">
              <a:noFill/>
            </a:ln>
          </p:spPr>
          <p:txBody>
            <a:bodyPr>
              <a:spAutoFit/>
            </a:bodyPr>
            <a:p>
              <a:pPr eaLnBrk="0" hangingPunct="0">
                <a:spcBef>
                  <a:spcPct val="0"/>
                </a:spcBef>
              </a:pPr>
              <a:r>
                <a:rPr lang="en-US" altLang="zh-CN" sz="2000" dirty="0">
                  <a:latin typeface="Times New Roman" panose="02020603050405020304" pitchFamily="18" charset="0"/>
                </a:rPr>
                <a:t>1000</a:t>
              </a:r>
              <a:endParaRPr lang="en-US" altLang="zh-CN" sz="2000" dirty="0">
                <a:latin typeface="Times New Roman" panose="02020603050405020304" pitchFamily="18" charset="0"/>
              </a:endParaRPr>
            </a:p>
          </p:txBody>
        </p:sp>
        <p:sp>
          <p:nvSpPr>
            <p:cNvPr id="31773" name="Text Box 40"/>
            <p:cNvSpPr txBox="1"/>
            <p:nvPr/>
          </p:nvSpPr>
          <p:spPr>
            <a:xfrm>
              <a:off x="884" y="3106"/>
              <a:ext cx="436" cy="250"/>
            </a:xfrm>
            <a:prstGeom prst="rect">
              <a:avLst/>
            </a:prstGeom>
            <a:noFill/>
            <a:ln w="9525">
              <a:noFill/>
            </a:ln>
          </p:spPr>
          <p:txBody>
            <a:bodyPr wrap="none">
              <a:spAutoFit/>
            </a:bodyPr>
            <a:p>
              <a:pPr algn="l" eaLnBrk="0" hangingPunct="0">
                <a:spcBef>
                  <a:spcPct val="0"/>
                </a:spcBef>
              </a:pPr>
              <a:r>
                <a:rPr lang="en-US" altLang="zh-CN" sz="2000" dirty="0">
                  <a:latin typeface="Times New Roman" panose="02020603050405020304" pitchFamily="18" charset="0"/>
                </a:rPr>
                <a:t>1500</a:t>
              </a:r>
              <a:endParaRPr lang="en-US" altLang="zh-CN" sz="2000" dirty="0">
                <a:latin typeface="Times New Roman" panose="02020603050405020304" pitchFamily="18" charset="0"/>
              </a:endParaRPr>
            </a:p>
          </p:txBody>
        </p:sp>
        <p:sp>
          <p:nvSpPr>
            <p:cNvPr id="31774" name="Text Box 41"/>
            <p:cNvSpPr txBox="1"/>
            <p:nvPr/>
          </p:nvSpPr>
          <p:spPr>
            <a:xfrm>
              <a:off x="856" y="3514"/>
              <a:ext cx="436" cy="250"/>
            </a:xfrm>
            <a:prstGeom prst="rect">
              <a:avLst/>
            </a:prstGeom>
            <a:noFill/>
            <a:ln w="9525">
              <a:noFill/>
            </a:ln>
          </p:spPr>
          <p:txBody>
            <a:bodyPr wrap="none">
              <a:spAutoFit/>
            </a:bodyPr>
            <a:p>
              <a:pPr algn="l" eaLnBrk="0" hangingPunct="0">
                <a:spcBef>
                  <a:spcPct val="0"/>
                </a:spcBef>
              </a:pPr>
              <a:r>
                <a:rPr lang="en-US" altLang="zh-CN" sz="2000" dirty="0">
                  <a:latin typeface="Times New Roman" panose="02020603050405020304" pitchFamily="18" charset="0"/>
                </a:rPr>
                <a:t>1599</a:t>
              </a:r>
              <a:endParaRPr lang="en-US" altLang="zh-CN" sz="2000" dirty="0">
                <a:latin typeface="Times New Roman" panose="02020603050405020304" pitchFamily="18" charset="0"/>
              </a:endParaRPr>
            </a:p>
          </p:txBody>
        </p:sp>
        <p:sp>
          <p:nvSpPr>
            <p:cNvPr id="31775" name="Text Box 42"/>
            <p:cNvSpPr txBox="1"/>
            <p:nvPr/>
          </p:nvSpPr>
          <p:spPr>
            <a:xfrm>
              <a:off x="884" y="2478"/>
              <a:ext cx="436" cy="250"/>
            </a:xfrm>
            <a:prstGeom prst="rect">
              <a:avLst/>
            </a:prstGeom>
            <a:noFill/>
            <a:ln w="9525">
              <a:noFill/>
            </a:ln>
          </p:spPr>
          <p:txBody>
            <a:bodyPr wrap="none">
              <a:spAutoFit/>
            </a:bodyPr>
            <a:p>
              <a:pPr algn="l" eaLnBrk="0" hangingPunct="0">
                <a:spcBef>
                  <a:spcPct val="0"/>
                </a:spcBef>
              </a:pPr>
              <a:r>
                <a:rPr lang="en-US" altLang="zh-CN" sz="2000" dirty="0">
                  <a:latin typeface="Times New Roman" panose="02020603050405020304" pitchFamily="18" charset="0"/>
                </a:rPr>
                <a:t>1100</a:t>
              </a:r>
              <a:endParaRPr lang="en-US" altLang="zh-CN" sz="2000" dirty="0">
                <a:latin typeface="Times New Roman" panose="02020603050405020304" pitchFamily="18" charset="0"/>
              </a:endParaRPr>
            </a:p>
          </p:txBody>
        </p:sp>
        <p:sp>
          <p:nvSpPr>
            <p:cNvPr id="31776" name="Text Box 43"/>
            <p:cNvSpPr txBox="1"/>
            <p:nvPr/>
          </p:nvSpPr>
          <p:spPr>
            <a:xfrm>
              <a:off x="1156" y="3831"/>
              <a:ext cx="1270" cy="288"/>
            </a:xfrm>
            <a:prstGeom prst="rect">
              <a:avLst/>
            </a:prstGeom>
            <a:noFill/>
            <a:ln w="9525">
              <a:noFill/>
            </a:ln>
          </p:spPr>
          <p:txBody>
            <a:bodyPr>
              <a:spAutoFit/>
            </a:bodyPr>
            <a:p>
              <a:pPr algn="l"/>
              <a:r>
                <a:rPr lang="zh-CN" altLang="en-US" dirty="0">
                  <a:latin typeface="Times New Roman" panose="02020603050405020304" pitchFamily="18" charset="0"/>
                </a:rPr>
                <a:t>作业地址空间</a:t>
              </a:r>
              <a:endParaRPr lang="zh-CN" altLang="en-US" dirty="0">
                <a:latin typeface="Times New Roman" panose="02020603050405020304" pitchFamily="18" charset="0"/>
              </a:endParaRPr>
            </a:p>
          </p:txBody>
        </p:sp>
      </p:grpSp>
      <p:grpSp>
        <p:nvGrpSpPr>
          <p:cNvPr id="4" name="Group 13"/>
          <p:cNvGrpSpPr/>
          <p:nvPr/>
        </p:nvGrpSpPr>
        <p:grpSpPr>
          <a:xfrm>
            <a:off x="4643438" y="2989263"/>
            <a:ext cx="2609850" cy="3868737"/>
            <a:chOff x="3669" y="1104"/>
            <a:chExt cx="1470" cy="2437"/>
          </a:xfrm>
        </p:grpSpPr>
        <p:sp>
          <p:nvSpPr>
            <p:cNvPr id="31752" name="Text Box 14"/>
            <p:cNvSpPr txBox="1"/>
            <p:nvPr/>
          </p:nvSpPr>
          <p:spPr>
            <a:xfrm>
              <a:off x="4211" y="1782"/>
              <a:ext cx="928" cy="250"/>
            </a:xfrm>
            <a:prstGeom prst="rect">
              <a:avLst/>
            </a:prstGeom>
            <a:noFill/>
            <a:ln w="9525">
              <a:noFill/>
            </a:ln>
          </p:spPr>
          <p:txBody>
            <a:bodyPr wrap="none">
              <a:spAutoFit/>
            </a:bodyPr>
            <a:p>
              <a:pPr algn="l" eaLnBrk="0" hangingPunct="0">
                <a:spcBef>
                  <a:spcPct val="0"/>
                </a:spcBef>
              </a:pPr>
              <a:r>
                <a:rPr lang="en-US" altLang="zh-CN" sz="2000" dirty="0">
                  <a:latin typeface="Times New Roman" panose="02020603050405020304" pitchFamily="18" charset="0"/>
                </a:rPr>
                <a:t>mov r</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,[1500]</a:t>
              </a:r>
              <a:endParaRPr lang="en-US" altLang="zh-CN" sz="2000" dirty="0">
                <a:latin typeface="Times New Roman" panose="02020603050405020304" pitchFamily="18" charset="0"/>
              </a:endParaRPr>
            </a:p>
          </p:txBody>
        </p:sp>
        <p:grpSp>
          <p:nvGrpSpPr>
            <p:cNvPr id="31753" name="Group 15"/>
            <p:cNvGrpSpPr/>
            <p:nvPr/>
          </p:nvGrpSpPr>
          <p:grpSpPr>
            <a:xfrm>
              <a:off x="4171" y="1220"/>
              <a:ext cx="960" cy="2016"/>
              <a:chOff x="4080" y="1220"/>
              <a:chExt cx="960" cy="2016"/>
            </a:xfrm>
          </p:grpSpPr>
          <p:sp>
            <p:nvSpPr>
              <p:cNvPr id="31762" name="Rectangle 16"/>
              <p:cNvSpPr/>
              <p:nvPr/>
            </p:nvSpPr>
            <p:spPr>
              <a:xfrm>
                <a:off x="4082" y="1220"/>
                <a:ext cx="957" cy="2016"/>
              </a:xfrm>
              <a:prstGeom prst="rect">
                <a:avLst/>
              </a:prstGeom>
              <a:noFill/>
              <a:ln w="38100" cap="flat" cmpd="sng">
                <a:solidFill>
                  <a:schemeClr val="tx2"/>
                </a:solidFill>
                <a:prstDash val="solid"/>
                <a:miter/>
                <a:headEnd type="none" w="med" len="med"/>
                <a:tailEnd type="none" w="med" len="med"/>
              </a:ln>
            </p:spPr>
            <p:txBody>
              <a:bodyPr wrap="none" anchor="ctr"/>
              <a:p>
                <a:pPr algn="l">
                  <a:spcBef>
                    <a:spcPct val="0"/>
                  </a:spcBef>
                </a:pPr>
                <a:endParaRPr lang="zh-CN" altLang="en-US" sz="2000" b="0" dirty="0">
                  <a:latin typeface="Tahoma" panose="020B0604030504040204" pitchFamily="34" charset="0"/>
                </a:endParaRPr>
              </a:p>
            </p:txBody>
          </p:sp>
          <p:sp>
            <p:nvSpPr>
              <p:cNvPr id="31763" name="Line 17"/>
              <p:cNvSpPr/>
              <p:nvPr/>
            </p:nvSpPr>
            <p:spPr>
              <a:xfrm>
                <a:off x="4080" y="1556"/>
                <a:ext cx="960" cy="0"/>
              </a:xfrm>
              <a:prstGeom prst="line">
                <a:avLst/>
              </a:prstGeom>
              <a:ln w="9525" cap="flat" cmpd="sng">
                <a:solidFill>
                  <a:schemeClr val="tx2"/>
                </a:solidFill>
                <a:prstDash val="solid"/>
                <a:headEnd type="none" w="med" len="med"/>
                <a:tailEnd type="none" w="med" len="med"/>
              </a:ln>
            </p:spPr>
          </p:sp>
          <p:sp>
            <p:nvSpPr>
              <p:cNvPr id="31764" name="Line 18"/>
              <p:cNvSpPr/>
              <p:nvPr/>
            </p:nvSpPr>
            <p:spPr>
              <a:xfrm>
                <a:off x="4080" y="1796"/>
                <a:ext cx="960" cy="0"/>
              </a:xfrm>
              <a:prstGeom prst="line">
                <a:avLst/>
              </a:prstGeom>
              <a:ln w="9525" cap="flat" cmpd="sng">
                <a:solidFill>
                  <a:schemeClr val="tx2"/>
                </a:solidFill>
                <a:prstDash val="solid"/>
                <a:headEnd type="none" w="med" len="med"/>
                <a:tailEnd type="none" w="med" len="med"/>
              </a:ln>
            </p:spPr>
          </p:sp>
          <p:sp>
            <p:nvSpPr>
              <p:cNvPr id="31765" name="Line 19"/>
              <p:cNvSpPr/>
              <p:nvPr/>
            </p:nvSpPr>
            <p:spPr>
              <a:xfrm flipV="1">
                <a:off x="4080" y="2036"/>
                <a:ext cx="960" cy="0"/>
              </a:xfrm>
              <a:prstGeom prst="line">
                <a:avLst/>
              </a:prstGeom>
              <a:ln w="9525" cap="flat" cmpd="sng">
                <a:solidFill>
                  <a:schemeClr val="tx2"/>
                </a:solidFill>
                <a:prstDash val="solid"/>
                <a:headEnd type="none" w="med" len="med"/>
                <a:tailEnd type="none" w="med" len="med"/>
              </a:ln>
            </p:spPr>
          </p:sp>
          <p:sp>
            <p:nvSpPr>
              <p:cNvPr id="31766" name="Line 20"/>
              <p:cNvSpPr/>
              <p:nvPr/>
            </p:nvSpPr>
            <p:spPr>
              <a:xfrm>
                <a:off x="4080" y="2372"/>
                <a:ext cx="960" cy="0"/>
              </a:xfrm>
              <a:prstGeom prst="line">
                <a:avLst/>
              </a:prstGeom>
              <a:ln w="9525" cap="flat" cmpd="sng">
                <a:solidFill>
                  <a:schemeClr val="tx2"/>
                </a:solidFill>
                <a:prstDash val="solid"/>
                <a:headEnd type="none" w="med" len="med"/>
                <a:tailEnd type="none" w="med" len="med"/>
              </a:ln>
            </p:spPr>
          </p:sp>
          <p:sp>
            <p:nvSpPr>
              <p:cNvPr id="31767" name="Line 21"/>
              <p:cNvSpPr/>
              <p:nvPr/>
            </p:nvSpPr>
            <p:spPr>
              <a:xfrm flipV="1">
                <a:off x="4082" y="2612"/>
                <a:ext cx="958" cy="0"/>
              </a:xfrm>
              <a:prstGeom prst="line">
                <a:avLst/>
              </a:prstGeom>
              <a:ln w="9525" cap="flat" cmpd="sng">
                <a:solidFill>
                  <a:schemeClr val="tx2"/>
                </a:solidFill>
                <a:prstDash val="solid"/>
                <a:headEnd type="none" w="med" len="med"/>
                <a:tailEnd type="none" w="med" len="med"/>
              </a:ln>
            </p:spPr>
          </p:sp>
          <p:sp>
            <p:nvSpPr>
              <p:cNvPr id="31768" name="Line 22"/>
              <p:cNvSpPr/>
              <p:nvPr/>
            </p:nvSpPr>
            <p:spPr>
              <a:xfrm>
                <a:off x="4080" y="2852"/>
                <a:ext cx="960" cy="0"/>
              </a:xfrm>
              <a:prstGeom prst="line">
                <a:avLst/>
              </a:prstGeom>
              <a:ln w="9525" cap="flat" cmpd="sng">
                <a:solidFill>
                  <a:schemeClr val="tx2"/>
                </a:solidFill>
                <a:prstDash val="solid"/>
                <a:headEnd type="none" w="med" len="med"/>
                <a:tailEnd type="none" w="med" len="med"/>
              </a:ln>
            </p:spPr>
          </p:sp>
        </p:grpSp>
        <p:sp>
          <p:nvSpPr>
            <p:cNvPr id="31754" name="Text Box 23"/>
            <p:cNvSpPr txBox="1"/>
            <p:nvPr/>
          </p:nvSpPr>
          <p:spPr>
            <a:xfrm>
              <a:off x="3988" y="1104"/>
              <a:ext cx="168" cy="231"/>
            </a:xfrm>
            <a:prstGeom prst="rect">
              <a:avLst/>
            </a:prstGeom>
            <a:noFill/>
            <a:ln w="9525">
              <a:noFill/>
            </a:ln>
          </p:spPr>
          <p:txBody>
            <a:bodyPr wrap="none">
              <a:spAutoFit/>
            </a:bodyPr>
            <a:p>
              <a:pPr eaLnBrk="0" hangingPunct="0">
                <a:spcBef>
                  <a:spcPct val="0"/>
                </a:spcBef>
              </a:pPr>
              <a:r>
                <a:rPr lang="en-US" altLang="zh-CN" sz="1800" b="0" dirty="0">
                  <a:latin typeface="Times New Roman" panose="02020603050405020304" pitchFamily="18" charset="0"/>
                </a:rPr>
                <a:t>0</a:t>
              </a:r>
              <a:endParaRPr lang="en-US" altLang="zh-CN" sz="1800" b="0" dirty="0">
                <a:latin typeface="Times New Roman" panose="02020603050405020304" pitchFamily="18" charset="0"/>
              </a:endParaRPr>
            </a:p>
          </p:txBody>
        </p:sp>
        <p:sp>
          <p:nvSpPr>
            <p:cNvPr id="31755" name="Text Box 24"/>
            <p:cNvSpPr txBox="1"/>
            <p:nvPr/>
          </p:nvSpPr>
          <p:spPr>
            <a:xfrm>
              <a:off x="3774" y="1444"/>
              <a:ext cx="389" cy="250"/>
            </a:xfrm>
            <a:prstGeom prst="rect">
              <a:avLst/>
            </a:prstGeom>
            <a:noFill/>
            <a:ln w="9525">
              <a:noFill/>
            </a:ln>
          </p:spPr>
          <p:txBody>
            <a:bodyPr wrap="none">
              <a:spAutoFit/>
            </a:bodyPr>
            <a:p>
              <a:pPr algn="l" eaLnBrk="0" hangingPunct="0">
                <a:spcBef>
                  <a:spcPct val="0"/>
                </a:spcBef>
              </a:pPr>
              <a:r>
                <a:rPr lang="en-US" altLang="zh-CN" sz="2000" dirty="0">
                  <a:latin typeface="Times New Roman" panose="02020603050405020304" pitchFamily="18" charset="0"/>
                </a:rPr>
                <a:t>1000</a:t>
              </a:r>
              <a:endParaRPr lang="en-US" altLang="zh-CN" sz="2000" dirty="0">
                <a:latin typeface="Times New Roman" panose="02020603050405020304" pitchFamily="18" charset="0"/>
              </a:endParaRPr>
            </a:p>
          </p:txBody>
        </p:sp>
        <p:sp>
          <p:nvSpPr>
            <p:cNvPr id="31756" name="Text Box 25"/>
            <p:cNvSpPr txBox="1"/>
            <p:nvPr/>
          </p:nvSpPr>
          <p:spPr>
            <a:xfrm>
              <a:off x="3767" y="2425"/>
              <a:ext cx="390" cy="250"/>
            </a:xfrm>
            <a:prstGeom prst="rect">
              <a:avLst/>
            </a:prstGeom>
            <a:noFill/>
            <a:ln w="9525">
              <a:noFill/>
            </a:ln>
          </p:spPr>
          <p:txBody>
            <a:bodyPr wrap="none">
              <a:spAutoFit/>
            </a:bodyPr>
            <a:p>
              <a:pPr algn="l" eaLnBrk="0" hangingPunct="0">
                <a:spcBef>
                  <a:spcPct val="0"/>
                </a:spcBef>
              </a:pPr>
              <a:r>
                <a:rPr lang="en-US" altLang="zh-CN" sz="2000" dirty="0">
                  <a:latin typeface="Times New Roman" panose="02020603050405020304" pitchFamily="18" charset="0"/>
                </a:rPr>
                <a:t>1500</a:t>
              </a:r>
              <a:endParaRPr lang="en-US" altLang="zh-CN" sz="2000" dirty="0">
                <a:latin typeface="Times New Roman" panose="02020603050405020304" pitchFamily="18" charset="0"/>
              </a:endParaRPr>
            </a:p>
          </p:txBody>
        </p:sp>
        <p:sp>
          <p:nvSpPr>
            <p:cNvPr id="31757" name="Text Box 26"/>
            <p:cNvSpPr txBox="1"/>
            <p:nvPr/>
          </p:nvSpPr>
          <p:spPr>
            <a:xfrm>
              <a:off x="4216" y="2372"/>
              <a:ext cx="275" cy="288"/>
            </a:xfrm>
            <a:prstGeom prst="rect">
              <a:avLst/>
            </a:prstGeom>
            <a:noFill/>
            <a:ln w="9525">
              <a:noFill/>
            </a:ln>
          </p:spPr>
          <p:txBody>
            <a:bodyPr wrap="none">
              <a:spAutoFit/>
            </a:bodyPr>
            <a:p>
              <a:pPr algn="l" eaLnBrk="0" hangingPunct="0">
                <a:spcBef>
                  <a:spcPct val="0"/>
                </a:spcBef>
              </a:pPr>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31758" name="Text Box 27"/>
            <p:cNvSpPr txBox="1"/>
            <p:nvPr/>
          </p:nvSpPr>
          <p:spPr>
            <a:xfrm>
              <a:off x="3669" y="3088"/>
              <a:ext cx="528" cy="250"/>
            </a:xfrm>
            <a:prstGeom prst="rect">
              <a:avLst/>
            </a:prstGeom>
            <a:noFill/>
            <a:ln w="9525">
              <a:noFill/>
            </a:ln>
          </p:spPr>
          <p:txBody>
            <a:bodyPr>
              <a:spAutoFit/>
            </a:bodyPr>
            <a:p>
              <a:pPr algn="l" eaLnBrk="0" hangingPunct="0">
                <a:spcBef>
                  <a:spcPct val="0"/>
                </a:spcBef>
              </a:pPr>
              <a:r>
                <a:rPr lang="en-US" altLang="zh-CN" sz="2000" dirty="0">
                  <a:latin typeface="Times New Roman" panose="02020603050405020304" pitchFamily="18" charset="0"/>
                </a:rPr>
                <a:t>256k-1</a:t>
              </a:r>
              <a:endParaRPr lang="en-US" altLang="zh-CN" sz="2000" dirty="0">
                <a:latin typeface="Times New Roman" panose="02020603050405020304" pitchFamily="18" charset="0"/>
              </a:endParaRPr>
            </a:p>
          </p:txBody>
        </p:sp>
        <p:sp>
          <p:nvSpPr>
            <p:cNvPr id="31759" name="Text Box 28"/>
            <p:cNvSpPr txBox="1"/>
            <p:nvPr/>
          </p:nvSpPr>
          <p:spPr>
            <a:xfrm>
              <a:off x="3760" y="2708"/>
              <a:ext cx="390" cy="250"/>
            </a:xfrm>
            <a:prstGeom prst="rect">
              <a:avLst/>
            </a:prstGeom>
            <a:noFill/>
            <a:ln w="9525">
              <a:noFill/>
            </a:ln>
          </p:spPr>
          <p:txBody>
            <a:bodyPr wrap="none">
              <a:spAutoFit/>
            </a:bodyPr>
            <a:p>
              <a:pPr algn="l" eaLnBrk="0" hangingPunct="0">
                <a:spcBef>
                  <a:spcPct val="0"/>
                </a:spcBef>
              </a:pPr>
              <a:r>
                <a:rPr lang="en-US" altLang="zh-CN" sz="2000" dirty="0">
                  <a:latin typeface="Times New Roman" panose="02020603050405020304" pitchFamily="18" charset="0"/>
                </a:rPr>
                <a:t>1600</a:t>
              </a:r>
              <a:endParaRPr lang="en-US" altLang="zh-CN" sz="2000" dirty="0">
                <a:latin typeface="Times New Roman" panose="02020603050405020304" pitchFamily="18" charset="0"/>
              </a:endParaRPr>
            </a:p>
          </p:txBody>
        </p:sp>
        <p:sp>
          <p:nvSpPr>
            <p:cNvPr id="31760" name="Text Box 29"/>
            <p:cNvSpPr txBox="1"/>
            <p:nvPr/>
          </p:nvSpPr>
          <p:spPr>
            <a:xfrm>
              <a:off x="3767" y="1858"/>
              <a:ext cx="390" cy="250"/>
            </a:xfrm>
            <a:prstGeom prst="rect">
              <a:avLst/>
            </a:prstGeom>
            <a:noFill/>
            <a:ln w="9525">
              <a:noFill/>
            </a:ln>
          </p:spPr>
          <p:txBody>
            <a:bodyPr wrap="none">
              <a:spAutoFit/>
            </a:bodyPr>
            <a:p>
              <a:pPr algn="l" eaLnBrk="0" hangingPunct="0">
                <a:spcBef>
                  <a:spcPct val="0"/>
                </a:spcBef>
              </a:pPr>
              <a:r>
                <a:rPr lang="en-US" altLang="zh-CN" sz="2000" dirty="0">
                  <a:latin typeface="Times New Roman" panose="02020603050405020304" pitchFamily="18" charset="0"/>
                </a:rPr>
                <a:t>1100</a:t>
              </a:r>
              <a:endParaRPr lang="en-US" altLang="zh-CN" sz="2000" dirty="0">
                <a:latin typeface="Times New Roman" panose="02020603050405020304" pitchFamily="18" charset="0"/>
              </a:endParaRPr>
            </a:p>
          </p:txBody>
        </p:sp>
        <p:sp>
          <p:nvSpPr>
            <p:cNvPr id="31761" name="Text Box 30"/>
            <p:cNvSpPr txBox="1"/>
            <p:nvPr/>
          </p:nvSpPr>
          <p:spPr>
            <a:xfrm>
              <a:off x="4291" y="3291"/>
              <a:ext cx="720" cy="250"/>
            </a:xfrm>
            <a:prstGeom prst="rect">
              <a:avLst/>
            </a:prstGeom>
            <a:noFill/>
            <a:ln w="9525">
              <a:noFill/>
            </a:ln>
          </p:spPr>
          <p:txBody>
            <a:bodyPr>
              <a:spAutoFit/>
            </a:bodyPr>
            <a:p>
              <a:r>
                <a:rPr lang="zh-CN" altLang="en-US" sz="2000" dirty="0">
                  <a:latin typeface="Times New Roman" panose="02020603050405020304" pitchFamily="18" charset="0"/>
                </a:rPr>
                <a:t>存贮空间</a:t>
              </a:r>
              <a:endParaRPr lang="zh-CN" altLang="en-US" sz="2000" dirty="0">
                <a:latin typeface="Times New Roman" panose="02020603050405020304" pitchFamily="18" charset="0"/>
              </a:endParaRPr>
            </a:p>
          </p:txBody>
        </p:sp>
      </p:grpSp>
      <p:sp>
        <p:nvSpPr>
          <p:cNvPr id="333862" name="AutoShape 38"/>
          <p:cNvSpPr/>
          <p:nvPr/>
        </p:nvSpPr>
        <p:spPr>
          <a:xfrm>
            <a:off x="7453313" y="3716338"/>
            <a:ext cx="71437" cy="2017712"/>
          </a:xfrm>
          <a:prstGeom prst="rightBrace">
            <a:avLst>
              <a:gd name="adj1" fmla="val 235371"/>
              <a:gd name="adj2" fmla="val 50000"/>
            </a:avLst>
          </a:prstGeom>
          <a:noFill/>
          <a:ln w="2857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33827">
                                            <p:txEl>
                                              <p:charRg st="27" end="73"/>
                                            </p:txEl>
                                          </p:spTgt>
                                        </p:tgtEl>
                                        <p:attrNameLst>
                                          <p:attrName>style.visibility</p:attrName>
                                        </p:attrNameLst>
                                      </p:cBhvr>
                                      <p:to>
                                        <p:strVal val="visible"/>
                                      </p:to>
                                    </p:set>
                                    <p:animEffect transition="in" filter="box(in)">
                                      <p:cBhvr>
                                        <p:cTn id="7" dur="500"/>
                                        <p:tgtEl>
                                          <p:spTgt spid="333827">
                                            <p:txEl>
                                              <p:charRg st="27" end="7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33862"/>
                                        </p:tgtEl>
                                        <p:attrNameLst>
                                          <p:attrName>style.visibility</p:attrName>
                                        </p:attrNameLst>
                                      </p:cBhvr>
                                      <p:to>
                                        <p:strVal val="visible"/>
                                      </p:to>
                                    </p:set>
                                    <p:animEffect transition="in" filter="box(in)">
                                      <p:cBhvr>
                                        <p:cTn id="22" dur="500"/>
                                        <p:tgtEl>
                                          <p:spTgt spid="3338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6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4850" name="Rectangle 2"/>
          <p:cNvSpPr>
            <a:spLocks noGrp="1" noChangeArrowheads="1"/>
          </p:cNvSpPr>
          <p:nvPr>
            <p:ph type="title"/>
          </p:nvPr>
        </p:nvSpPr>
        <p:spPr>
          <a:xfrm>
            <a:off x="323850" y="188913"/>
            <a:ext cx="8229600" cy="7270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二、程序的装入</a:t>
            </a:r>
            <a:endParaRPr kumimoji="0" lang="zh-CN" altLang="en-US" sz="36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endParaRPr>
          </a:p>
        </p:txBody>
      </p:sp>
      <p:sp>
        <p:nvSpPr>
          <p:cNvPr id="334851" name="Rectangle 3"/>
          <p:cNvSpPr>
            <a:spLocks noGrp="1"/>
          </p:cNvSpPr>
          <p:nvPr>
            <p:ph idx="1"/>
          </p:nvPr>
        </p:nvSpPr>
        <p:spPr>
          <a:xfrm>
            <a:off x="250825" y="909638"/>
            <a:ext cx="8229600" cy="647700"/>
          </a:xfrm>
          <a:ln/>
        </p:spPr>
        <p:txBody>
          <a:bodyPr vert="horz" wrap="square" lIns="91440" tIns="45720" rIns="91440" bIns="45720" anchor="t"/>
          <a:p>
            <a:pPr lvl="1"/>
            <a:r>
              <a:rPr lang="zh-CN" altLang="en-US" b="1" dirty="0">
                <a:solidFill>
                  <a:schemeClr val="accent1"/>
                </a:solidFill>
              </a:rPr>
              <a:t>可重定位装入</a:t>
            </a:r>
            <a:r>
              <a:rPr lang="zh-CN" altLang="en-US" b="1" dirty="0"/>
              <a:t>（静态重定位）：多道程序环境</a:t>
            </a:r>
            <a:endParaRPr lang="en-US" altLang="zh-CN" dirty="0"/>
          </a:p>
        </p:txBody>
      </p:sp>
      <p:sp>
        <p:nvSpPr>
          <p:cNvPr id="334852" name="AutoShape 4"/>
          <p:cNvSpPr/>
          <p:nvPr/>
        </p:nvSpPr>
        <p:spPr>
          <a:xfrm>
            <a:off x="457200" y="5029200"/>
            <a:ext cx="685800" cy="762000"/>
          </a:xfrm>
          <a:prstGeom prst="irregularSeal1">
            <a:avLst/>
          </a:prstGeom>
          <a:solidFill>
            <a:srgbClr val="FFFF00"/>
          </a:solidFill>
          <a:ln w="9525">
            <a:noFill/>
          </a:ln>
        </p:spPr>
        <p:txBody>
          <a:bodyPr wrap="none" anchor="ctr"/>
          <a:p>
            <a:endParaRPr lang="zh-CN" altLang="en-US" dirty="0">
              <a:latin typeface="Times New Roman" panose="02020603050405020304" pitchFamily="18" charset="0"/>
            </a:endParaRPr>
          </a:p>
        </p:txBody>
      </p:sp>
      <p:sp>
        <p:nvSpPr>
          <p:cNvPr id="334853" name="Text Box 20"/>
          <p:cNvSpPr txBox="1"/>
          <p:nvPr/>
        </p:nvSpPr>
        <p:spPr>
          <a:xfrm>
            <a:off x="1116013" y="5300663"/>
            <a:ext cx="2160587" cy="457200"/>
          </a:xfrm>
          <a:prstGeom prst="rect">
            <a:avLst/>
          </a:prstGeom>
          <a:noFill/>
          <a:ln w="9525">
            <a:noFill/>
          </a:ln>
        </p:spPr>
        <p:txBody>
          <a:bodyPr>
            <a:spAutoFit/>
          </a:bodyPr>
          <a:p>
            <a:pPr algn="l"/>
            <a:r>
              <a:rPr lang="zh-CN" altLang="en-US" dirty="0">
                <a:latin typeface="Times New Roman" panose="02020603050405020304" pitchFamily="18" charset="0"/>
              </a:rPr>
              <a:t>作业地址空间</a:t>
            </a:r>
            <a:endParaRPr lang="zh-CN" altLang="en-US" dirty="0">
              <a:latin typeface="Times New Roman" panose="02020603050405020304" pitchFamily="18" charset="0"/>
            </a:endParaRPr>
          </a:p>
        </p:txBody>
      </p:sp>
      <p:sp>
        <p:nvSpPr>
          <p:cNvPr id="334854" name="Text Box 21"/>
          <p:cNvSpPr txBox="1"/>
          <p:nvPr/>
        </p:nvSpPr>
        <p:spPr>
          <a:xfrm>
            <a:off x="1331913" y="3979863"/>
            <a:ext cx="488950" cy="457200"/>
          </a:xfrm>
          <a:prstGeom prst="rect">
            <a:avLst/>
          </a:prstGeom>
          <a:noFill/>
          <a:ln w="9525">
            <a:noFill/>
          </a:ln>
        </p:spPr>
        <p:txBody>
          <a:bodyPr wrap="none">
            <a:spAutoFit/>
          </a:bodyPr>
          <a:p>
            <a:pPr algn="l" eaLnBrk="0" hangingPunct="0">
              <a:spcBef>
                <a:spcPct val="0"/>
              </a:spcBef>
            </a:pPr>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334855" name="Text Box 22"/>
          <p:cNvSpPr txBox="1"/>
          <p:nvPr/>
        </p:nvSpPr>
        <p:spPr>
          <a:xfrm>
            <a:off x="1250950" y="2924175"/>
            <a:ext cx="1662113" cy="427038"/>
          </a:xfrm>
          <a:prstGeom prst="rect">
            <a:avLst/>
          </a:prstGeom>
          <a:noFill/>
          <a:ln w="9525">
            <a:noFill/>
          </a:ln>
        </p:spPr>
        <p:txBody>
          <a:bodyPr wrap="none">
            <a:spAutoFit/>
          </a:bodyPr>
          <a:p>
            <a:pPr algn="l" eaLnBrk="0" hangingPunct="0">
              <a:spcBef>
                <a:spcPct val="0"/>
              </a:spcBef>
            </a:pPr>
            <a:r>
              <a:rPr lang="en-US" altLang="zh-CN" sz="2200" dirty="0">
                <a:latin typeface="Times New Roman" panose="02020603050405020304" pitchFamily="18" charset="0"/>
              </a:rPr>
              <a:t>mov r</a:t>
            </a:r>
            <a:r>
              <a:rPr lang="en-US" altLang="zh-CN" sz="2200" baseline="-25000" dirty="0">
                <a:latin typeface="Times New Roman" panose="02020603050405020304" pitchFamily="18" charset="0"/>
              </a:rPr>
              <a:t>1</a:t>
            </a:r>
            <a:r>
              <a:rPr lang="en-US" altLang="zh-CN" sz="2200" dirty="0">
                <a:latin typeface="Times New Roman" panose="02020603050405020304" pitchFamily="18" charset="0"/>
              </a:rPr>
              <a:t>,[500]</a:t>
            </a:r>
            <a:endParaRPr lang="en-US" altLang="zh-CN" sz="2200" dirty="0">
              <a:latin typeface="Times New Roman" panose="02020603050405020304" pitchFamily="18" charset="0"/>
            </a:endParaRPr>
          </a:p>
        </p:txBody>
      </p:sp>
      <p:grpSp>
        <p:nvGrpSpPr>
          <p:cNvPr id="2" name="Group 23"/>
          <p:cNvGrpSpPr/>
          <p:nvPr/>
        </p:nvGrpSpPr>
        <p:grpSpPr>
          <a:xfrm>
            <a:off x="1258888" y="2565400"/>
            <a:ext cx="1657350" cy="2362200"/>
            <a:chOff x="2315" y="1824"/>
            <a:chExt cx="960" cy="1488"/>
          </a:xfrm>
        </p:grpSpPr>
        <p:sp>
          <p:nvSpPr>
            <p:cNvPr id="32807" name="Line 24"/>
            <p:cNvSpPr/>
            <p:nvPr/>
          </p:nvSpPr>
          <p:spPr>
            <a:xfrm>
              <a:off x="2315" y="2743"/>
              <a:ext cx="960" cy="0"/>
            </a:xfrm>
            <a:prstGeom prst="line">
              <a:avLst/>
            </a:prstGeom>
            <a:ln w="9525" cap="flat" cmpd="sng">
              <a:solidFill>
                <a:schemeClr val="hlink"/>
              </a:solidFill>
              <a:prstDash val="solid"/>
              <a:headEnd type="none" w="med" len="med"/>
              <a:tailEnd type="none" w="med" len="med"/>
            </a:ln>
          </p:spPr>
        </p:sp>
        <p:sp>
          <p:nvSpPr>
            <p:cNvPr id="32808" name="Line 25"/>
            <p:cNvSpPr/>
            <p:nvPr/>
          </p:nvSpPr>
          <p:spPr>
            <a:xfrm flipV="1">
              <a:off x="2317" y="2983"/>
              <a:ext cx="958" cy="0"/>
            </a:xfrm>
            <a:prstGeom prst="line">
              <a:avLst/>
            </a:prstGeom>
            <a:ln w="9525" cap="flat" cmpd="sng">
              <a:solidFill>
                <a:schemeClr val="hlink"/>
              </a:solidFill>
              <a:prstDash val="solid"/>
              <a:headEnd type="none" w="med" len="med"/>
              <a:tailEnd type="none" w="med" len="med"/>
            </a:ln>
          </p:spPr>
        </p:sp>
        <p:sp>
          <p:nvSpPr>
            <p:cNvPr id="32809" name="Rectangle 26"/>
            <p:cNvSpPr/>
            <p:nvPr/>
          </p:nvSpPr>
          <p:spPr>
            <a:xfrm>
              <a:off x="2317" y="1824"/>
              <a:ext cx="957" cy="1488"/>
            </a:xfrm>
            <a:prstGeom prst="rect">
              <a:avLst/>
            </a:prstGeom>
            <a:noFill/>
            <a:ln w="38100" cap="flat" cmpd="sng">
              <a:solidFill>
                <a:schemeClr val="hlink"/>
              </a:solidFill>
              <a:prstDash val="solid"/>
              <a:miter/>
              <a:headEnd type="none" w="med" len="med"/>
              <a:tailEnd type="none" w="med" len="med"/>
            </a:ln>
          </p:spPr>
          <p:txBody>
            <a:bodyPr wrap="none" anchor="ctr"/>
            <a:p>
              <a:pPr algn="l">
                <a:spcBef>
                  <a:spcPct val="0"/>
                </a:spcBef>
              </a:pPr>
              <a:endParaRPr lang="zh-CN" altLang="en-US" b="0" dirty="0">
                <a:latin typeface="Tahoma" panose="020B0604030504040204" pitchFamily="34" charset="0"/>
              </a:endParaRPr>
            </a:p>
          </p:txBody>
        </p:sp>
        <p:sp>
          <p:nvSpPr>
            <p:cNvPr id="32810" name="Line 27"/>
            <p:cNvSpPr/>
            <p:nvPr/>
          </p:nvSpPr>
          <p:spPr>
            <a:xfrm>
              <a:off x="2315" y="2077"/>
              <a:ext cx="960" cy="0"/>
            </a:xfrm>
            <a:prstGeom prst="line">
              <a:avLst/>
            </a:prstGeom>
            <a:ln w="9525" cap="flat" cmpd="sng">
              <a:solidFill>
                <a:schemeClr val="hlink"/>
              </a:solidFill>
              <a:prstDash val="solid"/>
              <a:headEnd type="none" w="med" len="med"/>
              <a:tailEnd type="none" w="med" len="med"/>
            </a:ln>
          </p:spPr>
        </p:sp>
        <p:sp>
          <p:nvSpPr>
            <p:cNvPr id="32811" name="Line 28"/>
            <p:cNvSpPr/>
            <p:nvPr/>
          </p:nvSpPr>
          <p:spPr>
            <a:xfrm flipV="1">
              <a:off x="2315" y="2317"/>
              <a:ext cx="960" cy="0"/>
            </a:xfrm>
            <a:prstGeom prst="line">
              <a:avLst/>
            </a:prstGeom>
            <a:ln w="9525" cap="flat" cmpd="sng">
              <a:solidFill>
                <a:schemeClr val="hlink"/>
              </a:solidFill>
              <a:prstDash val="solid"/>
              <a:headEnd type="none" w="med" len="med"/>
              <a:tailEnd type="none" w="med" len="med"/>
            </a:ln>
          </p:spPr>
        </p:sp>
      </p:grpSp>
      <p:sp>
        <p:nvSpPr>
          <p:cNvPr id="334862" name="Text Box 29"/>
          <p:cNvSpPr txBox="1"/>
          <p:nvPr/>
        </p:nvSpPr>
        <p:spPr>
          <a:xfrm>
            <a:off x="919163" y="2360613"/>
            <a:ext cx="336550" cy="457200"/>
          </a:xfrm>
          <a:prstGeom prst="rect">
            <a:avLst/>
          </a:prstGeom>
          <a:noFill/>
          <a:ln w="9525">
            <a:noFill/>
          </a:ln>
        </p:spPr>
        <p:txBody>
          <a:bodyPr wrap="none">
            <a:spAutoFit/>
          </a:bodyPr>
          <a:p>
            <a:pPr eaLnBrk="0" hangingPunct="0">
              <a:spcBef>
                <a:spcPct val="0"/>
              </a:spcBef>
            </a:pP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334863" name="Text Box 30"/>
          <p:cNvSpPr txBox="1"/>
          <p:nvPr/>
        </p:nvSpPr>
        <p:spPr>
          <a:xfrm>
            <a:off x="684213" y="4005263"/>
            <a:ext cx="641350" cy="457200"/>
          </a:xfrm>
          <a:prstGeom prst="rect">
            <a:avLst/>
          </a:prstGeom>
          <a:noFill/>
          <a:ln w="9525">
            <a:noFill/>
          </a:ln>
        </p:spPr>
        <p:txBody>
          <a:bodyPr wrap="none">
            <a:spAutoFit/>
          </a:bodyPr>
          <a:p>
            <a:pPr algn="l" eaLnBrk="0" hangingPunct="0">
              <a:spcBef>
                <a:spcPct val="0"/>
              </a:spcBef>
            </a:pPr>
            <a:r>
              <a:rPr lang="en-US" altLang="zh-CN" dirty="0">
                <a:latin typeface="Times New Roman" panose="02020603050405020304" pitchFamily="18" charset="0"/>
              </a:rPr>
              <a:t>500</a:t>
            </a:r>
            <a:endParaRPr lang="en-US" altLang="zh-CN" dirty="0">
              <a:latin typeface="Times New Roman" panose="02020603050405020304" pitchFamily="18" charset="0"/>
            </a:endParaRPr>
          </a:p>
        </p:txBody>
      </p:sp>
      <p:sp>
        <p:nvSpPr>
          <p:cNvPr id="334864" name="Text Box 31"/>
          <p:cNvSpPr txBox="1"/>
          <p:nvPr/>
        </p:nvSpPr>
        <p:spPr>
          <a:xfrm>
            <a:off x="684213" y="4652963"/>
            <a:ext cx="641350" cy="457200"/>
          </a:xfrm>
          <a:prstGeom prst="rect">
            <a:avLst/>
          </a:prstGeom>
          <a:noFill/>
          <a:ln w="9525">
            <a:noFill/>
          </a:ln>
        </p:spPr>
        <p:txBody>
          <a:bodyPr wrap="none">
            <a:spAutoFit/>
          </a:bodyPr>
          <a:p>
            <a:pPr algn="l" eaLnBrk="0" hangingPunct="0">
              <a:spcBef>
                <a:spcPct val="0"/>
              </a:spcBef>
            </a:pPr>
            <a:r>
              <a:rPr lang="en-US" altLang="zh-CN" dirty="0">
                <a:latin typeface="Times New Roman" panose="02020603050405020304" pitchFamily="18" charset="0"/>
              </a:rPr>
              <a:t>599</a:t>
            </a:r>
            <a:endParaRPr lang="en-US" altLang="zh-CN" dirty="0">
              <a:latin typeface="Times New Roman" panose="02020603050405020304" pitchFamily="18" charset="0"/>
            </a:endParaRPr>
          </a:p>
        </p:txBody>
      </p:sp>
      <p:sp>
        <p:nvSpPr>
          <p:cNvPr id="334865" name="Text Box 32"/>
          <p:cNvSpPr txBox="1"/>
          <p:nvPr/>
        </p:nvSpPr>
        <p:spPr>
          <a:xfrm>
            <a:off x="611188" y="2924175"/>
            <a:ext cx="641350" cy="457200"/>
          </a:xfrm>
          <a:prstGeom prst="rect">
            <a:avLst/>
          </a:prstGeom>
          <a:noFill/>
          <a:ln w="9525">
            <a:noFill/>
          </a:ln>
        </p:spPr>
        <p:txBody>
          <a:bodyPr wrap="none">
            <a:spAutoFit/>
          </a:bodyPr>
          <a:p>
            <a:pPr algn="l" eaLnBrk="0" hangingPunct="0">
              <a:spcBef>
                <a:spcPct val="0"/>
              </a:spcBef>
            </a:pPr>
            <a:r>
              <a:rPr lang="en-US" altLang="zh-CN" dirty="0">
                <a:latin typeface="Times New Roman" panose="02020603050405020304" pitchFamily="18" charset="0"/>
              </a:rPr>
              <a:t>100</a:t>
            </a:r>
            <a:endParaRPr lang="en-US" altLang="zh-CN" dirty="0">
              <a:latin typeface="Times New Roman" panose="02020603050405020304" pitchFamily="18" charset="0"/>
            </a:endParaRPr>
          </a:p>
        </p:txBody>
      </p:sp>
      <p:sp>
        <p:nvSpPr>
          <p:cNvPr id="334866" name="Oval 33"/>
          <p:cNvSpPr>
            <a:spLocks noChangeAspect="1"/>
          </p:cNvSpPr>
          <p:nvPr/>
        </p:nvSpPr>
        <p:spPr>
          <a:xfrm>
            <a:off x="4038600" y="2968625"/>
            <a:ext cx="323850" cy="323850"/>
          </a:xfrm>
          <a:prstGeom prst="ellipse">
            <a:avLst/>
          </a:prstGeom>
          <a:noFill/>
          <a:ln w="12700" cap="flat" cmpd="sng">
            <a:solidFill>
              <a:srgbClr val="CC0000"/>
            </a:solidFill>
            <a:prstDash val="solid"/>
            <a:headEnd type="none" w="med" len="med"/>
            <a:tailEnd type="none" w="med" len="med"/>
          </a:ln>
        </p:spPr>
        <p:txBody>
          <a:bodyPr wrap="none" anchor="ctr" anchorCtr="1"/>
          <a:p>
            <a:pPr>
              <a:spcBef>
                <a:spcPct val="0"/>
              </a:spcBef>
            </a:pPr>
            <a:r>
              <a:rPr lang="en-US" altLang="zh-CN" sz="2800" dirty="0">
                <a:solidFill>
                  <a:srgbClr val="CC0000"/>
                </a:solidFill>
                <a:latin typeface="Times New Roman" panose="02020603050405020304" pitchFamily="18" charset="0"/>
                <a:cs typeface="Times New Roman" panose="02020603050405020304" pitchFamily="18" charset="0"/>
              </a:rPr>
              <a:t>+</a:t>
            </a:r>
            <a:endParaRPr lang="en-US" altLang="zh-CN" sz="2800" dirty="0">
              <a:solidFill>
                <a:srgbClr val="CC0000"/>
              </a:solidFill>
              <a:latin typeface="Times New Roman" panose="02020603050405020304" pitchFamily="18" charset="0"/>
            </a:endParaRPr>
          </a:p>
        </p:txBody>
      </p:sp>
      <p:sp>
        <p:nvSpPr>
          <p:cNvPr id="334867" name="Rectangle 34"/>
          <p:cNvSpPr/>
          <p:nvPr/>
        </p:nvSpPr>
        <p:spPr>
          <a:xfrm>
            <a:off x="3267075" y="1905000"/>
            <a:ext cx="1828800" cy="457200"/>
          </a:xfrm>
          <a:prstGeom prst="rect">
            <a:avLst/>
          </a:prstGeom>
          <a:noFill/>
          <a:ln w="12700">
            <a:noFill/>
          </a:ln>
        </p:spPr>
        <p:txBody>
          <a:bodyPr wrap="none" anchor="ctr"/>
          <a:p>
            <a:pPr>
              <a:spcBef>
                <a:spcPct val="0"/>
              </a:spcBef>
            </a:pPr>
            <a:r>
              <a:rPr lang="zh-CN" altLang="en-US" sz="2000" dirty="0">
                <a:latin typeface="Times New Roman" panose="02020603050405020304" pitchFamily="18" charset="0"/>
              </a:rPr>
              <a:t>从第</a:t>
            </a:r>
            <a:r>
              <a:rPr lang="en-US" altLang="zh-CN" sz="2000" dirty="0">
                <a:latin typeface="Times New Roman" panose="02020603050405020304" pitchFamily="18" charset="0"/>
              </a:rPr>
              <a:t>1000</a:t>
            </a:r>
            <a:r>
              <a:rPr lang="zh-CN" altLang="en-US" sz="2000" dirty="0">
                <a:latin typeface="Times New Roman" panose="02020603050405020304" pitchFamily="18" charset="0"/>
              </a:rPr>
              <a:t>单元开始</a:t>
            </a:r>
            <a:endParaRPr lang="zh-CN" altLang="en-US" sz="2000" dirty="0">
              <a:latin typeface="Times New Roman" panose="02020603050405020304" pitchFamily="18" charset="0"/>
            </a:endParaRPr>
          </a:p>
        </p:txBody>
      </p:sp>
      <p:sp>
        <p:nvSpPr>
          <p:cNvPr id="334868" name="Line 35"/>
          <p:cNvSpPr/>
          <p:nvPr/>
        </p:nvSpPr>
        <p:spPr>
          <a:xfrm>
            <a:off x="4194175" y="2362200"/>
            <a:ext cx="0" cy="609600"/>
          </a:xfrm>
          <a:prstGeom prst="line">
            <a:avLst/>
          </a:prstGeom>
          <a:ln w="19050" cap="flat" cmpd="sng">
            <a:solidFill>
              <a:schemeClr val="tx1"/>
            </a:solidFill>
            <a:prstDash val="solid"/>
            <a:headEnd type="none" w="med" len="med"/>
            <a:tailEnd type="triangle" w="med" len="med"/>
          </a:ln>
        </p:spPr>
      </p:sp>
      <p:sp>
        <p:nvSpPr>
          <p:cNvPr id="334869" name="Line 36"/>
          <p:cNvSpPr/>
          <p:nvPr/>
        </p:nvSpPr>
        <p:spPr>
          <a:xfrm>
            <a:off x="3124200" y="3124200"/>
            <a:ext cx="889000" cy="0"/>
          </a:xfrm>
          <a:prstGeom prst="line">
            <a:avLst/>
          </a:prstGeom>
          <a:ln w="19050" cap="flat" cmpd="sng">
            <a:solidFill>
              <a:schemeClr val="hlink"/>
            </a:solidFill>
            <a:prstDash val="solid"/>
            <a:headEnd type="none" w="med" len="med"/>
            <a:tailEnd type="triangle" w="med" len="med"/>
          </a:ln>
        </p:spPr>
      </p:sp>
      <p:sp>
        <p:nvSpPr>
          <p:cNvPr id="334870" name="Line 37"/>
          <p:cNvSpPr/>
          <p:nvPr/>
        </p:nvSpPr>
        <p:spPr>
          <a:xfrm>
            <a:off x="4394200" y="3124200"/>
            <a:ext cx="863600" cy="0"/>
          </a:xfrm>
          <a:prstGeom prst="line">
            <a:avLst/>
          </a:prstGeom>
          <a:ln w="19050" cap="flat" cmpd="sng">
            <a:solidFill>
              <a:srgbClr val="CC0000"/>
            </a:solidFill>
            <a:prstDash val="solid"/>
            <a:headEnd type="none" w="med" len="med"/>
            <a:tailEnd type="triangle" w="med" len="med"/>
          </a:ln>
        </p:spPr>
      </p:sp>
      <p:sp>
        <p:nvSpPr>
          <p:cNvPr id="334871" name="Text Box 38"/>
          <p:cNvSpPr txBox="1"/>
          <p:nvPr/>
        </p:nvSpPr>
        <p:spPr>
          <a:xfrm>
            <a:off x="3205163" y="3357563"/>
            <a:ext cx="2087562" cy="396875"/>
          </a:xfrm>
          <a:prstGeom prst="rect">
            <a:avLst/>
          </a:prstGeom>
          <a:noFill/>
          <a:ln w="9525">
            <a:noFill/>
          </a:ln>
        </p:spPr>
        <p:txBody>
          <a:bodyPr>
            <a:spAutoFit/>
          </a:bodyPr>
          <a:p>
            <a:r>
              <a:rPr lang="zh-CN" altLang="en-US" sz="2000" dirty="0">
                <a:solidFill>
                  <a:schemeClr val="tx2"/>
                </a:solidFill>
                <a:latin typeface="Times New Roman" panose="02020603050405020304" pitchFamily="18" charset="0"/>
                <a:ea typeface="幼圆" pitchFamily="49" charset="-122"/>
              </a:rPr>
              <a:t>重定位装入程序</a:t>
            </a:r>
            <a:endParaRPr lang="zh-CN" altLang="en-US" sz="2000" dirty="0">
              <a:solidFill>
                <a:schemeClr val="tx2"/>
              </a:solidFill>
              <a:latin typeface="Times New Roman" panose="02020603050405020304" pitchFamily="18" charset="0"/>
              <a:ea typeface="幼圆" pitchFamily="49" charset="-122"/>
            </a:endParaRPr>
          </a:p>
        </p:txBody>
      </p:sp>
      <p:sp>
        <p:nvSpPr>
          <p:cNvPr id="334872" name="Line 39"/>
          <p:cNvSpPr/>
          <p:nvPr/>
        </p:nvSpPr>
        <p:spPr>
          <a:xfrm>
            <a:off x="3352800" y="2362200"/>
            <a:ext cx="1676400" cy="0"/>
          </a:xfrm>
          <a:prstGeom prst="line">
            <a:avLst/>
          </a:prstGeom>
          <a:ln w="9525" cap="flat" cmpd="sng">
            <a:solidFill>
              <a:schemeClr val="folHlink"/>
            </a:solidFill>
            <a:prstDash val="solid"/>
            <a:headEnd type="none" w="med" len="med"/>
            <a:tailEnd type="none" w="med" len="med"/>
          </a:ln>
        </p:spPr>
      </p:sp>
      <p:grpSp>
        <p:nvGrpSpPr>
          <p:cNvPr id="3" name="Group 13"/>
          <p:cNvGrpSpPr/>
          <p:nvPr/>
        </p:nvGrpSpPr>
        <p:grpSpPr>
          <a:xfrm>
            <a:off x="5508625" y="2060575"/>
            <a:ext cx="2609850" cy="3868738"/>
            <a:chOff x="3669" y="1104"/>
            <a:chExt cx="1470" cy="2437"/>
          </a:xfrm>
        </p:grpSpPr>
        <p:sp>
          <p:nvSpPr>
            <p:cNvPr id="32790" name="Text Box 14"/>
            <p:cNvSpPr txBox="1"/>
            <p:nvPr/>
          </p:nvSpPr>
          <p:spPr>
            <a:xfrm>
              <a:off x="4211" y="1782"/>
              <a:ext cx="928" cy="250"/>
            </a:xfrm>
            <a:prstGeom prst="rect">
              <a:avLst/>
            </a:prstGeom>
            <a:noFill/>
            <a:ln w="9525">
              <a:noFill/>
            </a:ln>
          </p:spPr>
          <p:txBody>
            <a:bodyPr wrap="none">
              <a:spAutoFit/>
            </a:bodyPr>
            <a:p>
              <a:pPr algn="l" eaLnBrk="0" hangingPunct="0">
                <a:spcBef>
                  <a:spcPct val="0"/>
                </a:spcBef>
              </a:pPr>
              <a:r>
                <a:rPr lang="en-US" altLang="zh-CN" sz="2000" dirty="0">
                  <a:latin typeface="Times New Roman" panose="02020603050405020304" pitchFamily="18" charset="0"/>
                </a:rPr>
                <a:t>mov r</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,[1500]</a:t>
              </a:r>
              <a:endParaRPr lang="en-US" altLang="zh-CN" sz="2000" dirty="0">
                <a:latin typeface="Times New Roman" panose="02020603050405020304" pitchFamily="18" charset="0"/>
              </a:endParaRPr>
            </a:p>
          </p:txBody>
        </p:sp>
        <p:grpSp>
          <p:nvGrpSpPr>
            <p:cNvPr id="32791" name="Group 15"/>
            <p:cNvGrpSpPr/>
            <p:nvPr/>
          </p:nvGrpSpPr>
          <p:grpSpPr>
            <a:xfrm>
              <a:off x="4171" y="1220"/>
              <a:ext cx="960" cy="2016"/>
              <a:chOff x="4080" y="1220"/>
              <a:chExt cx="960" cy="2016"/>
            </a:xfrm>
          </p:grpSpPr>
          <p:sp>
            <p:nvSpPr>
              <p:cNvPr id="32800" name="Rectangle 16"/>
              <p:cNvSpPr/>
              <p:nvPr/>
            </p:nvSpPr>
            <p:spPr>
              <a:xfrm>
                <a:off x="4082" y="1220"/>
                <a:ext cx="957" cy="2016"/>
              </a:xfrm>
              <a:prstGeom prst="rect">
                <a:avLst/>
              </a:prstGeom>
              <a:noFill/>
              <a:ln w="38100" cap="flat" cmpd="sng">
                <a:solidFill>
                  <a:schemeClr val="tx2"/>
                </a:solidFill>
                <a:prstDash val="solid"/>
                <a:miter/>
                <a:headEnd type="none" w="med" len="med"/>
                <a:tailEnd type="none" w="med" len="med"/>
              </a:ln>
            </p:spPr>
            <p:txBody>
              <a:bodyPr wrap="none" anchor="ctr"/>
              <a:p>
                <a:pPr algn="l">
                  <a:spcBef>
                    <a:spcPct val="0"/>
                  </a:spcBef>
                </a:pPr>
                <a:endParaRPr lang="zh-CN" altLang="en-US" sz="2000" b="0" dirty="0">
                  <a:latin typeface="Tahoma" panose="020B0604030504040204" pitchFamily="34" charset="0"/>
                </a:endParaRPr>
              </a:p>
            </p:txBody>
          </p:sp>
          <p:sp>
            <p:nvSpPr>
              <p:cNvPr id="32801" name="Line 17"/>
              <p:cNvSpPr/>
              <p:nvPr/>
            </p:nvSpPr>
            <p:spPr>
              <a:xfrm>
                <a:off x="4080" y="1556"/>
                <a:ext cx="960" cy="0"/>
              </a:xfrm>
              <a:prstGeom prst="line">
                <a:avLst/>
              </a:prstGeom>
              <a:ln w="9525" cap="flat" cmpd="sng">
                <a:solidFill>
                  <a:schemeClr val="tx2"/>
                </a:solidFill>
                <a:prstDash val="solid"/>
                <a:headEnd type="none" w="med" len="med"/>
                <a:tailEnd type="none" w="med" len="med"/>
              </a:ln>
            </p:spPr>
          </p:sp>
          <p:sp>
            <p:nvSpPr>
              <p:cNvPr id="32802" name="Line 18"/>
              <p:cNvSpPr/>
              <p:nvPr/>
            </p:nvSpPr>
            <p:spPr>
              <a:xfrm>
                <a:off x="4080" y="1796"/>
                <a:ext cx="960" cy="0"/>
              </a:xfrm>
              <a:prstGeom prst="line">
                <a:avLst/>
              </a:prstGeom>
              <a:ln w="9525" cap="flat" cmpd="sng">
                <a:solidFill>
                  <a:schemeClr val="tx2"/>
                </a:solidFill>
                <a:prstDash val="solid"/>
                <a:headEnd type="none" w="med" len="med"/>
                <a:tailEnd type="none" w="med" len="med"/>
              </a:ln>
            </p:spPr>
          </p:sp>
          <p:sp>
            <p:nvSpPr>
              <p:cNvPr id="32803" name="Line 19"/>
              <p:cNvSpPr/>
              <p:nvPr/>
            </p:nvSpPr>
            <p:spPr>
              <a:xfrm flipV="1">
                <a:off x="4080" y="2036"/>
                <a:ext cx="960" cy="0"/>
              </a:xfrm>
              <a:prstGeom prst="line">
                <a:avLst/>
              </a:prstGeom>
              <a:ln w="9525" cap="flat" cmpd="sng">
                <a:solidFill>
                  <a:schemeClr val="tx2"/>
                </a:solidFill>
                <a:prstDash val="solid"/>
                <a:headEnd type="none" w="med" len="med"/>
                <a:tailEnd type="none" w="med" len="med"/>
              </a:ln>
            </p:spPr>
          </p:sp>
          <p:sp>
            <p:nvSpPr>
              <p:cNvPr id="32804" name="Line 20"/>
              <p:cNvSpPr/>
              <p:nvPr/>
            </p:nvSpPr>
            <p:spPr>
              <a:xfrm>
                <a:off x="4080" y="2372"/>
                <a:ext cx="960" cy="0"/>
              </a:xfrm>
              <a:prstGeom prst="line">
                <a:avLst/>
              </a:prstGeom>
              <a:ln w="9525" cap="flat" cmpd="sng">
                <a:solidFill>
                  <a:schemeClr val="tx2"/>
                </a:solidFill>
                <a:prstDash val="solid"/>
                <a:headEnd type="none" w="med" len="med"/>
                <a:tailEnd type="none" w="med" len="med"/>
              </a:ln>
            </p:spPr>
          </p:sp>
          <p:sp>
            <p:nvSpPr>
              <p:cNvPr id="32805" name="Line 21"/>
              <p:cNvSpPr/>
              <p:nvPr/>
            </p:nvSpPr>
            <p:spPr>
              <a:xfrm flipV="1">
                <a:off x="4082" y="2612"/>
                <a:ext cx="958" cy="0"/>
              </a:xfrm>
              <a:prstGeom prst="line">
                <a:avLst/>
              </a:prstGeom>
              <a:ln w="9525" cap="flat" cmpd="sng">
                <a:solidFill>
                  <a:schemeClr val="tx2"/>
                </a:solidFill>
                <a:prstDash val="solid"/>
                <a:headEnd type="none" w="med" len="med"/>
                <a:tailEnd type="none" w="med" len="med"/>
              </a:ln>
            </p:spPr>
          </p:sp>
          <p:sp>
            <p:nvSpPr>
              <p:cNvPr id="32806" name="Line 22"/>
              <p:cNvSpPr/>
              <p:nvPr/>
            </p:nvSpPr>
            <p:spPr>
              <a:xfrm>
                <a:off x="4080" y="2852"/>
                <a:ext cx="960" cy="0"/>
              </a:xfrm>
              <a:prstGeom prst="line">
                <a:avLst/>
              </a:prstGeom>
              <a:ln w="9525" cap="flat" cmpd="sng">
                <a:solidFill>
                  <a:schemeClr val="tx2"/>
                </a:solidFill>
                <a:prstDash val="solid"/>
                <a:headEnd type="none" w="med" len="med"/>
                <a:tailEnd type="none" w="med" len="med"/>
              </a:ln>
            </p:spPr>
          </p:sp>
        </p:grpSp>
        <p:sp>
          <p:nvSpPr>
            <p:cNvPr id="32792" name="Text Box 23"/>
            <p:cNvSpPr txBox="1"/>
            <p:nvPr/>
          </p:nvSpPr>
          <p:spPr>
            <a:xfrm>
              <a:off x="3988" y="1104"/>
              <a:ext cx="168" cy="231"/>
            </a:xfrm>
            <a:prstGeom prst="rect">
              <a:avLst/>
            </a:prstGeom>
            <a:noFill/>
            <a:ln w="9525">
              <a:noFill/>
            </a:ln>
          </p:spPr>
          <p:txBody>
            <a:bodyPr wrap="none">
              <a:spAutoFit/>
            </a:bodyPr>
            <a:p>
              <a:pPr eaLnBrk="0" hangingPunct="0">
                <a:spcBef>
                  <a:spcPct val="0"/>
                </a:spcBef>
              </a:pPr>
              <a:r>
                <a:rPr lang="en-US" altLang="zh-CN" sz="1800" b="0" dirty="0">
                  <a:latin typeface="Times New Roman" panose="02020603050405020304" pitchFamily="18" charset="0"/>
                </a:rPr>
                <a:t>0</a:t>
              </a:r>
              <a:endParaRPr lang="en-US" altLang="zh-CN" sz="1800" b="0" dirty="0">
                <a:latin typeface="Times New Roman" panose="02020603050405020304" pitchFamily="18" charset="0"/>
              </a:endParaRPr>
            </a:p>
          </p:txBody>
        </p:sp>
        <p:sp>
          <p:nvSpPr>
            <p:cNvPr id="32793" name="Text Box 24"/>
            <p:cNvSpPr txBox="1"/>
            <p:nvPr/>
          </p:nvSpPr>
          <p:spPr>
            <a:xfrm>
              <a:off x="3774" y="1444"/>
              <a:ext cx="389" cy="250"/>
            </a:xfrm>
            <a:prstGeom prst="rect">
              <a:avLst/>
            </a:prstGeom>
            <a:noFill/>
            <a:ln w="9525">
              <a:noFill/>
            </a:ln>
          </p:spPr>
          <p:txBody>
            <a:bodyPr wrap="none">
              <a:spAutoFit/>
            </a:bodyPr>
            <a:p>
              <a:pPr algn="l" eaLnBrk="0" hangingPunct="0">
                <a:spcBef>
                  <a:spcPct val="0"/>
                </a:spcBef>
              </a:pPr>
              <a:r>
                <a:rPr lang="en-US" altLang="zh-CN" sz="2000" dirty="0">
                  <a:latin typeface="Times New Roman" panose="02020603050405020304" pitchFamily="18" charset="0"/>
                </a:rPr>
                <a:t>1000</a:t>
              </a:r>
              <a:endParaRPr lang="en-US" altLang="zh-CN" sz="2000" dirty="0">
                <a:latin typeface="Times New Roman" panose="02020603050405020304" pitchFamily="18" charset="0"/>
              </a:endParaRPr>
            </a:p>
          </p:txBody>
        </p:sp>
        <p:sp>
          <p:nvSpPr>
            <p:cNvPr id="32794" name="Text Box 25"/>
            <p:cNvSpPr txBox="1"/>
            <p:nvPr/>
          </p:nvSpPr>
          <p:spPr>
            <a:xfrm>
              <a:off x="3767" y="2425"/>
              <a:ext cx="390" cy="250"/>
            </a:xfrm>
            <a:prstGeom prst="rect">
              <a:avLst/>
            </a:prstGeom>
            <a:noFill/>
            <a:ln w="9525">
              <a:noFill/>
            </a:ln>
          </p:spPr>
          <p:txBody>
            <a:bodyPr wrap="none">
              <a:spAutoFit/>
            </a:bodyPr>
            <a:p>
              <a:pPr algn="l" eaLnBrk="0" hangingPunct="0">
                <a:spcBef>
                  <a:spcPct val="0"/>
                </a:spcBef>
              </a:pPr>
              <a:r>
                <a:rPr lang="en-US" altLang="zh-CN" sz="2000" dirty="0">
                  <a:latin typeface="Times New Roman" panose="02020603050405020304" pitchFamily="18" charset="0"/>
                </a:rPr>
                <a:t>1500</a:t>
              </a:r>
              <a:endParaRPr lang="en-US" altLang="zh-CN" sz="2000" dirty="0">
                <a:latin typeface="Times New Roman" panose="02020603050405020304" pitchFamily="18" charset="0"/>
              </a:endParaRPr>
            </a:p>
          </p:txBody>
        </p:sp>
        <p:sp>
          <p:nvSpPr>
            <p:cNvPr id="32795" name="Text Box 26"/>
            <p:cNvSpPr txBox="1"/>
            <p:nvPr/>
          </p:nvSpPr>
          <p:spPr>
            <a:xfrm>
              <a:off x="4216" y="2372"/>
              <a:ext cx="275" cy="288"/>
            </a:xfrm>
            <a:prstGeom prst="rect">
              <a:avLst/>
            </a:prstGeom>
            <a:noFill/>
            <a:ln w="9525">
              <a:noFill/>
            </a:ln>
          </p:spPr>
          <p:txBody>
            <a:bodyPr wrap="none">
              <a:spAutoFit/>
            </a:bodyPr>
            <a:p>
              <a:pPr algn="l" eaLnBrk="0" hangingPunct="0">
                <a:spcBef>
                  <a:spcPct val="0"/>
                </a:spcBef>
              </a:pPr>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32796" name="Text Box 27"/>
            <p:cNvSpPr txBox="1"/>
            <p:nvPr/>
          </p:nvSpPr>
          <p:spPr>
            <a:xfrm>
              <a:off x="3669" y="3088"/>
              <a:ext cx="528" cy="250"/>
            </a:xfrm>
            <a:prstGeom prst="rect">
              <a:avLst/>
            </a:prstGeom>
            <a:noFill/>
            <a:ln w="9525">
              <a:noFill/>
            </a:ln>
          </p:spPr>
          <p:txBody>
            <a:bodyPr>
              <a:spAutoFit/>
            </a:bodyPr>
            <a:p>
              <a:pPr algn="l" eaLnBrk="0" hangingPunct="0">
                <a:spcBef>
                  <a:spcPct val="0"/>
                </a:spcBef>
              </a:pPr>
              <a:r>
                <a:rPr lang="en-US" altLang="zh-CN" sz="2000" dirty="0">
                  <a:latin typeface="Times New Roman" panose="02020603050405020304" pitchFamily="18" charset="0"/>
                </a:rPr>
                <a:t>256k-1</a:t>
              </a:r>
              <a:endParaRPr lang="en-US" altLang="zh-CN" sz="2000" dirty="0">
                <a:latin typeface="Times New Roman" panose="02020603050405020304" pitchFamily="18" charset="0"/>
              </a:endParaRPr>
            </a:p>
          </p:txBody>
        </p:sp>
        <p:sp>
          <p:nvSpPr>
            <p:cNvPr id="32797" name="Text Box 28"/>
            <p:cNvSpPr txBox="1"/>
            <p:nvPr/>
          </p:nvSpPr>
          <p:spPr>
            <a:xfrm>
              <a:off x="3760" y="2708"/>
              <a:ext cx="390" cy="250"/>
            </a:xfrm>
            <a:prstGeom prst="rect">
              <a:avLst/>
            </a:prstGeom>
            <a:noFill/>
            <a:ln w="9525">
              <a:noFill/>
            </a:ln>
          </p:spPr>
          <p:txBody>
            <a:bodyPr wrap="none">
              <a:spAutoFit/>
            </a:bodyPr>
            <a:p>
              <a:pPr algn="l" eaLnBrk="0" hangingPunct="0">
                <a:spcBef>
                  <a:spcPct val="0"/>
                </a:spcBef>
              </a:pPr>
              <a:r>
                <a:rPr lang="en-US" altLang="zh-CN" sz="2000" dirty="0">
                  <a:latin typeface="Times New Roman" panose="02020603050405020304" pitchFamily="18" charset="0"/>
                </a:rPr>
                <a:t>1600</a:t>
              </a:r>
              <a:endParaRPr lang="en-US" altLang="zh-CN" sz="2000" dirty="0">
                <a:latin typeface="Times New Roman" panose="02020603050405020304" pitchFamily="18" charset="0"/>
              </a:endParaRPr>
            </a:p>
          </p:txBody>
        </p:sp>
        <p:sp>
          <p:nvSpPr>
            <p:cNvPr id="32798" name="Text Box 29"/>
            <p:cNvSpPr txBox="1"/>
            <p:nvPr/>
          </p:nvSpPr>
          <p:spPr>
            <a:xfrm>
              <a:off x="3767" y="1858"/>
              <a:ext cx="390" cy="250"/>
            </a:xfrm>
            <a:prstGeom prst="rect">
              <a:avLst/>
            </a:prstGeom>
            <a:noFill/>
            <a:ln w="9525">
              <a:noFill/>
            </a:ln>
          </p:spPr>
          <p:txBody>
            <a:bodyPr wrap="none">
              <a:spAutoFit/>
            </a:bodyPr>
            <a:p>
              <a:pPr algn="l" eaLnBrk="0" hangingPunct="0">
                <a:spcBef>
                  <a:spcPct val="0"/>
                </a:spcBef>
              </a:pPr>
              <a:r>
                <a:rPr lang="en-US" altLang="zh-CN" sz="2000" dirty="0">
                  <a:latin typeface="Times New Roman" panose="02020603050405020304" pitchFamily="18" charset="0"/>
                </a:rPr>
                <a:t>1100</a:t>
              </a:r>
              <a:endParaRPr lang="en-US" altLang="zh-CN" sz="2000" dirty="0">
                <a:latin typeface="Times New Roman" panose="02020603050405020304" pitchFamily="18" charset="0"/>
              </a:endParaRPr>
            </a:p>
          </p:txBody>
        </p:sp>
        <p:sp>
          <p:nvSpPr>
            <p:cNvPr id="32799" name="Text Box 30"/>
            <p:cNvSpPr txBox="1"/>
            <p:nvPr/>
          </p:nvSpPr>
          <p:spPr>
            <a:xfrm>
              <a:off x="4291" y="3291"/>
              <a:ext cx="720" cy="250"/>
            </a:xfrm>
            <a:prstGeom prst="rect">
              <a:avLst/>
            </a:prstGeom>
            <a:noFill/>
            <a:ln w="9525">
              <a:noFill/>
            </a:ln>
          </p:spPr>
          <p:txBody>
            <a:bodyPr>
              <a:spAutoFit/>
            </a:bodyPr>
            <a:p>
              <a:r>
                <a:rPr lang="zh-CN" altLang="en-US" sz="2000" dirty="0">
                  <a:latin typeface="Times New Roman" panose="02020603050405020304" pitchFamily="18" charset="0"/>
                </a:rPr>
                <a:t>存贮空间</a:t>
              </a:r>
              <a:endParaRPr lang="zh-CN" altLang="en-US" sz="2000" dirty="0">
                <a:latin typeface="Times New Roman" panose="02020603050405020304" pitchFamily="18" charset="0"/>
              </a:endParaRPr>
            </a:p>
          </p:txBody>
        </p:sp>
      </p:grpSp>
      <p:sp>
        <p:nvSpPr>
          <p:cNvPr id="334891" name="AutoShape 43"/>
          <p:cNvSpPr/>
          <p:nvPr/>
        </p:nvSpPr>
        <p:spPr>
          <a:xfrm>
            <a:off x="8243888" y="2781300"/>
            <a:ext cx="71437" cy="2017713"/>
          </a:xfrm>
          <a:prstGeom prst="rightBrace">
            <a:avLst>
              <a:gd name="adj1" fmla="val 235372"/>
              <a:gd name="adj2" fmla="val 50000"/>
            </a:avLst>
          </a:prstGeom>
          <a:noFill/>
          <a:ln w="2857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34851">
                                            <p:txEl>
                                              <p:charRg st="0" end="21"/>
                                            </p:txEl>
                                          </p:spTgt>
                                        </p:tgtEl>
                                        <p:attrNameLst>
                                          <p:attrName>style.visibility</p:attrName>
                                        </p:attrNameLst>
                                      </p:cBhvr>
                                      <p:to>
                                        <p:strVal val="visible"/>
                                      </p:to>
                                    </p:set>
                                    <p:animEffect transition="in" filter="box(in)">
                                      <p:cBhvr>
                                        <p:cTn id="7" dur="500"/>
                                        <p:tgtEl>
                                          <p:spTgt spid="334851">
                                            <p:txEl>
                                              <p:charRg st="0" end="2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34852"/>
                                        </p:tgtEl>
                                        <p:attrNameLst>
                                          <p:attrName>style.visibility</p:attrName>
                                        </p:attrNameLst>
                                      </p:cBhvr>
                                      <p:to>
                                        <p:strVal val="visible"/>
                                      </p:to>
                                    </p:set>
                                    <p:animEffect transition="in" filter="box(in)">
                                      <p:cBhvr>
                                        <p:cTn id="12" dur="500"/>
                                        <p:tgtEl>
                                          <p:spTgt spid="334852"/>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34853"/>
                                        </p:tgtEl>
                                        <p:attrNameLst>
                                          <p:attrName>style.visibility</p:attrName>
                                        </p:attrNameLst>
                                      </p:cBhvr>
                                      <p:to>
                                        <p:strVal val="visible"/>
                                      </p:to>
                                    </p:set>
                                    <p:animEffect transition="in" filter="box(in)">
                                      <p:cBhvr>
                                        <p:cTn id="15" dur="500"/>
                                        <p:tgtEl>
                                          <p:spTgt spid="334853"/>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34854"/>
                                        </p:tgtEl>
                                        <p:attrNameLst>
                                          <p:attrName>style.visibility</p:attrName>
                                        </p:attrNameLst>
                                      </p:cBhvr>
                                      <p:to>
                                        <p:strVal val="visible"/>
                                      </p:to>
                                    </p:set>
                                    <p:animEffect transition="in" filter="box(in)">
                                      <p:cBhvr>
                                        <p:cTn id="18" dur="500"/>
                                        <p:tgtEl>
                                          <p:spTgt spid="334854"/>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334855"/>
                                        </p:tgtEl>
                                        <p:attrNameLst>
                                          <p:attrName>style.visibility</p:attrName>
                                        </p:attrNameLst>
                                      </p:cBhvr>
                                      <p:to>
                                        <p:strVal val="visible"/>
                                      </p:to>
                                    </p:set>
                                    <p:animEffect transition="in" filter="box(in)">
                                      <p:cBhvr>
                                        <p:cTn id="21" dur="500"/>
                                        <p:tgtEl>
                                          <p:spTgt spid="334855"/>
                                        </p:tgtEl>
                                      </p:cBhvr>
                                    </p:animEffect>
                                  </p:childTnLst>
                                </p:cTn>
                              </p:par>
                              <p:par>
                                <p:cTn id="22" presetID="4" presetClass="entr" presetSubtype="16"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ox(in)">
                                      <p:cBhvr>
                                        <p:cTn id="24" dur="500"/>
                                        <p:tgtEl>
                                          <p:spTgt spid="2"/>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334862"/>
                                        </p:tgtEl>
                                        <p:attrNameLst>
                                          <p:attrName>style.visibility</p:attrName>
                                        </p:attrNameLst>
                                      </p:cBhvr>
                                      <p:to>
                                        <p:strVal val="visible"/>
                                      </p:to>
                                    </p:set>
                                    <p:animEffect transition="in" filter="box(in)">
                                      <p:cBhvr>
                                        <p:cTn id="27" dur="500"/>
                                        <p:tgtEl>
                                          <p:spTgt spid="334862"/>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334863"/>
                                        </p:tgtEl>
                                        <p:attrNameLst>
                                          <p:attrName>style.visibility</p:attrName>
                                        </p:attrNameLst>
                                      </p:cBhvr>
                                      <p:to>
                                        <p:strVal val="visible"/>
                                      </p:to>
                                    </p:set>
                                    <p:animEffect transition="in" filter="box(in)">
                                      <p:cBhvr>
                                        <p:cTn id="30" dur="500"/>
                                        <p:tgtEl>
                                          <p:spTgt spid="334863"/>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334864"/>
                                        </p:tgtEl>
                                        <p:attrNameLst>
                                          <p:attrName>style.visibility</p:attrName>
                                        </p:attrNameLst>
                                      </p:cBhvr>
                                      <p:to>
                                        <p:strVal val="visible"/>
                                      </p:to>
                                    </p:set>
                                    <p:animEffect transition="in" filter="box(in)">
                                      <p:cBhvr>
                                        <p:cTn id="33" dur="500"/>
                                        <p:tgtEl>
                                          <p:spTgt spid="334864"/>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334865"/>
                                        </p:tgtEl>
                                        <p:attrNameLst>
                                          <p:attrName>style.visibility</p:attrName>
                                        </p:attrNameLst>
                                      </p:cBhvr>
                                      <p:to>
                                        <p:strVal val="visible"/>
                                      </p:to>
                                    </p:set>
                                    <p:animEffect transition="in" filter="box(in)">
                                      <p:cBhvr>
                                        <p:cTn id="36" dur="500"/>
                                        <p:tgtEl>
                                          <p:spTgt spid="334865"/>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334866"/>
                                        </p:tgtEl>
                                        <p:attrNameLst>
                                          <p:attrName>style.visibility</p:attrName>
                                        </p:attrNameLst>
                                      </p:cBhvr>
                                      <p:to>
                                        <p:strVal val="visible"/>
                                      </p:to>
                                    </p:set>
                                    <p:animEffect transition="in" filter="box(in)">
                                      <p:cBhvr>
                                        <p:cTn id="41" dur="500"/>
                                        <p:tgtEl>
                                          <p:spTgt spid="334866"/>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334867"/>
                                        </p:tgtEl>
                                        <p:attrNameLst>
                                          <p:attrName>style.visibility</p:attrName>
                                        </p:attrNameLst>
                                      </p:cBhvr>
                                      <p:to>
                                        <p:strVal val="visible"/>
                                      </p:to>
                                    </p:set>
                                    <p:animEffect transition="in" filter="box(in)">
                                      <p:cBhvr>
                                        <p:cTn id="44" dur="500"/>
                                        <p:tgtEl>
                                          <p:spTgt spid="334867"/>
                                        </p:tgtEl>
                                      </p:cBhvr>
                                    </p:animEffect>
                                  </p:childTnLst>
                                </p:cTn>
                              </p:par>
                              <p:par>
                                <p:cTn id="45" presetID="4" presetClass="entr" presetSubtype="16" fill="hold" nodeType="withEffect">
                                  <p:stCondLst>
                                    <p:cond delay="0"/>
                                  </p:stCondLst>
                                  <p:childTnLst>
                                    <p:set>
                                      <p:cBhvr>
                                        <p:cTn id="46" dur="1" fill="hold">
                                          <p:stCondLst>
                                            <p:cond delay="0"/>
                                          </p:stCondLst>
                                        </p:cTn>
                                        <p:tgtEl>
                                          <p:spTgt spid="334868"/>
                                        </p:tgtEl>
                                        <p:attrNameLst>
                                          <p:attrName>style.visibility</p:attrName>
                                        </p:attrNameLst>
                                      </p:cBhvr>
                                      <p:to>
                                        <p:strVal val="visible"/>
                                      </p:to>
                                    </p:set>
                                    <p:animEffect transition="in" filter="box(in)">
                                      <p:cBhvr>
                                        <p:cTn id="47" dur="500"/>
                                        <p:tgtEl>
                                          <p:spTgt spid="334868"/>
                                        </p:tgtEl>
                                      </p:cBhvr>
                                    </p:animEffect>
                                  </p:childTnLst>
                                </p:cTn>
                              </p:par>
                              <p:par>
                                <p:cTn id="48" presetID="4" presetClass="entr" presetSubtype="16" fill="hold" nodeType="withEffect">
                                  <p:stCondLst>
                                    <p:cond delay="0"/>
                                  </p:stCondLst>
                                  <p:childTnLst>
                                    <p:set>
                                      <p:cBhvr>
                                        <p:cTn id="49" dur="1" fill="hold">
                                          <p:stCondLst>
                                            <p:cond delay="0"/>
                                          </p:stCondLst>
                                        </p:cTn>
                                        <p:tgtEl>
                                          <p:spTgt spid="334869"/>
                                        </p:tgtEl>
                                        <p:attrNameLst>
                                          <p:attrName>style.visibility</p:attrName>
                                        </p:attrNameLst>
                                      </p:cBhvr>
                                      <p:to>
                                        <p:strVal val="visible"/>
                                      </p:to>
                                    </p:set>
                                    <p:animEffect transition="in" filter="box(in)">
                                      <p:cBhvr>
                                        <p:cTn id="50" dur="500"/>
                                        <p:tgtEl>
                                          <p:spTgt spid="334869"/>
                                        </p:tgtEl>
                                      </p:cBhvr>
                                    </p:animEffect>
                                  </p:childTnLst>
                                </p:cTn>
                              </p:par>
                              <p:par>
                                <p:cTn id="51" presetID="4" presetClass="entr" presetSubtype="16" fill="hold" nodeType="withEffect">
                                  <p:stCondLst>
                                    <p:cond delay="0"/>
                                  </p:stCondLst>
                                  <p:childTnLst>
                                    <p:set>
                                      <p:cBhvr>
                                        <p:cTn id="52" dur="1" fill="hold">
                                          <p:stCondLst>
                                            <p:cond delay="0"/>
                                          </p:stCondLst>
                                        </p:cTn>
                                        <p:tgtEl>
                                          <p:spTgt spid="334870"/>
                                        </p:tgtEl>
                                        <p:attrNameLst>
                                          <p:attrName>style.visibility</p:attrName>
                                        </p:attrNameLst>
                                      </p:cBhvr>
                                      <p:to>
                                        <p:strVal val="visible"/>
                                      </p:to>
                                    </p:set>
                                    <p:animEffect transition="in" filter="box(in)">
                                      <p:cBhvr>
                                        <p:cTn id="53" dur="500"/>
                                        <p:tgtEl>
                                          <p:spTgt spid="334870"/>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334871"/>
                                        </p:tgtEl>
                                        <p:attrNameLst>
                                          <p:attrName>style.visibility</p:attrName>
                                        </p:attrNameLst>
                                      </p:cBhvr>
                                      <p:to>
                                        <p:strVal val="visible"/>
                                      </p:to>
                                    </p:set>
                                    <p:animEffect transition="in" filter="box(in)">
                                      <p:cBhvr>
                                        <p:cTn id="56" dur="500"/>
                                        <p:tgtEl>
                                          <p:spTgt spid="334871"/>
                                        </p:tgtEl>
                                      </p:cBhvr>
                                    </p:animEffect>
                                  </p:childTnLst>
                                </p:cTn>
                              </p:par>
                              <p:par>
                                <p:cTn id="57" presetID="4" presetClass="entr" presetSubtype="16" fill="hold" nodeType="withEffect">
                                  <p:stCondLst>
                                    <p:cond delay="0"/>
                                  </p:stCondLst>
                                  <p:childTnLst>
                                    <p:set>
                                      <p:cBhvr>
                                        <p:cTn id="58" dur="1" fill="hold">
                                          <p:stCondLst>
                                            <p:cond delay="0"/>
                                          </p:stCondLst>
                                        </p:cTn>
                                        <p:tgtEl>
                                          <p:spTgt spid="334872"/>
                                        </p:tgtEl>
                                        <p:attrNameLst>
                                          <p:attrName>style.visibility</p:attrName>
                                        </p:attrNameLst>
                                      </p:cBhvr>
                                      <p:to>
                                        <p:strVal val="visible"/>
                                      </p:to>
                                    </p:set>
                                    <p:animEffect transition="in" filter="box(in)">
                                      <p:cBhvr>
                                        <p:cTn id="59" dur="500"/>
                                        <p:tgtEl>
                                          <p:spTgt spid="334872"/>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16" fill="hold" nodeType="click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box(in)">
                                      <p:cBhvr>
                                        <p:cTn id="64" dur="500"/>
                                        <p:tgtEl>
                                          <p:spTgt spid="3"/>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ntr" presetSubtype="16" fill="hold" grpId="0" nodeType="clickEffect">
                                  <p:stCondLst>
                                    <p:cond delay="0"/>
                                  </p:stCondLst>
                                  <p:childTnLst>
                                    <p:set>
                                      <p:cBhvr>
                                        <p:cTn id="68" dur="1" fill="hold">
                                          <p:stCondLst>
                                            <p:cond delay="0"/>
                                          </p:stCondLst>
                                        </p:cTn>
                                        <p:tgtEl>
                                          <p:spTgt spid="334891"/>
                                        </p:tgtEl>
                                        <p:attrNameLst>
                                          <p:attrName>style.visibility</p:attrName>
                                        </p:attrNameLst>
                                      </p:cBhvr>
                                      <p:to>
                                        <p:strVal val="visible"/>
                                      </p:to>
                                    </p:set>
                                    <p:animEffect transition="in" filter="box(in)">
                                      <p:cBhvr>
                                        <p:cTn id="69" dur="500"/>
                                        <p:tgtEl>
                                          <p:spTgt spid="334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2" grpId="0" animBg="1"/>
      <p:bldP spid="334853" grpId="0"/>
      <p:bldP spid="334854" grpId="0"/>
      <p:bldP spid="334855" grpId="0"/>
      <p:bldP spid="334862" grpId="0"/>
      <p:bldP spid="334863" grpId="0"/>
      <p:bldP spid="334864" grpId="0"/>
      <p:bldP spid="334865" grpId="0"/>
      <p:bldP spid="334866" grpId="0" animBg="1"/>
      <p:bldP spid="334867" grpId="0"/>
      <p:bldP spid="334871" grpId="0"/>
      <p:bldP spid="33489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noChangeArrowheads="1"/>
          </p:cNvSpPr>
          <p:nvPr>
            <p:ph type="title"/>
          </p:nvPr>
        </p:nvSpPr>
        <p:spPr>
          <a:xfrm>
            <a:off x="323850" y="188913"/>
            <a:ext cx="8229600" cy="7270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二、程序的装入</a:t>
            </a:r>
            <a:endParaRPr kumimoji="0" lang="zh-CN" altLang="en-US" sz="36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endParaRPr>
          </a:p>
        </p:txBody>
      </p:sp>
      <p:sp>
        <p:nvSpPr>
          <p:cNvPr id="33795" name="Rectangle 3"/>
          <p:cNvSpPr>
            <a:spLocks noGrp="1"/>
          </p:cNvSpPr>
          <p:nvPr>
            <p:ph idx="1"/>
          </p:nvPr>
        </p:nvSpPr>
        <p:spPr>
          <a:xfrm>
            <a:off x="323850" y="908050"/>
            <a:ext cx="8229600" cy="5761038"/>
          </a:xfrm>
          <a:ln/>
        </p:spPr>
        <p:txBody>
          <a:bodyPr vert="horz" wrap="square" lIns="91440" tIns="45720" rIns="91440" bIns="45720" anchor="t"/>
          <a:p>
            <a:pPr lvl="1">
              <a:buNone/>
            </a:pPr>
            <a:r>
              <a:rPr lang="zh-CN" altLang="en-US" sz="3200" b="1" dirty="0">
                <a:solidFill>
                  <a:schemeClr val="accent1"/>
                </a:solidFill>
              </a:rPr>
              <a:t>动态运行时装入</a:t>
            </a:r>
            <a:r>
              <a:rPr lang="zh-CN" altLang="en-US" sz="3200" b="1" dirty="0"/>
              <a:t>（动态重定位）</a:t>
            </a:r>
            <a:endParaRPr lang="zh-CN" altLang="en-US" sz="3200" dirty="0"/>
          </a:p>
        </p:txBody>
      </p:sp>
      <p:sp>
        <p:nvSpPr>
          <p:cNvPr id="33796" name="AutoShape 4"/>
          <p:cNvSpPr/>
          <p:nvPr/>
        </p:nvSpPr>
        <p:spPr>
          <a:xfrm>
            <a:off x="457200" y="5029200"/>
            <a:ext cx="685800" cy="762000"/>
          </a:xfrm>
          <a:prstGeom prst="irregularSeal1">
            <a:avLst/>
          </a:prstGeom>
          <a:solidFill>
            <a:srgbClr val="FFFF00"/>
          </a:solidFill>
          <a:ln w="9525">
            <a:noFill/>
          </a:ln>
        </p:spPr>
        <p:txBody>
          <a:bodyPr wrap="none" anchor="ctr"/>
          <a:p>
            <a:endParaRPr lang="zh-CN" altLang="en-US" dirty="0">
              <a:latin typeface="Times New Roman" panose="02020603050405020304" pitchFamily="18" charset="0"/>
            </a:endParaRPr>
          </a:p>
        </p:txBody>
      </p:sp>
      <p:sp>
        <p:nvSpPr>
          <p:cNvPr id="53253" name="Oval 2"/>
          <p:cNvSpPr>
            <a:spLocks noChangeAspect="1"/>
          </p:cNvSpPr>
          <p:nvPr/>
        </p:nvSpPr>
        <p:spPr>
          <a:xfrm>
            <a:off x="7164388" y="2997200"/>
            <a:ext cx="576262" cy="576263"/>
          </a:xfrm>
          <a:prstGeom prst="ellipse">
            <a:avLst/>
          </a:prstGeom>
          <a:gradFill rotWithShape="0">
            <a:gsLst>
              <a:gs pos="0">
                <a:srgbClr val="FF0000"/>
              </a:gs>
              <a:gs pos="100000">
                <a:schemeClr val="bg1"/>
              </a:gs>
            </a:gsLst>
            <a:path path="shape">
              <a:fillToRect l="50000" t="50000" r="50000" b="50000"/>
            </a:path>
            <a:tileRect/>
          </a:gradFill>
          <a:ln w="19050">
            <a:noFill/>
          </a:ln>
        </p:spPr>
        <p:txBody>
          <a:bodyPr wrap="none" anchor="ctr" anchorCtr="1"/>
          <a:p>
            <a:pPr>
              <a:spcBef>
                <a:spcPct val="0"/>
              </a:spcBef>
            </a:pPr>
            <a:endParaRPr lang="zh-CN" altLang="en-US" sz="2800" dirty="0">
              <a:solidFill>
                <a:srgbClr val="CC0000"/>
              </a:solidFill>
              <a:latin typeface="Times New Roman" panose="02020603050405020304" pitchFamily="18" charset="0"/>
            </a:endParaRPr>
          </a:p>
        </p:txBody>
      </p:sp>
      <p:sp>
        <p:nvSpPr>
          <p:cNvPr id="850952" name="Oval 8"/>
          <p:cNvSpPr>
            <a:spLocks noChangeAspect="1"/>
          </p:cNvSpPr>
          <p:nvPr/>
        </p:nvSpPr>
        <p:spPr>
          <a:xfrm>
            <a:off x="7308850" y="3113088"/>
            <a:ext cx="323850" cy="323850"/>
          </a:xfrm>
          <a:prstGeom prst="ellipse">
            <a:avLst/>
          </a:prstGeom>
          <a:solidFill>
            <a:schemeClr val="bg1"/>
          </a:solidFill>
          <a:ln w="12700" cap="flat" cmpd="sng">
            <a:solidFill>
              <a:srgbClr val="CC0000"/>
            </a:solidFill>
            <a:prstDash val="solid"/>
            <a:headEnd type="none" w="med" len="med"/>
            <a:tailEnd type="none" w="med" len="med"/>
          </a:ln>
        </p:spPr>
        <p:txBody>
          <a:bodyPr wrap="none" anchor="ctr" anchorCtr="1"/>
          <a:p>
            <a:pPr>
              <a:spcBef>
                <a:spcPct val="0"/>
              </a:spcBef>
            </a:pPr>
            <a:r>
              <a:rPr lang="en-US" altLang="zh-CN" sz="2800" dirty="0">
                <a:solidFill>
                  <a:srgbClr val="CC0000"/>
                </a:solidFill>
                <a:latin typeface="Times New Roman" panose="02020603050405020304" pitchFamily="18" charset="0"/>
                <a:cs typeface="Times New Roman" panose="02020603050405020304" pitchFamily="18" charset="0"/>
              </a:rPr>
              <a:t>+</a:t>
            </a:r>
            <a:endParaRPr lang="en-US" altLang="zh-CN" sz="2800" dirty="0">
              <a:solidFill>
                <a:srgbClr val="CC0000"/>
              </a:solidFill>
              <a:latin typeface="Times New Roman" panose="02020603050405020304" pitchFamily="18" charset="0"/>
            </a:endParaRPr>
          </a:p>
        </p:txBody>
      </p:sp>
      <p:sp>
        <p:nvSpPr>
          <p:cNvPr id="850953" name="Rectangle 9"/>
          <p:cNvSpPr/>
          <p:nvPr/>
        </p:nvSpPr>
        <p:spPr>
          <a:xfrm>
            <a:off x="6948488" y="2141538"/>
            <a:ext cx="914400" cy="457200"/>
          </a:xfrm>
          <a:prstGeom prst="rect">
            <a:avLst/>
          </a:prstGeom>
          <a:noFill/>
          <a:ln w="19050" cap="flat" cmpd="sng">
            <a:solidFill>
              <a:srgbClr val="3399FF"/>
            </a:solidFill>
            <a:prstDash val="solid"/>
            <a:miter/>
            <a:headEnd type="none" w="med" len="med"/>
            <a:tailEnd type="none" w="med" len="med"/>
          </a:ln>
        </p:spPr>
        <p:txBody>
          <a:bodyPr wrap="none" anchor="ctr"/>
          <a:p>
            <a:pPr>
              <a:spcBef>
                <a:spcPct val="0"/>
              </a:spcBef>
            </a:pPr>
            <a:r>
              <a:rPr lang="en-US" altLang="zh-CN" dirty="0">
                <a:latin typeface="Times New Roman" panose="02020603050405020304" pitchFamily="18" charset="0"/>
              </a:rPr>
              <a:t>1000</a:t>
            </a:r>
            <a:endParaRPr lang="en-US" altLang="zh-CN" dirty="0">
              <a:latin typeface="Times New Roman" panose="02020603050405020304" pitchFamily="18" charset="0"/>
            </a:endParaRPr>
          </a:p>
        </p:txBody>
      </p:sp>
      <p:sp>
        <p:nvSpPr>
          <p:cNvPr id="850954" name="Text Box 10"/>
          <p:cNvSpPr txBox="1"/>
          <p:nvPr/>
        </p:nvSpPr>
        <p:spPr>
          <a:xfrm>
            <a:off x="6435725" y="1628775"/>
            <a:ext cx="2012950" cy="457200"/>
          </a:xfrm>
          <a:prstGeom prst="rect">
            <a:avLst/>
          </a:prstGeom>
          <a:noFill/>
          <a:ln w="9525">
            <a:noFill/>
          </a:ln>
        </p:spPr>
        <p:txBody>
          <a:bodyPr wrap="none">
            <a:spAutoFit/>
          </a:bodyPr>
          <a:p>
            <a:r>
              <a:rPr lang="zh-CN" altLang="en-US" dirty="0">
                <a:latin typeface="Times New Roman" panose="02020603050405020304" pitchFamily="18" charset="0"/>
              </a:rPr>
              <a:t>重定位寄存器</a:t>
            </a:r>
            <a:endParaRPr lang="zh-CN" altLang="en-US" dirty="0">
              <a:latin typeface="Times New Roman" panose="02020603050405020304" pitchFamily="18" charset="0"/>
            </a:endParaRPr>
          </a:p>
        </p:txBody>
      </p:sp>
      <p:grpSp>
        <p:nvGrpSpPr>
          <p:cNvPr id="5" name="Group 13"/>
          <p:cNvGrpSpPr/>
          <p:nvPr/>
        </p:nvGrpSpPr>
        <p:grpSpPr>
          <a:xfrm>
            <a:off x="2771775" y="1628775"/>
            <a:ext cx="2595563" cy="3868738"/>
            <a:chOff x="3669" y="1104"/>
            <a:chExt cx="1462" cy="2437"/>
          </a:xfrm>
        </p:grpSpPr>
        <p:sp>
          <p:nvSpPr>
            <p:cNvPr id="33831" name="Text Box 14"/>
            <p:cNvSpPr txBox="1"/>
            <p:nvPr/>
          </p:nvSpPr>
          <p:spPr>
            <a:xfrm>
              <a:off x="4211" y="1782"/>
              <a:ext cx="856" cy="250"/>
            </a:xfrm>
            <a:prstGeom prst="rect">
              <a:avLst/>
            </a:prstGeom>
            <a:noFill/>
            <a:ln w="9525">
              <a:noFill/>
            </a:ln>
          </p:spPr>
          <p:txBody>
            <a:bodyPr wrap="none">
              <a:spAutoFit/>
            </a:bodyPr>
            <a:p>
              <a:pPr algn="l" eaLnBrk="0" hangingPunct="0">
                <a:spcBef>
                  <a:spcPct val="0"/>
                </a:spcBef>
              </a:pPr>
              <a:r>
                <a:rPr lang="en-US" altLang="zh-CN" sz="2000" dirty="0">
                  <a:latin typeface="Times New Roman" panose="02020603050405020304" pitchFamily="18" charset="0"/>
                </a:rPr>
                <a:t>mov r</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,[500]</a:t>
              </a:r>
              <a:endParaRPr lang="en-US" altLang="zh-CN" sz="2000" dirty="0">
                <a:latin typeface="Times New Roman" panose="02020603050405020304" pitchFamily="18" charset="0"/>
              </a:endParaRPr>
            </a:p>
          </p:txBody>
        </p:sp>
        <p:grpSp>
          <p:nvGrpSpPr>
            <p:cNvPr id="33832" name="Group 15"/>
            <p:cNvGrpSpPr/>
            <p:nvPr/>
          </p:nvGrpSpPr>
          <p:grpSpPr>
            <a:xfrm>
              <a:off x="4171" y="1220"/>
              <a:ext cx="960" cy="2016"/>
              <a:chOff x="4080" y="1220"/>
              <a:chExt cx="960" cy="2016"/>
            </a:xfrm>
          </p:grpSpPr>
          <p:sp>
            <p:nvSpPr>
              <p:cNvPr id="33841" name="Rectangle 16"/>
              <p:cNvSpPr/>
              <p:nvPr/>
            </p:nvSpPr>
            <p:spPr>
              <a:xfrm>
                <a:off x="4082" y="1220"/>
                <a:ext cx="957" cy="2016"/>
              </a:xfrm>
              <a:prstGeom prst="rect">
                <a:avLst/>
              </a:prstGeom>
              <a:noFill/>
              <a:ln w="38100" cap="flat" cmpd="sng">
                <a:solidFill>
                  <a:schemeClr val="tx2"/>
                </a:solidFill>
                <a:prstDash val="solid"/>
                <a:miter/>
                <a:headEnd type="none" w="med" len="med"/>
                <a:tailEnd type="none" w="med" len="med"/>
              </a:ln>
            </p:spPr>
            <p:txBody>
              <a:bodyPr wrap="none" anchor="ctr"/>
              <a:p>
                <a:pPr algn="l">
                  <a:spcBef>
                    <a:spcPct val="0"/>
                  </a:spcBef>
                </a:pPr>
                <a:endParaRPr lang="zh-CN" altLang="en-US" sz="2000" b="0" dirty="0">
                  <a:latin typeface="Tahoma" panose="020B0604030504040204" pitchFamily="34" charset="0"/>
                </a:endParaRPr>
              </a:p>
            </p:txBody>
          </p:sp>
          <p:sp>
            <p:nvSpPr>
              <p:cNvPr id="33842" name="Line 17"/>
              <p:cNvSpPr/>
              <p:nvPr/>
            </p:nvSpPr>
            <p:spPr>
              <a:xfrm>
                <a:off x="4080" y="1556"/>
                <a:ext cx="960" cy="0"/>
              </a:xfrm>
              <a:prstGeom prst="line">
                <a:avLst/>
              </a:prstGeom>
              <a:ln w="9525" cap="flat" cmpd="sng">
                <a:solidFill>
                  <a:schemeClr val="tx2"/>
                </a:solidFill>
                <a:prstDash val="solid"/>
                <a:headEnd type="none" w="med" len="med"/>
                <a:tailEnd type="none" w="med" len="med"/>
              </a:ln>
            </p:spPr>
          </p:sp>
          <p:sp>
            <p:nvSpPr>
              <p:cNvPr id="33843" name="Line 18"/>
              <p:cNvSpPr/>
              <p:nvPr/>
            </p:nvSpPr>
            <p:spPr>
              <a:xfrm>
                <a:off x="4080" y="1796"/>
                <a:ext cx="960" cy="0"/>
              </a:xfrm>
              <a:prstGeom prst="line">
                <a:avLst/>
              </a:prstGeom>
              <a:ln w="9525" cap="flat" cmpd="sng">
                <a:solidFill>
                  <a:schemeClr val="tx2"/>
                </a:solidFill>
                <a:prstDash val="solid"/>
                <a:headEnd type="none" w="med" len="med"/>
                <a:tailEnd type="none" w="med" len="med"/>
              </a:ln>
            </p:spPr>
          </p:sp>
          <p:sp>
            <p:nvSpPr>
              <p:cNvPr id="33844" name="Line 19"/>
              <p:cNvSpPr/>
              <p:nvPr/>
            </p:nvSpPr>
            <p:spPr>
              <a:xfrm flipV="1">
                <a:off x="4080" y="2036"/>
                <a:ext cx="960" cy="0"/>
              </a:xfrm>
              <a:prstGeom prst="line">
                <a:avLst/>
              </a:prstGeom>
              <a:ln w="9525" cap="flat" cmpd="sng">
                <a:solidFill>
                  <a:schemeClr val="tx2"/>
                </a:solidFill>
                <a:prstDash val="solid"/>
                <a:headEnd type="none" w="med" len="med"/>
                <a:tailEnd type="none" w="med" len="med"/>
              </a:ln>
            </p:spPr>
          </p:sp>
          <p:sp>
            <p:nvSpPr>
              <p:cNvPr id="33845" name="Line 20"/>
              <p:cNvSpPr/>
              <p:nvPr/>
            </p:nvSpPr>
            <p:spPr>
              <a:xfrm>
                <a:off x="4080" y="2372"/>
                <a:ext cx="960" cy="0"/>
              </a:xfrm>
              <a:prstGeom prst="line">
                <a:avLst/>
              </a:prstGeom>
              <a:ln w="9525" cap="flat" cmpd="sng">
                <a:solidFill>
                  <a:schemeClr val="tx2"/>
                </a:solidFill>
                <a:prstDash val="solid"/>
                <a:headEnd type="none" w="med" len="med"/>
                <a:tailEnd type="none" w="med" len="med"/>
              </a:ln>
            </p:spPr>
          </p:sp>
          <p:sp>
            <p:nvSpPr>
              <p:cNvPr id="33846" name="Line 21"/>
              <p:cNvSpPr/>
              <p:nvPr/>
            </p:nvSpPr>
            <p:spPr>
              <a:xfrm flipV="1">
                <a:off x="4082" y="2612"/>
                <a:ext cx="958" cy="0"/>
              </a:xfrm>
              <a:prstGeom prst="line">
                <a:avLst/>
              </a:prstGeom>
              <a:ln w="9525" cap="flat" cmpd="sng">
                <a:solidFill>
                  <a:schemeClr val="tx2"/>
                </a:solidFill>
                <a:prstDash val="solid"/>
                <a:headEnd type="none" w="med" len="med"/>
                <a:tailEnd type="none" w="med" len="med"/>
              </a:ln>
            </p:spPr>
          </p:sp>
          <p:sp>
            <p:nvSpPr>
              <p:cNvPr id="33847" name="Line 22"/>
              <p:cNvSpPr/>
              <p:nvPr/>
            </p:nvSpPr>
            <p:spPr>
              <a:xfrm>
                <a:off x="4080" y="2852"/>
                <a:ext cx="960" cy="0"/>
              </a:xfrm>
              <a:prstGeom prst="line">
                <a:avLst/>
              </a:prstGeom>
              <a:ln w="9525" cap="flat" cmpd="sng">
                <a:solidFill>
                  <a:schemeClr val="tx2"/>
                </a:solidFill>
                <a:prstDash val="solid"/>
                <a:headEnd type="none" w="med" len="med"/>
                <a:tailEnd type="none" w="med" len="med"/>
              </a:ln>
            </p:spPr>
          </p:sp>
        </p:grpSp>
        <p:sp>
          <p:nvSpPr>
            <p:cNvPr id="33833" name="Text Box 23"/>
            <p:cNvSpPr txBox="1"/>
            <p:nvPr/>
          </p:nvSpPr>
          <p:spPr>
            <a:xfrm>
              <a:off x="3988" y="1104"/>
              <a:ext cx="168" cy="231"/>
            </a:xfrm>
            <a:prstGeom prst="rect">
              <a:avLst/>
            </a:prstGeom>
            <a:noFill/>
            <a:ln w="9525">
              <a:noFill/>
            </a:ln>
          </p:spPr>
          <p:txBody>
            <a:bodyPr wrap="none">
              <a:spAutoFit/>
            </a:bodyPr>
            <a:p>
              <a:pPr eaLnBrk="0" hangingPunct="0">
                <a:spcBef>
                  <a:spcPct val="0"/>
                </a:spcBef>
              </a:pPr>
              <a:r>
                <a:rPr lang="en-US" altLang="zh-CN" sz="1800" b="0" dirty="0">
                  <a:latin typeface="Times New Roman" panose="02020603050405020304" pitchFamily="18" charset="0"/>
                </a:rPr>
                <a:t>0</a:t>
              </a:r>
              <a:endParaRPr lang="en-US" altLang="zh-CN" sz="1800" b="0" dirty="0">
                <a:latin typeface="Times New Roman" panose="02020603050405020304" pitchFamily="18" charset="0"/>
              </a:endParaRPr>
            </a:p>
          </p:txBody>
        </p:sp>
        <p:sp>
          <p:nvSpPr>
            <p:cNvPr id="33834" name="Text Box 24"/>
            <p:cNvSpPr txBox="1"/>
            <p:nvPr/>
          </p:nvSpPr>
          <p:spPr>
            <a:xfrm>
              <a:off x="3774" y="1444"/>
              <a:ext cx="389" cy="250"/>
            </a:xfrm>
            <a:prstGeom prst="rect">
              <a:avLst/>
            </a:prstGeom>
            <a:noFill/>
            <a:ln w="9525">
              <a:noFill/>
            </a:ln>
          </p:spPr>
          <p:txBody>
            <a:bodyPr wrap="none">
              <a:spAutoFit/>
            </a:bodyPr>
            <a:p>
              <a:pPr algn="l" eaLnBrk="0" hangingPunct="0">
                <a:spcBef>
                  <a:spcPct val="0"/>
                </a:spcBef>
              </a:pPr>
              <a:r>
                <a:rPr lang="en-US" altLang="zh-CN" sz="2000" dirty="0">
                  <a:latin typeface="Times New Roman" panose="02020603050405020304" pitchFamily="18" charset="0"/>
                </a:rPr>
                <a:t>1000</a:t>
              </a:r>
              <a:endParaRPr lang="en-US" altLang="zh-CN" sz="2000" dirty="0">
                <a:latin typeface="Times New Roman" panose="02020603050405020304" pitchFamily="18" charset="0"/>
              </a:endParaRPr>
            </a:p>
          </p:txBody>
        </p:sp>
        <p:sp>
          <p:nvSpPr>
            <p:cNvPr id="33835" name="Text Box 25"/>
            <p:cNvSpPr txBox="1"/>
            <p:nvPr/>
          </p:nvSpPr>
          <p:spPr>
            <a:xfrm>
              <a:off x="3767" y="2425"/>
              <a:ext cx="390" cy="250"/>
            </a:xfrm>
            <a:prstGeom prst="rect">
              <a:avLst/>
            </a:prstGeom>
            <a:noFill/>
            <a:ln w="9525">
              <a:noFill/>
            </a:ln>
          </p:spPr>
          <p:txBody>
            <a:bodyPr wrap="none">
              <a:spAutoFit/>
            </a:bodyPr>
            <a:p>
              <a:pPr algn="l" eaLnBrk="0" hangingPunct="0">
                <a:spcBef>
                  <a:spcPct val="0"/>
                </a:spcBef>
              </a:pPr>
              <a:r>
                <a:rPr lang="en-US" altLang="zh-CN" sz="2000" dirty="0">
                  <a:latin typeface="Times New Roman" panose="02020603050405020304" pitchFamily="18" charset="0"/>
                </a:rPr>
                <a:t>1500</a:t>
              </a:r>
              <a:endParaRPr lang="en-US" altLang="zh-CN" sz="2000" dirty="0">
                <a:latin typeface="Times New Roman" panose="02020603050405020304" pitchFamily="18" charset="0"/>
              </a:endParaRPr>
            </a:p>
          </p:txBody>
        </p:sp>
        <p:sp>
          <p:nvSpPr>
            <p:cNvPr id="33836" name="Text Box 26"/>
            <p:cNvSpPr txBox="1"/>
            <p:nvPr/>
          </p:nvSpPr>
          <p:spPr>
            <a:xfrm>
              <a:off x="4216" y="2372"/>
              <a:ext cx="275" cy="288"/>
            </a:xfrm>
            <a:prstGeom prst="rect">
              <a:avLst/>
            </a:prstGeom>
            <a:noFill/>
            <a:ln w="9525">
              <a:noFill/>
            </a:ln>
          </p:spPr>
          <p:txBody>
            <a:bodyPr wrap="none">
              <a:spAutoFit/>
            </a:bodyPr>
            <a:p>
              <a:pPr algn="l" eaLnBrk="0" hangingPunct="0">
                <a:spcBef>
                  <a:spcPct val="0"/>
                </a:spcBef>
              </a:pPr>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33837" name="Text Box 27"/>
            <p:cNvSpPr txBox="1"/>
            <p:nvPr/>
          </p:nvSpPr>
          <p:spPr>
            <a:xfrm>
              <a:off x="3669" y="3088"/>
              <a:ext cx="528" cy="250"/>
            </a:xfrm>
            <a:prstGeom prst="rect">
              <a:avLst/>
            </a:prstGeom>
            <a:noFill/>
            <a:ln w="9525">
              <a:noFill/>
            </a:ln>
          </p:spPr>
          <p:txBody>
            <a:bodyPr>
              <a:spAutoFit/>
            </a:bodyPr>
            <a:p>
              <a:pPr algn="l" eaLnBrk="0" hangingPunct="0">
                <a:spcBef>
                  <a:spcPct val="0"/>
                </a:spcBef>
              </a:pPr>
              <a:r>
                <a:rPr lang="en-US" altLang="zh-CN" sz="2000" dirty="0">
                  <a:latin typeface="Times New Roman" panose="02020603050405020304" pitchFamily="18" charset="0"/>
                </a:rPr>
                <a:t>256k-1</a:t>
              </a:r>
              <a:endParaRPr lang="en-US" altLang="zh-CN" sz="2000" dirty="0">
                <a:latin typeface="Times New Roman" panose="02020603050405020304" pitchFamily="18" charset="0"/>
              </a:endParaRPr>
            </a:p>
          </p:txBody>
        </p:sp>
        <p:sp>
          <p:nvSpPr>
            <p:cNvPr id="33838" name="Text Box 28"/>
            <p:cNvSpPr txBox="1"/>
            <p:nvPr/>
          </p:nvSpPr>
          <p:spPr>
            <a:xfrm>
              <a:off x="3760" y="2708"/>
              <a:ext cx="390" cy="250"/>
            </a:xfrm>
            <a:prstGeom prst="rect">
              <a:avLst/>
            </a:prstGeom>
            <a:noFill/>
            <a:ln w="9525">
              <a:noFill/>
            </a:ln>
          </p:spPr>
          <p:txBody>
            <a:bodyPr wrap="none">
              <a:spAutoFit/>
            </a:bodyPr>
            <a:p>
              <a:pPr algn="l" eaLnBrk="0" hangingPunct="0">
                <a:spcBef>
                  <a:spcPct val="0"/>
                </a:spcBef>
              </a:pPr>
              <a:r>
                <a:rPr lang="en-US" altLang="zh-CN" sz="2000" dirty="0">
                  <a:latin typeface="Times New Roman" panose="02020603050405020304" pitchFamily="18" charset="0"/>
                </a:rPr>
                <a:t>1600</a:t>
              </a:r>
              <a:endParaRPr lang="en-US" altLang="zh-CN" sz="2000" dirty="0">
                <a:latin typeface="Times New Roman" panose="02020603050405020304" pitchFamily="18" charset="0"/>
              </a:endParaRPr>
            </a:p>
          </p:txBody>
        </p:sp>
        <p:sp>
          <p:nvSpPr>
            <p:cNvPr id="33839" name="Text Box 29"/>
            <p:cNvSpPr txBox="1"/>
            <p:nvPr/>
          </p:nvSpPr>
          <p:spPr>
            <a:xfrm>
              <a:off x="3767" y="1858"/>
              <a:ext cx="390" cy="250"/>
            </a:xfrm>
            <a:prstGeom prst="rect">
              <a:avLst/>
            </a:prstGeom>
            <a:noFill/>
            <a:ln w="9525">
              <a:noFill/>
            </a:ln>
          </p:spPr>
          <p:txBody>
            <a:bodyPr wrap="none">
              <a:spAutoFit/>
            </a:bodyPr>
            <a:p>
              <a:pPr algn="l" eaLnBrk="0" hangingPunct="0">
                <a:spcBef>
                  <a:spcPct val="0"/>
                </a:spcBef>
              </a:pPr>
              <a:r>
                <a:rPr lang="en-US" altLang="zh-CN" sz="2000" dirty="0">
                  <a:latin typeface="Times New Roman" panose="02020603050405020304" pitchFamily="18" charset="0"/>
                </a:rPr>
                <a:t>1100</a:t>
              </a:r>
              <a:endParaRPr lang="en-US" altLang="zh-CN" sz="2000" dirty="0">
                <a:latin typeface="Times New Roman" panose="02020603050405020304" pitchFamily="18" charset="0"/>
              </a:endParaRPr>
            </a:p>
          </p:txBody>
        </p:sp>
        <p:sp>
          <p:nvSpPr>
            <p:cNvPr id="33840" name="Text Box 30"/>
            <p:cNvSpPr txBox="1"/>
            <p:nvPr/>
          </p:nvSpPr>
          <p:spPr>
            <a:xfrm>
              <a:off x="4291" y="3291"/>
              <a:ext cx="720" cy="250"/>
            </a:xfrm>
            <a:prstGeom prst="rect">
              <a:avLst/>
            </a:prstGeom>
            <a:noFill/>
            <a:ln w="9525">
              <a:noFill/>
            </a:ln>
          </p:spPr>
          <p:txBody>
            <a:bodyPr>
              <a:spAutoFit/>
            </a:bodyPr>
            <a:p>
              <a:r>
                <a:rPr lang="zh-CN" altLang="en-US" sz="2000" dirty="0">
                  <a:latin typeface="Times New Roman" panose="02020603050405020304" pitchFamily="18" charset="0"/>
                </a:rPr>
                <a:t>存贮空间</a:t>
              </a:r>
              <a:endParaRPr lang="zh-CN" altLang="en-US" sz="2000" dirty="0">
                <a:latin typeface="Times New Roman" panose="02020603050405020304" pitchFamily="18" charset="0"/>
              </a:endParaRPr>
            </a:p>
          </p:txBody>
        </p:sp>
      </p:grpSp>
      <p:grpSp>
        <p:nvGrpSpPr>
          <p:cNvPr id="33802" name="Group 27"/>
          <p:cNvGrpSpPr/>
          <p:nvPr/>
        </p:nvGrpSpPr>
        <p:grpSpPr>
          <a:xfrm>
            <a:off x="179388" y="2060575"/>
            <a:ext cx="2303462" cy="3254375"/>
            <a:chOff x="295" y="1441"/>
            <a:chExt cx="1451" cy="2050"/>
          </a:xfrm>
        </p:grpSpPr>
        <p:sp>
          <p:nvSpPr>
            <p:cNvPr id="33818" name="Text Box 31"/>
            <p:cNvSpPr txBox="1"/>
            <p:nvPr/>
          </p:nvSpPr>
          <p:spPr>
            <a:xfrm>
              <a:off x="703" y="2432"/>
              <a:ext cx="308" cy="288"/>
            </a:xfrm>
            <a:prstGeom prst="rect">
              <a:avLst/>
            </a:prstGeom>
            <a:noFill/>
            <a:ln w="9525">
              <a:noFill/>
            </a:ln>
          </p:spPr>
          <p:txBody>
            <a:bodyPr wrap="none">
              <a:spAutoFit/>
            </a:bodyPr>
            <a:p>
              <a:pPr algn="l" eaLnBrk="0" hangingPunct="0">
                <a:spcBef>
                  <a:spcPct val="0"/>
                </a:spcBef>
              </a:pPr>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33819" name="Text Box 32"/>
            <p:cNvSpPr txBox="1"/>
            <p:nvPr/>
          </p:nvSpPr>
          <p:spPr>
            <a:xfrm>
              <a:off x="675" y="1796"/>
              <a:ext cx="958" cy="250"/>
            </a:xfrm>
            <a:prstGeom prst="rect">
              <a:avLst/>
            </a:prstGeom>
            <a:noFill/>
            <a:ln w="9525">
              <a:noFill/>
            </a:ln>
          </p:spPr>
          <p:txBody>
            <a:bodyPr wrap="none">
              <a:spAutoFit/>
            </a:bodyPr>
            <a:p>
              <a:pPr algn="l" eaLnBrk="0" hangingPunct="0">
                <a:spcBef>
                  <a:spcPct val="0"/>
                </a:spcBef>
              </a:pPr>
              <a:r>
                <a:rPr lang="en-US" altLang="zh-CN" sz="2000" dirty="0">
                  <a:latin typeface="Times New Roman" panose="02020603050405020304" pitchFamily="18" charset="0"/>
                </a:rPr>
                <a:t>mov r</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,[500]</a:t>
              </a:r>
              <a:endParaRPr lang="en-US" altLang="zh-CN" sz="2000" dirty="0">
                <a:latin typeface="Times New Roman" panose="02020603050405020304" pitchFamily="18" charset="0"/>
              </a:endParaRPr>
            </a:p>
          </p:txBody>
        </p:sp>
        <p:grpSp>
          <p:nvGrpSpPr>
            <p:cNvPr id="33820" name="Group 33"/>
            <p:cNvGrpSpPr/>
            <p:nvPr/>
          </p:nvGrpSpPr>
          <p:grpSpPr>
            <a:xfrm>
              <a:off x="635" y="1557"/>
              <a:ext cx="960" cy="1488"/>
              <a:chOff x="2315" y="1824"/>
              <a:chExt cx="960" cy="1488"/>
            </a:xfrm>
          </p:grpSpPr>
          <p:sp>
            <p:nvSpPr>
              <p:cNvPr id="33826" name="Line 34"/>
              <p:cNvSpPr/>
              <p:nvPr/>
            </p:nvSpPr>
            <p:spPr>
              <a:xfrm>
                <a:off x="2315" y="2743"/>
                <a:ext cx="960" cy="0"/>
              </a:xfrm>
              <a:prstGeom prst="line">
                <a:avLst/>
              </a:prstGeom>
              <a:ln w="9525" cap="flat" cmpd="sng">
                <a:solidFill>
                  <a:schemeClr val="hlink"/>
                </a:solidFill>
                <a:prstDash val="solid"/>
                <a:headEnd type="none" w="med" len="med"/>
                <a:tailEnd type="none" w="med" len="med"/>
              </a:ln>
            </p:spPr>
          </p:sp>
          <p:sp>
            <p:nvSpPr>
              <p:cNvPr id="33827" name="Line 35"/>
              <p:cNvSpPr/>
              <p:nvPr/>
            </p:nvSpPr>
            <p:spPr>
              <a:xfrm flipV="1">
                <a:off x="2317" y="2983"/>
                <a:ext cx="958" cy="0"/>
              </a:xfrm>
              <a:prstGeom prst="line">
                <a:avLst/>
              </a:prstGeom>
              <a:ln w="9525" cap="flat" cmpd="sng">
                <a:solidFill>
                  <a:schemeClr val="hlink"/>
                </a:solidFill>
                <a:prstDash val="solid"/>
                <a:headEnd type="none" w="med" len="med"/>
                <a:tailEnd type="none" w="med" len="med"/>
              </a:ln>
            </p:spPr>
          </p:sp>
          <p:sp>
            <p:nvSpPr>
              <p:cNvPr id="33828" name="Rectangle 36"/>
              <p:cNvSpPr/>
              <p:nvPr/>
            </p:nvSpPr>
            <p:spPr>
              <a:xfrm>
                <a:off x="2317" y="1824"/>
                <a:ext cx="957" cy="1488"/>
              </a:xfrm>
              <a:prstGeom prst="rect">
                <a:avLst/>
              </a:prstGeom>
              <a:noFill/>
              <a:ln w="38100" cap="flat" cmpd="sng">
                <a:solidFill>
                  <a:schemeClr val="hlink"/>
                </a:solidFill>
                <a:prstDash val="solid"/>
                <a:miter/>
                <a:headEnd type="none" w="med" len="med"/>
                <a:tailEnd type="none" w="med" len="med"/>
              </a:ln>
            </p:spPr>
            <p:txBody>
              <a:bodyPr wrap="none" anchor="ctr"/>
              <a:p>
                <a:pPr algn="l">
                  <a:spcBef>
                    <a:spcPct val="0"/>
                  </a:spcBef>
                </a:pPr>
                <a:endParaRPr lang="zh-CN" altLang="en-US" sz="2000" b="0" dirty="0">
                  <a:latin typeface="Tahoma" panose="020B0604030504040204" pitchFamily="34" charset="0"/>
                </a:endParaRPr>
              </a:p>
            </p:txBody>
          </p:sp>
          <p:sp>
            <p:nvSpPr>
              <p:cNvPr id="33829" name="Line 37"/>
              <p:cNvSpPr/>
              <p:nvPr/>
            </p:nvSpPr>
            <p:spPr>
              <a:xfrm>
                <a:off x="2315" y="2077"/>
                <a:ext cx="960" cy="0"/>
              </a:xfrm>
              <a:prstGeom prst="line">
                <a:avLst/>
              </a:prstGeom>
              <a:ln w="9525" cap="flat" cmpd="sng">
                <a:solidFill>
                  <a:schemeClr val="hlink"/>
                </a:solidFill>
                <a:prstDash val="solid"/>
                <a:headEnd type="none" w="med" len="med"/>
                <a:tailEnd type="none" w="med" len="med"/>
              </a:ln>
            </p:spPr>
          </p:sp>
          <p:sp>
            <p:nvSpPr>
              <p:cNvPr id="33830" name="Line 38"/>
              <p:cNvSpPr/>
              <p:nvPr/>
            </p:nvSpPr>
            <p:spPr>
              <a:xfrm flipV="1">
                <a:off x="2315" y="2317"/>
                <a:ext cx="960" cy="0"/>
              </a:xfrm>
              <a:prstGeom prst="line">
                <a:avLst/>
              </a:prstGeom>
              <a:ln w="9525" cap="flat" cmpd="sng">
                <a:solidFill>
                  <a:schemeClr val="hlink"/>
                </a:solidFill>
                <a:prstDash val="solid"/>
                <a:headEnd type="none" w="med" len="med"/>
                <a:tailEnd type="none" w="med" len="med"/>
              </a:ln>
            </p:spPr>
          </p:sp>
        </p:grpSp>
        <p:sp>
          <p:nvSpPr>
            <p:cNvPr id="33821" name="Text Box 39"/>
            <p:cNvSpPr txBox="1"/>
            <p:nvPr/>
          </p:nvSpPr>
          <p:spPr>
            <a:xfrm>
              <a:off x="428" y="1441"/>
              <a:ext cx="196" cy="250"/>
            </a:xfrm>
            <a:prstGeom prst="rect">
              <a:avLst/>
            </a:prstGeom>
            <a:noFill/>
            <a:ln w="9525">
              <a:noFill/>
            </a:ln>
          </p:spPr>
          <p:txBody>
            <a:bodyPr wrap="none">
              <a:spAutoFit/>
            </a:bodyPr>
            <a:p>
              <a:pPr eaLnBrk="0" hangingPunct="0">
                <a:spcBef>
                  <a:spcPct val="0"/>
                </a:spcBef>
              </a:pPr>
              <a:r>
                <a:rPr lang="en-US" altLang="zh-CN" sz="2000" dirty="0">
                  <a:latin typeface="Times New Roman" panose="02020603050405020304" pitchFamily="18" charset="0"/>
                </a:rPr>
                <a:t>0</a:t>
              </a:r>
              <a:endParaRPr lang="en-US" altLang="zh-CN" sz="2000" dirty="0">
                <a:latin typeface="Times New Roman" panose="02020603050405020304" pitchFamily="18" charset="0"/>
              </a:endParaRPr>
            </a:p>
          </p:txBody>
        </p:sp>
        <p:sp>
          <p:nvSpPr>
            <p:cNvPr id="33822" name="Text Box 40"/>
            <p:cNvSpPr txBox="1"/>
            <p:nvPr/>
          </p:nvSpPr>
          <p:spPr>
            <a:xfrm>
              <a:off x="299" y="2478"/>
              <a:ext cx="356" cy="250"/>
            </a:xfrm>
            <a:prstGeom prst="rect">
              <a:avLst/>
            </a:prstGeom>
            <a:noFill/>
            <a:ln w="9525">
              <a:noFill/>
            </a:ln>
          </p:spPr>
          <p:txBody>
            <a:bodyPr wrap="none">
              <a:spAutoFit/>
            </a:bodyPr>
            <a:p>
              <a:pPr algn="l" eaLnBrk="0" hangingPunct="0">
                <a:spcBef>
                  <a:spcPct val="0"/>
                </a:spcBef>
              </a:pPr>
              <a:r>
                <a:rPr lang="en-US" altLang="zh-CN" sz="2000" dirty="0">
                  <a:latin typeface="Times New Roman" panose="02020603050405020304" pitchFamily="18" charset="0"/>
                </a:rPr>
                <a:t>500</a:t>
              </a:r>
              <a:endParaRPr lang="en-US" altLang="zh-CN" sz="2000" dirty="0">
                <a:latin typeface="Times New Roman" panose="02020603050405020304" pitchFamily="18" charset="0"/>
              </a:endParaRPr>
            </a:p>
          </p:txBody>
        </p:sp>
        <p:sp>
          <p:nvSpPr>
            <p:cNvPr id="33823" name="Text Box 41"/>
            <p:cNvSpPr txBox="1"/>
            <p:nvPr/>
          </p:nvSpPr>
          <p:spPr>
            <a:xfrm>
              <a:off x="295" y="2886"/>
              <a:ext cx="356" cy="250"/>
            </a:xfrm>
            <a:prstGeom prst="rect">
              <a:avLst/>
            </a:prstGeom>
            <a:noFill/>
            <a:ln w="9525">
              <a:noFill/>
            </a:ln>
          </p:spPr>
          <p:txBody>
            <a:bodyPr wrap="none">
              <a:spAutoFit/>
            </a:bodyPr>
            <a:p>
              <a:pPr algn="l" eaLnBrk="0" hangingPunct="0">
                <a:spcBef>
                  <a:spcPct val="0"/>
                </a:spcBef>
              </a:pPr>
              <a:r>
                <a:rPr lang="en-US" altLang="zh-CN" sz="2000" dirty="0">
                  <a:latin typeface="Times New Roman" panose="02020603050405020304" pitchFamily="18" charset="0"/>
                </a:rPr>
                <a:t>599</a:t>
              </a:r>
              <a:endParaRPr lang="en-US" altLang="zh-CN" sz="2000" dirty="0">
                <a:latin typeface="Times New Roman" panose="02020603050405020304" pitchFamily="18" charset="0"/>
              </a:endParaRPr>
            </a:p>
          </p:txBody>
        </p:sp>
        <p:sp>
          <p:nvSpPr>
            <p:cNvPr id="33824" name="Text Box 42"/>
            <p:cNvSpPr txBox="1"/>
            <p:nvPr/>
          </p:nvSpPr>
          <p:spPr>
            <a:xfrm>
              <a:off x="299" y="1872"/>
              <a:ext cx="356" cy="250"/>
            </a:xfrm>
            <a:prstGeom prst="rect">
              <a:avLst/>
            </a:prstGeom>
            <a:noFill/>
            <a:ln w="9525">
              <a:noFill/>
            </a:ln>
          </p:spPr>
          <p:txBody>
            <a:bodyPr wrap="none">
              <a:spAutoFit/>
            </a:bodyPr>
            <a:p>
              <a:pPr algn="l" eaLnBrk="0" hangingPunct="0">
                <a:spcBef>
                  <a:spcPct val="0"/>
                </a:spcBef>
              </a:pPr>
              <a:r>
                <a:rPr lang="en-US" altLang="zh-CN" sz="2000" dirty="0">
                  <a:latin typeface="Times New Roman" panose="02020603050405020304" pitchFamily="18" charset="0"/>
                </a:rPr>
                <a:t>100</a:t>
              </a:r>
              <a:endParaRPr lang="en-US" altLang="zh-CN" sz="2000" dirty="0">
                <a:latin typeface="Times New Roman" panose="02020603050405020304" pitchFamily="18" charset="0"/>
              </a:endParaRPr>
            </a:p>
          </p:txBody>
        </p:sp>
        <p:sp>
          <p:nvSpPr>
            <p:cNvPr id="33825" name="Text Box 43"/>
            <p:cNvSpPr txBox="1"/>
            <p:nvPr/>
          </p:nvSpPr>
          <p:spPr>
            <a:xfrm>
              <a:off x="476" y="3203"/>
              <a:ext cx="1270" cy="288"/>
            </a:xfrm>
            <a:prstGeom prst="rect">
              <a:avLst/>
            </a:prstGeom>
            <a:noFill/>
            <a:ln w="9525">
              <a:noFill/>
            </a:ln>
          </p:spPr>
          <p:txBody>
            <a:bodyPr>
              <a:spAutoFit/>
            </a:bodyPr>
            <a:p>
              <a:pPr algn="l"/>
              <a:r>
                <a:rPr lang="zh-CN" altLang="en-US" dirty="0">
                  <a:latin typeface="Times New Roman" panose="02020603050405020304" pitchFamily="18" charset="0"/>
                </a:rPr>
                <a:t>作业地址空间</a:t>
              </a:r>
              <a:endParaRPr lang="zh-CN" altLang="en-US" dirty="0">
                <a:latin typeface="Times New Roman" panose="02020603050405020304" pitchFamily="18" charset="0"/>
              </a:endParaRPr>
            </a:p>
          </p:txBody>
        </p:sp>
      </p:grpSp>
      <p:grpSp>
        <p:nvGrpSpPr>
          <p:cNvPr id="9" name="Group 41"/>
          <p:cNvGrpSpPr/>
          <p:nvPr/>
        </p:nvGrpSpPr>
        <p:grpSpPr>
          <a:xfrm>
            <a:off x="5364163" y="2708275"/>
            <a:ext cx="1624012" cy="827088"/>
            <a:chOff x="3379" y="1700"/>
            <a:chExt cx="1023" cy="521"/>
          </a:xfrm>
        </p:grpSpPr>
        <p:sp>
          <p:nvSpPr>
            <p:cNvPr id="33813" name="Rectangle 11"/>
            <p:cNvSpPr/>
            <p:nvPr/>
          </p:nvSpPr>
          <p:spPr>
            <a:xfrm>
              <a:off x="3752" y="1933"/>
              <a:ext cx="504" cy="288"/>
            </a:xfrm>
            <a:prstGeom prst="rect">
              <a:avLst/>
            </a:prstGeom>
            <a:noFill/>
            <a:ln w="19050" cap="flat" cmpd="sng">
              <a:solidFill>
                <a:schemeClr val="hlink"/>
              </a:solidFill>
              <a:prstDash val="solid"/>
              <a:miter/>
              <a:headEnd type="none" w="med" len="med"/>
              <a:tailEnd type="none" w="med" len="med"/>
            </a:ln>
          </p:spPr>
          <p:txBody>
            <a:bodyPr wrap="none" anchor="ctr"/>
            <a:p>
              <a:pPr>
                <a:spcBef>
                  <a:spcPct val="0"/>
                </a:spcBef>
              </a:pPr>
              <a:r>
                <a:rPr lang="en-US" altLang="zh-CN" dirty="0">
                  <a:latin typeface="Times New Roman" panose="02020603050405020304" pitchFamily="18" charset="0"/>
                </a:rPr>
                <a:t>500</a:t>
              </a:r>
              <a:endParaRPr lang="en-US" altLang="zh-CN" dirty="0">
                <a:latin typeface="Times New Roman" panose="02020603050405020304" pitchFamily="18" charset="0"/>
              </a:endParaRPr>
            </a:p>
          </p:txBody>
        </p:sp>
        <p:sp>
          <p:nvSpPr>
            <p:cNvPr id="33814" name="Text Box 12"/>
            <p:cNvSpPr txBox="1"/>
            <p:nvPr/>
          </p:nvSpPr>
          <p:spPr>
            <a:xfrm>
              <a:off x="3646" y="1700"/>
              <a:ext cx="756" cy="250"/>
            </a:xfrm>
            <a:prstGeom prst="rect">
              <a:avLst/>
            </a:prstGeom>
            <a:noFill/>
            <a:ln w="9525">
              <a:noFill/>
            </a:ln>
          </p:spPr>
          <p:txBody>
            <a:bodyPr wrap="none">
              <a:spAutoFit/>
            </a:bodyPr>
            <a:p>
              <a:r>
                <a:rPr lang="zh-CN" altLang="en-US" sz="2000" dirty="0">
                  <a:latin typeface="Times New Roman" panose="02020603050405020304" pitchFamily="18" charset="0"/>
                </a:rPr>
                <a:t>逻辑地址</a:t>
              </a:r>
              <a:endParaRPr lang="zh-CN" altLang="en-US" sz="2000" dirty="0">
                <a:latin typeface="Times New Roman" panose="02020603050405020304" pitchFamily="18" charset="0"/>
              </a:endParaRPr>
            </a:p>
          </p:txBody>
        </p:sp>
        <p:sp>
          <p:nvSpPr>
            <p:cNvPr id="33815" name="Line 45"/>
            <p:cNvSpPr/>
            <p:nvPr/>
          </p:nvSpPr>
          <p:spPr>
            <a:xfrm>
              <a:off x="3379" y="1829"/>
              <a:ext cx="192" cy="0"/>
            </a:xfrm>
            <a:prstGeom prst="line">
              <a:avLst/>
            </a:prstGeom>
            <a:ln w="19050" cap="flat" cmpd="sng">
              <a:solidFill>
                <a:schemeClr val="tx1"/>
              </a:solidFill>
              <a:prstDash val="solid"/>
              <a:headEnd type="none" w="med" len="med"/>
              <a:tailEnd type="none" w="med" len="med"/>
            </a:ln>
          </p:spPr>
        </p:sp>
        <p:sp>
          <p:nvSpPr>
            <p:cNvPr id="33816" name="Line 46"/>
            <p:cNvSpPr/>
            <p:nvPr/>
          </p:nvSpPr>
          <p:spPr>
            <a:xfrm>
              <a:off x="3571" y="1842"/>
              <a:ext cx="0" cy="240"/>
            </a:xfrm>
            <a:prstGeom prst="line">
              <a:avLst/>
            </a:prstGeom>
            <a:ln w="19050" cap="flat" cmpd="sng">
              <a:solidFill>
                <a:schemeClr val="tx1"/>
              </a:solidFill>
              <a:prstDash val="solid"/>
              <a:headEnd type="none" w="med" len="med"/>
              <a:tailEnd type="none" w="med" len="med"/>
            </a:ln>
          </p:spPr>
        </p:sp>
        <p:sp>
          <p:nvSpPr>
            <p:cNvPr id="33817" name="Line 47"/>
            <p:cNvSpPr/>
            <p:nvPr/>
          </p:nvSpPr>
          <p:spPr>
            <a:xfrm>
              <a:off x="3571" y="2069"/>
              <a:ext cx="192" cy="0"/>
            </a:xfrm>
            <a:prstGeom prst="line">
              <a:avLst/>
            </a:prstGeom>
            <a:ln w="19050" cap="flat" cmpd="sng">
              <a:solidFill>
                <a:schemeClr val="tx1"/>
              </a:solidFill>
              <a:prstDash val="solid"/>
              <a:headEnd type="none" w="med" len="med"/>
              <a:tailEnd type="triangle" w="med" len="med"/>
            </a:ln>
          </p:spPr>
        </p:sp>
      </p:grpSp>
      <p:sp>
        <p:nvSpPr>
          <p:cNvPr id="850992" name="Line 48"/>
          <p:cNvSpPr/>
          <p:nvPr/>
        </p:nvSpPr>
        <p:spPr>
          <a:xfrm>
            <a:off x="7451725" y="2636838"/>
            <a:ext cx="0" cy="493712"/>
          </a:xfrm>
          <a:prstGeom prst="line">
            <a:avLst/>
          </a:prstGeom>
          <a:ln w="12700" cap="flat" cmpd="sng">
            <a:solidFill>
              <a:schemeClr val="tx1"/>
            </a:solidFill>
            <a:prstDash val="solid"/>
            <a:headEnd type="none" w="med" len="med"/>
            <a:tailEnd type="triangle" w="med" len="med"/>
          </a:ln>
        </p:spPr>
      </p:sp>
      <p:sp>
        <p:nvSpPr>
          <p:cNvPr id="850993" name="Line 49"/>
          <p:cNvSpPr/>
          <p:nvPr/>
        </p:nvSpPr>
        <p:spPr>
          <a:xfrm>
            <a:off x="6804025" y="3284538"/>
            <a:ext cx="504825" cy="0"/>
          </a:xfrm>
          <a:prstGeom prst="line">
            <a:avLst/>
          </a:prstGeom>
          <a:ln w="12700" cap="flat" cmpd="sng">
            <a:solidFill>
              <a:schemeClr val="tx1"/>
            </a:solidFill>
            <a:prstDash val="solid"/>
            <a:headEnd type="none" w="med" len="med"/>
            <a:tailEnd type="triangle" w="med" len="med"/>
          </a:ln>
        </p:spPr>
      </p:sp>
      <p:sp>
        <p:nvSpPr>
          <p:cNvPr id="850994" name="Line 50"/>
          <p:cNvSpPr/>
          <p:nvPr/>
        </p:nvSpPr>
        <p:spPr>
          <a:xfrm>
            <a:off x="8459788" y="3429000"/>
            <a:ext cx="0" cy="457200"/>
          </a:xfrm>
          <a:prstGeom prst="line">
            <a:avLst/>
          </a:prstGeom>
          <a:ln w="19050" cap="flat" cmpd="sng">
            <a:solidFill>
              <a:srgbClr val="CC0000"/>
            </a:solidFill>
            <a:prstDash val="solid"/>
            <a:headEnd type="none" w="med" len="med"/>
            <a:tailEnd type="none" w="med" len="med"/>
          </a:ln>
        </p:spPr>
      </p:sp>
      <p:sp>
        <p:nvSpPr>
          <p:cNvPr id="850995" name="Line 51"/>
          <p:cNvSpPr/>
          <p:nvPr/>
        </p:nvSpPr>
        <p:spPr>
          <a:xfrm flipH="1">
            <a:off x="5364163" y="3860800"/>
            <a:ext cx="3095625" cy="0"/>
          </a:xfrm>
          <a:prstGeom prst="line">
            <a:avLst/>
          </a:prstGeom>
          <a:ln w="19050" cap="flat" cmpd="sng">
            <a:solidFill>
              <a:srgbClr val="CC0000"/>
            </a:solidFill>
            <a:prstDash val="solid"/>
            <a:headEnd type="none" w="med" len="med"/>
            <a:tailEnd type="triangle" w="med" len="med"/>
          </a:ln>
        </p:spPr>
      </p:sp>
      <p:sp>
        <p:nvSpPr>
          <p:cNvPr id="53299" name="Line 51"/>
          <p:cNvSpPr>
            <a:spLocks noChangeShapeType="1"/>
          </p:cNvSpPr>
          <p:nvPr/>
        </p:nvSpPr>
        <p:spPr bwMode="auto">
          <a:xfrm>
            <a:off x="2339975" y="3357563"/>
            <a:ext cx="792163" cy="0"/>
          </a:xfrm>
          <a:prstGeom prst="line">
            <a:avLst/>
          </a:prstGeom>
          <a:noFill/>
          <a:ln w="12700">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Line 49"/>
          <p:cNvSpPr/>
          <p:nvPr/>
        </p:nvSpPr>
        <p:spPr>
          <a:xfrm>
            <a:off x="7596188" y="3284538"/>
            <a:ext cx="433387" cy="0"/>
          </a:xfrm>
          <a:prstGeom prst="line">
            <a:avLst/>
          </a:prstGeom>
          <a:ln w="12700" cap="flat" cmpd="sng">
            <a:solidFill>
              <a:schemeClr val="tx1"/>
            </a:solidFill>
            <a:prstDash val="solid"/>
            <a:headEnd type="none" w="med" len="med"/>
            <a:tailEnd type="triangle" w="med" len="med"/>
          </a:ln>
        </p:spPr>
      </p:sp>
      <p:sp>
        <p:nvSpPr>
          <p:cNvPr id="4" name="Rectangle 9"/>
          <p:cNvSpPr/>
          <p:nvPr/>
        </p:nvSpPr>
        <p:spPr>
          <a:xfrm>
            <a:off x="8027988" y="2997200"/>
            <a:ext cx="914400" cy="457200"/>
          </a:xfrm>
          <a:prstGeom prst="rect">
            <a:avLst/>
          </a:prstGeom>
          <a:noFill/>
          <a:ln w="19050" cap="flat" cmpd="sng">
            <a:solidFill>
              <a:srgbClr val="3399FF"/>
            </a:solidFill>
            <a:prstDash val="solid"/>
            <a:miter/>
            <a:headEnd type="none" w="med" len="med"/>
            <a:tailEnd type="none" w="med" len="med"/>
          </a:ln>
        </p:spPr>
        <p:txBody>
          <a:bodyPr wrap="none" anchor="ctr"/>
          <a:p>
            <a:pPr>
              <a:spcBef>
                <a:spcPct val="0"/>
              </a:spcBef>
            </a:pPr>
            <a:r>
              <a:rPr lang="en-US" altLang="zh-CN" dirty="0">
                <a:latin typeface="Times New Roman" panose="02020603050405020304" pitchFamily="18" charset="0"/>
              </a:rPr>
              <a:t>1500</a:t>
            </a:r>
            <a:endParaRPr lang="en-US" altLang="zh-CN" dirty="0">
              <a:latin typeface="Times New Roman" panose="02020603050405020304" pitchFamily="18" charset="0"/>
            </a:endParaRPr>
          </a:p>
        </p:txBody>
      </p:sp>
      <p:sp>
        <p:nvSpPr>
          <p:cNvPr id="53302" name="AutoShape 54"/>
          <p:cNvSpPr/>
          <p:nvPr/>
        </p:nvSpPr>
        <p:spPr>
          <a:xfrm>
            <a:off x="5435600" y="2349500"/>
            <a:ext cx="71438" cy="2017713"/>
          </a:xfrm>
          <a:prstGeom prst="rightBrace">
            <a:avLst>
              <a:gd name="adj1" fmla="val 235368"/>
              <a:gd name="adj2" fmla="val 50000"/>
            </a:avLst>
          </a:prstGeom>
          <a:noFill/>
          <a:ln w="2857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850956" name="Text Box 12"/>
          <p:cNvSpPr txBox="1"/>
          <p:nvPr/>
        </p:nvSpPr>
        <p:spPr>
          <a:xfrm>
            <a:off x="7937500" y="2636838"/>
            <a:ext cx="1206500" cy="396875"/>
          </a:xfrm>
          <a:prstGeom prst="rect">
            <a:avLst/>
          </a:prstGeom>
          <a:noFill/>
          <a:ln w="9525">
            <a:noFill/>
          </a:ln>
        </p:spPr>
        <p:txBody>
          <a:bodyPr wrap="none">
            <a:spAutoFit/>
          </a:bodyPr>
          <a:p>
            <a:r>
              <a:rPr lang="zh-CN" altLang="en-US" sz="2000" dirty="0">
                <a:latin typeface="Times New Roman" panose="02020603050405020304" pitchFamily="18" charset="0"/>
              </a:rPr>
              <a:t>物理地址</a:t>
            </a:r>
            <a:endParaRPr lang="zh-CN" altLang="en-US" sz="2000" dirty="0">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3299"/>
                                        </p:tgtEl>
                                        <p:attrNameLst>
                                          <p:attrName>style.visibility</p:attrName>
                                        </p:attrNameLst>
                                      </p:cBhvr>
                                      <p:to>
                                        <p:strVal val="visible"/>
                                      </p:to>
                                    </p:set>
                                    <p:animEffect transition="in" filter="box(in)">
                                      <p:cBhvr>
                                        <p:cTn id="7" dur="500"/>
                                        <p:tgtEl>
                                          <p:spTgt spid="5329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3302"/>
                                        </p:tgtEl>
                                        <p:attrNameLst>
                                          <p:attrName>style.visibility</p:attrName>
                                        </p:attrNameLst>
                                      </p:cBhvr>
                                      <p:to>
                                        <p:strVal val="visible"/>
                                      </p:to>
                                    </p:set>
                                    <p:animEffect transition="in" filter="box(in)">
                                      <p:cBhvr>
                                        <p:cTn id="17" dur="500"/>
                                        <p:tgtEl>
                                          <p:spTgt spid="5330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50953"/>
                                        </p:tgtEl>
                                        <p:attrNameLst>
                                          <p:attrName>style.visibility</p:attrName>
                                        </p:attrNameLst>
                                      </p:cBhvr>
                                      <p:to>
                                        <p:strVal val="visible"/>
                                      </p:to>
                                    </p:set>
                                    <p:animEffect transition="in" filter="box(in)">
                                      <p:cBhvr>
                                        <p:cTn id="22" dur="500"/>
                                        <p:tgtEl>
                                          <p:spTgt spid="850953"/>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850954"/>
                                        </p:tgtEl>
                                        <p:attrNameLst>
                                          <p:attrName>style.visibility</p:attrName>
                                        </p:attrNameLst>
                                      </p:cBhvr>
                                      <p:to>
                                        <p:strVal val="visible"/>
                                      </p:to>
                                    </p:set>
                                    <p:animEffect transition="in" filter="box(in)">
                                      <p:cBhvr>
                                        <p:cTn id="25" dur="500"/>
                                        <p:tgtEl>
                                          <p:spTgt spid="850954"/>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ox(in)">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53253"/>
                                        </p:tgtEl>
                                        <p:attrNameLst>
                                          <p:attrName>style.visibility</p:attrName>
                                        </p:attrNameLst>
                                      </p:cBhvr>
                                      <p:to>
                                        <p:strVal val="visible"/>
                                      </p:to>
                                    </p:set>
                                    <p:animEffect transition="in" filter="box(in)">
                                      <p:cBhvr>
                                        <p:cTn id="35" dur="500"/>
                                        <p:tgtEl>
                                          <p:spTgt spid="53253"/>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850952"/>
                                        </p:tgtEl>
                                        <p:attrNameLst>
                                          <p:attrName>style.visibility</p:attrName>
                                        </p:attrNameLst>
                                      </p:cBhvr>
                                      <p:to>
                                        <p:strVal val="visible"/>
                                      </p:to>
                                    </p:set>
                                    <p:animEffect transition="in" filter="box(in)">
                                      <p:cBhvr>
                                        <p:cTn id="38" dur="500"/>
                                        <p:tgtEl>
                                          <p:spTgt spid="850952"/>
                                        </p:tgtEl>
                                      </p:cBhvr>
                                    </p:animEffect>
                                  </p:childTnLst>
                                </p:cTn>
                              </p:par>
                              <p:par>
                                <p:cTn id="39" presetID="4" presetClass="entr" presetSubtype="16" fill="hold" nodeType="withEffect">
                                  <p:stCondLst>
                                    <p:cond delay="0"/>
                                  </p:stCondLst>
                                  <p:childTnLst>
                                    <p:set>
                                      <p:cBhvr>
                                        <p:cTn id="40" dur="1" fill="hold">
                                          <p:stCondLst>
                                            <p:cond delay="0"/>
                                          </p:stCondLst>
                                        </p:cTn>
                                        <p:tgtEl>
                                          <p:spTgt spid="850992"/>
                                        </p:tgtEl>
                                        <p:attrNameLst>
                                          <p:attrName>style.visibility</p:attrName>
                                        </p:attrNameLst>
                                      </p:cBhvr>
                                      <p:to>
                                        <p:strVal val="visible"/>
                                      </p:to>
                                    </p:set>
                                    <p:animEffect transition="in" filter="box(in)">
                                      <p:cBhvr>
                                        <p:cTn id="41" dur="500"/>
                                        <p:tgtEl>
                                          <p:spTgt spid="850992"/>
                                        </p:tgtEl>
                                      </p:cBhvr>
                                    </p:animEffect>
                                  </p:childTnLst>
                                </p:cTn>
                              </p:par>
                              <p:par>
                                <p:cTn id="42" presetID="4" presetClass="entr" presetSubtype="16" fill="hold" nodeType="withEffect">
                                  <p:stCondLst>
                                    <p:cond delay="0"/>
                                  </p:stCondLst>
                                  <p:childTnLst>
                                    <p:set>
                                      <p:cBhvr>
                                        <p:cTn id="43" dur="1" fill="hold">
                                          <p:stCondLst>
                                            <p:cond delay="0"/>
                                          </p:stCondLst>
                                        </p:cTn>
                                        <p:tgtEl>
                                          <p:spTgt spid="850993"/>
                                        </p:tgtEl>
                                        <p:attrNameLst>
                                          <p:attrName>style.visibility</p:attrName>
                                        </p:attrNameLst>
                                      </p:cBhvr>
                                      <p:to>
                                        <p:strVal val="visible"/>
                                      </p:to>
                                    </p:set>
                                    <p:animEffect transition="in" filter="box(in)">
                                      <p:cBhvr>
                                        <p:cTn id="44" dur="500"/>
                                        <p:tgtEl>
                                          <p:spTgt spid="850993"/>
                                        </p:tgtEl>
                                      </p:cBhvr>
                                    </p:animEffect>
                                  </p:childTnLst>
                                </p:cTn>
                              </p:par>
                              <p:par>
                                <p:cTn id="45" presetID="4" presetClass="entr" presetSubtype="16" fill="hold" nodeType="with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box(in)">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box(in)">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850956"/>
                                        </p:tgtEl>
                                        <p:attrNameLst>
                                          <p:attrName>style.visibility</p:attrName>
                                        </p:attrNameLst>
                                      </p:cBhvr>
                                      <p:to>
                                        <p:strVal val="visible"/>
                                      </p:to>
                                    </p:set>
                                    <p:animEffect transition="in" filter="box(in)">
                                      <p:cBhvr>
                                        <p:cTn id="57" dur="500"/>
                                        <p:tgtEl>
                                          <p:spTgt spid="850956"/>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850994"/>
                                        </p:tgtEl>
                                        <p:attrNameLst>
                                          <p:attrName>style.visibility</p:attrName>
                                        </p:attrNameLst>
                                      </p:cBhvr>
                                      <p:to>
                                        <p:strVal val="visible"/>
                                      </p:to>
                                    </p:set>
                                    <p:animEffect transition="in" filter="box(in)">
                                      <p:cBhvr>
                                        <p:cTn id="62" dur="500"/>
                                        <p:tgtEl>
                                          <p:spTgt spid="850994"/>
                                        </p:tgtEl>
                                      </p:cBhvr>
                                    </p:animEffect>
                                  </p:childTnLst>
                                </p:cTn>
                              </p:par>
                              <p:par>
                                <p:cTn id="63" presetID="4" presetClass="entr" presetSubtype="16" fill="hold" nodeType="withEffect">
                                  <p:stCondLst>
                                    <p:cond delay="0"/>
                                  </p:stCondLst>
                                  <p:childTnLst>
                                    <p:set>
                                      <p:cBhvr>
                                        <p:cTn id="64" dur="1" fill="hold">
                                          <p:stCondLst>
                                            <p:cond delay="0"/>
                                          </p:stCondLst>
                                        </p:cTn>
                                        <p:tgtEl>
                                          <p:spTgt spid="850995"/>
                                        </p:tgtEl>
                                        <p:attrNameLst>
                                          <p:attrName>style.visibility</p:attrName>
                                        </p:attrNameLst>
                                      </p:cBhvr>
                                      <p:to>
                                        <p:strVal val="visible"/>
                                      </p:to>
                                    </p:set>
                                    <p:animEffect transition="in" filter="box(in)">
                                      <p:cBhvr>
                                        <p:cTn id="65" dur="500"/>
                                        <p:tgtEl>
                                          <p:spTgt spid="850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animBg="1"/>
      <p:bldP spid="850952" grpId="0" animBg="1"/>
      <p:bldP spid="850953" grpId="0" animBg="1"/>
      <p:bldP spid="850954" grpId="0"/>
      <p:bldP spid="4" grpId="0" animBg="1"/>
      <p:bldP spid="53302" grpId="0" animBg="1"/>
      <p:bldP spid="85095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ext Box 2"/>
          <p:cNvSpPr txBox="1"/>
          <p:nvPr/>
        </p:nvSpPr>
        <p:spPr>
          <a:xfrm>
            <a:off x="611188" y="188913"/>
            <a:ext cx="7848600" cy="762000"/>
          </a:xfrm>
          <a:prstGeom prst="rect">
            <a:avLst/>
          </a:prstGeom>
          <a:noFill/>
          <a:ln w="9525">
            <a:noFill/>
          </a:ln>
        </p:spPr>
        <p:txBody>
          <a:bodyPr>
            <a:spAutoFit/>
          </a:bodyPr>
          <a:p>
            <a:pPr algn="l">
              <a:spcBef>
                <a:spcPct val="0"/>
              </a:spcBef>
            </a:pPr>
            <a:r>
              <a:rPr lang="en-US" altLang="zh-CN" sz="4400" dirty="0">
                <a:solidFill>
                  <a:schemeClr val="tx2"/>
                </a:solidFill>
                <a:latin typeface="Arial" panose="020B0604020202020204" pitchFamily="34" charset="0"/>
              </a:rPr>
              <a:t>4.1 </a:t>
            </a:r>
            <a:r>
              <a:rPr lang="zh-CN" altLang="en-US" sz="4400" dirty="0">
                <a:solidFill>
                  <a:schemeClr val="tx2"/>
                </a:solidFill>
                <a:latin typeface="Arial" panose="020B0604020202020204" pitchFamily="34" charset="0"/>
              </a:rPr>
              <a:t>存储器管理功能及层次结构</a:t>
            </a:r>
            <a:endParaRPr lang="en-US" altLang="zh-CN" sz="4400" dirty="0">
              <a:solidFill>
                <a:schemeClr val="tx2"/>
              </a:solidFill>
              <a:latin typeface="Arial" panose="020B0604020202020204" pitchFamily="34" charset="0"/>
            </a:endParaRPr>
          </a:p>
        </p:txBody>
      </p:sp>
      <p:sp>
        <p:nvSpPr>
          <p:cNvPr id="155651" name="Text Box 3"/>
          <p:cNvSpPr txBox="1"/>
          <p:nvPr/>
        </p:nvSpPr>
        <p:spPr>
          <a:xfrm>
            <a:off x="611188" y="1125538"/>
            <a:ext cx="7931150" cy="4140200"/>
          </a:xfrm>
          <a:prstGeom prst="rect">
            <a:avLst/>
          </a:prstGeom>
          <a:noFill/>
          <a:ln w="9525">
            <a:noFill/>
          </a:ln>
        </p:spPr>
        <p:txBody>
          <a:bodyPr lIns="87273" tIns="43636" rIns="87273" bIns="43636">
            <a:spAutoFit/>
          </a:bodyPr>
          <a:p>
            <a:pPr marL="609600" indent="-609600" algn="just" defTabSz="873125"/>
            <a:r>
              <a:rPr lang="zh-CN" altLang="en-US" sz="3200" b="0" dirty="0">
                <a:solidFill>
                  <a:srgbClr val="017DED"/>
                </a:solidFill>
                <a:latin typeface="Times New Roman" panose="02020603050405020304" pitchFamily="18" charset="0"/>
              </a:rPr>
              <a:t>一</a:t>
            </a:r>
            <a:r>
              <a:rPr lang="en-US" altLang="zh-CN" sz="3200" b="0" dirty="0">
                <a:solidFill>
                  <a:srgbClr val="017DED"/>
                </a:solidFill>
                <a:latin typeface="Times New Roman" panose="02020603050405020304" pitchFamily="18" charset="0"/>
              </a:rPr>
              <a:t>.   </a:t>
            </a:r>
            <a:r>
              <a:rPr lang="zh-CN" altLang="en-US" sz="3200" dirty="0">
                <a:solidFill>
                  <a:srgbClr val="017DED"/>
                </a:solidFill>
                <a:latin typeface="Times New Roman" panose="02020603050405020304" pitchFamily="18" charset="0"/>
              </a:rPr>
              <a:t>存储器管理功能：</a:t>
            </a:r>
            <a:endParaRPr lang="zh-CN" altLang="en-US" sz="3200" b="0" dirty="0">
              <a:solidFill>
                <a:srgbClr val="017DED"/>
              </a:solidFill>
              <a:latin typeface="Times New Roman" panose="02020603050405020304" pitchFamily="18" charset="0"/>
              <a:sym typeface="Wingdings" panose="05000000000000000000" pitchFamily="2" charset="2"/>
            </a:endParaRPr>
          </a:p>
          <a:p>
            <a:pPr marL="609600" indent="-609600" algn="just" defTabSz="873125"/>
            <a:r>
              <a:rPr lang="en-US" altLang="zh-CN" sz="2800" dirty="0">
                <a:latin typeface="Times New Roman" panose="02020603050405020304" pitchFamily="18" charset="0"/>
                <a:sym typeface="Wingdings" panose="05000000000000000000" pitchFamily="2" charset="2"/>
              </a:rPr>
              <a:t>   </a:t>
            </a:r>
            <a:r>
              <a:rPr lang="en-US" altLang="zh-CN" sz="2800" dirty="0">
                <a:latin typeface="Times New Roman" panose="02020603050405020304" pitchFamily="18" charset="0"/>
              </a:rPr>
              <a:t>1. </a:t>
            </a:r>
            <a:r>
              <a:rPr lang="zh-CN" altLang="en-US" sz="2800" dirty="0">
                <a:latin typeface="Times New Roman" panose="02020603050405020304" pitchFamily="18" charset="0"/>
              </a:rPr>
              <a:t>内存分配：</a:t>
            </a:r>
            <a:endParaRPr lang="zh-CN" altLang="en-US" sz="2800" dirty="0">
              <a:latin typeface="Times New Roman" panose="02020603050405020304" pitchFamily="18" charset="0"/>
            </a:endParaRPr>
          </a:p>
          <a:p>
            <a:pPr marL="609600" indent="-609600" algn="just" defTabSz="873125"/>
            <a:r>
              <a:rPr lang="zh-CN" altLang="en-US" sz="2800" dirty="0">
                <a:latin typeface="Times New Roman" panose="02020603050405020304" pitchFamily="18" charset="0"/>
              </a:rPr>
              <a:t>             </a:t>
            </a:r>
            <a:r>
              <a:rPr lang="zh-CN" altLang="en-US" dirty="0">
                <a:latin typeface="Times New Roman" panose="02020603050405020304" pitchFamily="18" charset="0"/>
              </a:rPr>
              <a:t>分配方式</a:t>
            </a:r>
            <a:r>
              <a:rPr lang="en-US" altLang="zh-CN" dirty="0">
                <a:latin typeface="Times New Roman" panose="02020603050405020304" pitchFamily="18" charset="0"/>
              </a:rPr>
              <a:t>1</a:t>
            </a:r>
            <a:r>
              <a:rPr lang="zh-CN" altLang="en-US" dirty="0">
                <a:latin typeface="Times New Roman" panose="02020603050405020304" pitchFamily="18" charset="0"/>
              </a:rPr>
              <a:t>：静态分配，动态分配；</a:t>
            </a:r>
            <a:endParaRPr lang="zh-CN" altLang="en-US" dirty="0">
              <a:latin typeface="Times New Roman" panose="02020603050405020304" pitchFamily="18" charset="0"/>
            </a:endParaRPr>
          </a:p>
          <a:p>
            <a:pPr marL="609600" indent="-609600" algn="just" defTabSz="873125"/>
            <a:r>
              <a:rPr lang="zh-CN" altLang="en-US" dirty="0">
                <a:latin typeface="Times New Roman" panose="02020603050405020304" pitchFamily="18" charset="0"/>
              </a:rPr>
              <a:t>               分配方式</a:t>
            </a:r>
            <a:r>
              <a:rPr lang="en-US" altLang="zh-CN" dirty="0">
                <a:latin typeface="Times New Roman" panose="02020603050405020304" pitchFamily="18" charset="0"/>
              </a:rPr>
              <a:t>2</a:t>
            </a:r>
            <a:r>
              <a:rPr lang="zh-CN" altLang="en-US" dirty="0">
                <a:latin typeface="Times New Roman" panose="02020603050405020304" pitchFamily="18" charset="0"/>
              </a:rPr>
              <a:t>：连续分配，离散分配</a:t>
            </a:r>
            <a:endParaRPr lang="zh-CN" altLang="en-US" dirty="0">
              <a:latin typeface="Times New Roman" panose="02020603050405020304" pitchFamily="18" charset="0"/>
            </a:endParaRPr>
          </a:p>
          <a:p>
            <a:pPr marL="609600" indent="-609600" algn="just" defTabSz="873125"/>
            <a:r>
              <a:rPr lang="zh-CN" altLang="en-US" sz="2800" dirty="0">
                <a:latin typeface="Times New Roman" panose="02020603050405020304" pitchFamily="18" charset="0"/>
              </a:rPr>
              <a:t>   </a:t>
            </a:r>
            <a:r>
              <a:rPr lang="en-US" altLang="zh-CN" sz="2800" dirty="0">
                <a:latin typeface="Times New Roman" panose="02020603050405020304" pitchFamily="18" charset="0"/>
              </a:rPr>
              <a:t>2. </a:t>
            </a:r>
            <a:r>
              <a:rPr lang="zh-CN" altLang="en-US" sz="2800" dirty="0">
                <a:latin typeface="Times New Roman" panose="02020603050405020304" pitchFamily="18" charset="0"/>
              </a:rPr>
              <a:t>地址映射：</a:t>
            </a:r>
            <a:endParaRPr lang="zh-CN" altLang="en-US" sz="2800" dirty="0">
              <a:latin typeface="Times New Roman" panose="02020603050405020304" pitchFamily="18" charset="0"/>
            </a:endParaRPr>
          </a:p>
          <a:p>
            <a:pPr marL="1339850" lvl="1" indent="-609600" algn="just" defTabSz="873125" eaLnBrk="1" hangingPunct="1">
              <a:buChar char="•"/>
            </a:pPr>
            <a:r>
              <a:rPr lang="zh-CN" altLang="en-US" dirty="0">
                <a:latin typeface="Times New Roman" panose="02020603050405020304" pitchFamily="18" charset="0"/>
              </a:rPr>
              <a:t>逻辑地址（相对地址）； </a:t>
            </a:r>
            <a:endParaRPr lang="zh-CN" altLang="en-US" dirty="0">
              <a:latin typeface="Times New Roman" panose="02020603050405020304" pitchFamily="18" charset="0"/>
            </a:endParaRPr>
          </a:p>
          <a:p>
            <a:pPr marL="1339850" lvl="1" indent="-609600" algn="just" defTabSz="873125" eaLnBrk="1" hangingPunct="1">
              <a:buChar char="•"/>
            </a:pPr>
            <a:r>
              <a:rPr lang="zh-CN" altLang="en-US" dirty="0">
                <a:latin typeface="Times New Roman" panose="02020603050405020304" pitchFamily="18" charset="0"/>
              </a:rPr>
              <a:t>物理地址（绝对地址）</a:t>
            </a:r>
            <a:r>
              <a:rPr lang="zh-CN" altLang="en-US" b="0" dirty="0">
                <a:latin typeface="Times New Roman" panose="02020603050405020304" pitchFamily="18" charset="0"/>
              </a:rPr>
              <a:t>    </a:t>
            </a:r>
            <a:endParaRPr lang="zh-CN" altLang="en-US" b="0" dirty="0">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5651">
                                            <p:txEl>
                                              <p:charRg st="0" end="14"/>
                                            </p:txEl>
                                          </p:spTgt>
                                        </p:tgtEl>
                                        <p:attrNameLst>
                                          <p:attrName>style.visibility</p:attrName>
                                        </p:attrNameLst>
                                      </p:cBhvr>
                                      <p:to>
                                        <p:strVal val="visible"/>
                                      </p:to>
                                    </p:set>
                                    <p:animEffect transition="in" filter="wipe(left)">
                                      <p:cBhvr>
                                        <p:cTn id="7" dur="500"/>
                                        <p:tgtEl>
                                          <p:spTgt spid="155651">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5651">
                                            <p:txEl>
                                              <p:charRg st="14" end="26"/>
                                            </p:txEl>
                                          </p:spTgt>
                                        </p:tgtEl>
                                        <p:attrNameLst>
                                          <p:attrName>style.visibility</p:attrName>
                                        </p:attrNameLst>
                                      </p:cBhvr>
                                      <p:to>
                                        <p:strVal val="visible"/>
                                      </p:to>
                                    </p:set>
                                    <p:animEffect transition="in" filter="wipe(left)">
                                      <p:cBhvr>
                                        <p:cTn id="12" dur="500"/>
                                        <p:tgtEl>
                                          <p:spTgt spid="155651">
                                            <p:txEl>
                                              <p:charRg st="14" end="2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5651">
                                            <p:txEl>
                                              <p:charRg st="26" end="56"/>
                                            </p:txEl>
                                          </p:spTgt>
                                        </p:tgtEl>
                                        <p:attrNameLst>
                                          <p:attrName>style.visibility</p:attrName>
                                        </p:attrNameLst>
                                      </p:cBhvr>
                                      <p:to>
                                        <p:strVal val="visible"/>
                                      </p:to>
                                    </p:set>
                                    <p:animEffect transition="in" filter="wipe(left)">
                                      <p:cBhvr>
                                        <p:cTn id="17" dur="500"/>
                                        <p:tgtEl>
                                          <p:spTgt spid="155651">
                                            <p:txEl>
                                              <p:charRg st="26" end="5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5651">
                                            <p:txEl>
                                              <p:charRg st="56" end="87"/>
                                            </p:txEl>
                                          </p:spTgt>
                                        </p:tgtEl>
                                        <p:attrNameLst>
                                          <p:attrName>style.visibility</p:attrName>
                                        </p:attrNameLst>
                                      </p:cBhvr>
                                      <p:to>
                                        <p:strVal val="visible"/>
                                      </p:to>
                                    </p:set>
                                    <p:animEffect transition="in" filter="wipe(left)">
                                      <p:cBhvr>
                                        <p:cTn id="22" dur="500"/>
                                        <p:tgtEl>
                                          <p:spTgt spid="155651">
                                            <p:txEl>
                                              <p:charRg st="56" end="8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5651">
                                            <p:txEl>
                                              <p:charRg st="87" end="99"/>
                                            </p:txEl>
                                          </p:spTgt>
                                        </p:tgtEl>
                                        <p:attrNameLst>
                                          <p:attrName>style.visibility</p:attrName>
                                        </p:attrNameLst>
                                      </p:cBhvr>
                                      <p:to>
                                        <p:strVal val="visible"/>
                                      </p:to>
                                    </p:set>
                                    <p:animEffect transition="in" filter="wipe(left)">
                                      <p:cBhvr>
                                        <p:cTn id="27" dur="500"/>
                                        <p:tgtEl>
                                          <p:spTgt spid="155651">
                                            <p:txEl>
                                              <p:charRg st="87" end="99"/>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55651">
                                            <p:txEl>
                                              <p:charRg st="99" end="112"/>
                                            </p:txEl>
                                          </p:spTgt>
                                        </p:tgtEl>
                                        <p:attrNameLst>
                                          <p:attrName>style.visibility</p:attrName>
                                        </p:attrNameLst>
                                      </p:cBhvr>
                                      <p:to>
                                        <p:strVal val="visible"/>
                                      </p:to>
                                    </p:set>
                                    <p:animEffect transition="in" filter="wipe(left)">
                                      <p:cBhvr>
                                        <p:cTn id="30" dur="500"/>
                                        <p:tgtEl>
                                          <p:spTgt spid="155651">
                                            <p:txEl>
                                              <p:charRg st="99" end="112"/>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55651">
                                            <p:txEl>
                                              <p:charRg st="112" end="127"/>
                                            </p:txEl>
                                          </p:spTgt>
                                        </p:tgtEl>
                                        <p:attrNameLst>
                                          <p:attrName>style.visibility</p:attrName>
                                        </p:attrNameLst>
                                      </p:cBhvr>
                                      <p:to>
                                        <p:strVal val="visible"/>
                                      </p:to>
                                    </p:set>
                                    <p:animEffect transition="in" filter="wipe(left)">
                                      <p:cBhvr>
                                        <p:cTn id="33" dur="500"/>
                                        <p:tgtEl>
                                          <p:spTgt spid="155651">
                                            <p:txEl>
                                              <p:charRg st="112" end="1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noChangeArrowheads="1"/>
          </p:cNvSpPr>
          <p:nvPr>
            <p:ph type="title"/>
          </p:nvPr>
        </p:nvSpPr>
        <p:spPr>
          <a:xfrm>
            <a:off x="457200" y="325438"/>
            <a:ext cx="8229600" cy="871538"/>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4.3 </a:t>
            </a:r>
            <a:r>
              <a:rPr kumimoji="0" lang="zh-CN" altLang="en-US"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连续分配方式</a:t>
            </a:r>
            <a:endParaRPr kumimoji="0" lang="zh-CN" altLang="en-US"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34819" name="Rectangle 3"/>
          <p:cNvSpPr>
            <a:spLocks noGrp="1"/>
          </p:cNvSpPr>
          <p:nvPr>
            <p:ph idx="1"/>
          </p:nvPr>
        </p:nvSpPr>
        <p:spPr>
          <a:ln/>
        </p:spPr>
        <p:txBody>
          <a:bodyPr vert="horz" wrap="square" lIns="91440" tIns="45720" rIns="91440" bIns="45720" anchor="t"/>
          <a:p>
            <a:r>
              <a:rPr lang="en-US" altLang="zh-CN" b="1" dirty="0"/>
              <a:t>1 </a:t>
            </a:r>
            <a:r>
              <a:rPr lang="zh-CN" altLang="en-US" b="1" dirty="0"/>
              <a:t>单一连续分配</a:t>
            </a:r>
            <a:endParaRPr lang="zh-CN" altLang="en-US" b="1" dirty="0"/>
          </a:p>
          <a:p>
            <a:r>
              <a:rPr lang="en-US" altLang="zh-CN" b="1" dirty="0"/>
              <a:t>2 </a:t>
            </a:r>
            <a:r>
              <a:rPr lang="zh-CN" altLang="en-US" b="1" dirty="0"/>
              <a:t>固定分区分配</a:t>
            </a:r>
            <a:endParaRPr lang="zh-CN" altLang="en-US" b="1" dirty="0"/>
          </a:p>
          <a:p>
            <a:r>
              <a:rPr lang="en-US" altLang="zh-CN" b="1" dirty="0"/>
              <a:t>3 </a:t>
            </a:r>
            <a:r>
              <a:rPr lang="zh-CN" altLang="en-US" b="1" dirty="0"/>
              <a:t>动态分区分配</a:t>
            </a:r>
            <a:endParaRPr lang="zh-CN" altLang="en-US" b="1" dirty="0"/>
          </a:p>
          <a:p>
            <a:r>
              <a:rPr lang="en-US" altLang="zh-CN" b="1" dirty="0"/>
              <a:t>4 </a:t>
            </a:r>
            <a:r>
              <a:rPr lang="zh-CN" altLang="en-US" b="1" dirty="0"/>
              <a:t>可重定位分区分配</a:t>
            </a:r>
            <a:endParaRPr lang="zh-CN" altLang="en-US" b="1" dirty="0"/>
          </a:p>
          <a:p>
            <a:r>
              <a:rPr lang="en-US" altLang="zh-CN" b="1" dirty="0"/>
              <a:t>5 </a:t>
            </a:r>
            <a:r>
              <a:rPr lang="zh-CN" altLang="en-US" b="1" dirty="0"/>
              <a:t>伙伴系统</a:t>
            </a:r>
            <a:endParaRPr lang="zh-CN" altLang="en-US" b="1" dirty="0"/>
          </a:p>
          <a:p>
            <a:r>
              <a:rPr lang="en-US" altLang="zh-CN" b="1" dirty="0"/>
              <a:t>6 </a:t>
            </a:r>
            <a:r>
              <a:rPr lang="zh-CN" altLang="en-US" b="1" dirty="0"/>
              <a:t>对换</a:t>
            </a:r>
            <a:endParaRPr lang="zh-CN" altLang="en-US" b="1" dirty="0"/>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8338" name="Rectangle 2"/>
          <p:cNvSpPr>
            <a:spLocks noChangeArrowheads="1"/>
          </p:cNvSpPr>
          <p:nvPr/>
        </p:nvSpPr>
        <p:spPr bwMode="auto">
          <a:xfrm>
            <a:off x="5867400" y="2278063"/>
            <a:ext cx="2808288" cy="3095625"/>
          </a:xfrm>
          <a:prstGeom prst="rect">
            <a:avLst/>
          </a:prstGeom>
          <a:solidFill>
            <a:schemeClr val="bg1"/>
          </a:solidFill>
          <a:ln w="19050" algn="ctr">
            <a:solidFill>
              <a:schemeClr val="bg2"/>
            </a:solidFill>
            <a:miter lim="800000"/>
          </a:ln>
          <a:effectLst>
            <a:outerShdw dist="107763" dir="18900000" algn="ctr" rotWithShape="0">
              <a:srgbClr val="808080">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8339" name="Rectangle 3"/>
          <p:cNvSpPr>
            <a:spLocks noGrp="1" noChangeArrowheads="1"/>
          </p:cNvSpPr>
          <p:nvPr>
            <p:ph idx="1"/>
          </p:nvPr>
        </p:nvSpPr>
        <p:spPr>
          <a:xfrm>
            <a:off x="468313" y="1196975"/>
            <a:ext cx="7199313" cy="719138"/>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Tx/>
              <a:buSzTx/>
              <a:buFontTx/>
              <a:buNone/>
              <a:defRPr/>
            </a:pPr>
            <a:r>
              <a:rPr kumimoji="1" lang="zh-CN" altLang="en-US" sz="4400" b="1" i="0" u="none" strike="noStrike" kern="0" cap="none" spc="0" normalizeH="0" baseline="0" noProof="0" smtClean="0">
                <a:ln>
                  <a:noFill/>
                </a:ln>
                <a:solidFill>
                  <a:srgbClr val="3333CC"/>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一</a:t>
            </a:r>
            <a:r>
              <a:rPr kumimoji="1" lang="en-US" altLang="zh-CN" sz="4400" b="1" i="0" u="none" strike="noStrike" kern="0" cap="none" spc="0" normalizeH="0" baseline="0" noProof="0" smtClean="0">
                <a:ln>
                  <a:noFill/>
                </a:ln>
                <a:solidFill>
                  <a:srgbClr val="3333CC"/>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 </a:t>
            </a:r>
            <a:r>
              <a:rPr kumimoji="1" lang="zh-CN" altLang="en-US" sz="4400" b="1" i="0" u="none" strike="noStrike" kern="0" cap="none" spc="0" normalizeH="0" baseline="0" noProof="0" smtClean="0">
                <a:ln>
                  <a:noFill/>
                </a:ln>
                <a:solidFill>
                  <a:srgbClr val="3333CC"/>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单一连续分配</a:t>
            </a: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398340" name="Rectangle 4"/>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4400" b="1" i="0" u="sng" strike="noStrike" kern="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j-cs"/>
              </a:rPr>
              <a:t>4.3 </a:t>
            </a:r>
            <a:r>
              <a:rPr kumimoji="1" lang="zh-CN" altLang="en-US" sz="4400" b="1" i="0" u="sng" strike="noStrike" kern="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j-cs"/>
              </a:rPr>
              <a:t>连续分配方式</a:t>
            </a:r>
            <a:endParaRPr kumimoji="1" lang="zh-CN" altLang="en-US" sz="4400" b="1" i="0" u="sng" strike="noStrike" kern="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j-cs"/>
            </a:endParaRPr>
          </a:p>
        </p:txBody>
      </p:sp>
      <p:grpSp>
        <p:nvGrpSpPr>
          <p:cNvPr id="2" name="Group 5"/>
          <p:cNvGrpSpPr/>
          <p:nvPr/>
        </p:nvGrpSpPr>
        <p:grpSpPr>
          <a:xfrm>
            <a:off x="2411413" y="2147888"/>
            <a:ext cx="1223962" cy="3313112"/>
            <a:chOff x="2699" y="1430"/>
            <a:chExt cx="771" cy="2087"/>
          </a:xfrm>
        </p:grpSpPr>
        <p:sp>
          <p:nvSpPr>
            <p:cNvPr id="398342" name="AutoShape 6"/>
            <p:cNvSpPr>
              <a:spLocks noChangeArrowheads="1"/>
            </p:cNvSpPr>
            <p:nvPr/>
          </p:nvSpPr>
          <p:spPr bwMode="auto">
            <a:xfrm>
              <a:off x="2699" y="1430"/>
              <a:ext cx="771" cy="2087"/>
            </a:xfrm>
            <a:prstGeom prst="flowChartProcess">
              <a:avLst/>
            </a:prstGeom>
            <a:solidFill>
              <a:srgbClr val="FBD5F9"/>
            </a:solidFill>
            <a:ln w="1587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35867" name="Group 7"/>
            <p:cNvGrpSpPr/>
            <p:nvPr/>
          </p:nvGrpSpPr>
          <p:grpSpPr>
            <a:xfrm>
              <a:off x="2699" y="1434"/>
              <a:ext cx="771" cy="1542"/>
              <a:chOff x="1791" y="1706"/>
              <a:chExt cx="771" cy="1542"/>
            </a:xfrm>
          </p:grpSpPr>
          <p:sp>
            <p:nvSpPr>
              <p:cNvPr id="35869" name="Rectangle 8"/>
              <p:cNvSpPr/>
              <p:nvPr/>
            </p:nvSpPr>
            <p:spPr>
              <a:xfrm>
                <a:off x="1791" y="1706"/>
                <a:ext cx="771" cy="1542"/>
              </a:xfrm>
              <a:prstGeom prst="rect">
                <a:avLst/>
              </a:prstGeom>
              <a:solidFill>
                <a:srgbClr val="CDE7FF"/>
              </a:solidFill>
              <a:ln w="15875" cap="flat" cmpd="sng">
                <a:solidFill>
                  <a:schemeClr val="tx1"/>
                </a:solidFill>
                <a:prstDash val="solid"/>
                <a:miter/>
                <a:headEnd type="none" w="med" len="med"/>
                <a:tailEnd type="none" w="med" len="med"/>
              </a:ln>
            </p:spPr>
            <p:txBody>
              <a:bodyPr anchor="ctr">
                <a:spAutoFit/>
              </a:bodyPr>
              <a:p>
                <a:endParaRPr lang="zh-CN" altLang="en-US" dirty="0">
                  <a:latin typeface="Times New Roman" panose="02020603050405020304" pitchFamily="18" charset="0"/>
                </a:endParaRPr>
              </a:p>
            </p:txBody>
          </p:sp>
          <p:sp>
            <p:nvSpPr>
              <p:cNvPr id="398345" name="Text Box 9"/>
              <p:cNvSpPr txBox="1">
                <a:spLocks noChangeArrowheads="1"/>
              </p:cNvSpPr>
              <p:nvPr/>
            </p:nvSpPr>
            <p:spPr bwMode="auto">
              <a:xfrm>
                <a:off x="1896" y="2361"/>
                <a:ext cx="561" cy="23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sz="1800" kern="1200" cap="none" spc="0" normalizeH="0" baseline="0" noProof="0" smtClean="0">
                    <a:latin typeface="Arial" panose="020B0604020202020204" pitchFamily="34" charset="0"/>
                    <a:ea typeface="宋体" panose="02010600030101010101" pitchFamily="2" charset="-122"/>
                    <a:cs typeface="+mn-cs"/>
                  </a:rPr>
                  <a:t>用户区</a:t>
                </a:r>
                <a:endParaRPr kumimoji="0" lang="zh-CN" altLang="en-US" sz="1800" kern="1200" cap="none" spc="0" normalizeH="0" baseline="0" noProof="0" smtClean="0">
                  <a:latin typeface="Arial" panose="020B0604020202020204" pitchFamily="34" charset="0"/>
                  <a:ea typeface="宋体" panose="02010600030101010101" pitchFamily="2" charset="-122"/>
                  <a:cs typeface="+mn-cs"/>
                </a:endParaRPr>
              </a:p>
            </p:txBody>
          </p:sp>
        </p:grpSp>
        <p:sp>
          <p:nvSpPr>
            <p:cNvPr id="398346" name="Text Box 10"/>
            <p:cNvSpPr txBox="1">
              <a:spLocks noChangeArrowheads="1"/>
            </p:cNvSpPr>
            <p:nvPr/>
          </p:nvSpPr>
          <p:spPr bwMode="auto">
            <a:xfrm>
              <a:off x="2773" y="3113"/>
              <a:ext cx="561" cy="23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sz="1800" kern="1200" cap="none" spc="0" normalizeH="0" baseline="0" noProof="0" smtClean="0">
                  <a:latin typeface="Arial" panose="020B0604020202020204" pitchFamily="34" charset="0"/>
                  <a:ea typeface="宋体" panose="02010600030101010101" pitchFamily="2" charset="-122"/>
                  <a:cs typeface="+mn-cs"/>
                </a:rPr>
                <a:t>系统区</a:t>
              </a:r>
              <a:endParaRPr kumimoji="0" lang="zh-CN" altLang="en-US" sz="1800" kern="1200" cap="none" spc="0" normalizeH="0" baseline="0" noProof="0" smtClean="0">
                <a:latin typeface="Arial" panose="020B0604020202020204" pitchFamily="34" charset="0"/>
                <a:ea typeface="宋体" panose="02010600030101010101" pitchFamily="2" charset="-122"/>
                <a:cs typeface="+mn-cs"/>
              </a:endParaRPr>
            </a:p>
          </p:txBody>
        </p:sp>
      </p:grpSp>
      <p:grpSp>
        <p:nvGrpSpPr>
          <p:cNvPr id="4" name="Group 11"/>
          <p:cNvGrpSpPr/>
          <p:nvPr/>
        </p:nvGrpSpPr>
        <p:grpSpPr>
          <a:xfrm>
            <a:off x="3924300" y="2147888"/>
            <a:ext cx="1223963" cy="3313112"/>
            <a:chOff x="1746" y="1434"/>
            <a:chExt cx="771" cy="2087"/>
          </a:xfrm>
        </p:grpSpPr>
        <p:sp>
          <p:nvSpPr>
            <p:cNvPr id="398348" name="AutoShape 12"/>
            <p:cNvSpPr>
              <a:spLocks noChangeArrowheads="1"/>
            </p:cNvSpPr>
            <p:nvPr/>
          </p:nvSpPr>
          <p:spPr bwMode="auto">
            <a:xfrm>
              <a:off x="1746" y="1434"/>
              <a:ext cx="771" cy="2087"/>
            </a:xfrm>
            <a:prstGeom prst="flowChartProcess">
              <a:avLst/>
            </a:prstGeom>
            <a:solidFill>
              <a:srgbClr val="FBD5F9"/>
            </a:solidFill>
            <a:ln w="1587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35861" name="Group 13"/>
            <p:cNvGrpSpPr/>
            <p:nvPr/>
          </p:nvGrpSpPr>
          <p:grpSpPr>
            <a:xfrm>
              <a:off x="1746" y="1710"/>
              <a:ext cx="771" cy="1542"/>
              <a:chOff x="1791" y="1706"/>
              <a:chExt cx="771" cy="1542"/>
            </a:xfrm>
          </p:grpSpPr>
          <p:sp>
            <p:nvSpPr>
              <p:cNvPr id="35864" name="Rectangle 14"/>
              <p:cNvSpPr/>
              <p:nvPr/>
            </p:nvSpPr>
            <p:spPr>
              <a:xfrm>
                <a:off x="1791" y="1706"/>
                <a:ext cx="771" cy="1542"/>
              </a:xfrm>
              <a:prstGeom prst="rect">
                <a:avLst/>
              </a:prstGeom>
              <a:solidFill>
                <a:srgbClr val="CDE7FF"/>
              </a:solidFill>
              <a:ln w="15875" cap="flat" cmpd="sng">
                <a:solidFill>
                  <a:schemeClr val="tx1"/>
                </a:solidFill>
                <a:prstDash val="solid"/>
                <a:miter/>
                <a:headEnd type="none" w="med" len="med"/>
                <a:tailEnd type="none" w="med" len="med"/>
              </a:ln>
            </p:spPr>
            <p:txBody>
              <a:bodyPr anchor="ctr">
                <a:spAutoFit/>
              </a:bodyPr>
              <a:p>
                <a:endParaRPr lang="zh-CN" altLang="en-US" dirty="0">
                  <a:latin typeface="Times New Roman" panose="02020603050405020304" pitchFamily="18" charset="0"/>
                </a:endParaRPr>
              </a:p>
            </p:txBody>
          </p:sp>
          <p:sp>
            <p:nvSpPr>
              <p:cNvPr id="398351" name="Text Box 15"/>
              <p:cNvSpPr txBox="1">
                <a:spLocks noChangeArrowheads="1"/>
              </p:cNvSpPr>
              <p:nvPr/>
            </p:nvSpPr>
            <p:spPr bwMode="auto">
              <a:xfrm>
                <a:off x="1896" y="2361"/>
                <a:ext cx="561" cy="23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sz="1800" kern="1200" cap="none" spc="0" normalizeH="0" baseline="0" noProof="0" smtClean="0">
                    <a:latin typeface="Arial" panose="020B0604020202020204" pitchFamily="34" charset="0"/>
                    <a:ea typeface="宋体" panose="02010600030101010101" pitchFamily="2" charset="-122"/>
                    <a:cs typeface="+mn-cs"/>
                  </a:rPr>
                  <a:t>用户区</a:t>
                </a:r>
                <a:endParaRPr kumimoji="0" lang="zh-CN" altLang="en-US" sz="1800" kern="1200" cap="none" spc="0" normalizeH="0" baseline="0" noProof="0" smtClean="0">
                  <a:latin typeface="Arial" panose="020B0604020202020204" pitchFamily="34" charset="0"/>
                  <a:ea typeface="宋体" panose="02010600030101010101" pitchFamily="2" charset="-122"/>
                  <a:cs typeface="+mn-cs"/>
                </a:endParaRPr>
              </a:p>
            </p:txBody>
          </p:sp>
        </p:grpSp>
        <p:sp>
          <p:nvSpPr>
            <p:cNvPr id="398352" name="Text Box 16"/>
            <p:cNvSpPr txBox="1">
              <a:spLocks noChangeArrowheads="1"/>
            </p:cNvSpPr>
            <p:nvPr/>
          </p:nvSpPr>
          <p:spPr bwMode="auto">
            <a:xfrm>
              <a:off x="1851" y="1480"/>
              <a:ext cx="561" cy="23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sz="1800" kern="1200" cap="none" spc="0" normalizeH="0" baseline="0" noProof="0" smtClean="0">
                  <a:latin typeface="Arial" panose="020B0604020202020204" pitchFamily="34" charset="0"/>
                  <a:ea typeface="宋体" panose="02010600030101010101" pitchFamily="2" charset="-122"/>
                  <a:cs typeface="+mn-cs"/>
                </a:rPr>
                <a:t>系统区</a:t>
              </a:r>
              <a:endParaRPr kumimoji="0" lang="zh-CN" altLang="en-US" sz="1800" kern="1200" cap="none" spc="0" normalizeH="0" baseline="0" noProof="0" smtClean="0">
                <a:latin typeface="Arial" panose="020B0604020202020204" pitchFamily="34" charset="0"/>
                <a:ea typeface="宋体" panose="02010600030101010101" pitchFamily="2" charset="-122"/>
                <a:cs typeface="+mn-cs"/>
              </a:endParaRPr>
            </a:p>
          </p:txBody>
        </p:sp>
        <p:sp>
          <p:nvSpPr>
            <p:cNvPr id="398353" name="Text Box 17"/>
            <p:cNvSpPr txBox="1">
              <a:spLocks noChangeArrowheads="1"/>
            </p:cNvSpPr>
            <p:nvPr/>
          </p:nvSpPr>
          <p:spPr bwMode="auto">
            <a:xfrm>
              <a:off x="1851" y="3249"/>
              <a:ext cx="561" cy="23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sz="1800" kern="1200" cap="none" spc="0" normalizeH="0" baseline="0" noProof="0" smtClean="0">
                  <a:latin typeface="Arial" panose="020B0604020202020204" pitchFamily="34" charset="0"/>
                  <a:ea typeface="宋体" panose="02010600030101010101" pitchFamily="2" charset="-122"/>
                  <a:cs typeface="+mn-cs"/>
                </a:rPr>
                <a:t>系统区</a:t>
              </a:r>
              <a:endParaRPr kumimoji="0" lang="zh-CN" altLang="en-US" sz="1800" kern="1200" cap="none" spc="0" normalizeH="0" baseline="0" noProof="0" smtClean="0">
                <a:latin typeface="Arial" panose="020B0604020202020204" pitchFamily="34" charset="0"/>
                <a:ea typeface="宋体" panose="02010600030101010101" pitchFamily="2" charset="-122"/>
                <a:cs typeface="+mn-cs"/>
              </a:endParaRPr>
            </a:p>
          </p:txBody>
        </p:sp>
      </p:grpSp>
      <p:grpSp>
        <p:nvGrpSpPr>
          <p:cNvPr id="6" name="Group 18"/>
          <p:cNvGrpSpPr/>
          <p:nvPr/>
        </p:nvGrpSpPr>
        <p:grpSpPr>
          <a:xfrm>
            <a:off x="827088" y="2147888"/>
            <a:ext cx="1223962" cy="3313112"/>
            <a:chOff x="748" y="1434"/>
            <a:chExt cx="771" cy="2087"/>
          </a:xfrm>
        </p:grpSpPr>
        <p:sp>
          <p:nvSpPr>
            <p:cNvPr id="398355" name="AutoShape 19"/>
            <p:cNvSpPr>
              <a:spLocks noChangeArrowheads="1"/>
            </p:cNvSpPr>
            <p:nvPr/>
          </p:nvSpPr>
          <p:spPr bwMode="auto">
            <a:xfrm>
              <a:off x="748" y="1434"/>
              <a:ext cx="771" cy="2087"/>
            </a:xfrm>
            <a:prstGeom prst="flowChartProcess">
              <a:avLst/>
            </a:prstGeom>
            <a:solidFill>
              <a:srgbClr val="FBD5F9"/>
            </a:solidFill>
            <a:ln w="1587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8356" name="Text Box 20"/>
            <p:cNvSpPr txBox="1">
              <a:spLocks noChangeArrowheads="1"/>
            </p:cNvSpPr>
            <p:nvPr/>
          </p:nvSpPr>
          <p:spPr bwMode="auto">
            <a:xfrm>
              <a:off x="853" y="1480"/>
              <a:ext cx="561" cy="23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sz="1800" kern="1200" cap="none" spc="0" normalizeH="0" baseline="0" noProof="0" smtClean="0">
                  <a:latin typeface="Arial" panose="020B0604020202020204" pitchFamily="34" charset="0"/>
                  <a:ea typeface="宋体" panose="02010600030101010101" pitchFamily="2" charset="-122"/>
                  <a:cs typeface="+mn-cs"/>
                </a:rPr>
                <a:t>系统区</a:t>
              </a:r>
              <a:endParaRPr kumimoji="0" lang="zh-CN" altLang="en-US" sz="1800" kern="1200" cap="none" spc="0" normalizeH="0" baseline="0" noProof="0" smtClean="0">
                <a:latin typeface="Arial" panose="020B0604020202020204" pitchFamily="34" charset="0"/>
                <a:ea typeface="宋体" panose="02010600030101010101" pitchFamily="2" charset="-122"/>
                <a:cs typeface="+mn-cs"/>
              </a:endParaRPr>
            </a:p>
          </p:txBody>
        </p:sp>
        <p:grpSp>
          <p:nvGrpSpPr>
            <p:cNvPr id="35857" name="Group 21"/>
            <p:cNvGrpSpPr/>
            <p:nvPr/>
          </p:nvGrpSpPr>
          <p:grpSpPr>
            <a:xfrm>
              <a:off x="748" y="1979"/>
              <a:ext cx="771" cy="1542"/>
              <a:chOff x="1791" y="1706"/>
              <a:chExt cx="771" cy="1542"/>
            </a:xfrm>
          </p:grpSpPr>
          <p:sp>
            <p:nvSpPr>
              <p:cNvPr id="35858" name="Rectangle 22"/>
              <p:cNvSpPr/>
              <p:nvPr/>
            </p:nvSpPr>
            <p:spPr>
              <a:xfrm>
                <a:off x="1791" y="1706"/>
                <a:ext cx="771" cy="1542"/>
              </a:xfrm>
              <a:prstGeom prst="rect">
                <a:avLst/>
              </a:prstGeom>
              <a:solidFill>
                <a:srgbClr val="CDE7FF"/>
              </a:solidFill>
              <a:ln w="15875" cap="flat" cmpd="sng">
                <a:solidFill>
                  <a:schemeClr val="tx1"/>
                </a:solidFill>
                <a:prstDash val="solid"/>
                <a:miter/>
                <a:headEnd type="none" w="med" len="med"/>
                <a:tailEnd type="none" w="med" len="med"/>
              </a:ln>
            </p:spPr>
            <p:txBody>
              <a:bodyPr anchor="ctr">
                <a:spAutoFit/>
              </a:bodyPr>
              <a:p>
                <a:endParaRPr lang="zh-CN" altLang="en-US" dirty="0">
                  <a:latin typeface="Times New Roman" panose="02020603050405020304" pitchFamily="18" charset="0"/>
                </a:endParaRPr>
              </a:p>
            </p:txBody>
          </p:sp>
          <p:sp>
            <p:nvSpPr>
              <p:cNvPr id="398359" name="Text Box 23"/>
              <p:cNvSpPr txBox="1">
                <a:spLocks noChangeArrowheads="1"/>
              </p:cNvSpPr>
              <p:nvPr/>
            </p:nvSpPr>
            <p:spPr bwMode="auto">
              <a:xfrm>
                <a:off x="1896" y="2361"/>
                <a:ext cx="561" cy="23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defTabSz="914400">
                  <a:buClr>
                    <a:schemeClr val="tx1"/>
                  </a:buClr>
                  <a:buSzTx/>
                  <a:buFontTx/>
                  <a:buNone/>
                  <a:defRPr/>
                </a:pPr>
                <a:r>
                  <a:rPr kumimoji="0" lang="zh-CN" altLang="en-US" sz="1800" kern="1200" cap="none" spc="0" normalizeH="0" baseline="0" noProof="0" smtClean="0">
                    <a:latin typeface="Arial" panose="020B0604020202020204" pitchFamily="34" charset="0"/>
                    <a:ea typeface="宋体" panose="02010600030101010101" pitchFamily="2" charset="-122"/>
                    <a:cs typeface="+mn-cs"/>
                  </a:rPr>
                  <a:t>用户区</a:t>
                </a:r>
                <a:endParaRPr kumimoji="0" lang="zh-CN" altLang="en-US" sz="1800" kern="1200" cap="none" spc="0" normalizeH="0" baseline="0" noProof="0" smtClean="0">
                  <a:latin typeface="Arial" panose="020B0604020202020204" pitchFamily="34" charset="0"/>
                  <a:ea typeface="宋体" panose="02010600030101010101" pitchFamily="2" charset="-122"/>
                  <a:cs typeface="+mn-cs"/>
                </a:endParaRPr>
              </a:p>
            </p:txBody>
          </p:sp>
        </p:grpSp>
      </p:grpSp>
      <p:sp>
        <p:nvSpPr>
          <p:cNvPr id="398360" name="Text Box 24"/>
          <p:cNvSpPr txBox="1"/>
          <p:nvPr/>
        </p:nvSpPr>
        <p:spPr>
          <a:xfrm>
            <a:off x="5867400" y="2178050"/>
            <a:ext cx="2663825" cy="3195638"/>
          </a:xfrm>
          <a:prstGeom prst="rect">
            <a:avLst/>
          </a:prstGeom>
          <a:noFill/>
          <a:ln w="19050">
            <a:noFill/>
          </a:ln>
        </p:spPr>
        <p:txBody>
          <a:bodyPr>
            <a:spAutoFit/>
          </a:bodyPr>
          <a:p>
            <a:pPr marL="266700" indent="-266700" algn="l">
              <a:buClr>
                <a:schemeClr val="tx1"/>
              </a:buClr>
              <a:buChar char="•"/>
            </a:pPr>
            <a:r>
              <a:rPr lang="zh-CN" altLang="en-US" dirty="0">
                <a:latin typeface="Arial" panose="020B0604020202020204" pitchFamily="34" charset="0"/>
              </a:rPr>
              <a:t>仅适用于单任务系统；</a:t>
            </a:r>
            <a:endParaRPr lang="zh-CN" altLang="en-US" dirty="0">
              <a:latin typeface="Arial" panose="020B0604020202020204" pitchFamily="34" charset="0"/>
            </a:endParaRPr>
          </a:p>
          <a:p>
            <a:pPr marL="266700" indent="-266700" algn="l">
              <a:buClr>
                <a:schemeClr val="tx1"/>
              </a:buClr>
              <a:buChar char="•"/>
            </a:pPr>
            <a:r>
              <a:rPr lang="zh-CN" altLang="en-US" dirty="0">
                <a:latin typeface="Arial" panose="020B0604020202020204" pitchFamily="34" charset="0"/>
              </a:rPr>
              <a:t>单道程序的运行方式，造成</a:t>
            </a:r>
            <a:r>
              <a:rPr lang="en-US" altLang="zh-CN" dirty="0">
                <a:latin typeface="Arial" panose="020B0604020202020204" pitchFamily="34" charset="0"/>
              </a:rPr>
              <a:t>CPU</a:t>
            </a:r>
            <a:r>
              <a:rPr lang="zh-CN" altLang="en-US" dirty="0">
                <a:latin typeface="Arial" panose="020B0604020202020204" pitchFamily="34" charset="0"/>
              </a:rPr>
              <a:t>、内存、</a:t>
            </a:r>
            <a:r>
              <a:rPr lang="en-US" altLang="zh-CN" dirty="0">
                <a:latin typeface="Arial" panose="020B0604020202020204" pitchFamily="34" charset="0"/>
              </a:rPr>
              <a:t>I/O</a:t>
            </a:r>
            <a:r>
              <a:rPr lang="zh-CN" altLang="en-US" dirty="0">
                <a:latin typeface="Arial" panose="020B0604020202020204" pitchFamily="34" charset="0"/>
              </a:rPr>
              <a:t>设备利用率降低，系统吞吐量下降。</a:t>
            </a:r>
            <a:r>
              <a:rPr lang="zh-CN" altLang="en-US" sz="1600" dirty="0">
                <a:latin typeface="Arial" panose="020B0604020202020204" pitchFamily="34" charset="0"/>
              </a:rPr>
              <a:t> </a:t>
            </a:r>
            <a:endParaRPr lang="zh-CN" altLang="en-US" sz="1600" dirty="0">
              <a:latin typeface="Arial" panose="020B0604020202020204" pitchFamily="34" charset="0"/>
            </a:endParaRPr>
          </a:p>
        </p:txBody>
      </p:sp>
      <p:sp>
        <p:nvSpPr>
          <p:cNvPr id="398361" name="Text Box 25"/>
          <p:cNvSpPr txBox="1"/>
          <p:nvPr/>
        </p:nvSpPr>
        <p:spPr>
          <a:xfrm>
            <a:off x="971550" y="5461000"/>
            <a:ext cx="936625" cy="366713"/>
          </a:xfrm>
          <a:prstGeom prst="rect">
            <a:avLst/>
          </a:prstGeom>
          <a:noFill/>
          <a:ln w="19050">
            <a:noFill/>
          </a:ln>
        </p:spPr>
        <p:txBody>
          <a:bodyPr>
            <a:spAutoFit/>
          </a:bodyPr>
          <a:p>
            <a:pPr>
              <a:buClr>
                <a:schemeClr val="tx1"/>
              </a:buClr>
            </a:pPr>
            <a:r>
              <a:rPr lang="zh-CN" altLang="en-US" sz="1800" dirty="0">
                <a:latin typeface="Arial" panose="020B0604020202020204" pitchFamily="34" charset="0"/>
              </a:rPr>
              <a:t>内存</a:t>
            </a:r>
            <a:endParaRPr lang="zh-CN" altLang="en-US" sz="1800" dirty="0">
              <a:latin typeface="Arial" panose="020B0604020202020204" pitchFamily="34" charset="0"/>
            </a:endParaRPr>
          </a:p>
        </p:txBody>
      </p:sp>
      <p:sp>
        <p:nvSpPr>
          <p:cNvPr id="398362" name="Text Box 26"/>
          <p:cNvSpPr txBox="1"/>
          <p:nvPr/>
        </p:nvSpPr>
        <p:spPr>
          <a:xfrm>
            <a:off x="4014788" y="5461000"/>
            <a:ext cx="936625" cy="366713"/>
          </a:xfrm>
          <a:prstGeom prst="rect">
            <a:avLst/>
          </a:prstGeom>
          <a:noFill/>
          <a:ln w="19050">
            <a:noFill/>
          </a:ln>
        </p:spPr>
        <p:txBody>
          <a:bodyPr>
            <a:spAutoFit/>
          </a:bodyPr>
          <a:p>
            <a:pPr>
              <a:buClr>
                <a:schemeClr val="tx1"/>
              </a:buClr>
            </a:pPr>
            <a:r>
              <a:rPr lang="zh-CN" altLang="en-US" sz="1800" dirty="0">
                <a:latin typeface="Arial" panose="020B0604020202020204" pitchFamily="34" charset="0"/>
              </a:rPr>
              <a:t>内存</a:t>
            </a:r>
            <a:endParaRPr lang="zh-CN" altLang="en-US" sz="1800" dirty="0">
              <a:latin typeface="Arial" panose="020B0604020202020204" pitchFamily="34" charset="0"/>
            </a:endParaRPr>
          </a:p>
        </p:txBody>
      </p:sp>
      <p:sp>
        <p:nvSpPr>
          <p:cNvPr id="398363" name="Text Box 27"/>
          <p:cNvSpPr txBox="1"/>
          <p:nvPr/>
        </p:nvSpPr>
        <p:spPr>
          <a:xfrm>
            <a:off x="2555875" y="5461000"/>
            <a:ext cx="936625" cy="366713"/>
          </a:xfrm>
          <a:prstGeom prst="rect">
            <a:avLst/>
          </a:prstGeom>
          <a:noFill/>
          <a:ln w="19050">
            <a:noFill/>
          </a:ln>
        </p:spPr>
        <p:txBody>
          <a:bodyPr>
            <a:spAutoFit/>
          </a:bodyPr>
          <a:p>
            <a:pPr>
              <a:buClr>
                <a:schemeClr val="tx1"/>
              </a:buClr>
            </a:pPr>
            <a:r>
              <a:rPr lang="zh-CN" altLang="en-US" sz="1800" dirty="0">
                <a:latin typeface="Arial" panose="020B0604020202020204" pitchFamily="34" charset="0"/>
              </a:rPr>
              <a:t>内存</a:t>
            </a:r>
            <a:endParaRPr lang="zh-CN" altLang="en-US" sz="1800" dirty="0">
              <a:latin typeface="Arial" panose="020B0604020202020204" pitchFamily="34" charset="0"/>
            </a:endParaRPr>
          </a:p>
        </p:txBody>
      </p:sp>
      <p:sp>
        <p:nvSpPr>
          <p:cNvPr id="398364" name="Text Box 28"/>
          <p:cNvSpPr txBox="1"/>
          <p:nvPr/>
        </p:nvSpPr>
        <p:spPr>
          <a:xfrm>
            <a:off x="549275" y="2060575"/>
            <a:ext cx="288925" cy="366713"/>
          </a:xfrm>
          <a:prstGeom prst="rect">
            <a:avLst/>
          </a:prstGeom>
          <a:noFill/>
          <a:ln w="19050">
            <a:noFill/>
          </a:ln>
        </p:spPr>
        <p:txBody>
          <a:bodyPr>
            <a:spAutoFit/>
          </a:bodyPr>
          <a:p>
            <a:pPr>
              <a:buClr>
                <a:schemeClr val="tx1"/>
              </a:buClr>
            </a:pPr>
            <a:r>
              <a:rPr lang="en-US" altLang="zh-CN" sz="1800" dirty="0">
                <a:latin typeface="Arial" panose="020B0604020202020204" pitchFamily="34" charset="0"/>
              </a:rPr>
              <a:t>0</a:t>
            </a:r>
            <a:endParaRPr lang="en-US" altLang="zh-CN" sz="1800" dirty="0">
              <a:latin typeface="Arial" panose="020B0604020202020204" pitchFamily="34" charset="0"/>
            </a:endParaRPr>
          </a:p>
        </p:txBody>
      </p:sp>
      <p:sp>
        <p:nvSpPr>
          <p:cNvPr id="398365" name="Text Box 29"/>
          <p:cNvSpPr txBox="1"/>
          <p:nvPr/>
        </p:nvSpPr>
        <p:spPr>
          <a:xfrm rot="-5400000">
            <a:off x="96838" y="3375025"/>
            <a:ext cx="1081087" cy="366713"/>
          </a:xfrm>
          <a:prstGeom prst="rect">
            <a:avLst/>
          </a:prstGeom>
          <a:noFill/>
          <a:ln w="19050">
            <a:noFill/>
          </a:ln>
        </p:spPr>
        <p:txBody>
          <a:bodyPr>
            <a:spAutoFit/>
          </a:bodyPr>
          <a:p>
            <a:pPr>
              <a:buClr>
                <a:schemeClr val="tx1"/>
              </a:buClr>
            </a:pPr>
            <a:r>
              <a:rPr lang="en-US" altLang="zh-CN" sz="1800" dirty="0">
                <a:latin typeface="Arial" panose="020B0604020202020204" pitchFamily="34" charset="0"/>
              </a:rPr>
              <a:t>……</a:t>
            </a:r>
            <a:endParaRPr lang="en-US" altLang="zh-CN" sz="1800" dirty="0">
              <a:latin typeface="Arial" panose="020B0604020202020204" pitchFamily="34" charset="0"/>
            </a:endParaRPr>
          </a:p>
        </p:txBody>
      </p:sp>
      <p:sp>
        <p:nvSpPr>
          <p:cNvPr id="398366" name="Text Box 30"/>
          <p:cNvSpPr txBox="1"/>
          <p:nvPr/>
        </p:nvSpPr>
        <p:spPr>
          <a:xfrm>
            <a:off x="-107950" y="5180013"/>
            <a:ext cx="1079500" cy="366712"/>
          </a:xfrm>
          <a:prstGeom prst="rect">
            <a:avLst/>
          </a:prstGeom>
          <a:noFill/>
          <a:ln w="19050">
            <a:noFill/>
          </a:ln>
        </p:spPr>
        <p:txBody>
          <a:bodyPr>
            <a:spAutoFit/>
          </a:bodyPr>
          <a:p>
            <a:pPr>
              <a:buClr>
                <a:schemeClr val="tx1"/>
              </a:buClr>
            </a:pPr>
            <a:r>
              <a:rPr lang="en-US" altLang="zh-CN" sz="1800" dirty="0">
                <a:latin typeface="Arial" panose="020B0604020202020204" pitchFamily="34" charset="0"/>
              </a:rPr>
              <a:t>256K-1</a:t>
            </a:r>
            <a:endParaRPr lang="en-US" altLang="zh-CN" sz="1800" dirty="0">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Left)">
                                      <p:cBhvr>
                                        <p:cTn id="7" dur="500"/>
                                        <p:tgtEl>
                                          <p:spTgt spid="6"/>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398364"/>
                                        </p:tgtEl>
                                        <p:attrNameLst>
                                          <p:attrName>style.visibility</p:attrName>
                                        </p:attrNameLst>
                                      </p:cBhvr>
                                      <p:to>
                                        <p:strVal val="visible"/>
                                      </p:to>
                                    </p:set>
                                    <p:animEffect transition="in" filter="slide(fromLeft)">
                                      <p:cBhvr>
                                        <p:cTn id="10" dur="500"/>
                                        <p:tgtEl>
                                          <p:spTgt spid="398364"/>
                                        </p:tgtEl>
                                      </p:cBhvr>
                                    </p:animEffect>
                                  </p:childTnLst>
                                </p:cTn>
                              </p:par>
                              <p:par>
                                <p:cTn id="11" presetID="12" presetClass="entr" presetSubtype="8" fill="hold" grpId="0" nodeType="withEffect">
                                  <p:stCondLst>
                                    <p:cond delay="0"/>
                                  </p:stCondLst>
                                  <p:childTnLst>
                                    <p:set>
                                      <p:cBhvr>
                                        <p:cTn id="12" dur="1" fill="hold">
                                          <p:stCondLst>
                                            <p:cond delay="0"/>
                                          </p:stCondLst>
                                        </p:cTn>
                                        <p:tgtEl>
                                          <p:spTgt spid="398365"/>
                                        </p:tgtEl>
                                        <p:attrNameLst>
                                          <p:attrName>style.visibility</p:attrName>
                                        </p:attrNameLst>
                                      </p:cBhvr>
                                      <p:to>
                                        <p:strVal val="visible"/>
                                      </p:to>
                                    </p:set>
                                    <p:animEffect transition="in" filter="slide(fromLeft)">
                                      <p:cBhvr>
                                        <p:cTn id="13" dur="500"/>
                                        <p:tgtEl>
                                          <p:spTgt spid="398365"/>
                                        </p:tgtEl>
                                      </p:cBhvr>
                                    </p:animEffect>
                                  </p:childTnLst>
                                </p:cTn>
                              </p:par>
                              <p:par>
                                <p:cTn id="14" presetID="12" presetClass="entr" presetSubtype="8" fill="hold" grpId="0" nodeType="withEffect">
                                  <p:stCondLst>
                                    <p:cond delay="0"/>
                                  </p:stCondLst>
                                  <p:childTnLst>
                                    <p:set>
                                      <p:cBhvr>
                                        <p:cTn id="15" dur="1" fill="hold">
                                          <p:stCondLst>
                                            <p:cond delay="0"/>
                                          </p:stCondLst>
                                        </p:cTn>
                                        <p:tgtEl>
                                          <p:spTgt spid="398366"/>
                                        </p:tgtEl>
                                        <p:attrNameLst>
                                          <p:attrName>style.visibility</p:attrName>
                                        </p:attrNameLst>
                                      </p:cBhvr>
                                      <p:to>
                                        <p:strVal val="visible"/>
                                      </p:to>
                                    </p:set>
                                    <p:animEffect transition="in" filter="slide(fromLeft)">
                                      <p:cBhvr>
                                        <p:cTn id="16" dur="500"/>
                                        <p:tgtEl>
                                          <p:spTgt spid="398366"/>
                                        </p:tgtEl>
                                      </p:cBhvr>
                                    </p:animEffect>
                                  </p:childTnLst>
                                </p:cTn>
                              </p:par>
                              <p:par>
                                <p:cTn id="17" presetID="12" presetClass="entr" presetSubtype="8" fill="hold" grpId="0" nodeType="withEffect">
                                  <p:stCondLst>
                                    <p:cond delay="0"/>
                                  </p:stCondLst>
                                  <p:childTnLst>
                                    <p:set>
                                      <p:cBhvr>
                                        <p:cTn id="18" dur="1" fill="hold">
                                          <p:stCondLst>
                                            <p:cond delay="0"/>
                                          </p:stCondLst>
                                        </p:cTn>
                                        <p:tgtEl>
                                          <p:spTgt spid="398361"/>
                                        </p:tgtEl>
                                        <p:attrNameLst>
                                          <p:attrName>style.visibility</p:attrName>
                                        </p:attrNameLst>
                                      </p:cBhvr>
                                      <p:to>
                                        <p:strVal val="visible"/>
                                      </p:to>
                                    </p:set>
                                    <p:animEffect transition="in" filter="slide(fromLeft)">
                                      <p:cBhvr>
                                        <p:cTn id="19" dur="500"/>
                                        <p:tgtEl>
                                          <p:spTgt spid="398361"/>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slide(fromBottom)">
                                      <p:cBhvr>
                                        <p:cTn id="24" dur="500"/>
                                        <p:tgtEl>
                                          <p:spTgt spid="2"/>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398363"/>
                                        </p:tgtEl>
                                        <p:attrNameLst>
                                          <p:attrName>style.visibility</p:attrName>
                                        </p:attrNameLst>
                                      </p:cBhvr>
                                      <p:to>
                                        <p:strVal val="visible"/>
                                      </p:to>
                                    </p:set>
                                    <p:animEffect transition="in" filter="slide(fromBottom)">
                                      <p:cBhvr>
                                        <p:cTn id="27" dur="500"/>
                                        <p:tgtEl>
                                          <p:spTgt spid="398363"/>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slide(fromBottom)">
                                      <p:cBhvr>
                                        <p:cTn id="32" dur="500"/>
                                        <p:tgtEl>
                                          <p:spTgt spid="4"/>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398362"/>
                                        </p:tgtEl>
                                        <p:attrNameLst>
                                          <p:attrName>style.visibility</p:attrName>
                                        </p:attrNameLst>
                                      </p:cBhvr>
                                      <p:to>
                                        <p:strVal val="visible"/>
                                      </p:to>
                                    </p:set>
                                    <p:animEffect transition="in" filter="slide(fromBottom)">
                                      <p:cBhvr>
                                        <p:cTn id="35" dur="500"/>
                                        <p:tgtEl>
                                          <p:spTgt spid="398362"/>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398338"/>
                                        </p:tgtEl>
                                        <p:attrNameLst>
                                          <p:attrName>style.visibility</p:attrName>
                                        </p:attrNameLst>
                                      </p:cBhvr>
                                      <p:to>
                                        <p:strVal val="visible"/>
                                      </p:to>
                                    </p:set>
                                    <p:animEffect transition="in" filter="box(in)">
                                      <p:cBhvr>
                                        <p:cTn id="40" dur="500"/>
                                        <p:tgtEl>
                                          <p:spTgt spid="398338"/>
                                        </p:tgtEl>
                                      </p:cBhvr>
                                    </p:animEffect>
                                  </p:childTnLst>
                                </p:cTn>
                              </p:par>
                              <p:par>
                                <p:cTn id="41" presetID="4" presetClass="entr" presetSubtype="16" fill="hold" nodeType="withEffect">
                                  <p:stCondLst>
                                    <p:cond delay="0"/>
                                  </p:stCondLst>
                                  <p:childTnLst>
                                    <p:set>
                                      <p:cBhvr>
                                        <p:cTn id="42" dur="1" fill="hold">
                                          <p:stCondLst>
                                            <p:cond delay="0"/>
                                          </p:stCondLst>
                                        </p:cTn>
                                        <p:tgtEl>
                                          <p:spTgt spid="398360">
                                            <p:txEl>
                                              <p:charRg st="0" end="11"/>
                                            </p:txEl>
                                          </p:spTgt>
                                        </p:tgtEl>
                                        <p:attrNameLst>
                                          <p:attrName>style.visibility</p:attrName>
                                        </p:attrNameLst>
                                      </p:cBhvr>
                                      <p:to>
                                        <p:strVal val="visible"/>
                                      </p:to>
                                    </p:set>
                                    <p:animEffect transition="in" filter="box(in)">
                                      <p:cBhvr>
                                        <p:cTn id="43" dur="500"/>
                                        <p:tgtEl>
                                          <p:spTgt spid="398360">
                                            <p:txEl>
                                              <p:charRg st="0" end="1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1" fill="hold">
                                          <p:stCondLst>
                                            <p:cond delay="0"/>
                                          </p:stCondLst>
                                        </p:cTn>
                                        <p:tgtEl>
                                          <p:spTgt spid="398360">
                                            <p:txEl>
                                              <p:charRg st="11" end="51"/>
                                            </p:txEl>
                                          </p:spTgt>
                                        </p:tgtEl>
                                        <p:attrNameLst>
                                          <p:attrName>style.visibility</p:attrName>
                                        </p:attrNameLst>
                                      </p:cBhvr>
                                      <p:to>
                                        <p:strVal val="visible"/>
                                      </p:to>
                                    </p:set>
                                    <p:animEffect transition="in" filter="box(in)">
                                      <p:cBhvr>
                                        <p:cTn id="48" dur="500"/>
                                        <p:tgtEl>
                                          <p:spTgt spid="398360">
                                            <p:txEl>
                                              <p:charRg st="11" end="5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38" grpId="0" animBg="1"/>
      <p:bldP spid="398361" grpId="0"/>
      <p:bldP spid="398362" grpId="0"/>
      <p:bldP spid="398363" grpId="0"/>
      <p:bldP spid="398364" grpId="0"/>
      <p:bldP spid="398365" grpId="0"/>
      <p:bldP spid="39836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ext Box 2"/>
          <p:cNvSpPr txBox="1"/>
          <p:nvPr/>
        </p:nvSpPr>
        <p:spPr>
          <a:xfrm>
            <a:off x="611188" y="188913"/>
            <a:ext cx="7848600" cy="579437"/>
          </a:xfrm>
          <a:prstGeom prst="rect">
            <a:avLst/>
          </a:prstGeom>
          <a:noFill/>
          <a:ln w="9525">
            <a:noFill/>
          </a:ln>
        </p:spPr>
        <p:txBody>
          <a:bodyPr>
            <a:spAutoFit/>
          </a:bodyPr>
          <a:p>
            <a:pPr algn="l">
              <a:spcBef>
                <a:spcPct val="0"/>
              </a:spcBef>
            </a:pPr>
            <a:r>
              <a:rPr lang="zh-CN" altLang="en-US" sz="3200" dirty="0">
                <a:solidFill>
                  <a:schemeClr val="tx2"/>
                </a:solidFill>
                <a:latin typeface="Arial" panose="020B0604020202020204" pitchFamily="34" charset="0"/>
              </a:rPr>
              <a:t>二</a:t>
            </a:r>
            <a:r>
              <a:rPr lang="en-US" altLang="zh-CN" sz="3200" dirty="0">
                <a:solidFill>
                  <a:schemeClr val="tx2"/>
                </a:solidFill>
                <a:latin typeface="Arial" panose="020B0604020202020204" pitchFamily="34" charset="0"/>
              </a:rPr>
              <a:t>. </a:t>
            </a:r>
            <a:r>
              <a:rPr lang="zh-CN" altLang="en-US" sz="3200" dirty="0">
                <a:solidFill>
                  <a:schemeClr val="tx2"/>
                </a:solidFill>
                <a:latin typeface="Arial" panose="020B0604020202020204" pitchFamily="34" charset="0"/>
              </a:rPr>
              <a:t>固定分区分配</a:t>
            </a:r>
            <a:endParaRPr lang="zh-CN" altLang="en-US" sz="3200" dirty="0">
              <a:solidFill>
                <a:schemeClr val="tx2"/>
              </a:solidFill>
              <a:latin typeface="Arial" panose="020B0604020202020204" pitchFamily="34" charset="0"/>
            </a:endParaRPr>
          </a:p>
        </p:txBody>
      </p:sp>
      <p:sp>
        <p:nvSpPr>
          <p:cNvPr id="179203" name="Text Box 3"/>
          <p:cNvSpPr txBox="1"/>
          <p:nvPr/>
        </p:nvSpPr>
        <p:spPr>
          <a:xfrm>
            <a:off x="395288" y="836613"/>
            <a:ext cx="8281987" cy="2066925"/>
          </a:xfrm>
          <a:prstGeom prst="rect">
            <a:avLst/>
          </a:prstGeom>
          <a:noFill/>
          <a:ln w="9525">
            <a:noFill/>
          </a:ln>
        </p:spPr>
        <p:txBody>
          <a:bodyPr lIns="87273" tIns="43636" rIns="87273" bIns="43636">
            <a:spAutoFit/>
          </a:bodyPr>
          <a:p>
            <a:pPr marL="609600" indent="-609600" algn="just" defTabSz="873125"/>
            <a:r>
              <a:rPr lang="en-US" altLang="zh-CN" sz="2800" dirty="0">
                <a:solidFill>
                  <a:srgbClr val="017DED"/>
                </a:solidFill>
                <a:latin typeface="Times New Roman" panose="02020603050405020304" pitchFamily="18" charset="0"/>
              </a:rPr>
              <a:t>1.</a:t>
            </a:r>
            <a:r>
              <a:rPr lang="zh-CN" altLang="en-US" sz="2800" dirty="0">
                <a:solidFill>
                  <a:srgbClr val="017DED"/>
                </a:solidFill>
                <a:latin typeface="Times New Roman" panose="02020603050405020304" pitchFamily="18" charset="0"/>
              </a:rPr>
              <a:t>概念：</a:t>
            </a:r>
            <a:r>
              <a:rPr lang="zh-CN" altLang="en-US" dirty="0">
                <a:latin typeface="Arial" panose="020B0604020202020204" pitchFamily="34" charset="0"/>
              </a:rPr>
              <a:t>将内存空间划分为若干个固定大小的区域，每个分区中只装入一道作业。</a:t>
            </a:r>
            <a:endParaRPr lang="zh-CN" altLang="en-US" sz="3200" dirty="0">
              <a:solidFill>
                <a:srgbClr val="017DED"/>
              </a:solidFill>
              <a:latin typeface="Times New Roman" panose="02020603050405020304" pitchFamily="18" charset="0"/>
              <a:sym typeface="Wingdings" panose="05000000000000000000" pitchFamily="2" charset="2"/>
            </a:endParaRPr>
          </a:p>
          <a:p>
            <a:pPr marL="609600" indent="-609600" algn="just" defTabSz="873125"/>
            <a:r>
              <a:rPr lang="en-US" altLang="zh-CN" sz="2800" dirty="0">
                <a:solidFill>
                  <a:srgbClr val="017DED"/>
                </a:solidFill>
                <a:latin typeface="Times New Roman" panose="02020603050405020304" pitchFamily="18" charset="0"/>
                <a:sym typeface="Wingdings" panose="05000000000000000000" pitchFamily="2" charset="2"/>
              </a:rPr>
              <a:t>2.</a:t>
            </a:r>
            <a:r>
              <a:rPr lang="zh-CN" altLang="en-US" sz="2800" dirty="0">
                <a:solidFill>
                  <a:srgbClr val="017DED"/>
                </a:solidFill>
                <a:latin typeface="Times New Roman" panose="02020603050405020304" pitchFamily="18" charset="0"/>
                <a:sym typeface="Wingdings" panose="05000000000000000000" pitchFamily="2" charset="2"/>
              </a:rPr>
              <a:t>分区的划分：</a:t>
            </a:r>
            <a:endParaRPr lang="zh-CN" altLang="en-US" sz="2800" dirty="0">
              <a:solidFill>
                <a:srgbClr val="017DED"/>
              </a:solidFill>
              <a:latin typeface="Times New Roman" panose="02020603050405020304" pitchFamily="18" charset="0"/>
            </a:endParaRPr>
          </a:p>
          <a:p>
            <a:pPr marL="1339850" lvl="1" indent="-609600" algn="just" defTabSz="873125" eaLnBrk="1" hangingPunct="1"/>
            <a:r>
              <a:rPr lang="zh-CN" altLang="en-US" dirty="0">
                <a:latin typeface="Arial" panose="020B0604020202020204" pitchFamily="34" charset="0"/>
              </a:rPr>
              <a:t>分区大小相等</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179240" name="Text Box 40"/>
          <p:cNvSpPr txBox="1">
            <a:spLocks noChangeArrowheads="1"/>
          </p:cNvSpPr>
          <p:nvPr/>
        </p:nvSpPr>
        <p:spPr bwMode="auto">
          <a:xfrm>
            <a:off x="4787900" y="2420938"/>
            <a:ext cx="2736850" cy="457200"/>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smtClean="0">
                <a:latin typeface="Arial" panose="020B0604020202020204" pitchFamily="34" charset="0"/>
                <a:ea typeface="宋体" panose="02010600030101010101" pitchFamily="2" charset="-122"/>
                <a:cs typeface="+mn-cs"/>
              </a:rPr>
              <a:t>分区大小不等</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sp>
        <p:nvSpPr>
          <p:cNvPr id="179241" name="AutoShape 41"/>
          <p:cNvSpPr>
            <a:spLocks noChangeArrowheads="1"/>
          </p:cNvSpPr>
          <p:nvPr/>
        </p:nvSpPr>
        <p:spPr bwMode="auto">
          <a:xfrm>
            <a:off x="1331913" y="3068638"/>
            <a:ext cx="1584325" cy="3024188"/>
          </a:xfrm>
          <a:prstGeom prst="flowChartProcess">
            <a:avLst/>
          </a:prstGeom>
          <a:solidFill>
            <a:schemeClr val="hlink"/>
          </a:solidFill>
          <a:ln w="952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9242" name="Line 42"/>
          <p:cNvSpPr>
            <a:spLocks noChangeShapeType="1"/>
          </p:cNvSpPr>
          <p:nvPr/>
        </p:nvSpPr>
        <p:spPr bwMode="auto">
          <a:xfrm>
            <a:off x="1331913" y="4076700"/>
            <a:ext cx="1584325" cy="0"/>
          </a:xfrm>
          <a:prstGeom prst="line">
            <a:avLst/>
          </a:prstGeom>
          <a:noFill/>
          <a:ln w="1905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9245" name="Line 45"/>
          <p:cNvSpPr>
            <a:spLocks noChangeShapeType="1"/>
          </p:cNvSpPr>
          <p:nvPr/>
        </p:nvSpPr>
        <p:spPr bwMode="auto">
          <a:xfrm>
            <a:off x="1331913" y="3573463"/>
            <a:ext cx="1584325" cy="0"/>
          </a:xfrm>
          <a:prstGeom prst="line">
            <a:avLst/>
          </a:prstGeom>
          <a:noFill/>
          <a:ln w="1905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9246" name="Line 46"/>
          <p:cNvSpPr>
            <a:spLocks noChangeShapeType="1"/>
          </p:cNvSpPr>
          <p:nvPr/>
        </p:nvSpPr>
        <p:spPr bwMode="auto">
          <a:xfrm>
            <a:off x="1331913" y="4581525"/>
            <a:ext cx="1584325" cy="0"/>
          </a:xfrm>
          <a:prstGeom prst="line">
            <a:avLst/>
          </a:prstGeom>
          <a:noFill/>
          <a:ln w="1905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9247" name="Line 47"/>
          <p:cNvSpPr>
            <a:spLocks noChangeShapeType="1"/>
          </p:cNvSpPr>
          <p:nvPr/>
        </p:nvSpPr>
        <p:spPr bwMode="auto">
          <a:xfrm>
            <a:off x="1331913" y="5084763"/>
            <a:ext cx="1584325" cy="0"/>
          </a:xfrm>
          <a:prstGeom prst="line">
            <a:avLst/>
          </a:prstGeom>
          <a:noFill/>
          <a:ln w="1905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9248" name="Line 48"/>
          <p:cNvSpPr>
            <a:spLocks noChangeShapeType="1"/>
          </p:cNvSpPr>
          <p:nvPr/>
        </p:nvSpPr>
        <p:spPr bwMode="auto">
          <a:xfrm>
            <a:off x="1331913" y="5589588"/>
            <a:ext cx="1584325" cy="0"/>
          </a:xfrm>
          <a:prstGeom prst="line">
            <a:avLst/>
          </a:prstGeom>
          <a:noFill/>
          <a:ln w="1905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9249" name="AutoShape 49"/>
          <p:cNvSpPr>
            <a:spLocks noChangeArrowheads="1"/>
          </p:cNvSpPr>
          <p:nvPr/>
        </p:nvSpPr>
        <p:spPr bwMode="auto">
          <a:xfrm>
            <a:off x="5508625" y="3068638"/>
            <a:ext cx="1584325" cy="3024188"/>
          </a:xfrm>
          <a:prstGeom prst="flowChartProcess">
            <a:avLst/>
          </a:prstGeom>
          <a:solidFill>
            <a:schemeClr val="hlink"/>
          </a:solidFill>
          <a:ln w="952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9250" name="Line 50"/>
          <p:cNvSpPr>
            <a:spLocks noChangeShapeType="1"/>
          </p:cNvSpPr>
          <p:nvPr/>
        </p:nvSpPr>
        <p:spPr bwMode="auto">
          <a:xfrm>
            <a:off x="5508625" y="3500438"/>
            <a:ext cx="1584325" cy="0"/>
          </a:xfrm>
          <a:prstGeom prst="line">
            <a:avLst/>
          </a:prstGeom>
          <a:noFill/>
          <a:ln w="1905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9251" name="Line 51"/>
          <p:cNvSpPr>
            <a:spLocks noChangeShapeType="1"/>
          </p:cNvSpPr>
          <p:nvPr/>
        </p:nvSpPr>
        <p:spPr bwMode="auto">
          <a:xfrm>
            <a:off x="5508625" y="3284538"/>
            <a:ext cx="1584325" cy="0"/>
          </a:xfrm>
          <a:prstGeom prst="line">
            <a:avLst/>
          </a:prstGeom>
          <a:noFill/>
          <a:ln w="1905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9252" name="Line 52"/>
          <p:cNvSpPr>
            <a:spLocks noChangeShapeType="1"/>
          </p:cNvSpPr>
          <p:nvPr/>
        </p:nvSpPr>
        <p:spPr bwMode="auto">
          <a:xfrm>
            <a:off x="5508625" y="3716338"/>
            <a:ext cx="1584325" cy="0"/>
          </a:xfrm>
          <a:prstGeom prst="line">
            <a:avLst/>
          </a:prstGeom>
          <a:noFill/>
          <a:ln w="1905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9253" name="Line 53"/>
          <p:cNvSpPr>
            <a:spLocks noChangeShapeType="1"/>
          </p:cNvSpPr>
          <p:nvPr/>
        </p:nvSpPr>
        <p:spPr bwMode="auto">
          <a:xfrm>
            <a:off x="5508625" y="5013325"/>
            <a:ext cx="1584325" cy="0"/>
          </a:xfrm>
          <a:prstGeom prst="line">
            <a:avLst/>
          </a:prstGeom>
          <a:noFill/>
          <a:ln w="1905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9254" name="Line 54"/>
          <p:cNvSpPr>
            <a:spLocks noChangeShapeType="1"/>
          </p:cNvSpPr>
          <p:nvPr/>
        </p:nvSpPr>
        <p:spPr bwMode="auto">
          <a:xfrm>
            <a:off x="5508625" y="5445125"/>
            <a:ext cx="1584325" cy="0"/>
          </a:xfrm>
          <a:prstGeom prst="line">
            <a:avLst/>
          </a:prstGeom>
          <a:noFill/>
          <a:ln w="1905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9261" name="Line 61"/>
          <p:cNvSpPr>
            <a:spLocks noChangeShapeType="1"/>
          </p:cNvSpPr>
          <p:nvPr/>
        </p:nvSpPr>
        <p:spPr bwMode="auto">
          <a:xfrm>
            <a:off x="5508625" y="4149725"/>
            <a:ext cx="1584325" cy="0"/>
          </a:xfrm>
          <a:prstGeom prst="line">
            <a:avLst/>
          </a:prstGeom>
          <a:noFill/>
          <a:ln w="1905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9262" name="Line 62"/>
          <p:cNvSpPr>
            <a:spLocks noChangeShapeType="1"/>
          </p:cNvSpPr>
          <p:nvPr/>
        </p:nvSpPr>
        <p:spPr bwMode="auto">
          <a:xfrm>
            <a:off x="5508625" y="3933825"/>
            <a:ext cx="1584325" cy="0"/>
          </a:xfrm>
          <a:prstGeom prst="line">
            <a:avLst/>
          </a:prstGeom>
          <a:noFill/>
          <a:ln w="1905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9263" name="Line 63"/>
          <p:cNvSpPr>
            <a:spLocks noChangeShapeType="1"/>
          </p:cNvSpPr>
          <p:nvPr/>
        </p:nvSpPr>
        <p:spPr bwMode="auto">
          <a:xfrm>
            <a:off x="5508625" y="4581525"/>
            <a:ext cx="1584325" cy="0"/>
          </a:xfrm>
          <a:prstGeom prst="line">
            <a:avLst/>
          </a:prstGeom>
          <a:noFill/>
          <a:ln w="1905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9203">
                                            <p:txEl>
                                              <p:charRg st="38" end="47"/>
                                            </p:txEl>
                                          </p:spTgt>
                                        </p:tgtEl>
                                        <p:attrNameLst>
                                          <p:attrName>style.visibility</p:attrName>
                                        </p:attrNameLst>
                                      </p:cBhvr>
                                      <p:to>
                                        <p:strVal val="visible"/>
                                      </p:to>
                                    </p:set>
                                    <p:animEffect transition="in" filter="box(in)">
                                      <p:cBhvr>
                                        <p:cTn id="7" dur="500"/>
                                        <p:tgtEl>
                                          <p:spTgt spid="179203">
                                            <p:txEl>
                                              <p:charRg st="38" end="4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9203">
                                            <p:txEl>
                                              <p:charRg st="47" end="55"/>
                                            </p:txEl>
                                          </p:spTgt>
                                        </p:tgtEl>
                                        <p:attrNameLst>
                                          <p:attrName>style.visibility</p:attrName>
                                        </p:attrNameLst>
                                      </p:cBhvr>
                                      <p:to>
                                        <p:strVal val="visible"/>
                                      </p:to>
                                    </p:set>
                                    <p:animEffect transition="in" filter="box(in)">
                                      <p:cBhvr>
                                        <p:cTn id="12" dur="500"/>
                                        <p:tgtEl>
                                          <p:spTgt spid="179203">
                                            <p:txEl>
                                              <p:charRg st="47" end="5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79241"/>
                                        </p:tgtEl>
                                        <p:attrNameLst>
                                          <p:attrName>style.visibility</p:attrName>
                                        </p:attrNameLst>
                                      </p:cBhvr>
                                      <p:to>
                                        <p:strVal val="visible"/>
                                      </p:to>
                                    </p:set>
                                    <p:animEffect transition="in" filter="box(in)">
                                      <p:cBhvr>
                                        <p:cTn id="17" dur="500"/>
                                        <p:tgtEl>
                                          <p:spTgt spid="179241"/>
                                        </p:tgtEl>
                                      </p:cBhvr>
                                    </p:animEffect>
                                  </p:childTnLst>
                                </p:cTn>
                              </p:par>
                              <p:par>
                                <p:cTn id="18" presetID="4" presetClass="entr" presetSubtype="16" fill="hold" nodeType="withEffect">
                                  <p:stCondLst>
                                    <p:cond delay="0"/>
                                  </p:stCondLst>
                                  <p:childTnLst>
                                    <p:set>
                                      <p:cBhvr>
                                        <p:cTn id="19" dur="1" fill="hold">
                                          <p:stCondLst>
                                            <p:cond delay="0"/>
                                          </p:stCondLst>
                                        </p:cTn>
                                        <p:tgtEl>
                                          <p:spTgt spid="179242"/>
                                        </p:tgtEl>
                                        <p:attrNameLst>
                                          <p:attrName>style.visibility</p:attrName>
                                        </p:attrNameLst>
                                      </p:cBhvr>
                                      <p:to>
                                        <p:strVal val="visible"/>
                                      </p:to>
                                    </p:set>
                                    <p:animEffect transition="in" filter="box(in)">
                                      <p:cBhvr>
                                        <p:cTn id="20" dur="500"/>
                                        <p:tgtEl>
                                          <p:spTgt spid="179242"/>
                                        </p:tgtEl>
                                      </p:cBhvr>
                                    </p:animEffect>
                                  </p:childTnLst>
                                </p:cTn>
                              </p:par>
                              <p:par>
                                <p:cTn id="21" presetID="4" presetClass="entr" presetSubtype="16" fill="hold" nodeType="withEffect">
                                  <p:stCondLst>
                                    <p:cond delay="0"/>
                                  </p:stCondLst>
                                  <p:childTnLst>
                                    <p:set>
                                      <p:cBhvr>
                                        <p:cTn id="22" dur="1" fill="hold">
                                          <p:stCondLst>
                                            <p:cond delay="0"/>
                                          </p:stCondLst>
                                        </p:cTn>
                                        <p:tgtEl>
                                          <p:spTgt spid="179245"/>
                                        </p:tgtEl>
                                        <p:attrNameLst>
                                          <p:attrName>style.visibility</p:attrName>
                                        </p:attrNameLst>
                                      </p:cBhvr>
                                      <p:to>
                                        <p:strVal val="visible"/>
                                      </p:to>
                                    </p:set>
                                    <p:animEffect transition="in" filter="box(in)">
                                      <p:cBhvr>
                                        <p:cTn id="23" dur="500"/>
                                        <p:tgtEl>
                                          <p:spTgt spid="179245"/>
                                        </p:tgtEl>
                                      </p:cBhvr>
                                    </p:animEffect>
                                  </p:childTnLst>
                                </p:cTn>
                              </p:par>
                              <p:par>
                                <p:cTn id="24" presetID="4" presetClass="entr" presetSubtype="16" fill="hold" nodeType="withEffect">
                                  <p:stCondLst>
                                    <p:cond delay="0"/>
                                  </p:stCondLst>
                                  <p:childTnLst>
                                    <p:set>
                                      <p:cBhvr>
                                        <p:cTn id="25" dur="1" fill="hold">
                                          <p:stCondLst>
                                            <p:cond delay="0"/>
                                          </p:stCondLst>
                                        </p:cTn>
                                        <p:tgtEl>
                                          <p:spTgt spid="179246"/>
                                        </p:tgtEl>
                                        <p:attrNameLst>
                                          <p:attrName>style.visibility</p:attrName>
                                        </p:attrNameLst>
                                      </p:cBhvr>
                                      <p:to>
                                        <p:strVal val="visible"/>
                                      </p:to>
                                    </p:set>
                                    <p:animEffect transition="in" filter="box(in)">
                                      <p:cBhvr>
                                        <p:cTn id="26" dur="500"/>
                                        <p:tgtEl>
                                          <p:spTgt spid="179246"/>
                                        </p:tgtEl>
                                      </p:cBhvr>
                                    </p:animEffect>
                                  </p:childTnLst>
                                </p:cTn>
                              </p:par>
                              <p:par>
                                <p:cTn id="27" presetID="4" presetClass="entr" presetSubtype="16" fill="hold" nodeType="withEffect">
                                  <p:stCondLst>
                                    <p:cond delay="0"/>
                                  </p:stCondLst>
                                  <p:childTnLst>
                                    <p:set>
                                      <p:cBhvr>
                                        <p:cTn id="28" dur="1" fill="hold">
                                          <p:stCondLst>
                                            <p:cond delay="0"/>
                                          </p:stCondLst>
                                        </p:cTn>
                                        <p:tgtEl>
                                          <p:spTgt spid="179247"/>
                                        </p:tgtEl>
                                        <p:attrNameLst>
                                          <p:attrName>style.visibility</p:attrName>
                                        </p:attrNameLst>
                                      </p:cBhvr>
                                      <p:to>
                                        <p:strVal val="visible"/>
                                      </p:to>
                                    </p:set>
                                    <p:animEffect transition="in" filter="box(in)">
                                      <p:cBhvr>
                                        <p:cTn id="29" dur="500"/>
                                        <p:tgtEl>
                                          <p:spTgt spid="179247"/>
                                        </p:tgtEl>
                                      </p:cBhvr>
                                    </p:animEffect>
                                  </p:childTnLst>
                                </p:cTn>
                              </p:par>
                              <p:par>
                                <p:cTn id="30" presetID="4" presetClass="entr" presetSubtype="16" fill="hold" nodeType="withEffect">
                                  <p:stCondLst>
                                    <p:cond delay="0"/>
                                  </p:stCondLst>
                                  <p:childTnLst>
                                    <p:set>
                                      <p:cBhvr>
                                        <p:cTn id="31" dur="1" fill="hold">
                                          <p:stCondLst>
                                            <p:cond delay="0"/>
                                          </p:stCondLst>
                                        </p:cTn>
                                        <p:tgtEl>
                                          <p:spTgt spid="179248"/>
                                        </p:tgtEl>
                                        <p:attrNameLst>
                                          <p:attrName>style.visibility</p:attrName>
                                        </p:attrNameLst>
                                      </p:cBhvr>
                                      <p:to>
                                        <p:strVal val="visible"/>
                                      </p:to>
                                    </p:set>
                                    <p:animEffect transition="in" filter="box(in)">
                                      <p:cBhvr>
                                        <p:cTn id="32" dur="500"/>
                                        <p:tgtEl>
                                          <p:spTgt spid="179248"/>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179240">
                                            <p:txEl>
                                              <p:charRg st="0" end="7"/>
                                            </p:txEl>
                                          </p:spTgt>
                                        </p:tgtEl>
                                        <p:attrNameLst>
                                          <p:attrName>style.visibility</p:attrName>
                                        </p:attrNameLst>
                                      </p:cBhvr>
                                      <p:to>
                                        <p:strVal val="visible"/>
                                      </p:to>
                                    </p:set>
                                    <p:animEffect transition="in" filter="box(in)">
                                      <p:cBhvr>
                                        <p:cTn id="37" dur="500"/>
                                        <p:tgtEl>
                                          <p:spTgt spid="179240">
                                            <p:txEl>
                                              <p:charRg st="0"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79249"/>
                                        </p:tgtEl>
                                        <p:attrNameLst>
                                          <p:attrName>style.visibility</p:attrName>
                                        </p:attrNameLst>
                                      </p:cBhvr>
                                      <p:to>
                                        <p:strVal val="visible"/>
                                      </p:to>
                                    </p:set>
                                    <p:animEffect transition="in" filter="box(in)">
                                      <p:cBhvr>
                                        <p:cTn id="42" dur="500"/>
                                        <p:tgtEl>
                                          <p:spTgt spid="179249"/>
                                        </p:tgtEl>
                                      </p:cBhvr>
                                    </p:animEffect>
                                  </p:childTnLst>
                                </p:cTn>
                              </p:par>
                              <p:par>
                                <p:cTn id="43" presetID="4" presetClass="entr" presetSubtype="16" fill="hold" nodeType="withEffect">
                                  <p:stCondLst>
                                    <p:cond delay="0"/>
                                  </p:stCondLst>
                                  <p:childTnLst>
                                    <p:set>
                                      <p:cBhvr>
                                        <p:cTn id="44" dur="1" fill="hold">
                                          <p:stCondLst>
                                            <p:cond delay="0"/>
                                          </p:stCondLst>
                                        </p:cTn>
                                        <p:tgtEl>
                                          <p:spTgt spid="179250"/>
                                        </p:tgtEl>
                                        <p:attrNameLst>
                                          <p:attrName>style.visibility</p:attrName>
                                        </p:attrNameLst>
                                      </p:cBhvr>
                                      <p:to>
                                        <p:strVal val="visible"/>
                                      </p:to>
                                    </p:set>
                                    <p:animEffect transition="in" filter="box(in)">
                                      <p:cBhvr>
                                        <p:cTn id="45" dur="500"/>
                                        <p:tgtEl>
                                          <p:spTgt spid="179250"/>
                                        </p:tgtEl>
                                      </p:cBhvr>
                                    </p:animEffect>
                                  </p:childTnLst>
                                </p:cTn>
                              </p:par>
                              <p:par>
                                <p:cTn id="46" presetID="4" presetClass="entr" presetSubtype="16" fill="hold" nodeType="withEffect">
                                  <p:stCondLst>
                                    <p:cond delay="0"/>
                                  </p:stCondLst>
                                  <p:childTnLst>
                                    <p:set>
                                      <p:cBhvr>
                                        <p:cTn id="47" dur="1" fill="hold">
                                          <p:stCondLst>
                                            <p:cond delay="0"/>
                                          </p:stCondLst>
                                        </p:cTn>
                                        <p:tgtEl>
                                          <p:spTgt spid="179251"/>
                                        </p:tgtEl>
                                        <p:attrNameLst>
                                          <p:attrName>style.visibility</p:attrName>
                                        </p:attrNameLst>
                                      </p:cBhvr>
                                      <p:to>
                                        <p:strVal val="visible"/>
                                      </p:to>
                                    </p:set>
                                    <p:animEffect transition="in" filter="box(in)">
                                      <p:cBhvr>
                                        <p:cTn id="48" dur="500"/>
                                        <p:tgtEl>
                                          <p:spTgt spid="179251"/>
                                        </p:tgtEl>
                                      </p:cBhvr>
                                    </p:animEffect>
                                  </p:childTnLst>
                                </p:cTn>
                              </p:par>
                              <p:par>
                                <p:cTn id="49" presetID="4" presetClass="entr" presetSubtype="16" fill="hold" nodeType="withEffect">
                                  <p:stCondLst>
                                    <p:cond delay="0"/>
                                  </p:stCondLst>
                                  <p:childTnLst>
                                    <p:set>
                                      <p:cBhvr>
                                        <p:cTn id="50" dur="1" fill="hold">
                                          <p:stCondLst>
                                            <p:cond delay="0"/>
                                          </p:stCondLst>
                                        </p:cTn>
                                        <p:tgtEl>
                                          <p:spTgt spid="179252"/>
                                        </p:tgtEl>
                                        <p:attrNameLst>
                                          <p:attrName>style.visibility</p:attrName>
                                        </p:attrNameLst>
                                      </p:cBhvr>
                                      <p:to>
                                        <p:strVal val="visible"/>
                                      </p:to>
                                    </p:set>
                                    <p:animEffect transition="in" filter="box(in)">
                                      <p:cBhvr>
                                        <p:cTn id="51" dur="500"/>
                                        <p:tgtEl>
                                          <p:spTgt spid="179252"/>
                                        </p:tgtEl>
                                      </p:cBhvr>
                                    </p:animEffect>
                                  </p:childTnLst>
                                </p:cTn>
                              </p:par>
                              <p:par>
                                <p:cTn id="52" presetID="4" presetClass="entr" presetSubtype="16" fill="hold" nodeType="withEffect">
                                  <p:stCondLst>
                                    <p:cond delay="0"/>
                                  </p:stCondLst>
                                  <p:childTnLst>
                                    <p:set>
                                      <p:cBhvr>
                                        <p:cTn id="53" dur="1" fill="hold">
                                          <p:stCondLst>
                                            <p:cond delay="0"/>
                                          </p:stCondLst>
                                        </p:cTn>
                                        <p:tgtEl>
                                          <p:spTgt spid="179253"/>
                                        </p:tgtEl>
                                        <p:attrNameLst>
                                          <p:attrName>style.visibility</p:attrName>
                                        </p:attrNameLst>
                                      </p:cBhvr>
                                      <p:to>
                                        <p:strVal val="visible"/>
                                      </p:to>
                                    </p:set>
                                    <p:animEffect transition="in" filter="box(in)">
                                      <p:cBhvr>
                                        <p:cTn id="54" dur="500"/>
                                        <p:tgtEl>
                                          <p:spTgt spid="179253"/>
                                        </p:tgtEl>
                                      </p:cBhvr>
                                    </p:animEffect>
                                  </p:childTnLst>
                                </p:cTn>
                              </p:par>
                              <p:par>
                                <p:cTn id="55" presetID="4" presetClass="entr" presetSubtype="16" fill="hold" nodeType="withEffect">
                                  <p:stCondLst>
                                    <p:cond delay="0"/>
                                  </p:stCondLst>
                                  <p:childTnLst>
                                    <p:set>
                                      <p:cBhvr>
                                        <p:cTn id="56" dur="1" fill="hold">
                                          <p:stCondLst>
                                            <p:cond delay="0"/>
                                          </p:stCondLst>
                                        </p:cTn>
                                        <p:tgtEl>
                                          <p:spTgt spid="179254"/>
                                        </p:tgtEl>
                                        <p:attrNameLst>
                                          <p:attrName>style.visibility</p:attrName>
                                        </p:attrNameLst>
                                      </p:cBhvr>
                                      <p:to>
                                        <p:strVal val="visible"/>
                                      </p:to>
                                    </p:set>
                                    <p:animEffect transition="in" filter="box(in)">
                                      <p:cBhvr>
                                        <p:cTn id="57" dur="500"/>
                                        <p:tgtEl>
                                          <p:spTgt spid="179254"/>
                                        </p:tgtEl>
                                      </p:cBhvr>
                                    </p:animEffect>
                                  </p:childTnLst>
                                </p:cTn>
                              </p:par>
                              <p:par>
                                <p:cTn id="58" presetID="4" presetClass="entr" presetSubtype="16" fill="hold" nodeType="withEffect">
                                  <p:stCondLst>
                                    <p:cond delay="0"/>
                                  </p:stCondLst>
                                  <p:childTnLst>
                                    <p:set>
                                      <p:cBhvr>
                                        <p:cTn id="59" dur="1" fill="hold">
                                          <p:stCondLst>
                                            <p:cond delay="0"/>
                                          </p:stCondLst>
                                        </p:cTn>
                                        <p:tgtEl>
                                          <p:spTgt spid="179261"/>
                                        </p:tgtEl>
                                        <p:attrNameLst>
                                          <p:attrName>style.visibility</p:attrName>
                                        </p:attrNameLst>
                                      </p:cBhvr>
                                      <p:to>
                                        <p:strVal val="visible"/>
                                      </p:to>
                                    </p:set>
                                    <p:animEffect transition="in" filter="box(in)">
                                      <p:cBhvr>
                                        <p:cTn id="60" dur="500"/>
                                        <p:tgtEl>
                                          <p:spTgt spid="179261"/>
                                        </p:tgtEl>
                                      </p:cBhvr>
                                    </p:animEffect>
                                  </p:childTnLst>
                                </p:cTn>
                              </p:par>
                              <p:par>
                                <p:cTn id="61" presetID="4" presetClass="entr" presetSubtype="16" fill="hold" nodeType="withEffect">
                                  <p:stCondLst>
                                    <p:cond delay="0"/>
                                  </p:stCondLst>
                                  <p:childTnLst>
                                    <p:set>
                                      <p:cBhvr>
                                        <p:cTn id="62" dur="1" fill="hold">
                                          <p:stCondLst>
                                            <p:cond delay="0"/>
                                          </p:stCondLst>
                                        </p:cTn>
                                        <p:tgtEl>
                                          <p:spTgt spid="179262"/>
                                        </p:tgtEl>
                                        <p:attrNameLst>
                                          <p:attrName>style.visibility</p:attrName>
                                        </p:attrNameLst>
                                      </p:cBhvr>
                                      <p:to>
                                        <p:strVal val="visible"/>
                                      </p:to>
                                    </p:set>
                                    <p:animEffect transition="in" filter="box(in)">
                                      <p:cBhvr>
                                        <p:cTn id="63" dur="500"/>
                                        <p:tgtEl>
                                          <p:spTgt spid="179262"/>
                                        </p:tgtEl>
                                      </p:cBhvr>
                                    </p:animEffect>
                                  </p:childTnLst>
                                </p:cTn>
                              </p:par>
                              <p:par>
                                <p:cTn id="64" presetID="4" presetClass="entr" presetSubtype="16" fill="hold" nodeType="withEffect">
                                  <p:stCondLst>
                                    <p:cond delay="0"/>
                                  </p:stCondLst>
                                  <p:childTnLst>
                                    <p:set>
                                      <p:cBhvr>
                                        <p:cTn id="65" dur="1" fill="hold">
                                          <p:stCondLst>
                                            <p:cond delay="0"/>
                                          </p:stCondLst>
                                        </p:cTn>
                                        <p:tgtEl>
                                          <p:spTgt spid="179263"/>
                                        </p:tgtEl>
                                        <p:attrNameLst>
                                          <p:attrName>style.visibility</p:attrName>
                                        </p:attrNameLst>
                                      </p:cBhvr>
                                      <p:to>
                                        <p:strVal val="visible"/>
                                      </p:to>
                                    </p:set>
                                    <p:animEffect transition="in" filter="box(in)">
                                      <p:cBhvr>
                                        <p:cTn id="66" dur="500"/>
                                        <p:tgtEl>
                                          <p:spTgt spid="179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41" grpId="0" animBg="1"/>
      <p:bldP spid="17924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62" name="Rectangle 2"/>
          <p:cNvSpPr>
            <a:spLocks noChangeArrowheads="1"/>
          </p:cNvSpPr>
          <p:nvPr/>
        </p:nvSpPr>
        <p:spPr bwMode="auto">
          <a:xfrm>
            <a:off x="6227763" y="5445125"/>
            <a:ext cx="1800225" cy="504825"/>
          </a:xfrm>
          <a:prstGeom prst="rect">
            <a:avLst/>
          </a:prstGeom>
          <a:solidFill>
            <a:srgbClr val="FFF8E5"/>
          </a:solidFill>
          <a:ln w="28575" algn="ctr">
            <a:solidFill>
              <a:schemeClr val="accent1"/>
            </a:solidFill>
            <a:miter lim="800000"/>
          </a:ln>
          <a:effectLst>
            <a:outerShdw dist="17961" dir="2700000" algn="ctr" rotWithShape="0">
              <a:schemeClr val="accent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2" name="Group 3"/>
          <p:cNvGrpSpPr/>
          <p:nvPr/>
        </p:nvGrpSpPr>
        <p:grpSpPr>
          <a:xfrm>
            <a:off x="5103813" y="1268413"/>
            <a:ext cx="3508375" cy="4032250"/>
            <a:chOff x="3215" y="799"/>
            <a:chExt cx="2210" cy="2540"/>
          </a:xfrm>
        </p:grpSpPr>
        <p:sp>
          <p:nvSpPr>
            <p:cNvPr id="37958" name="Rectangle 4"/>
            <p:cNvSpPr/>
            <p:nvPr/>
          </p:nvSpPr>
          <p:spPr>
            <a:xfrm>
              <a:off x="4516" y="2782"/>
              <a:ext cx="818" cy="267"/>
            </a:xfrm>
            <a:prstGeom prst="rect">
              <a:avLst/>
            </a:prstGeom>
            <a:noFill/>
            <a:ln w="9525">
              <a:noFill/>
            </a:ln>
          </p:spPr>
          <p:txBody>
            <a:bodyPr wrap="none" anchor="ctr"/>
            <a:p>
              <a:pPr eaLnBrk="0" hangingPunct="0">
                <a:spcBef>
                  <a:spcPct val="0"/>
                </a:spcBef>
              </a:pPr>
              <a:r>
                <a:rPr lang="zh-CN" altLang="en-US" sz="2000" dirty="0">
                  <a:latin typeface="Times New Roman" panose="02020603050405020304" pitchFamily="18" charset="0"/>
                  <a:ea typeface="楷体_GB2312" pitchFamily="49" charset="-122"/>
                </a:rPr>
                <a:t>第</a:t>
              </a:r>
              <a:r>
                <a:rPr lang="en-US" altLang="zh-CN" sz="2000" dirty="0">
                  <a:latin typeface="Times New Roman" panose="02020603050405020304" pitchFamily="18" charset="0"/>
                  <a:ea typeface="楷体_GB2312" pitchFamily="49" charset="-122"/>
                </a:rPr>
                <a:t>4</a:t>
              </a:r>
              <a:r>
                <a:rPr lang="zh-CN" altLang="en-US" sz="2000" dirty="0">
                  <a:latin typeface="Times New Roman" panose="02020603050405020304" pitchFamily="18" charset="0"/>
                  <a:ea typeface="楷体_GB2312" pitchFamily="49" charset="-122"/>
                </a:rPr>
                <a:t>分区</a:t>
              </a:r>
              <a:endParaRPr lang="zh-CN" altLang="en-US" sz="2000" dirty="0">
                <a:latin typeface="Times New Roman" panose="02020603050405020304" pitchFamily="18" charset="0"/>
                <a:ea typeface="楷体_GB2312" pitchFamily="49" charset="-122"/>
              </a:endParaRPr>
            </a:p>
          </p:txBody>
        </p:sp>
        <p:sp>
          <p:nvSpPr>
            <p:cNvPr id="37959" name="Rectangle 5"/>
            <p:cNvSpPr/>
            <p:nvPr/>
          </p:nvSpPr>
          <p:spPr>
            <a:xfrm>
              <a:off x="4516" y="1979"/>
              <a:ext cx="818" cy="267"/>
            </a:xfrm>
            <a:prstGeom prst="rect">
              <a:avLst/>
            </a:prstGeom>
            <a:noFill/>
            <a:ln w="9525">
              <a:noFill/>
            </a:ln>
          </p:spPr>
          <p:txBody>
            <a:bodyPr wrap="none" anchor="ctr"/>
            <a:p>
              <a:pPr eaLnBrk="0" hangingPunct="0">
                <a:spcBef>
                  <a:spcPct val="0"/>
                </a:spcBef>
              </a:pPr>
              <a:r>
                <a:rPr lang="zh-CN" altLang="en-US" sz="2000" dirty="0">
                  <a:latin typeface="Times New Roman" panose="02020603050405020304" pitchFamily="18" charset="0"/>
                  <a:ea typeface="楷体_GB2312" pitchFamily="49" charset="-122"/>
                </a:rPr>
                <a:t>第</a:t>
              </a:r>
              <a:r>
                <a:rPr lang="en-US" altLang="zh-CN" sz="2000" dirty="0">
                  <a:latin typeface="Times New Roman" panose="02020603050405020304" pitchFamily="18" charset="0"/>
                  <a:ea typeface="楷体_GB2312" pitchFamily="49" charset="-122"/>
                </a:rPr>
                <a:t>3</a:t>
              </a:r>
              <a:r>
                <a:rPr lang="zh-CN" altLang="en-US" sz="2000" dirty="0">
                  <a:latin typeface="Times New Roman" panose="02020603050405020304" pitchFamily="18" charset="0"/>
                  <a:ea typeface="楷体_GB2312" pitchFamily="49" charset="-122"/>
                </a:rPr>
                <a:t>分区</a:t>
              </a:r>
              <a:endParaRPr lang="zh-CN" altLang="en-US" sz="2000" dirty="0">
                <a:latin typeface="Times New Roman" panose="02020603050405020304" pitchFamily="18" charset="0"/>
                <a:ea typeface="楷体_GB2312" pitchFamily="49" charset="-122"/>
              </a:endParaRPr>
            </a:p>
          </p:txBody>
        </p:sp>
        <p:sp>
          <p:nvSpPr>
            <p:cNvPr id="37960" name="Rectangle 6"/>
            <p:cNvSpPr/>
            <p:nvPr/>
          </p:nvSpPr>
          <p:spPr>
            <a:xfrm>
              <a:off x="4516" y="1480"/>
              <a:ext cx="818" cy="267"/>
            </a:xfrm>
            <a:prstGeom prst="rect">
              <a:avLst/>
            </a:prstGeom>
            <a:noFill/>
            <a:ln w="9525">
              <a:noFill/>
            </a:ln>
          </p:spPr>
          <p:txBody>
            <a:bodyPr wrap="none" anchor="ctr"/>
            <a:p>
              <a:pPr eaLnBrk="0" hangingPunct="0">
                <a:spcBef>
                  <a:spcPct val="0"/>
                </a:spcBef>
              </a:pPr>
              <a:r>
                <a:rPr lang="zh-CN" altLang="en-US" sz="2000" dirty="0">
                  <a:latin typeface="Times New Roman" panose="02020603050405020304" pitchFamily="18" charset="0"/>
                  <a:ea typeface="楷体_GB2312" pitchFamily="49" charset="-122"/>
                </a:rPr>
                <a:t>第</a:t>
              </a:r>
              <a:r>
                <a:rPr lang="en-US" altLang="zh-CN" sz="2000" dirty="0">
                  <a:latin typeface="Times New Roman" panose="02020603050405020304" pitchFamily="18" charset="0"/>
                  <a:ea typeface="楷体_GB2312" pitchFamily="49" charset="-122"/>
                </a:rPr>
                <a:t>2</a:t>
              </a:r>
              <a:r>
                <a:rPr lang="zh-CN" altLang="en-US" sz="2000" dirty="0">
                  <a:latin typeface="Times New Roman" panose="02020603050405020304" pitchFamily="18" charset="0"/>
                  <a:ea typeface="楷体_GB2312" pitchFamily="49" charset="-122"/>
                </a:rPr>
                <a:t>分区</a:t>
              </a:r>
              <a:endParaRPr lang="zh-CN" altLang="en-US" sz="2000" dirty="0">
                <a:latin typeface="Times New Roman" panose="02020603050405020304" pitchFamily="18" charset="0"/>
                <a:ea typeface="楷体_GB2312" pitchFamily="49" charset="-122"/>
              </a:endParaRPr>
            </a:p>
          </p:txBody>
        </p:sp>
        <p:grpSp>
          <p:nvGrpSpPr>
            <p:cNvPr id="37961" name="Group 7"/>
            <p:cNvGrpSpPr/>
            <p:nvPr/>
          </p:nvGrpSpPr>
          <p:grpSpPr>
            <a:xfrm>
              <a:off x="3215" y="1383"/>
              <a:ext cx="2209" cy="455"/>
              <a:chOff x="3215" y="1570"/>
              <a:chExt cx="2209" cy="455"/>
            </a:xfrm>
          </p:grpSpPr>
          <p:sp>
            <p:nvSpPr>
              <p:cNvPr id="37974" name="Rectangle 8"/>
              <p:cNvSpPr/>
              <p:nvPr/>
            </p:nvSpPr>
            <p:spPr>
              <a:xfrm flipV="1">
                <a:off x="3215" y="1570"/>
                <a:ext cx="1298" cy="454"/>
              </a:xfrm>
              <a:prstGeom prst="rect">
                <a:avLst/>
              </a:prstGeom>
              <a:solidFill>
                <a:srgbClr val="FFFFCC"/>
              </a:solidFill>
              <a:ln w="38100" cap="flat" cmpd="sng">
                <a:solidFill>
                  <a:srgbClr val="339966"/>
                </a:solidFill>
                <a:prstDash val="solid"/>
                <a:miter/>
                <a:headEnd type="none" w="med" len="med"/>
                <a:tailEnd type="none" w="med" len="med"/>
              </a:ln>
            </p:spPr>
            <p:txBody>
              <a:bodyPr rot="10800000" wrap="none" anchor="ctr"/>
              <a:p>
                <a:pPr>
                  <a:spcBef>
                    <a:spcPct val="0"/>
                  </a:spcBef>
                </a:pPr>
                <a:endParaRPr lang="zh-CN" altLang="en-US" b="0" dirty="0">
                  <a:solidFill>
                    <a:schemeClr val="bg1"/>
                  </a:solidFill>
                  <a:latin typeface="Times New Roman" panose="02020603050405020304" pitchFamily="18" charset="0"/>
                </a:endParaRPr>
              </a:p>
            </p:txBody>
          </p:sp>
          <p:sp>
            <p:nvSpPr>
              <p:cNvPr id="37975" name="Line 9"/>
              <p:cNvSpPr/>
              <p:nvPr/>
            </p:nvSpPr>
            <p:spPr>
              <a:xfrm>
                <a:off x="4558" y="2025"/>
                <a:ext cx="866" cy="0"/>
              </a:xfrm>
              <a:prstGeom prst="line">
                <a:avLst/>
              </a:prstGeom>
              <a:ln w="28575" cap="flat" cmpd="sng">
                <a:solidFill>
                  <a:schemeClr val="tx1"/>
                </a:solidFill>
                <a:prstDash val="sysDot"/>
                <a:headEnd type="none" w="med" len="med"/>
                <a:tailEnd type="none" w="med" len="med"/>
              </a:ln>
            </p:spPr>
          </p:sp>
        </p:grpSp>
        <p:sp>
          <p:nvSpPr>
            <p:cNvPr id="37962" name="Rectangle 10"/>
            <p:cNvSpPr/>
            <p:nvPr/>
          </p:nvSpPr>
          <p:spPr>
            <a:xfrm>
              <a:off x="3215" y="799"/>
              <a:ext cx="1298" cy="363"/>
            </a:xfrm>
            <a:prstGeom prst="rect">
              <a:avLst/>
            </a:prstGeom>
            <a:solidFill>
              <a:srgbClr val="FFFFCC"/>
            </a:solidFill>
            <a:ln w="38100" cap="flat" cmpd="sng">
              <a:solidFill>
                <a:srgbClr val="339966"/>
              </a:solidFill>
              <a:prstDash val="solid"/>
              <a:miter/>
              <a:headEnd type="none" w="med" len="med"/>
              <a:tailEnd type="none" w="med" len="med"/>
            </a:ln>
          </p:spPr>
          <p:txBody>
            <a:bodyPr wrap="none" anchor="ctr"/>
            <a:p>
              <a:pPr>
                <a:spcBef>
                  <a:spcPct val="0"/>
                </a:spcBef>
              </a:pPr>
              <a:endParaRPr lang="zh-CN" altLang="en-US" b="0" dirty="0">
                <a:solidFill>
                  <a:schemeClr val="bg1"/>
                </a:solidFill>
                <a:latin typeface="Times New Roman" panose="02020603050405020304" pitchFamily="18" charset="0"/>
              </a:endParaRPr>
            </a:p>
          </p:txBody>
        </p:sp>
        <p:sp>
          <p:nvSpPr>
            <p:cNvPr id="37963" name="Rectangle 11"/>
            <p:cNvSpPr/>
            <p:nvPr/>
          </p:nvSpPr>
          <p:spPr>
            <a:xfrm>
              <a:off x="4516" y="1122"/>
              <a:ext cx="818" cy="267"/>
            </a:xfrm>
            <a:prstGeom prst="rect">
              <a:avLst/>
            </a:prstGeom>
            <a:noFill/>
            <a:ln w="9525">
              <a:noFill/>
            </a:ln>
          </p:spPr>
          <p:txBody>
            <a:bodyPr wrap="none" anchor="ctr"/>
            <a:p>
              <a:pPr eaLnBrk="0" hangingPunct="0">
                <a:spcBef>
                  <a:spcPct val="0"/>
                </a:spcBef>
              </a:pPr>
              <a:r>
                <a:rPr lang="zh-CN" altLang="en-US" sz="2000" dirty="0">
                  <a:latin typeface="Times New Roman" panose="02020603050405020304" pitchFamily="18" charset="0"/>
                  <a:ea typeface="楷体_GB2312" pitchFamily="49" charset="-122"/>
                </a:rPr>
                <a:t>第</a:t>
              </a:r>
              <a:r>
                <a:rPr lang="en-US" altLang="zh-CN" sz="2000" dirty="0">
                  <a:latin typeface="Times New Roman" panose="02020603050405020304" pitchFamily="18" charset="0"/>
                  <a:ea typeface="楷体_GB2312" pitchFamily="49" charset="-122"/>
                </a:rPr>
                <a:t>1</a:t>
              </a:r>
              <a:r>
                <a:rPr lang="zh-CN" altLang="en-US" sz="2000" dirty="0">
                  <a:latin typeface="Times New Roman" panose="02020603050405020304" pitchFamily="18" charset="0"/>
                  <a:ea typeface="楷体_GB2312" pitchFamily="49" charset="-122"/>
                </a:rPr>
                <a:t>分区</a:t>
              </a:r>
              <a:endParaRPr lang="zh-CN" altLang="en-US" sz="2000" dirty="0">
                <a:latin typeface="Times New Roman" panose="02020603050405020304" pitchFamily="18" charset="0"/>
                <a:ea typeface="楷体_GB2312" pitchFamily="49" charset="-122"/>
              </a:endParaRPr>
            </a:p>
          </p:txBody>
        </p:sp>
        <p:grpSp>
          <p:nvGrpSpPr>
            <p:cNvPr id="37964" name="Group 12"/>
            <p:cNvGrpSpPr/>
            <p:nvPr/>
          </p:nvGrpSpPr>
          <p:grpSpPr>
            <a:xfrm>
              <a:off x="3215" y="1162"/>
              <a:ext cx="2209" cy="227"/>
              <a:chOff x="3215" y="1162"/>
              <a:chExt cx="2209" cy="418"/>
            </a:xfrm>
          </p:grpSpPr>
          <p:sp>
            <p:nvSpPr>
              <p:cNvPr id="37971" name="Line 13"/>
              <p:cNvSpPr/>
              <p:nvPr/>
            </p:nvSpPr>
            <p:spPr>
              <a:xfrm>
                <a:off x="4558" y="1162"/>
                <a:ext cx="866" cy="0"/>
              </a:xfrm>
              <a:prstGeom prst="line">
                <a:avLst/>
              </a:prstGeom>
              <a:ln w="28575" cap="flat" cmpd="sng">
                <a:solidFill>
                  <a:schemeClr val="tx1"/>
                </a:solidFill>
                <a:prstDash val="sysDot"/>
                <a:headEnd type="none" w="med" len="med"/>
                <a:tailEnd type="none" w="med" len="med"/>
              </a:ln>
            </p:spPr>
          </p:sp>
          <p:sp>
            <p:nvSpPr>
              <p:cNvPr id="37972" name="Line 14"/>
              <p:cNvSpPr/>
              <p:nvPr/>
            </p:nvSpPr>
            <p:spPr>
              <a:xfrm>
                <a:off x="4558" y="1580"/>
                <a:ext cx="866" cy="0"/>
              </a:xfrm>
              <a:prstGeom prst="line">
                <a:avLst/>
              </a:prstGeom>
              <a:ln w="28575" cap="flat" cmpd="sng">
                <a:solidFill>
                  <a:schemeClr val="tx1"/>
                </a:solidFill>
                <a:prstDash val="sysDot"/>
                <a:headEnd type="none" w="med" len="med"/>
                <a:tailEnd type="none" w="med" len="med"/>
              </a:ln>
            </p:spPr>
          </p:sp>
          <p:sp>
            <p:nvSpPr>
              <p:cNvPr id="37973" name="Rectangle 15"/>
              <p:cNvSpPr/>
              <p:nvPr/>
            </p:nvSpPr>
            <p:spPr>
              <a:xfrm>
                <a:off x="3215" y="1162"/>
                <a:ext cx="1298" cy="408"/>
              </a:xfrm>
              <a:prstGeom prst="rect">
                <a:avLst/>
              </a:prstGeom>
              <a:solidFill>
                <a:srgbClr val="FFFFCC"/>
              </a:solidFill>
              <a:ln w="38100" cap="flat" cmpd="sng">
                <a:solidFill>
                  <a:srgbClr val="339966"/>
                </a:solidFill>
                <a:prstDash val="solid"/>
                <a:miter/>
                <a:headEnd type="none" w="med" len="med"/>
                <a:tailEnd type="none" w="med" len="med"/>
              </a:ln>
            </p:spPr>
            <p:txBody>
              <a:bodyPr wrap="none" anchor="ctr"/>
              <a:p>
                <a:pPr>
                  <a:spcBef>
                    <a:spcPct val="0"/>
                  </a:spcBef>
                </a:pPr>
                <a:endParaRPr lang="zh-CN" altLang="en-US" b="0" dirty="0">
                  <a:solidFill>
                    <a:schemeClr val="bg1"/>
                  </a:solidFill>
                  <a:latin typeface="Times New Roman" panose="02020603050405020304" pitchFamily="18" charset="0"/>
                </a:endParaRPr>
              </a:p>
            </p:txBody>
          </p:sp>
        </p:grpSp>
        <p:grpSp>
          <p:nvGrpSpPr>
            <p:cNvPr id="37965" name="Group 16"/>
            <p:cNvGrpSpPr/>
            <p:nvPr/>
          </p:nvGrpSpPr>
          <p:grpSpPr>
            <a:xfrm>
              <a:off x="3215" y="1836"/>
              <a:ext cx="2209" cy="635"/>
              <a:chOff x="3215" y="2024"/>
              <a:chExt cx="2209" cy="635"/>
            </a:xfrm>
          </p:grpSpPr>
          <p:sp>
            <p:nvSpPr>
              <p:cNvPr id="37969" name="Line 17"/>
              <p:cNvSpPr/>
              <p:nvPr/>
            </p:nvSpPr>
            <p:spPr>
              <a:xfrm>
                <a:off x="4558" y="2648"/>
                <a:ext cx="866" cy="0"/>
              </a:xfrm>
              <a:prstGeom prst="line">
                <a:avLst/>
              </a:prstGeom>
              <a:ln w="28575" cap="flat" cmpd="sng">
                <a:solidFill>
                  <a:schemeClr val="tx1"/>
                </a:solidFill>
                <a:prstDash val="sysDot"/>
                <a:headEnd type="none" w="med" len="med"/>
                <a:tailEnd type="none" w="med" len="med"/>
              </a:ln>
            </p:spPr>
          </p:sp>
          <p:sp>
            <p:nvSpPr>
              <p:cNvPr id="37970" name="Rectangle 18"/>
              <p:cNvSpPr/>
              <p:nvPr/>
            </p:nvSpPr>
            <p:spPr>
              <a:xfrm flipV="1">
                <a:off x="3215" y="2024"/>
                <a:ext cx="1298" cy="635"/>
              </a:xfrm>
              <a:prstGeom prst="rect">
                <a:avLst/>
              </a:prstGeom>
              <a:solidFill>
                <a:srgbClr val="FFFFCC"/>
              </a:solidFill>
              <a:ln w="38100" cap="flat" cmpd="sng">
                <a:solidFill>
                  <a:srgbClr val="339966"/>
                </a:solidFill>
                <a:prstDash val="solid"/>
                <a:miter/>
                <a:headEnd type="none" w="med" len="med"/>
                <a:tailEnd type="none" w="med" len="med"/>
              </a:ln>
            </p:spPr>
            <p:txBody>
              <a:bodyPr rot="10800000" wrap="none" anchor="ctr"/>
              <a:p>
                <a:pPr>
                  <a:spcBef>
                    <a:spcPct val="0"/>
                  </a:spcBef>
                </a:pPr>
                <a:endParaRPr lang="zh-CN" altLang="en-US" b="0" dirty="0">
                  <a:solidFill>
                    <a:schemeClr val="bg1"/>
                  </a:solidFill>
                  <a:latin typeface="Times New Roman" panose="02020603050405020304" pitchFamily="18" charset="0"/>
                </a:endParaRPr>
              </a:p>
            </p:txBody>
          </p:sp>
        </p:grpSp>
        <p:grpSp>
          <p:nvGrpSpPr>
            <p:cNvPr id="37966" name="Group 19"/>
            <p:cNvGrpSpPr/>
            <p:nvPr/>
          </p:nvGrpSpPr>
          <p:grpSpPr>
            <a:xfrm>
              <a:off x="3216" y="2472"/>
              <a:ext cx="2209" cy="867"/>
              <a:chOff x="3215" y="2024"/>
              <a:chExt cx="2209" cy="635"/>
            </a:xfrm>
          </p:grpSpPr>
          <p:sp>
            <p:nvSpPr>
              <p:cNvPr id="37967" name="Line 20"/>
              <p:cNvSpPr/>
              <p:nvPr/>
            </p:nvSpPr>
            <p:spPr>
              <a:xfrm>
                <a:off x="4558" y="2648"/>
                <a:ext cx="866" cy="0"/>
              </a:xfrm>
              <a:prstGeom prst="line">
                <a:avLst/>
              </a:prstGeom>
              <a:ln w="28575" cap="flat" cmpd="sng">
                <a:solidFill>
                  <a:schemeClr val="tx1"/>
                </a:solidFill>
                <a:prstDash val="sysDot"/>
                <a:headEnd type="none" w="med" len="med"/>
                <a:tailEnd type="none" w="med" len="med"/>
              </a:ln>
            </p:spPr>
          </p:sp>
          <p:sp>
            <p:nvSpPr>
              <p:cNvPr id="37968" name="Rectangle 21"/>
              <p:cNvSpPr/>
              <p:nvPr/>
            </p:nvSpPr>
            <p:spPr>
              <a:xfrm flipV="1">
                <a:off x="3215" y="2024"/>
                <a:ext cx="1298" cy="635"/>
              </a:xfrm>
              <a:prstGeom prst="rect">
                <a:avLst/>
              </a:prstGeom>
              <a:solidFill>
                <a:srgbClr val="FFFFCC"/>
              </a:solidFill>
              <a:ln w="38100" cap="flat" cmpd="sng">
                <a:solidFill>
                  <a:srgbClr val="339966"/>
                </a:solidFill>
                <a:prstDash val="solid"/>
                <a:miter/>
                <a:headEnd type="none" w="med" len="med"/>
                <a:tailEnd type="none" w="med" len="med"/>
              </a:ln>
            </p:spPr>
            <p:txBody>
              <a:bodyPr rot="10800000" wrap="none" anchor="ctr"/>
              <a:p>
                <a:pPr>
                  <a:spcBef>
                    <a:spcPct val="0"/>
                  </a:spcBef>
                </a:pPr>
                <a:endParaRPr lang="zh-CN" altLang="en-US" b="0" dirty="0">
                  <a:solidFill>
                    <a:schemeClr val="bg1"/>
                  </a:solidFill>
                  <a:latin typeface="Times New Roman" panose="02020603050405020304" pitchFamily="18" charset="0"/>
                </a:endParaRPr>
              </a:p>
            </p:txBody>
          </p:sp>
        </p:grpSp>
      </p:grpSp>
      <p:graphicFrame>
        <p:nvGraphicFramePr>
          <p:cNvPr id="399382" name="Group 22"/>
          <p:cNvGraphicFramePr>
            <a:graphicFrameLocks noGrp="1"/>
          </p:cNvGraphicFramePr>
          <p:nvPr/>
        </p:nvGraphicFramePr>
        <p:xfrm>
          <a:off x="179388" y="1484313"/>
          <a:ext cx="4030663" cy="3313113"/>
        </p:xfrm>
        <a:graphic>
          <a:graphicData uri="http://schemas.openxmlformats.org/drawingml/2006/table">
            <a:tbl>
              <a:tblPr/>
              <a:tblGrid>
                <a:gridCol w="869950"/>
                <a:gridCol w="947737"/>
                <a:gridCol w="947738"/>
                <a:gridCol w="1265237"/>
              </a:tblGrid>
              <a:tr h="754063">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Arial" panose="020B0604020202020204" pitchFamily="34" charset="0"/>
                          <a:ea typeface="楷体_GB2312" pitchFamily="49" charset="-122"/>
                        </a:rPr>
                        <a:t>区号</a:t>
                      </a:r>
                      <a:endParaRPr kumimoji="0" lang="zh-CN" altLang="en-US" sz="2400" b="1" i="0" u="none" strike="noStrike" cap="none" normalizeH="0" baseline="0" smtClean="0">
                        <a:ln>
                          <a:noFill/>
                        </a:ln>
                        <a:solidFill>
                          <a:schemeClr val="tx1"/>
                        </a:solidFill>
                        <a:effectLst/>
                        <a:latin typeface="Arial" panose="020B0604020202020204" pitchFamily="34" charset="0"/>
                        <a:ea typeface="楷体_GB2312" pitchFamily="49" charset="-122"/>
                      </a:endParaRP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Arial" panose="020B0604020202020204" pitchFamily="34" charset="0"/>
                          <a:ea typeface="楷体_GB2312" pitchFamily="49" charset="-122"/>
                        </a:rPr>
                        <a:t>分区</a:t>
                      </a:r>
                      <a:endParaRPr kumimoji="0" lang="zh-CN" altLang="en-US" sz="2400" b="1" i="0" u="none" strike="noStrike" cap="none" normalizeH="0" baseline="0" smtClean="0">
                        <a:ln>
                          <a:noFill/>
                        </a:ln>
                        <a:solidFill>
                          <a:schemeClr val="tx1"/>
                        </a:solidFill>
                        <a:effectLst/>
                        <a:latin typeface="Arial" panose="020B0604020202020204" pitchFamily="34" charset="0"/>
                        <a:ea typeface="楷体_GB2312" pitchFamily="49" charset="-122"/>
                      </a:endParaRPr>
                    </a:p>
                    <a:p>
                      <a:pPr marL="0" marR="0" lvl="0" indent="0" algn="l" defTabSz="914400" rtl="0" eaLnBrk="0" fontAlgn="base" latinLnBrk="0" hangingPunct="0">
                        <a:lnSpc>
                          <a:spcPct val="8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Arial" panose="020B0604020202020204" pitchFamily="34" charset="0"/>
                          <a:ea typeface="楷体_GB2312" pitchFamily="49" charset="-122"/>
                        </a:rPr>
                        <a:t>大小</a:t>
                      </a:r>
                      <a:endParaRPr kumimoji="0" lang="zh-CN" altLang="en-US" sz="2400" b="1" i="0" u="none" strike="noStrike" cap="none" normalizeH="0" baseline="0" smtClean="0">
                        <a:ln>
                          <a:noFill/>
                        </a:ln>
                        <a:solidFill>
                          <a:schemeClr val="tx1"/>
                        </a:solidFill>
                        <a:effectLst/>
                        <a:latin typeface="Arial" panose="020B0604020202020204" pitchFamily="34" charset="0"/>
                        <a:ea typeface="楷体_GB2312" pitchFamily="49" charset="-122"/>
                      </a:endParaRP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8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Arial" panose="020B0604020202020204" pitchFamily="34" charset="0"/>
                          <a:ea typeface="楷体_GB2312" pitchFamily="49" charset="-122"/>
                        </a:rPr>
                        <a:t>起始</a:t>
                      </a:r>
                      <a:endParaRPr kumimoji="0" lang="zh-CN" altLang="en-US" sz="2400" b="1" i="0" u="none" strike="noStrike" cap="none" normalizeH="0" baseline="0" smtClean="0">
                        <a:ln>
                          <a:noFill/>
                        </a:ln>
                        <a:solidFill>
                          <a:schemeClr val="tx1"/>
                        </a:solidFill>
                        <a:effectLst/>
                        <a:latin typeface="Arial" panose="020B0604020202020204" pitchFamily="34" charset="0"/>
                        <a:ea typeface="楷体_GB2312" pitchFamily="49" charset="-122"/>
                      </a:endParaRPr>
                    </a:p>
                    <a:p>
                      <a:pPr marL="0" marR="0" lvl="0" indent="0" algn="l" defTabSz="914400" rtl="0" eaLnBrk="0" fontAlgn="base" latinLnBrk="0" hangingPunct="0">
                        <a:lnSpc>
                          <a:spcPct val="8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Arial" panose="020B0604020202020204" pitchFamily="34" charset="0"/>
                          <a:ea typeface="楷体_GB2312" pitchFamily="49" charset="-122"/>
                        </a:rPr>
                        <a:t>地址</a:t>
                      </a:r>
                      <a:endParaRPr kumimoji="0" lang="zh-CN" altLang="en-US" sz="2400" b="1" i="0" u="none" strike="noStrike" cap="none" normalizeH="0" baseline="0" smtClean="0">
                        <a:ln>
                          <a:noFill/>
                        </a:ln>
                        <a:solidFill>
                          <a:schemeClr val="tx1"/>
                        </a:solidFill>
                        <a:effectLst/>
                        <a:latin typeface="Arial" panose="020B0604020202020204" pitchFamily="34" charset="0"/>
                        <a:ea typeface="楷体_GB2312" pitchFamily="49" charset="-122"/>
                      </a:endParaRP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Arial" panose="020B0604020202020204" pitchFamily="34" charset="0"/>
                          <a:ea typeface="楷体_GB2312" pitchFamily="49" charset="-122"/>
                        </a:rPr>
                        <a:t>状态</a:t>
                      </a:r>
                      <a:endParaRPr kumimoji="0" lang="zh-CN" altLang="en-US" sz="2400" b="1" i="0" u="none" strike="noStrike" cap="none" normalizeH="0" baseline="0" smtClean="0">
                        <a:ln>
                          <a:noFill/>
                        </a:ln>
                        <a:solidFill>
                          <a:schemeClr val="tx1"/>
                        </a:solidFill>
                        <a:effectLst/>
                        <a:latin typeface="Arial" panose="020B0604020202020204" pitchFamily="34" charset="0"/>
                        <a:ea typeface="楷体_GB2312" pitchFamily="49" charset="-122"/>
                      </a:endParaRP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noFill/>
                  </a:tcPr>
                </a:tc>
              </a:tr>
              <a:tr h="666750">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noFill/>
                  </a:tcPr>
                </a:tc>
              </a:tr>
              <a:tr h="669925">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noFill/>
                  </a:tcPr>
                </a:tc>
              </a:tr>
              <a:tr h="660400">
                <a:tc>
                  <a:txBody>
                    <a:bodyPr/>
                    <a:lstStyle/>
                    <a:p>
                      <a:pPr marL="0" marR="0" lvl="0" indent="0" algn="ctr" defTabSz="914400" rtl="0" eaLnBrk="0" fontAlgn="base" latinLnBrk="0" hangingPunct="0">
                        <a:lnSpc>
                          <a:spcPct val="100000"/>
                        </a:lnSpc>
                        <a:spcBef>
                          <a:spcPct val="20000"/>
                        </a:spcBef>
                        <a:spcAft>
                          <a:spcPct val="0"/>
                        </a:spcAft>
                        <a:buClrTx/>
                        <a:buSzTx/>
                        <a:buFontTx/>
                        <a:buNone/>
                      </a:pP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rgbClr val="00FF00"/>
                      </a:solidFill>
                      <a:prstDash val="solid"/>
                      <a:round/>
                      <a:headEnd type="none" w="med" len="med"/>
                      <a:tailEnd type="none" w="med" len="med"/>
                    </a:lnL>
                    <a:lnR w="28575" cap="flat" cmpd="sng" algn="ctr">
                      <a:solidFill>
                        <a:srgbClr val="00FF00"/>
                      </a:solidFill>
                      <a:prstDash val="solid"/>
                      <a:round/>
                      <a:headEnd type="none" w="med" len="med"/>
                      <a:tailEnd type="none" w="med" len="med"/>
                    </a:lnR>
                    <a:lnT w="28575" cap="flat" cmpd="sng" algn="ctr">
                      <a:solidFill>
                        <a:srgbClr val="00FF00"/>
                      </a:solidFill>
                      <a:prstDash val="solid"/>
                      <a:round/>
                      <a:headEnd type="none" w="med" len="med"/>
                      <a:tailEnd type="none" w="med" len="med"/>
                    </a:lnT>
                    <a:lnB w="28575" cap="flat" cmpd="sng" algn="ctr">
                      <a:solidFill>
                        <a:srgbClr val="00FF00"/>
                      </a:solidFill>
                      <a:prstDash val="solid"/>
                      <a:round/>
                      <a:headEnd type="none" w="med" len="med"/>
                      <a:tailEnd type="none" w="med" len="med"/>
                    </a:lnB>
                    <a:lnTlToBr>
                      <a:noFill/>
                    </a:lnTlToBr>
                    <a:lnBlToTr>
                      <a:noFill/>
                    </a:lnBlToTr>
                    <a:noFill/>
                  </a:tcPr>
                </a:tc>
              </a:tr>
            </a:tbl>
          </a:graphicData>
        </a:graphic>
      </p:graphicFrame>
      <p:sp>
        <p:nvSpPr>
          <p:cNvPr id="399414" name="Text Box 54"/>
          <p:cNvSpPr txBox="1"/>
          <p:nvPr/>
        </p:nvSpPr>
        <p:spPr>
          <a:xfrm>
            <a:off x="5832475" y="1308100"/>
            <a:ext cx="590550" cy="457200"/>
          </a:xfrm>
          <a:prstGeom prst="rect">
            <a:avLst/>
          </a:prstGeom>
          <a:noFill/>
          <a:ln w="9525">
            <a:noFill/>
          </a:ln>
        </p:spPr>
        <p:txBody>
          <a:bodyPr wrap="none">
            <a:spAutoFit/>
          </a:bodyPr>
          <a:p>
            <a:pPr algn="l">
              <a:spcBef>
                <a:spcPct val="0"/>
              </a:spcBef>
            </a:pPr>
            <a:r>
              <a:rPr lang="en-US" altLang="zh-CN" dirty="0">
                <a:solidFill>
                  <a:srgbClr val="FF0000"/>
                </a:solidFill>
                <a:latin typeface="Times New Roman" panose="02020603050405020304" pitchFamily="18" charset="0"/>
              </a:rPr>
              <a:t>OS</a:t>
            </a:r>
            <a:endParaRPr lang="en-US" altLang="zh-CN" dirty="0">
              <a:solidFill>
                <a:srgbClr val="FF0000"/>
              </a:solidFill>
              <a:latin typeface="Times New Roman" panose="02020603050405020304" pitchFamily="18" charset="0"/>
            </a:endParaRPr>
          </a:p>
        </p:txBody>
      </p:sp>
      <p:grpSp>
        <p:nvGrpSpPr>
          <p:cNvPr id="7" name="Group 55"/>
          <p:cNvGrpSpPr/>
          <p:nvPr/>
        </p:nvGrpSpPr>
        <p:grpSpPr>
          <a:xfrm>
            <a:off x="5103813" y="2930525"/>
            <a:ext cx="2060575" cy="977900"/>
            <a:chOff x="3215" y="1846"/>
            <a:chExt cx="1298" cy="616"/>
          </a:xfrm>
        </p:grpSpPr>
        <p:sp>
          <p:nvSpPr>
            <p:cNvPr id="37956" name="Text Box 56"/>
            <p:cNvSpPr txBox="1"/>
            <p:nvPr/>
          </p:nvSpPr>
          <p:spPr>
            <a:xfrm>
              <a:off x="3263" y="1846"/>
              <a:ext cx="1084" cy="250"/>
            </a:xfrm>
            <a:prstGeom prst="rect">
              <a:avLst/>
            </a:prstGeom>
            <a:noFill/>
            <a:ln w="9525">
              <a:noFill/>
            </a:ln>
          </p:spPr>
          <p:txBody>
            <a:bodyPr wrap="none">
              <a:spAutoFit/>
            </a:bodyPr>
            <a:p>
              <a:pPr algn="l">
                <a:spcBef>
                  <a:spcPct val="0"/>
                </a:spcBef>
              </a:pPr>
              <a:r>
                <a:rPr lang="zh-CN" altLang="en-US" sz="2000" dirty="0">
                  <a:solidFill>
                    <a:srgbClr val="FF0000"/>
                  </a:solidFill>
                  <a:latin typeface="楷体_GB2312" pitchFamily="49" charset="-122"/>
                  <a:ea typeface="楷体_GB2312" pitchFamily="49" charset="-122"/>
                </a:rPr>
                <a:t>进程</a:t>
              </a:r>
              <a:r>
                <a:rPr lang="en-US" altLang="zh-CN" sz="2000" dirty="0">
                  <a:solidFill>
                    <a:srgbClr val="FF0000"/>
                  </a:solidFill>
                  <a:latin typeface="楷体_GB2312" pitchFamily="49" charset="-122"/>
                  <a:ea typeface="楷体_GB2312" pitchFamily="49" charset="-122"/>
                </a:rPr>
                <a:t>C</a:t>
              </a:r>
              <a:r>
                <a:rPr lang="zh-CN" altLang="en-US" sz="2000" dirty="0">
                  <a:solidFill>
                    <a:srgbClr val="FF0000"/>
                  </a:solidFill>
                  <a:latin typeface="楷体_GB2312" pitchFamily="49" charset="-122"/>
                  <a:ea typeface="楷体_GB2312" pitchFamily="49" charset="-122"/>
                </a:rPr>
                <a:t>（</a:t>
              </a:r>
              <a:r>
                <a:rPr lang="en-US" altLang="zh-CN" sz="2000" dirty="0">
                  <a:solidFill>
                    <a:srgbClr val="FF0000"/>
                  </a:solidFill>
                  <a:latin typeface="楷体_GB2312" pitchFamily="49" charset="-122"/>
                  <a:ea typeface="楷体_GB2312" pitchFamily="49" charset="-122"/>
                </a:rPr>
                <a:t>20K</a:t>
              </a:r>
              <a:r>
                <a:rPr lang="zh-CN" altLang="en-US" sz="2000" dirty="0">
                  <a:solidFill>
                    <a:srgbClr val="FF0000"/>
                  </a:solidFill>
                  <a:latin typeface="楷体_GB2312" pitchFamily="49" charset="-122"/>
                  <a:ea typeface="楷体_GB2312" pitchFamily="49" charset="-122"/>
                </a:rPr>
                <a:t>）</a:t>
              </a:r>
              <a:endParaRPr lang="zh-CN" altLang="en-US" sz="2000" dirty="0">
                <a:solidFill>
                  <a:srgbClr val="FF0000"/>
                </a:solidFill>
                <a:latin typeface="楷体_GB2312" pitchFamily="49" charset="-122"/>
                <a:ea typeface="楷体_GB2312" pitchFamily="49" charset="-122"/>
              </a:endParaRPr>
            </a:p>
          </p:txBody>
        </p:sp>
        <p:sp>
          <p:nvSpPr>
            <p:cNvPr id="37957" name="Rectangle 57" descr="深色上对角线"/>
            <p:cNvSpPr/>
            <p:nvPr/>
          </p:nvSpPr>
          <p:spPr>
            <a:xfrm>
              <a:off x="3215" y="2115"/>
              <a:ext cx="1298" cy="347"/>
            </a:xfrm>
            <a:prstGeom prst="rect">
              <a:avLst/>
            </a:prstGeom>
            <a:pattFill prst="dkUpDiag">
              <a:fgClr>
                <a:schemeClr val="accent1"/>
              </a:fgClr>
              <a:bgClr>
                <a:schemeClr val="bg1"/>
              </a:bgClr>
            </a:pattFill>
            <a:ln w="9525" cap="flat" cmpd="sng">
              <a:solidFill>
                <a:srgbClr val="008000"/>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pSp>
      <p:grpSp>
        <p:nvGrpSpPr>
          <p:cNvPr id="8" name="Group 58"/>
          <p:cNvGrpSpPr/>
          <p:nvPr/>
        </p:nvGrpSpPr>
        <p:grpSpPr>
          <a:xfrm>
            <a:off x="5124450" y="1739900"/>
            <a:ext cx="2039938" cy="460375"/>
            <a:chOff x="3228" y="1096"/>
            <a:chExt cx="1285" cy="290"/>
          </a:xfrm>
        </p:grpSpPr>
        <p:sp>
          <p:nvSpPr>
            <p:cNvPr id="37954" name="Rectangle 59" descr="深色上对角线"/>
            <p:cNvSpPr/>
            <p:nvPr/>
          </p:nvSpPr>
          <p:spPr>
            <a:xfrm>
              <a:off x="3229" y="1333"/>
              <a:ext cx="1284" cy="53"/>
            </a:xfrm>
            <a:prstGeom prst="rect">
              <a:avLst/>
            </a:prstGeom>
            <a:pattFill prst="dkUpDiag">
              <a:fgClr>
                <a:schemeClr val="accent1"/>
              </a:fgClr>
              <a:bgClr>
                <a:schemeClr val="bg1"/>
              </a:bgClr>
            </a:pattFill>
            <a:ln w="9525" cap="flat" cmpd="sng">
              <a:solidFill>
                <a:srgbClr val="008000"/>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37955" name="Text Box 60"/>
            <p:cNvSpPr txBox="1"/>
            <p:nvPr/>
          </p:nvSpPr>
          <p:spPr>
            <a:xfrm>
              <a:off x="3228" y="1096"/>
              <a:ext cx="1284" cy="288"/>
            </a:xfrm>
            <a:prstGeom prst="rect">
              <a:avLst/>
            </a:prstGeom>
            <a:noFill/>
            <a:ln w="9525">
              <a:noFill/>
            </a:ln>
          </p:spPr>
          <p:txBody>
            <a:bodyPr>
              <a:spAutoFit/>
            </a:bodyPr>
            <a:p>
              <a:pPr algn="l">
                <a:spcBef>
                  <a:spcPct val="0"/>
                </a:spcBef>
              </a:pPr>
              <a:r>
                <a:rPr lang="zh-CN" altLang="en-US" sz="2000" b="0" dirty="0">
                  <a:solidFill>
                    <a:srgbClr val="FF0000"/>
                  </a:solidFill>
                  <a:latin typeface="Times New Roman" panose="02020603050405020304" pitchFamily="18" charset="0"/>
                </a:rPr>
                <a:t> </a:t>
              </a:r>
              <a:r>
                <a:rPr lang="zh-CN" altLang="en-US" sz="2000" dirty="0">
                  <a:solidFill>
                    <a:srgbClr val="FF0000"/>
                  </a:solidFill>
                  <a:latin typeface="楷体_GB2312" pitchFamily="49" charset="-122"/>
                  <a:ea typeface="楷体_GB2312" pitchFamily="49" charset="-122"/>
                </a:rPr>
                <a:t>进程</a:t>
              </a:r>
              <a:r>
                <a:rPr lang="en-US" altLang="zh-CN" sz="2000" dirty="0">
                  <a:solidFill>
                    <a:srgbClr val="FF0000"/>
                  </a:solidFill>
                  <a:latin typeface="楷体_GB2312" pitchFamily="49" charset="-122"/>
                  <a:ea typeface="楷体_GB2312" pitchFamily="49" charset="-122"/>
                </a:rPr>
                <a:t>A</a:t>
              </a:r>
              <a:r>
                <a:rPr lang="zh-CN" altLang="en-US" sz="2000" dirty="0">
                  <a:solidFill>
                    <a:srgbClr val="FF0000"/>
                  </a:solidFill>
                  <a:latin typeface="楷体_GB2312" pitchFamily="49" charset="-122"/>
                  <a:ea typeface="楷体_GB2312" pitchFamily="49" charset="-122"/>
                </a:rPr>
                <a:t>（</a:t>
              </a:r>
              <a:r>
                <a:rPr lang="en-US" altLang="zh-CN" sz="2000" dirty="0">
                  <a:solidFill>
                    <a:srgbClr val="FF0000"/>
                  </a:solidFill>
                  <a:latin typeface="楷体_GB2312" pitchFamily="49" charset="-122"/>
                  <a:ea typeface="楷体_GB2312" pitchFamily="49" charset="-122"/>
                </a:rPr>
                <a:t>6K</a:t>
              </a:r>
              <a:r>
                <a:rPr lang="zh-CN" altLang="en-US" sz="2000" dirty="0">
                  <a:solidFill>
                    <a:srgbClr val="FF0000"/>
                  </a:solidFill>
                  <a:latin typeface="楷体_GB2312" pitchFamily="49" charset="-122"/>
                  <a:ea typeface="楷体_GB2312" pitchFamily="49" charset="-122"/>
                </a:rPr>
                <a:t>）</a:t>
              </a:r>
              <a:r>
                <a:rPr lang="zh-CN" altLang="en-US" dirty="0">
                  <a:solidFill>
                    <a:srgbClr val="FF0000"/>
                  </a:solidFill>
                  <a:latin typeface="楷体_GB2312" pitchFamily="49" charset="-122"/>
                  <a:ea typeface="楷体_GB2312" pitchFamily="49" charset="-122"/>
                </a:rPr>
                <a:t> </a:t>
              </a:r>
              <a:endParaRPr lang="zh-CN" altLang="en-US" dirty="0">
                <a:solidFill>
                  <a:srgbClr val="FF0000"/>
                </a:solidFill>
                <a:latin typeface="楷体_GB2312" pitchFamily="49" charset="-122"/>
                <a:ea typeface="楷体_GB2312" pitchFamily="49" charset="-122"/>
              </a:endParaRPr>
            </a:p>
          </p:txBody>
        </p:sp>
      </p:grpSp>
      <p:sp>
        <p:nvSpPr>
          <p:cNvPr id="399421" name="Text Box 61"/>
          <p:cNvSpPr txBox="1">
            <a:spLocks noChangeArrowheads="1"/>
          </p:cNvSpPr>
          <p:nvPr/>
        </p:nvSpPr>
        <p:spPr bwMode="auto">
          <a:xfrm>
            <a:off x="6156325" y="5445125"/>
            <a:ext cx="1871663" cy="457200"/>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smtClean="0">
                <a:latin typeface="Arial" panose="020B0604020202020204" pitchFamily="34" charset="0"/>
                <a:ea typeface="宋体" panose="02010600030101010101" pitchFamily="2" charset="-122"/>
                <a:cs typeface="+mn-cs"/>
              </a:rPr>
              <a:t>内部碎片</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sp>
        <p:nvSpPr>
          <p:cNvPr id="399422" name="Text Box 62"/>
          <p:cNvSpPr txBox="1">
            <a:spLocks noChangeArrowheads="1"/>
          </p:cNvSpPr>
          <p:nvPr/>
        </p:nvSpPr>
        <p:spPr bwMode="auto">
          <a:xfrm>
            <a:off x="611188" y="188913"/>
            <a:ext cx="7848600" cy="641350"/>
          </a:xfrm>
          <a:prstGeom prst="rect">
            <a:avLst/>
          </a:prstGeom>
          <a:noFill/>
          <a:ln w="9525">
            <a:noFill/>
            <a:miter lim="800000"/>
          </a:ln>
          <a:effectLst/>
        </p:spPr>
        <p:txBody>
          <a:bodyPr>
            <a:spAutoFit/>
          </a:bodyPr>
          <a:lstStyle/>
          <a:p>
            <a:pPr marR="0" algn="l" defTabSz="914400">
              <a:spcBef>
                <a:spcPct val="0"/>
              </a:spcBef>
              <a:buClrTx/>
              <a:buSzTx/>
              <a:buFontTx/>
              <a:buNone/>
              <a:defRPr/>
            </a:pPr>
            <a:r>
              <a:rPr kumimoji="1" lang="zh-CN" altLang="en-US" sz="3600" kern="1200" cap="none" spc="0" normalizeH="0" baseline="0" noProof="0" smtClean="0">
                <a:solidFill>
                  <a:srgbClr val="3333CC"/>
                </a:solidFill>
                <a:effectLst>
                  <a:outerShdw blurRad="38100" dist="38100" dir="2700000" algn="tl">
                    <a:srgbClr val="C0C0C0"/>
                  </a:outerShdw>
                </a:effectLst>
                <a:latin typeface="Times New Roman" panose="02020603050405020304" pitchFamily="18" charset="0"/>
                <a:ea typeface="仿宋_GB2312" pitchFamily="49" charset="-122"/>
                <a:cs typeface="+mn-cs"/>
              </a:rPr>
              <a:t>二</a:t>
            </a:r>
            <a:r>
              <a:rPr kumimoji="1" lang="en-US" altLang="zh-CN" sz="3600" kern="1200" cap="none" spc="0" normalizeH="0" baseline="0" noProof="0" smtClean="0">
                <a:solidFill>
                  <a:srgbClr val="3333CC"/>
                </a:solidFill>
                <a:effectLst>
                  <a:outerShdw blurRad="38100" dist="38100" dir="2700000" algn="tl">
                    <a:srgbClr val="C0C0C0"/>
                  </a:outerShdw>
                </a:effectLst>
                <a:latin typeface="Times New Roman" panose="02020603050405020304" pitchFamily="18" charset="0"/>
                <a:ea typeface="仿宋_GB2312" pitchFamily="49" charset="-122"/>
                <a:cs typeface="+mn-cs"/>
              </a:rPr>
              <a:t>. </a:t>
            </a:r>
            <a:r>
              <a:rPr kumimoji="1" lang="zh-CN" altLang="en-US" sz="3600" kern="1200" cap="none" spc="0" normalizeH="0" baseline="0" noProof="0" smtClean="0">
                <a:solidFill>
                  <a:srgbClr val="3333CC"/>
                </a:solidFill>
                <a:effectLst>
                  <a:outerShdw blurRad="38100" dist="38100" dir="2700000" algn="tl">
                    <a:srgbClr val="C0C0C0"/>
                  </a:outerShdw>
                </a:effectLst>
                <a:latin typeface="Times New Roman" panose="02020603050405020304" pitchFamily="18" charset="0"/>
                <a:ea typeface="仿宋_GB2312" pitchFamily="49" charset="-122"/>
                <a:cs typeface="+mn-cs"/>
              </a:rPr>
              <a:t>固定分区分配</a:t>
            </a:r>
            <a:endParaRPr kumimoji="1" lang="zh-CN" altLang="en-US" sz="3600" kern="1200" cap="none" spc="0" normalizeH="0" baseline="0" noProof="0" smtClean="0">
              <a:solidFill>
                <a:srgbClr val="3333CC"/>
              </a:solidFill>
              <a:effectLst>
                <a:outerShdw blurRad="38100" dist="38100" dir="2700000" algn="tl">
                  <a:srgbClr val="C0C0C0"/>
                </a:outerShdw>
              </a:effectLst>
              <a:latin typeface="Times New Roman" panose="02020603050405020304" pitchFamily="18" charset="0"/>
              <a:ea typeface="仿宋_GB2312" pitchFamily="49" charset="-122"/>
              <a:cs typeface="+mn-cs"/>
            </a:endParaRPr>
          </a:p>
        </p:txBody>
      </p:sp>
      <p:sp>
        <p:nvSpPr>
          <p:cNvPr id="399423" name="Text Box 63"/>
          <p:cNvSpPr txBox="1"/>
          <p:nvPr/>
        </p:nvSpPr>
        <p:spPr>
          <a:xfrm>
            <a:off x="395288" y="836613"/>
            <a:ext cx="8281987" cy="512762"/>
          </a:xfrm>
          <a:prstGeom prst="rect">
            <a:avLst/>
          </a:prstGeom>
          <a:noFill/>
          <a:ln w="9525">
            <a:noFill/>
          </a:ln>
        </p:spPr>
        <p:txBody>
          <a:bodyPr lIns="87273" tIns="43636" rIns="87273" bIns="43636">
            <a:spAutoFit/>
          </a:bodyPr>
          <a:p>
            <a:pPr marL="609600" indent="-609600" algn="just" defTabSz="873125"/>
            <a:r>
              <a:rPr lang="en-US" altLang="zh-CN" sz="2800" dirty="0">
                <a:solidFill>
                  <a:srgbClr val="FF0000"/>
                </a:solidFill>
                <a:latin typeface="Times New Roman" panose="02020603050405020304" pitchFamily="18" charset="0"/>
                <a:sym typeface="Wingdings" panose="05000000000000000000" pitchFamily="2" charset="2"/>
              </a:rPr>
              <a:t>3.</a:t>
            </a:r>
            <a:r>
              <a:rPr lang="zh-CN" altLang="en-US" sz="2800" dirty="0">
                <a:solidFill>
                  <a:srgbClr val="FF0000"/>
                </a:solidFill>
                <a:latin typeface="Times New Roman" panose="02020603050405020304" pitchFamily="18" charset="0"/>
                <a:sym typeface="Wingdings" panose="05000000000000000000" pitchFamily="2" charset="2"/>
              </a:rPr>
              <a:t>数据结构：分区使用表</a:t>
            </a:r>
            <a:endParaRPr lang="en-US" altLang="zh-CN" sz="2800" dirty="0">
              <a:latin typeface="Times New Roman" panose="02020603050405020304" pitchFamily="18" charset="0"/>
            </a:endParaRPr>
          </a:p>
        </p:txBody>
      </p:sp>
      <p:grpSp>
        <p:nvGrpSpPr>
          <p:cNvPr id="9" name="Group 64"/>
          <p:cNvGrpSpPr/>
          <p:nvPr/>
        </p:nvGrpSpPr>
        <p:grpSpPr>
          <a:xfrm>
            <a:off x="4787900" y="115888"/>
            <a:ext cx="2016125" cy="1009650"/>
            <a:chOff x="2835" y="73"/>
            <a:chExt cx="1270" cy="636"/>
          </a:xfrm>
        </p:grpSpPr>
        <p:sp>
          <p:nvSpPr>
            <p:cNvPr id="37952" name="AutoShape 65"/>
            <p:cNvSpPr/>
            <p:nvPr/>
          </p:nvSpPr>
          <p:spPr>
            <a:xfrm>
              <a:off x="2835" y="73"/>
              <a:ext cx="1270" cy="636"/>
            </a:xfrm>
            <a:prstGeom prst="cloudCallout">
              <a:avLst>
                <a:gd name="adj1" fmla="val -89056"/>
                <a:gd name="adj2" fmla="val 102046"/>
              </a:avLst>
            </a:prstGeom>
            <a:solidFill>
              <a:schemeClr val="bg1"/>
            </a:solidFill>
            <a:ln w="19050" cap="flat" cmpd="sng">
              <a:solidFill>
                <a:schemeClr val="bg2"/>
              </a:solidFill>
              <a:prstDash val="solid"/>
              <a:headEnd type="none" w="med" len="med"/>
              <a:tailEnd type="none" w="med" len="med"/>
            </a:ln>
          </p:spPr>
          <p:txBody>
            <a:bodyPr anchor="ctr"/>
            <a:p>
              <a:pPr>
                <a:buClr>
                  <a:schemeClr val="tx1"/>
                </a:buClr>
              </a:pPr>
              <a:endParaRPr lang="zh-CN" altLang="en-US" sz="1800" dirty="0">
                <a:latin typeface="Arial" panose="020B0604020202020204" pitchFamily="34" charset="0"/>
              </a:endParaRPr>
            </a:p>
          </p:txBody>
        </p:sp>
        <p:sp>
          <p:nvSpPr>
            <p:cNvPr id="399426" name="Text Box 66"/>
            <p:cNvSpPr txBox="1">
              <a:spLocks noChangeArrowheads="1"/>
            </p:cNvSpPr>
            <p:nvPr/>
          </p:nvSpPr>
          <p:spPr bwMode="auto">
            <a:xfrm>
              <a:off x="2971" y="164"/>
              <a:ext cx="907" cy="442"/>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spcBef>
                  <a:spcPct val="0"/>
                </a:spcBef>
                <a:buClr>
                  <a:schemeClr val="tx1"/>
                </a:buClr>
                <a:buSzTx/>
                <a:buFontTx/>
                <a:buNone/>
                <a:defRPr/>
              </a:pPr>
              <a:r>
                <a:rPr kumimoji="0" lang="en-US" altLang="zh-CN" sz="2000" kern="1200" cap="none" spc="0" normalizeH="0" baseline="0" noProof="0" smtClean="0">
                  <a:latin typeface="Arial" panose="020B0604020202020204" pitchFamily="34" charset="0"/>
                  <a:ea typeface="宋体" panose="02010600030101010101" pitchFamily="2" charset="-122"/>
                  <a:cs typeface="+mn-cs"/>
                </a:rPr>
                <a:t>0</a:t>
              </a:r>
              <a:r>
                <a:rPr kumimoji="0" lang="zh-CN" altLang="en-US" sz="2000" kern="1200" cap="none" spc="0" normalizeH="0" baseline="0" noProof="0" smtClean="0">
                  <a:latin typeface="Arial" panose="020B0604020202020204" pitchFamily="34" charset="0"/>
                  <a:ea typeface="宋体" panose="02010600030101010101" pitchFamily="2" charset="-122"/>
                  <a:cs typeface="+mn-cs"/>
                </a:rPr>
                <a:t>：已分配</a:t>
              </a:r>
              <a:endParaRPr kumimoji="0" lang="zh-CN" altLang="en-US" sz="2000" kern="1200" cap="none" spc="0" normalizeH="0" baseline="0" noProof="0" smtClean="0">
                <a:latin typeface="Arial" panose="020B0604020202020204" pitchFamily="34" charset="0"/>
                <a:ea typeface="宋体" panose="02010600030101010101" pitchFamily="2" charset="-122"/>
                <a:cs typeface="+mn-cs"/>
              </a:endParaRPr>
            </a:p>
            <a:p>
              <a:pPr marR="0" algn="l" defTabSz="914400">
                <a:spcBef>
                  <a:spcPct val="0"/>
                </a:spcBef>
                <a:buClr>
                  <a:schemeClr val="tx1"/>
                </a:buClr>
                <a:buSzTx/>
                <a:buFontTx/>
                <a:buNone/>
                <a:defRPr/>
              </a:pPr>
              <a:r>
                <a:rPr kumimoji="0" lang="en-US" altLang="zh-CN" sz="2000" kern="1200" cap="none" spc="0" normalizeH="0" baseline="0" noProof="0" smtClean="0">
                  <a:latin typeface="Arial" panose="020B0604020202020204" pitchFamily="34" charset="0"/>
                  <a:ea typeface="宋体" panose="02010600030101010101" pitchFamily="2" charset="-122"/>
                  <a:cs typeface="+mn-cs"/>
                </a:rPr>
                <a:t>1</a:t>
              </a:r>
              <a:r>
                <a:rPr kumimoji="0" lang="zh-CN" altLang="en-US" sz="2000" kern="1200" cap="none" spc="0" normalizeH="0" baseline="0" noProof="0" smtClean="0">
                  <a:latin typeface="Arial" panose="020B0604020202020204" pitchFamily="34" charset="0"/>
                  <a:ea typeface="宋体" panose="02010600030101010101" pitchFamily="2" charset="-122"/>
                  <a:cs typeface="+mn-cs"/>
                </a:rPr>
                <a:t>：未分配</a:t>
              </a:r>
              <a:endParaRPr kumimoji="0" lang="zh-CN" altLang="en-US" sz="2000" kern="1200" cap="none" spc="0" normalizeH="0" baseline="0" noProof="0" smtClean="0">
                <a:latin typeface="Arial" panose="020B0604020202020204" pitchFamily="34" charset="0"/>
                <a:ea typeface="宋体" panose="02010600030101010101" pitchFamily="2" charset="-122"/>
                <a:cs typeface="+mn-cs"/>
              </a:endParaRPr>
            </a:p>
          </p:txBody>
        </p:sp>
      </p:grpSp>
      <p:sp>
        <p:nvSpPr>
          <p:cNvPr id="399427" name="Text Box 67"/>
          <p:cNvSpPr txBox="1"/>
          <p:nvPr/>
        </p:nvSpPr>
        <p:spPr>
          <a:xfrm>
            <a:off x="-36512" y="2078038"/>
            <a:ext cx="4464050" cy="2619375"/>
          </a:xfrm>
          <a:prstGeom prst="rect">
            <a:avLst/>
          </a:prstGeom>
          <a:noFill/>
          <a:ln w="19050">
            <a:noFill/>
          </a:ln>
        </p:spPr>
        <p:txBody>
          <a:bodyPr>
            <a:spAutoFit/>
          </a:bodyPr>
          <a:p>
            <a:pPr>
              <a:lnSpc>
                <a:spcPct val="230000"/>
              </a:lnSpc>
              <a:spcBef>
                <a:spcPct val="0"/>
              </a:spcBef>
              <a:buClr>
                <a:schemeClr val="tx1"/>
              </a:buClr>
            </a:pPr>
            <a:r>
              <a:rPr lang="en-US" altLang="zh-CN" sz="1800" dirty="0">
                <a:latin typeface="Arial" panose="020B0604020202020204" pitchFamily="34" charset="0"/>
              </a:rPr>
              <a:t>1	  8K	  20K	</a:t>
            </a:r>
            <a:r>
              <a:rPr lang="zh-CN" altLang="en-US" sz="1800" dirty="0">
                <a:latin typeface="Arial" panose="020B0604020202020204" pitchFamily="34" charset="0"/>
              </a:rPr>
              <a:t>未使用</a:t>
            </a:r>
            <a:endParaRPr lang="zh-CN" altLang="en-US" sz="1800" dirty="0">
              <a:latin typeface="Arial" panose="020B0604020202020204" pitchFamily="34" charset="0"/>
            </a:endParaRPr>
          </a:p>
          <a:p>
            <a:pPr>
              <a:lnSpc>
                <a:spcPct val="230000"/>
              </a:lnSpc>
              <a:spcBef>
                <a:spcPct val="0"/>
              </a:spcBef>
              <a:buClr>
                <a:schemeClr val="tx1"/>
              </a:buClr>
            </a:pPr>
            <a:r>
              <a:rPr lang="en-US" altLang="zh-CN" sz="1800" dirty="0">
                <a:latin typeface="Arial" panose="020B0604020202020204" pitchFamily="34" charset="0"/>
              </a:rPr>
              <a:t>2	 32K	  28K	</a:t>
            </a:r>
            <a:r>
              <a:rPr lang="zh-CN" altLang="en-US" sz="1800" dirty="0">
                <a:latin typeface="Arial" panose="020B0604020202020204" pitchFamily="34" charset="0"/>
              </a:rPr>
              <a:t>未使用</a:t>
            </a:r>
            <a:endParaRPr lang="zh-CN" altLang="en-US" sz="1800" dirty="0">
              <a:latin typeface="Arial" panose="020B0604020202020204" pitchFamily="34" charset="0"/>
            </a:endParaRPr>
          </a:p>
          <a:p>
            <a:pPr>
              <a:lnSpc>
                <a:spcPct val="230000"/>
              </a:lnSpc>
              <a:spcBef>
                <a:spcPct val="0"/>
              </a:spcBef>
              <a:buClr>
                <a:schemeClr val="tx1"/>
              </a:buClr>
            </a:pPr>
            <a:r>
              <a:rPr lang="en-US" altLang="zh-CN" sz="1800" dirty="0">
                <a:latin typeface="Arial" panose="020B0604020202020204" pitchFamily="34" charset="0"/>
              </a:rPr>
              <a:t>3	 64K	  60K	</a:t>
            </a:r>
            <a:r>
              <a:rPr lang="zh-CN" altLang="en-US" sz="1800" dirty="0">
                <a:latin typeface="Arial" panose="020B0604020202020204" pitchFamily="34" charset="0"/>
              </a:rPr>
              <a:t>未使用</a:t>
            </a:r>
            <a:endParaRPr lang="zh-CN" altLang="en-US" sz="1800" dirty="0">
              <a:latin typeface="Arial" panose="020B0604020202020204" pitchFamily="34" charset="0"/>
            </a:endParaRPr>
          </a:p>
          <a:p>
            <a:pPr>
              <a:lnSpc>
                <a:spcPct val="230000"/>
              </a:lnSpc>
              <a:spcBef>
                <a:spcPct val="0"/>
              </a:spcBef>
              <a:buClr>
                <a:schemeClr val="tx1"/>
              </a:buClr>
            </a:pPr>
            <a:r>
              <a:rPr lang="en-US" altLang="zh-CN" sz="1800" dirty="0">
                <a:latin typeface="Arial" panose="020B0604020202020204" pitchFamily="34" charset="0"/>
              </a:rPr>
              <a:t>4	132K	124K	</a:t>
            </a:r>
            <a:r>
              <a:rPr lang="zh-CN" altLang="en-US" sz="1800" dirty="0">
                <a:latin typeface="Arial" panose="020B0604020202020204" pitchFamily="34" charset="0"/>
              </a:rPr>
              <a:t>未使用</a:t>
            </a:r>
            <a:endParaRPr lang="zh-CN" altLang="en-US" sz="1800" dirty="0">
              <a:latin typeface="Arial" panose="020B0604020202020204" pitchFamily="34" charset="0"/>
            </a:endParaRPr>
          </a:p>
        </p:txBody>
      </p:sp>
      <p:grpSp>
        <p:nvGrpSpPr>
          <p:cNvPr id="10" name="Group 68"/>
          <p:cNvGrpSpPr/>
          <p:nvPr/>
        </p:nvGrpSpPr>
        <p:grpSpPr>
          <a:xfrm>
            <a:off x="5114925" y="2478088"/>
            <a:ext cx="2060575" cy="431800"/>
            <a:chOff x="3787" y="1752"/>
            <a:chExt cx="1298" cy="499"/>
          </a:xfrm>
        </p:grpSpPr>
        <p:sp>
          <p:nvSpPr>
            <p:cNvPr id="37950" name="Text Box 69"/>
            <p:cNvSpPr txBox="1"/>
            <p:nvPr/>
          </p:nvSpPr>
          <p:spPr>
            <a:xfrm>
              <a:off x="3840" y="1752"/>
              <a:ext cx="1084" cy="459"/>
            </a:xfrm>
            <a:prstGeom prst="rect">
              <a:avLst/>
            </a:prstGeom>
            <a:noFill/>
            <a:ln w="9525">
              <a:noFill/>
            </a:ln>
          </p:spPr>
          <p:txBody>
            <a:bodyPr>
              <a:spAutoFit/>
            </a:bodyPr>
            <a:p>
              <a:pPr algn="l">
                <a:spcBef>
                  <a:spcPct val="0"/>
                </a:spcBef>
              </a:pPr>
              <a:r>
                <a:rPr lang="zh-CN" altLang="en-US" sz="2000" dirty="0">
                  <a:solidFill>
                    <a:srgbClr val="FF0000"/>
                  </a:solidFill>
                  <a:latin typeface="楷体_GB2312" pitchFamily="49" charset="-122"/>
                  <a:ea typeface="楷体_GB2312" pitchFamily="49" charset="-122"/>
                </a:rPr>
                <a:t>进程</a:t>
              </a:r>
              <a:r>
                <a:rPr lang="en-US" altLang="zh-CN" sz="2000" dirty="0">
                  <a:solidFill>
                    <a:srgbClr val="FF0000"/>
                  </a:solidFill>
                  <a:latin typeface="楷体_GB2312" pitchFamily="49" charset="-122"/>
                  <a:ea typeface="楷体_GB2312" pitchFamily="49" charset="-122"/>
                </a:rPr>
                <a:t>B</a:t>
              </a:r>
              <a:r>
                <a:rPr lang="zh-CN" altLang="en-US" sz="2000" dirty="0">
                  <a:solidFill>
                    <a:srgbClr val="FF0000"/>
                  </a:solidFill>
                  <a:latin typeface="楷体_GB2312" pitchFamily="49" charset="-122"/>
                  <a:ea typeface="楷体_GB2312" pitchFamily="49" charset="-122"/>
                </a:rPr>
                <a:t>（</a:t>
              </a:r>
              <a:r>
                <a:rPr lang="en-US" altLang="zh-CN" sz="2000" dirty="0">
                  <a:solidFill>
                    <a:srgbClr val="FF0000"/>
                  </a:solidFill>
                  <a:latin typeface="楷体_GB2312" pitchFamily="49" charset="-122"/>
                  <a:ea typeface="楷体_GB2312" pitchFamily="49" charset="-122"/>
                </a:rPr>
                <a:t>25K</a:t>
              </a:r>
              <a:r>
                <a:rPr lang="zh-CN" altLang="en-US" sz="2000" dirty="0">
                  <a:solidFill>
                    <a:srgbClr val="FF0000"/>
                  </a:solidFill>
                  <a:latin typeface="楷体_GB2312" pitchFamily="49" charset="-122"/>
                  <a:ea typeface="楷体_GB2312" pitchFamily="49" charset="-122"/>
                </a:rPr>
                <a:t>）</a:t>
              </a:r>
              <a:endParaRPr lang="zh-CN" altLang="en-US" sz="2000" dirty="0">
                <a:solidFill>
                  <a:srgbClr val="FF0000"/>
                </a:solidFill>
                <a:latin typeface="楷体_GB2312" pitchFamily="49" charset="-122"/>
                <a:ea typeface="楷体_GB2312" pitchFamily="49" charset="-122"/>
              </a:endParaRPr>
            </a:p>
          </p:txBody>
        </p:sp>
        <p:sp>
          <p:nvSpPr>
            <p:cNvPr id="37951" name="Rectangle 70" descr="深色上对角线"/>
            <p:cNvSpPr/>
            <p:nvPr/>
          </p:nvSpPr>
          <p:spPr>
            <a:xfrm>
              <a:off x="3787" y="2133"/>
              <a:ext cx="1298" cy="118"/>
            </a:xfrm>
            <a:prstGeom prst="rect">
              <a:avLst/>
            </a:prstGeom>
            <a:pattFill prst="dkUpDiag">
              <a:fgClr>
                <a:schemeClr val="accent1"/>
              </a:fgClr>
              <a:bgClr>
                <a:schemeClr val="bg1"/>
              </a:bgClr>
            </a:pattFill>
            <a:ln w="9525" cap="flat" cmpd="sng">
              <a:solidFill>
                <a:srgbClr val="008000"/>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pSp>
      <p:grpSp>
        <p:nvGrpSpPr>
          <p:cNvPr id="11" name="Group 71"/>
          <p:cNvGrpSpPr/>
          <p:nvPr/>
        </p:nvGrpSpPr>
        <p:grpSpPr>
          <a:xfrm>
            <a:off x="4211638" y="1160463"/>
            <a:ext cx="915987" cy="4244975"/>
            <a:chOff x="2653" y="731"/>
            <a:chExt cx="577" cy="2674"/>
          </a:xfrm>
        </p:grpSpPr>
        <p:sp>
          <p:nvSpPr>
            <p:cNvPr id="37944" name="Text Box 72"/>
            <p:cNvSpPr txBox="1"/>
            <p:nvPr/>
          </p:nvSpPr>
          <p:spPr>
            <a:xfrm>
              <a:off x="2748" y="1089"/>
              <a:ext cx="482" cy="231"/>
            </a:xfrm>
            <a:prstGeom prst="rect">
              <a:avLst/>
            </a:prstGeom>
            <a:noFill/>
            <a:ln w="9525">
              <a:noFill/>
            </a:ln>
          </p:spPr>
          <p:txBody>
            <a:bodyPr>
              <a:spAutoFit/>
            </a:bodyPr>
            <a:p>
              <a:pPr algn="r"/>
              <a:r>
                <a:rPr lang="en-US" altLang="zh-CN" sz="1800" dirty="0">
                  <a:latin typeface="Times New Roman" panose="02020603050405020304" pitchFamily="18" charset="0"/>
                </a:rPr>
                <a:t>20K</a:t>
              </a:r>
              <a:endParaRPr lang="en-US" altLang="zh-CN" sz="1800" dirty="0">
                <a:latin typeface="Times New Roman" panose="02020603050405020304" pitchFamily="18" charset="0"/>
              </a:endParaRPr>
            </a:p>
          </p:txBody>
        </p:sp>
        <p:sp>
          <p:nvSpPr>
            <p:cNvPr id="37945" name="Text Box 73"/>
            <p:cNvSpPr txBox="1"/>
            <p:nvPr/>
          </p:nvSpPr>
          <p:spPr>
            <a:xfrm>
              <a:off x="2795" y="1337"/>
              <a:ext cx="435" cy="250"/>
            </a:xfrm>
            <a:prstGeom prst="rect">
              <a:avLst/>
            </a:prstGeom>
            <a:noFill/>
            <a:ln w="9525">
              <a:noFill/>
            </a:ln>
          </p:spPr>
          <p:txBody>
            <a:bodyPr>
              <a:spAutoFit/>
            </a:bodyPr>
            <a:p>
              <a:pPr algn="r"/>
              <a:r>
                <a:rPr lang="en-US" altLang="zh-CN" sz="2000" dirty="0">
                  <a:latin typeface="Times New Roman" panose="02020603050405020304" pitchFamily="18" charset="0"/>
                </a:rPr>
                <a:t>28K</a:t>
              </a:r>
              <a:endParaRPr lang="en-US" altLang="zh-CN" sz="2000" dirty="0">
                <a:latin typeface="Times New Roman" panose="02020603050405020304" pitchFamily="18" charset="0"/>
              </a:endParaRPr>
            </a:p>
          </p:txBody>
        </p:sp>
        <p:sp>
          <p:nvSpPr>
            <p:cNvPr id="37946" name="Text Box 74"/>
            <p:cNvSpPr txBox="1"/>
            <p:nvPr/>
          </p:nvSpPr>
          <p:spPr>
            <a:xfrm>
              <a:off x="2795" y="1795"/>
              <a:ext cx="435" cy="231"/>
            </a:xfrm>
            <a:prstGeom prst="rect">
              <a:avLst/>
            </a:prstGeom>
            <a:noFill/>
            <a:ln w="9525">
              <a:noFill/>
            </a:ln>
          </p:spPr>
          <p:txBody>
            <a:bodyPr>
              <a:spAutoFit/>
            </a:bodyPr>
            <a:p>
              <a:pPr algn="r"/>
              <a:r>
                <a:rPr lang="en-US" altLang="zh-CN" sz="1800" dirty="0">
                  <a:latin typeface="Times New Roman" panose="02020603050405020304" pitchFamily="18" charset="0"/>
                </a:rPr>
                <a:t>60K</a:t>
              </a:r>
              <a:endParaRPr lang="en-US" altLang="zh-CN" sz="1800" dirty="0">
                <a:latin typeface="Times New Roman" panose="02020603050405020304" pitchFamily="18" charset="0"/>
              </a:endParaRPr>
            </a:p>
          </p:txBody>
        </p:sp>
        <p:sp>
          <p:nvSpPr>
            <p:cNvPr id="37947" name="Text Box 75"/>
            <p:cNvSpPr txBox="1"/>
            <p:nvPr/>
          </p:nvSpPr>
          <p:spPr>
            <a:xfrm>
              <a:off x="2749" y="2417"/>
              <a:ext cx="481" cy="212"/>
            </a:xfrm>
            <a:prstGeom prst="rect">
              <a:avLst/>
            </a:prstGeom>
            <a:noFill/>
            <a:ln w="9525">
              <a:noFill/>
            </a:ln>
          </p:spPr>
          <p:txBody>
            <a:bodyPr>
              <a:spAutoFit/>
            </a:bodyPr>
            <a:p>
              <a:pPr algn="r"/>
              <a:r>
                <a:rPr lang="en-US" altLang="zh-CN" sz="1600" dirty="0">
                  <a:latin typeface="Times New Roman" panose="02020603050405020304" pitchFamily="18" charset="0"/>
                </a:rPr>
                <a:t>124K</a:t>
              </a:r>
              <a:endParaRPr lang="en-US" altLang="zh-CN" sz="1600" dirty="0">
                <a:latin typeface="Times New Roman" panose="02020603050405020304" pitchFamily="18" charset="0"/>
              </a:endParaRPr>
            </a:p>
          </p:txBody>
        </p:sp>
        <p:sp>
          <p:nvSpPr>
            <p:cNvPr id="37948" name="Text Box 76"/>
            <p:cNvSpPr txBox="1"/>
            <p:nvPr/>
          </p:nvSpPr>
          <p:spPr>
            <a:xfrm>
              <a:off x="2653" y="3174"/>
              <a:ext cx="577" cy="231"/>
            </a:xfrm>
            <a:prstGeom prst="rect">
              <a:avLst/>
            </a:prstGeom>
            <a:noFill/>
            <a:ln w="9525">
              <a:noFill/>
            </a:ln>
          </p:spPr>
          <p:txBody>
            <a:bodyPr>
              <a:spAutoFit/>
            </a:bodyPr>
            <a:p>
              <a:pPr algn="r"/>
              <a:r>
                <a:rPr lang="en-US" altLang="zh-CN" sz="1800" dirty="0">
                  <a:latin typeface="Times New Roman" panose="02020603050405020304" pitchFamily="18" charset="0"/>
                </a:rPr>
                <a:t>256K-1</a:t>
              </a:r>
              <a:endParaRPr lang="en-US" altLang="zh-CN" sz="1800" dirty="0">
                <a:latin typeface="Times New Roman" panose="02020603050405020304" pitchFamily="18" charset="0"/>
              </a:endParaRPr>
            </a:p>
          </p:txBody>
        </p:sp>
        <p:sp>
          <p:nvSpPr>
            <p:cNvPr id="37949" name="Text Box 77"/>
            <p:cNvSpPr txBox="1"/>
            <p:nvPr/>
          </p:nvSpPr>
          <p:spPr>
            <a:xfrm>
              <a:off x="2795" y="731"/>
              <a:ext cx="435" cy="231"/>
            </a:xfrm>
            <a:prstGeom prst="rect">
              <a:avLst/>
            </a:prstGeom>
            <a:noFill/>
            <a:ln w="9525">
              <a:noFill/>
            </a:ln>
          </p:spPr>
          <p:txBody>
            <a:bodyPr>
              <a:spAutoFit/>
            </a:bodyPr>
            <a:p>
              <a:pPr algn="r"/>
              <a:r>
                <a:rPr lang="en-US" altLang="zh-CN" sz="1800" dirty="0">
                  <a:latin typeface="Times New Roman" panose="02020603050405020304" pitchFamily="18" charset="0"/>
                </a:rPr>
                <a:t>0K</a:t>
              </a:r>
              <a:endParaRPr lang="en-US" altLang="zh-CN" sz="1800" dirty="0">
                <a:latin typeface="Times New Roman" panose="02020603050405020304" pitchFamily="18" charset="0"/>
              </a:endParaRPr>
            </a:p>
          </p:txBody>
        </p:sp>
      </p:grpSp>
      <p:sp>
        <p:nvSpPr>
          <p:cNvPr id="399438" name="Line 78"/>
          <p:cNvSpPr/>
          <p:nvPr/>
        </p:nvSpPr>
        <p:spPr>
          <a:xfrm>
            <a:off x="5108575" y="1700213"/>
            <a:ext cx="0" cy="3311525"/>
          </a:xfrm>
          <a:prstGeom prst="line">
            <a:avLst/>
          </a:prstGeom>
          <a:ln w="28575" cap="flat" cmpd="sng">
            <a:solidFill>
              <a:srgbClr val="339966"/>
            </a:solidFill>
            <a:prstDash val="solid"/>
            <a:headEnd type="none" w="med" len="med"/>
            <a:tailEnd type="none" w="med" len="med"/>
          </a:ln>
        </p:spPr>
      </p:sp>
      <p:sp>
        <p:nvSpPr>
          <p:cNvPr id="399439" name="Line 79"/>
          <p:cNvSpPr/>
          <p:nvPr/>
        </p:nvSpPr>
        <p:spPr>
          <a:xfrm>
            <a:off x="7164388" y="1700213"/>
            <a:ext cx="0" cy="3311525"/>
          </a:xfrm>
          <a:prstGeom prst="line">
            <a:avLst/>
          </a:prstGeom>
          <a:ln w="28575" cap="flat" cmpd="sng">
            <a:solidFill>
              <a:srgbClr val="339966"/>
            </a:solidFill>
            <a:prstDash val="solid"/>
            <a:headEnd type="none" w="med" len="med"/>
            <a:tailEnd type="none" w="med" len="med"/>
          </a:ln>
        </p:spPr>
      </p:sp>
      <p:sp>
        <p:nvSpPr>
          <p:cNvPr id="399440" name="Line 80"/>
          <p:cNvSpPr>
            <a:spLocks noChangeShapeType="1"/>
          </p:cNvSpPr>
          <p:nvPr/>
        </p:nvSpPr>
        <p:spPr bwMode="auto">
          <a:xfrm flipH="1" flipV="1">
            <a:off x="6084888" y="3716338"/>
            <a:ext cx="503238" cy="1728788"/>
          </a:xfrm>
          <a:prstGeom prst="line">
            <a:avLst/>
          </a:prstGeom>
          <a:noFill/>
          <a:ln w="15875">
            <a:solidFill>
              <a:schemeClr val="tx1"/>
            </a:solidFill>
            <a:round/>
            <a:tailEnd type="triangle" w="med" len="med"/>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9441" name="Line 81"/>
          <p:cNvSpPr>
            <a:spLocks noChangeShapeType="1"/>
          </p:cNvSpPr>
          <p:nvPr/>
        </p:nvSpPr>
        <p:spPr bwMode="auto">
          <a:xfrm flipH="1" flipV="1">
            <a:off x="6443663" y="2852738"/>
            <a:ext cx="360363" cy="2592388"/>
          </a:xfrm>
          <a:prstGeom prst="line">
            <a:avLst/>
          </a:prstGeom>
          <a:noFill/>
          <a:ln w="15875">
            <a:solidFill>
              <a:schemeClr val="tx1"/>
            </a:solidFill>
            <a:round/>
            <a:tailEnd type="triangle" w="med" len="med"/>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9442" name="Line 82"/>
          <p:cNvSpPr>
            <a:spLocks noChangeShapeType="1"/>
          </p:cNvSpPr>
          <p:nvPr/>
        </p:nvSpPr>
        <p:spPr bwMode="auto">
          <a:xfrm flipH="1" flipV="1">
            <a:off x="6804025" y="2133600"/>
            <a:ext cx="360363" cy="3311525"/>
          </a:xfrm>
          <a:prstGeom prst="line">
            <a:avLst/>
          </a:prstGeom>
          <a:noFill/>
          <a:ln w="15875">
            <a:solidFill>
              <a:schemeClr val="tx1"/>
            </a:solidFill>
            <a:round/>
            <a:tailEnd type="triangle" w="med" len="med"/>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9443" name="Text Box 83"/>
          <p:cNvSpPr txBox="1"/>
          <p:nvPr/>
        </p:nvSpPr>
        <p:spPr>
          <a:xfrm>
            <a:off x="3059113" y="2330450"/>
            <a:ext cx="1008062" cy="366713"/>
          </a:xfrm>
          <a:prstGeom prst="rect">
            <a:avLst/>
          </a:prstGeom>
          <a:solidFill>
            <a:srgbClr val="FFF8E5"/>
          </a:solidFill>
          <a:ln w="19050">
            <a:noFill/>
          </a:ln>
        </p:spPr>
        <p:txBody>
          <a:bodyPr>
            <a:spAutoFit/>
          </a:bodyPr>
          <a:p>
            <a:pPr>
              <a:spcBef>
                <a:spcPct val="0"/>
              </a:spcBef>
              <a:buClr>
                <a:schemeClr val="tx1"/>
              </a:buClr>
            </a:pPr>
            <a:r>
              <a:rPr lang="zh-CN" altLang="en-US" sz="1800" dirty="0">
                <a:latin typeface="Arial" panose="020B0604020202020204" pitchFamily="34" charset="0"/>
              </a:rPr>
              <a:t>已使用</a:t>
            </a:r>
            <a:endParaRPr lang="zh-CN" altLang="en-US" sz="1800" dirty="0">
              <a:latin typeface="Arial" panose="020B0604020202020204" pitchFamily="34" charset="0"/>
            </a:endParaRPr>
          </a:p>
        </p:txBody>
      </p:sp>
      <p:sp>
        <p:nvSpPr>
          <p:cNvPr id="399444" name="Text Box 84"/>
          <p:cNvSpPr txBox="1"/>
          <p:nvPr/>
        </p:nvSpPr>
        <p:spPr>
          <a:xfrm>
            <a:off x="3059113" y="2997200"/>
            <a:ext cx="1008062" cy="366713"/>
          </a:xfrm>
          <a:prstGeom prst="rect">
            <a:avLst/>
          </a:prstGeom>
          <a:solidFill>
            <a:srgbClr val="FFF8E5"/>
          </a:solidFill>
          <a:ln w="19050">
            <a:noFill/>
          </a:ln>
        </p:spPr>
        <p:txBody>
          <a:bodyPr>
            <a:spAutoFit/>
          </a:bodyPr>
          <a:p>
            <a:pPr>
              <a:spcBef>
                <a:spcPct val="0"/>
              </a:spcBef>
              <a:buClr>
                <a:schemeClr val="tx1"/>
              </a:buClr>
            </a:pPr>
            <a:r>
              <a:rPr lang="zh-CN" altLang="en-US" sz="1800" dirty="0">
                <a:latin typeface="Arial" panose="020B0604020202020204" pitchFamily="34" charset="0"/>
              </a:rPr>
              <a:t>已使用</a:t>
            </a:r>
            <a:endParaRPr lang="zh-CN" altLang="en-US" sz="1800" dirty="0">
              <a:latin typeface="Arial" panose="020B0604020202020204" pitchFamily="34" charset="0"/>
            </a:endParaRPr>
          </a:p>
        </p:txBody>
      </p:sp>
      <p:sp>
        <p:nvSpPr>
          <p:cNvPr id="399445" name="Text Box 85"/>
          <p:cNvSpPr txBox="1"/>
          <p:nvPr/>
        </p:nvSpPr>
        <p:spPr>
          <a:xfrm>
            <a:off x="3059113" y="3644900"/>
            <a:ext cx="1008062" cy="366713"/>
          </a:xfrm>
          <a:prstGeom prst="rect">
            <a:avLst/>
          </a:prstGeom>
          <a:solidFill>
            <a:srgbClr val="FFF8E5"/>
          </a:solidFill>
          <a:ln w="19050">
            <a:noFill/>
          </a:ln>
        </p:spPr>
        <p:txBody>
          <a:bodyPr>
            <a:spAutoFit/>
          </a:bodyPr>
          <a:p>
            <a:pPr>
              <a:spcBef>
                <a:spcPct val="0"/>
              </a:spcBef>
              <a:buClr>
                <a:schemeClr val="tx1"/>
              </a:buClr>
            </a:pPr>
            <a:r>
              <a:rPr lang="zh-CN" altLang="en-US" sz="1800" dirty="0">
                <a:latin typeface="Arial" panose="020B0604020202020204" pitchFamily="34" charset="0"/>
              </a:rPr>
              <a:t>已使用</a:t>
            </a:r>
            <a:endParaRPr lang="zh-CN" altLang="en-US" sz="1800" dirty="0">
              <a:latin typeface="Arial" panose="020B0604020202020204" pitchFamily="34" charset="0"/>
            </a:endParaRPr>
          </a:p>
        </p:txBody>
      </p:sp>
      <p:sp>
        <p:nvSpPr>
          <p:cNvPr id="399446" name="Text Box 86"/>
          <p:cNvSpPr txBox="1"/>
          <p:nvPr/>
        </p:nvSpPr>
        <p:spPr>
          <a:xfrm>
            <a:off x="1114425" y="5383213"/>
            <a:ext cx="2736850" cy="1311275"/>
          </a:xfrm>
          <a:prstGeom prst="rect">
            <a:avLst/>
          </a:prstGeom>
          <a:noFill/>
          <a:ln w="9525">
            <a:noFill/>
          </a:ln>
        </p:spPr>
        <p:txBody>
          <a:bodyPr>
            <a:spAutoFit/>
          </a:bodyPr>
          <a:p>
            <a:pPr algn="l">
              <a:spcBef>
                <a:spcPct val="0"/>
              </a:spcBef>
              <a:buChar char="•"/>
            </a:pPr>
            <a:r>
              <a:rPr lang="zh-CN" altLang="en-US" sz="2000" dirty="0">
                <a:latin typeface="楷体_GB2312" pitchFamily="49" charset="-122"/>
                <a:ea typeface="楷体_GB2312" pitchFamily="49" charset="-122"/>
              </a:rPr>
              <a:t>进程</a:t>
            </a:r>
            <a:r>
              <a:rPr lang="en-US" altLang="zh-CN" sz="2000" dirty="0">
                <a:latin typeface="楷体_GB2312" pitchFamily="49" charset="-122"/>
                <a:ea typeface="楷体_GB2312" pitchFamily="49" charset="-122"/>
              </a:rPr>
              <a:t>A</a:t>
            </a:r>
            <a:r>
              <a:rPr lang="zh-CN" altLang="en-US" sz="2000" dirty="0">
                <a:latin typeface="楷体_GB2312" pitchFamily="49" charset="-122"/>
                <a:ea typeface="楷体_GB2312" pitchFamily="49" charset="-122"/>
              </a:rPr>
              <a:t>申请</a:t>
            </a:r>
            <a:r>
              <a:rPr lang="en-US" altLang="zh-CN" sz="2000" dirty="0">
                <a:latin typeface="楷体_GB2312" pitchFamily="49" charset="-122"/>
                <a:ea typeface="楷体_GB2312" pitchFamily="49" charset="-122"/>
              </a:rPr>
              <a:t>6K</a:t>
            </a:r>
            <a:r>
              <a:rPr lang="zh-CN" altLang="en-US" sz="2000" dirty="0">
                <a:latin typeface="楷体_GB2312" pitchFamily="49" charset="-122"/>
                <a:ea typeface="楷体_GB2312" pitchFamily="49" charset="-122"/>
              </a:rPr>
              <a:t>空间</a:t>
            </a:r>
            <a:endParaRPr lang="zh-CN" altLang="en-US" sz="2000" dirty="0">
              <a:latin typeface="楷体_GB2312" pitchFamily="49" charset="-122"/>
              <a:ea typeface="楷体_GB2312" pitchFamily="49" charset="-122"/>
            </a:endParaRPr>
          </a:p>
          <a:p>
            <a:pPr algn="l">
              <a:spcBef>
                <a:spcPct val="0"/>
              </a:spcBef>
              <a:buChar char="•"/>
            </a:pPr>
            <a:r>
              <a:rPr lang="zh-CN" altLang="en-US" sz="1800" dirty="0">
                <a:latin typeface="Arial" panose="020B0604020202020204" pitchFamily="34" charset="0"/>
              </a:rPr>
              <a:t>进程</a:t>
            </a:r>
            <a:r>
              <a:rPr lang="en-US" altLang="zh-CN" sz="1800" dirty="0">
                <a:latin typeface="Arial" panose="020B0604020202020204" pitchFamily="34" charset="0"/>
              </a:rPr>
              <a:t>B</a:t>
            </a:r>
            <a:r>
              <a:rPr lang="zh-CN" altLang="en-US" sz="2000" dirty="0">
                <a:latin typeface="楷体_GB2312" pitchFamily="49" charset="-122"/>
                <a:ea typeface="楷体_GB2312" pitchFamily="49" charset="-122"/>
              </a:rPr>
              <a:t>申请</a:t>
            </a:r>
            <a:r>
              <a:rPr lang="en-US" altLang="zh-CN" sz="1800" dirty="0">
                <a:latin typeface="Arial" panose="020B0604020202020204" pitchFamily="34" charset="0"/>
              </a:rPr>
              <a:t>25K</a:t>
            </a:r>
            <a:r>
              <a:rPr lang="zh-CN" altLang="en-US" sz="2000" dirty="0">
                <a:latin typeface="楷体_GB2312" pitchFamily="49" charset="-122"/>
                <a:ea typeface="楷体_GB2312" pitchFamily="49" charset="-122"/>
              </a:rPr>
              <a:t>空间</a:t>
            </a:r>
            <a:endParaRPr lang="zh-CN" altLang="en-US" sz="2000" dirty="0">
              <a:latin typeface="楷体_GB2312" pitchFamily="49" charset="-122"/>
              <a:ea typeface="楷体_GB2312" pitchFamily="49" charset="-122"/>
            </a:endParaRPr>
          </a:p>
          <a:p>
            <a:pPr algn="l">
              <a:spcBef>
                <a:spcPct val="0"/>
              </a:spcBef>
              <a:buChar char="•"/>
            </a:pPr>
            <a:r>
              <a:rPr lang="zh-CN" altLang="en-US" sz="1800" dirty="0">
                <a:latin typeface="Arial" panose="020B0604020202020204" pitchFamily="34" charset="0"/>
              </a:rPr>
              <a:t>进程</a:t>
            </a:r>
            <a:r>
              <a:rPr lang="en-US" altLang="zh-CN" sz="1800" dirty="0">
                <a:latin typeface="Arial" panose="020B0604020202020204" pitchFamily="34" charset="0"/>
              </a:rPr>
              <a:t>C</a:t>
            </a:r>
            <a:r>
              <a:rPr lang="zh-CN" altLang="en-US" sz="2000" dirty="0">
                <a:latin typeface="楷体_GB2312" pitchFamily="49" charset="-122"/>
                <a:ea typeface="楷体_GB2312" pitchFamily="49" charset="-122"/>
              </a:rPr>
              <a:t>申请</a:t>
            </a:r>
            <a:r>
              <a:rPr lang="en-US" altLang="zh-CN" sz="1800" dirty="0">
                <a:latin typeface="Arial" panose="020B0604020202020204" pitchFamily="34" charset="0"/>
              </a:rPr>
              <a:t>20K</a:t>
            </a:r>
            <a:r>
              <a:rPr lang="zh-CN" altLang="en-US" sz="1800" dirty="0">
                <a:latin typeface="Arial" panose="020B0604020202020204" pitchFamily="34" charset="0"/>
              </a:rPr>
              <a:t>空间</a:t>
            </a:r>
            <a:endParaRPr lang="zh-CN" altLang="en-US" sz="1800" dirty="0">
              <a:latin typeface="Arial" panose="020B0604020202020204" pitchFamily="34" charset="0"/>
            </a:endParaRPr>
          </a:p>
          <a:p>
            <a:pPr algn="l">
              <a:spcBef>
                <a:spcPct val="0"/>
              </a:spcBef>
              <a:buChar char="•"/>
            </a:pPr>
            <a:r>
              <a:rPr lang="zh-CN" altLang="en-US" sz="1800" dirty="0">
                <a:latin typeface="Arial" panose="020B0604020202020204" pitchFamily="34" charset="0"/>
              </a:rPr>
              <a:t>进程</a:t>
            </a:r>
            <a:r>
              <a:rPr lang="en-US" altLang="zh-CN" sz="1800" dirty="0">
                <a:latin typeface="Arial" panose="020B0604020202020204" pitchFamily="34" charset="0"/>
              </a:rPr>
              <a:t>B</a:t>
            </a:r>
            <a:r>
              <a:rPr lang="zh-CN" altLang="en-US" sz="1800" dirty="0">
                <a:latin typeface="Arial" panose="020B0604020202020204" pitchFamily="34" charset="0"/>
              </a:rPr>
              <a:t>释放</a:t>
            </a:r>
            <a:r>
              <a:rPr lang="en-US" altLang="zh-CN" sz="1800" dirty="0">
                <a:latin typeface="Arial" panose="020B0604020202020204" pitchFamily="34" charset="0"/>
              </a:rPr>
              <a:t>25K</a:t>
            </a:r>
            <a:r>
              <a:rPr lang="zh-CN" altLang="en-US" sz="2000" dirty="0">
                <a:latin typeface="楷体_GB2312" pitchFamily="49" charset="-122"/>
                <a:ea typeface="楷体_GB2312" pitchFamily="49" charset="-122"/>
              </a:rPr>
              <a:t>空间</a:t>
            </a:r>
            <a:endParaRPr lang="en-US" altLang="zh-CN" sz="2000" dirty="0">
              <a:latin typeface="楷体_GB2312" pitchFamily="49" charset="-122"/>
              <a:ea typeface="楷体_GB2312" pitchFamily="49" charset="-122"/>
            </a:endParaRPr>
          </a:p>
        </p:txBody>
      </p:sp>
      <p:sp>
        <p:nvSpPr>
          <p:cNvPr id="399447" name="Text Box 87"/>
          <p:cNvSpPr txBox="1"/>
          <p:nvPr/>
        </p:nvSpPr>
        <p:spPr>
          <a:xfrm>
            <a:off x="466725" y="4903788"/>
            <a:ext cx="8281988" cy="512762"/>
          </a:xfrm>
          <a:prstGeom prst="rect">
            <a:avLst/>
          </a:prstGeom>
          <a:noFill/>
          <a:ln w="9525">
            <a:noFill/>
          </a:ln>
        </p:spPr>
        <p:txBody>
          <a:bodyPr lIns="87273" tIns="43636" rIns="87273" bIns="43636">
            <a:spAutoFit/>
          </a:bodyPr>
          <a:p>
            <a:pPr marL="609600" indent="-609600" algn="just" defTabSz="873125"/>
            <a:r>
              <a:rPr lang="en-US" altLang="zh-CN" sz="2800" dirty="0">
                <a:solidFill>
                  <a:srgbClr val="FF0000"/>
                </a:solidFill>
                <a:latin typeface="Times New Roman" panose="02020603050405020304" pitchFamily="18" charset="0"/>
              </a:rPr>
              <a:t>4. </a:t>
            </a:r>
            <a:r>
              <a:rPr lang="zh-CN" altLang="en-US" sz="2800" dirty="0">
                <a:solidFill>
                  <a:srgbClr val="FF0000"/>
                </a:solidFill>
                <a:latin typeface="Times New Roman" panose="02020603050405020304" pitchFamily="18" charset="0"/>
              </a:rPr>
              <a:t>内存分配与回收</a:t>
            </a:r>
            <a:endParaRPr lang="zh-CN" altLang="en-US" sz="2800" dirty="0">
              <a:solidFill>
                <a:srgbClr val="FF0000"/>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99423">
                                            <p:txEl>
                                              <p:charRg st="0" end="13"/>
                                            </p:txEl>
                                          </p:spTgt>
                                        </p:tgtEl>
                                        <p:attrNameLst>
                                          <p:attrName>style.visibility</p:attrName>
                                        </p:attrNameLst>
                                      </p:cBhvr>
                                      <p:to>
                                        <p:strVal val="visible"/>
                                      </p:to>
                                    </p:set>
                                    <p:animEffect transition="in" filter="box(in)">
                                      <p:cBhvr>
                                        <p:cTn id="7" dur="500"/>
                                        <p:tgtEl>
                                          <p:spTgt spid="399423">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99382"/>
                                        </p:tgtEl>
                                        <p:attrNameLst>
                                          <p:attrName>style.visibility</p:attrName>
                                        </p:attrNameLst>
                                      </p:cBhvr>
                                      <p:to>
                                        <p:strVal val="visible"/>
                                      </p:to>
                                    </p:set>
                                    <p:animEffect transition="in" filter="box(in)">
                                      <p:cBhvr>
                                        <p:cTn id="12" dur="500"/>
                                        <p:tgtEl>
                                          <p:spTgt spid="39938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in)">
                                      <p:cBhvr>
                                        <p:cTn id="22" dur="500"/>
                                        <p:tgtEl>
                                          <p:spTgt spid="2"/>
                                        </p:tgtEl>
                                      </p:cBhvr>
                                    </p:animEffect>
                                  </p:childTnLst>
                                </p:cTn>
                              </p:par>
                              <p:par>
                                <p:cTn id="23" presetID="4" presetClass="entr" presetSubtype="16" fill="hold" nodeType="withEffect">
                                  <p:stCondLst>
                                    <p:cond delay="0"/>
                                  </p:stCondLst>
                                  <p:childTnLst>
                                    <p:set>
                                      <p:cBhvr>
                                        <p:cTn id="24" dur="1" fill="hold">
                                          <p:stCondLst>
                                            <p:cond delay="0"/>
                                          </p:stCondLst>
                                        </p:cTn>
                                        <p:tgtEl>
                                          <p:spTgt spid="399438"/>
                                        </p:tgtEl>
                                        <p:attrNameLst>
                                          <p:attrName>style.visibility</p:attrName>
                                        </p:attrNameLst>
                                      </p:cBhvr>
                                      <p:to>
                                        <p:strVal val="visible"/>
                                      </p:to>
                                    </p:set>
                                    <p:animEffect transition="in" filter="box(in)">
                                      <p:cBhvr>
                                        <p:cTn id="25" dur="500"/>
                                        <p:tgtEl>
                                          <p:spTgt spid="399438"/>
                                        </p:tgtEl>
                                      </p:cBhvr>
                                    </p:animEffect>
                                  </p:childTnLst>
                                </p:cTn>
                              </p:par>
                              <p:par>
                                <p:cTn id="26" presetID="4" presetClass="entr" presetSubtype="16" fill="hold" nodeType="withEffect">
                                  <p:stCondLst>
                                    <p:cond delay="0"/>
                                  </p:stCondLst>
                                  <p:childTnLst>
                                    <p:set>
                                      <p:cBhvr>
                                        <p:cTn id="27" dur="1" fill="hold">
                                          <p:stCondLst>
                                            <p:cond delay="0"/>
                                          </p:stCondLst>
                                        </p:cTn>
                                        <p:tgtEl>
                                          <p:spTgt spid="399439"/>
                                        </p:tgtEl>
                                        <p:attrNameLst>
                                          <p:attrName>style.visibility</p:attrName>
                                        </p:attrNameLst>
                                      </p:cBhvr>
                                      <p:to>
                                        <p:strVal val="visible"/>
                                      </p:to>
                                    </p:set>
                                    <p:animEffect transition="in" filter="box(in)">
                                      <p:cBhvr>
                                        <p:cTn id="28" dur="500"/>
                                        <p:tgtEl>
                                          <p:spTgt spid="399439"/>
                                        </p:tgtEl>
                                      </p:cBhvr>
                                    </p:animEffect>
                                  </p:childTnLst>
                                </p:cTn>
                              </p:par>
                              <p:par>
                                <p:cTn id="29" presetID="4" presetClass="entr" presetSubtype="16"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ox(in)">
                                      <p:cBhvr>
                                        <p:cTn id="31" dur="500"/>
                                        <p:tgtEl>
                                          <p:spTgt spid="11"/>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399414"/>
                                        </p:tgtEl>
                                        <p:attrNameLst>
                                          <p:attrName>style.visibility</p:attrName>
                                        </p:attrNameLst>
                                      </p:cBhvr>
                                      <p:to>
                                        <p:strVal val="visible"/>
                                      </p:to>
                                    </p:set>
                                    <p:animEffect transition="in" filter="box(in)">
                                      <p:cBhvr>
                                        <p:cTn id="34" dur="500"/>
                                        <p:tgtEl>
                                          <p:spTgt spid="399414"/>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399427"/>
                                        </p:tgtEl>
                                        <p:attrNameLst>
                                          <p:attrName>style.visibility</p:attrName>
                                        </p:attrNameLst>
                                      </p:cBhvr>
                                      <p:to>
                                        <p:strVal val="visible"/>
                                      </p:to>
                                    </p:set>
                                    <p:animEffect transition="in" filter="box(in)">
                                      <p:cBhvr>
                                        <p:cTn id="39" dur="500"/>
                                        <p:tgtEl>
                                          <p:spTgt spid="399427"/>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399447">
                                            <p:txEl>
                                              <p:charRg st="0" end="11"/>
                                            </p:txEl>
                                          </p:spTgt>
                                        </p:tgtEl>
                                        <p:attrNameLst>
                                          <p:attrName>style.visibility</p:attrName>
                                        </p:attrNameLst>
                                      </p:cBhvr>
                                      <p:to>
                                        <p:strVal val="visible"/>
                                      </p:to>
                                    </p:set>
                                    <p:animEffect transition="in" filter="box(in)">
                                      <p:cBhvr>
                                        <p:cTn id="44" dur="500"/>
                                        <p:tgtEl>
                                          <p:spTgt spid="399447">
                                            <p:txEl>
                                              <p:charRg st="0"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nodeType="clickEffect">
                                  <p:stCondLst>
                                    <p:cond delay="0"/>
                                  </p:stCondLst>
                                  <p:childTnLst>
                                    <p:set>
                                      <p:cBhvr>
                                        <p:cTn id="48" dur="1" fill="hold">
                                          <p:stCondLst>
                                            <p:cond delay="0"/>
                                          </p:stCondLst>
                                        </p:cTn>
                                        <p:tgtEl>
                                          <p:spTgt spid="399446">
                                            <p:txEl>
                                              <p:charRg st="0" end="10"/>
                                            </p:txEl>
                                          </p:spTgt>
                                        </p:tgtEl>
                                        <p:attrNameLst>
                                          <p:attrName>style.visibility</p:attrName>
                                        </p:attrNameLst>
                                      </p:cBhvr>
                                      <p:to>
                                        <p:strVal val="visible"/>
                                      </p:to>
                                    </p:set>
                                    <p:animEffect transition="in" filter="box(in)">
                                      <p:cBhvr>
                                        <p:cTn id="49" dur="500"/>
                                        <p:tgtEl>
                                          <p:spTgt spid="399446">
                                            <p:txEl>
                                              <p:charRg st="0" end="1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box(in)">
                                      <p:cBhvr>
                                        <p:cTn id="54" dur="500"/>
                                        <p:tgtEl>
                                          <p:spTgt spid="8"/>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grpId="0" nodeType="clickEffect">
                                  <p:stCondLst>
                                    <p:cond delay="0"/>
                                  </p:stCondLst>
                                  <p:childTnLst>
                                    <p:set>
                                      <p:cBhvr>
                                        <p:cTn id="58" dur="1" fill="hold">
                                          <p:stCondLst>
                                            <p:cond delay="0"/>
                                          </p:stCondLst>
                                        </p:cTn>
                                        <p:tgtEl>
                                          <p:spTgt spid="399443"/>
                                        </p:tgtEl>
                                        <p:attrNameLst>
                                          <p:attrName>style.visibility</p:attrName>
                                        </p:attrNameLst>
                                      </p:cBhvr>
                                      <p:to>
                                        <p:strVal val="visible"/>
                                      </p:to>
                                    </p:set>
                                    <p:animEffect transition="in" filter="box(in)">
                                      <p:cBhvr>
                                        <p:cTn id="59" dur="500"/>
                                        <p:tgtEl>
                                          <p:spTgt spid="399443"/>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16" fill="hold" nodeType="clickEffect">
                                  <p:stCondLst>
                                    <p:cond delay="0"/>
                                  </p:stCondLst>
                                  <p:childTnLst>
                                    <p:set>
                                      <p:cBhvr>
                                        <p:cTn id="63" dur="1" fill="hold">
                                          <p:stCondLst>
                                            <p:cond delay="0"/>
                                          </p:stCondLst>
                                        </p:cTn>
                                        <p:tgtEl>
                                          <p:spTgt spid="399446">
                                            <p:txEl>
                                              <p:charRg st="10" end="21"/>
                                            </p:txEl>
                                          </p:spTgt>
                                        </p:tgtEl>
                                        <p:attrNameLst>
                                          <p:attrName>style.visibility</p:attrName>
                                        </p:attrNameLst>
                                      </p:cBhvr>
                                      <p:to>
                                        <p:strVal val="visible"/>
                                      </p:to>
                                    </p:set>
                                    <p:animEffect transition="in" filter="box(in)">
                                      <p:cBhvr>
                                        <p:cTn id="64" dur="500"/>
                                        <p:tgtEl>
                                          <p:spTgt spid="399446">
                                            <p:txEl>
                                              <p:charRg st="10" end="21"/>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ntr" presetSubtype="16" fill="hold" nodeType="click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box(in)">
                                      <p:cBhvr>
                                        <p:cTn id="69" dur="500"/>
                                        <p:tgtEl>
                                          <p:spTgt spid="10"/>
                                        </p:tgtEl>
                                      </p:cBhvr>
                                    </p:animEffect>
                                  </p:childTnLst>
                                </p:cTn>
                              </p:par>
                            </p:childTnLst>
                          </p:cTn>
                        </p:par>
                      </p:childTnLst>
                    </p:cTn>
                  </p:par>
                  <p:par>
                    <p:cTn id="70" fill="hold">
                      <p:stCondLst>
                        <p:cond delay="indefinite"/>
                      </p:stCondLst>
                      <p:childTnLst>
                        <p:par>
                          <p:cTn id="71" fill="hold">
                            <p:stCondLst>
                              <p:cond delay="0"/>
                            </p:stCondLst>
                            <p:childTnLst>
                              <p:par>
                                <p:cTn id="72" presetID="4" presetClass="entr" presetSubtype="16" fill="hold" grpId="0" nodeType="clickEffect">
                                  <p:stCondLst>
                                    <p:cond delay="0"/>
                                  </p:stCondLst>
                                  <p:childTnLst>
                                    <p:set>
                                      <p:cBhvr>
                                        <p:cTn id="73" dur="1" fill="hold">
                                          <p:stCondLst>
                                            <p:cond delay="0"/>
                                          </p:stCondLst>
                                        </p:cTn>
                                        <p:tgtEl>
                                          <p:spTgt spid="399444"/>
                                        </p:tgtEl>
                                        <p:attrNameLst>
                                          <p:attrName>style.visibility</p:attrName>
                                        </p:attrNameLst>
                                      </p:cBhvr>
                                      <p:to>
                                        <p:strVal val="visible"/>
                                      </p:to>
                                    </p:set>
                                    <p:animEffect transition="in" filter="box(in)">
                                      <p:cBhvr>
                                        <p:cTn id="74" dur="500"/>
                                        <p:tgtEl>
                                          <p:spTgt spid="399444"/>
                                        </p:tgtEl>
                                      </p:cBhvr>
                                    </p:animEffect>
                                  </p:childTnLst>
                                </p:cTn>
                              </p:par>
                            </p:childTnLst>
                          </p:cTn>
                        </p:par>
                      </p:childTnLst>
                    </p:cTn>
                  </p:par>
                  <p:par>
                    <p:cTn id="75" fill="hold">
                      <p:stCondLst>
                        <p:cond delay="indefinite"/>
                      </p:stCondLst>
                      <p:childTnLst>
                        <p:par>
                          <p:cTn id="76" fill="hold">
                            <p:stCondLst>
                              <p:cond delay="0"/>
                            </p:stCondLst>
                            <p:childTnLst>
                              <p:par>
                                <p:cTn id="77" presetID="4" presetClass="entr" presetSubtype="16" fill="hold" nodeType="clickEffect">
                                  <p:stCondLst>
                                    <p:cond delay="0"/>
                                  </p:stCondLst>
                                  <p:childTnLst>
                                    <p:set>
                                      <p:cBhvr>
                                        <p:cTn id="78" dur="1" fill="hold">
                                          <p:stCondLst>
                                            <p:cond delay="0"/>
                                          </p:stCondLst>
                                        </p:cTn>
                                        <p:tgtEl>
                                          <p:spTgt spid="399446">
                                            <p:txEl>
                                              <p:charRg st="21" end="32"/>
                                            </p:txEl>
                                          </p:spTgt>
                                        </p:tgtEl>
                                        <p:attrNameLst>
                                          <p:attrName>style.visibility</p:attrName>
                                        </p:attrNameLst>
                                      </p:cBhvr>
                                      <p:to>
                                        <p:strVal val="visible"/>
                                      </p:to>
                                    </p:set>
                                    <p:animEffect transition="in" filter="box(in)">
                                      <p:cBhvr>
                                        <p:cTn id="79" dur="500"/>
                                        <p:tgtEl>
                                          <p:spTgt spid="399446">
                                            <p:txEl>
                                              <p:charRg st="21" end="32"/>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4" presetClass="entr" presetSubtype="16" fill="hold" nodeType="clickEffect">
                                  <p:stCondLst>
                                    <p:cond delay="0"/>
                                  </p:stCondLst>
                                  <p:childTnLst>
                                    <p:set>
                                      <p:cBhvr>
                                        <p:cTn id="83" dur="1" fill="hold">
                                          <p:stCondLst>
                                            <p:cond delay="0"/>
                                          </p:stCondLst>
                                        </p:cTn>
                                        <p:tgtEl>
                                          <p:spTgt spid="7"/>
                                        </p:tgtEl>
                                        <p:attrNameLst>
                                          <p:attrName>style.visibility</p:attrName>
                                        </p:attrNameLst>
                                      </p:cBhvr>
                                      <p:to>
                                        <p:strVal val="visible"/>
                                      </p:to>
                                    </p:set>
                                    <p:animEffect transition="in" filter="box(in)">
                                      <p:cBhvr>
                                        <p:cTn id="84" dur="500"/>
                                        <p:tgtEl>
                                          <p:spTgt spid="7"/>
                                        </p:tgtEl>
                                      </p:cBhvr>
                                    </p:animEffect>
                                  </p:childTnLst>
                                </p:cTn>
                              </p:par>
                            </p:childTnLst>
                          </p:cTn>
                        </p:par>
                      </p:childTnLst>
                    </p:cTn>
                  </p:par>
                  <p:par>
                    <p:cTn id="85" fill="hold">
                      <p:stCondLst>
                        <p:cond delay="indefinite"/>
                      </p:stCondLst>
                      <p:childTnLst>
                        <p:par>
                          <p:cTn id="86" fill="hold">
                            <p:stCondLst>
                              <p:cond delay="0"/>
                            </p:stCondLst>
                            <p:childTnLst>
                              <p:par>
                                <p:cTn id="87" presetID="4" presetClass="entr" presetSubtype="16" fill="hold" grpId="0" nodeType="clickEffect">
                                  <p:stCondLst>
                                    <p:cond delay="0"/>
                                  </p:stCondLst>
                                  <p:childTnLst>
                                    <p:set>
                                      <p:cBhvr>
                                        <p:cTn id="88" dur="1" fill="hold">
                                          <p:stCondLst>
                                            <p:cond delay="0"/>
                                          </p:stCondLst>
                                        </p:cTn>
                                        <p:tgtEl>
                                          <p:spTgt spid="399445"/>
                                        </p:tgtEl>
                                        <p:attrNameLst>
                                          <p:attrName>style.visibility</p:attrName>
                                        </p:attrNameLst>
                                      </p:cBhvr>
                                      <p:to>
                                        <p:strVal val="visible"/>
                                      </p:to>
                                    </p:set>
                                    <p:animEffect transition="in" filter="box(in)">
                                      <p:cBhvr>
                                        <p:cTn id="89" dur="500"/>
                                        <p:tgtEl>
                                          <p:spTgt spid="399445"/>
                                        </p:tgtEl>
                                      </p:cBhvr>
                                    </p:animEffect>
                                  </p:childTnLst>
                                </p:cTn>
                              </p:par>
                            </p:childTnLst>
                          </p:cTn>
                        </p:par>
                      </p:childTnLst>
                    </p:cTn>
                  </p:par>
                  <p:par>
                    <p:cTn id="90" fill="hold">
                      <p:stCondLst>
                        <p:cond delay="indefinite"/>
                      </p:stCondLst>
                      <p:childTnLst>
                        <p:par>
                          <p:cTn id="91" fill="hold">
                            <p:stCondLst>
                              <p:cond delay="0"/>
                            </p:stCondLst>
                            <p:childTnLst>
                              <p:par>
                                <p:cTn id="92" presetID="4" presetClass="entr" presetSubtype="16" fill="hold" grpId="0" nodeType="clickEffect">
                                  <p:stCondLst>
                                    <p:cond delay="0"/>
                                  </p:stCondLst>
                                  <p:childTnLst>
                                    <p:set>
                                      <p:cBhvr>
                                        <p:cTn id="93" dur="1" fill="hold">
                                          <p:stCondLst>
                                            <p:cond delay="0"/>
                                          </p:stCondLst>
                                        </p:cTn>
                                        <p:tgtEl>
                                          <p:spTgt spid="399421"/>
                                        </p:tgtEl>
                                        <p:attrNameLst>
                                          <p:attrName>style.visibility</p:attrName>
                                        </p:attrNameLst>
                                      </p:cBhvr>
                                      <p:to>
                                        <p:strVal val="visible"/>
                                      </p:to>
                                    </p:set>
                                    <p:animEffect transition="in" filter="box(in)">
                                      <p:cBhvr>
                                        <p:cTn id="94" dur="500"/>
                                        <p:tgtEl>
                                          <p:spTgt spid="399421"/>
                                        </p:tgtEl>
                                      </p:cBhvr>
                                    </p:animEffect>
                                  </p:childTnLst>
                                </p:cTn>
                              </p:par>
                              <p:par>
                                <p:cTn id="95" presetID="4" presetClass="entr" presetSubtype="16" fill="hold" grpId="0" nodeType="withEffect">
                                  <p:stCondLst>
                                    <p:cond delay="0"/>
                                  </p:stCondLst>
                                  <p:childTnLst>
                                    <p:set>
                                      <p:cBhvr>
                                        <p:cTn id="96" dur="1" fill="hold">
                                          <p:stCondLst>
                                            <p:cond delay="0"/>
                                          </p:stCondLst>
                                        </p:cTn>
                                        <p:tgtEl>
                                          <p:spTgt spid="399362"/>
                                        </p:tgtEl>
                                        <p:attrNameLst>
                                          <p:attrName>style.visibility</p:attrName>
                                        </p:attrNameLst>
                                      </p:cBhvr>
                                      <p:to>
                                        <p:strVal val="visible"/>
                                      </p:to>
                                    </p:set>
                                    <p:animEffect transition="in" filter="box(in)">
                                      <p:cBhvr>
                                        <p:cTn id="97" dur="500"/>
                                        <p:tgtEl>
                                          <p:spTgt spid="399362"/>
                                        </p:tgtEl>
                                      </p:cBhvr>
                                    </p:animEffect>
                                  </p:childTnLst>
                                </p:cTn>
                              </p:par>
                              <p:par>
                                <p:cTn id="98" presetID="4" presetClass="entr" presetSubtype="16" fill="hold" nodeType="withEffect">
                                  <p:stCondLst>
                                    <p:cond delay="0"/>
                                  </p:stCondLst>
                                  <p:childTnLst>
                                    <p:set>
                                      <p:cBhvr>
                                        <p:cTn id="99" dur="1" fill="hold">
                                          <p:stCondLst>
                                            <p:cond delay="0"/>
                                          </p:stCondLst>
                                        </p:cTn>
                                        <p:tgtEl>
                                          <p:spTgt spid="399440"/>
                                        </p:tgtEl>
                                        <p:attrNameLst>
                                          <p:attrName>style.visibility</p:attrName>
                                        </p:attrNameLst>
                                      </p:cBhvr>
                                      <p:to>
                                        <p:strVal val="visible"/>
                                      </p:to>
                                    </p:set>
                                    <p:animEffect transition="in" filter="box(in)">
                                      <p:cBhvr>
                                        <p:cTn id="100" dur="500"/>
                                        <p:tgtEl>
                                          <p:spTgt spid="399440"/>
                                        </p:tgtEl>
                                      </p:cBhvr>
                                    </p:animEffect>
                                  </p:childTnLst>
                                </p:cTn>
                              </p:par>
                              <p:par>
                                <p:cTn id="101" presetID="4" presetClass="entr" presetSubtype="16" fill="hold" nodeType="withEffect">
                                  <p:stCondLst>
                                    <p:cond delay="0"/>
                                  </p:stCondLst>
                                  <p:childTnLst>
                                    <p:set>
                                      <p:cBhvr>
                                        <p:cTn id="102" dur="1" fill="hold">
                                          <p:stCondLst>
                                            <p:cond delay="0"/>
                                          </p:stCondLst>
                                        </p:cTn>
                                        <p:tgtEl>
                                          <p:spTgt spid="399441"/>
                                        </p:tgtEl>
                                        <p:attrNameLst>
                                          <p:attrName>style.visibility</p:attrName>
                                        </p:attrNameLst>
                                      </p:cBhvr>
                                      <p:to>
                                        <p:strVal val="visible"/>
                                      </p:to>
                                    </p:set>
                                    <p:animEffect transition="in" filter="box(in)">
                                      <p:cBhvr>
                                        <p:cTn id="103" dur="500"/>
                                        <p:tgtEl>
                                          <p:spTgt spid="399441"/>
                                        </p:tgtEl>
                                      </p:cBhvr>
                                    </p:animEffect>
                                  </p:childTnLst>
                                </p:cTn>
                              </p:par>
                              <p:par>
                                <p:cTn id="104" presetID="4" presetClass="entr" presetSubtype="16" fill="hold" nodeType="withEffect">
                                  <p:stCondLst>
                                    <p:cond delay="0"/>
                                  </p:stCondLst>
                                  <p:childTnLst>
                                    <p:set>
                                      <p:cBhvr>
                                        <p:cTn id="105" dur="1" fill="hold">
                                          <p:stCondLst>
                                            <p:cond delay="0"/>
                                          </p:stCondLst>
                                        </p:cTn>
                                        <p:tgtEl>
                                          <p:spTgt spid="399442"/>
                                        </p:tgtEl>
                                        <p:attrNameLst>
                                          <p:attrName>style.visibility</p:attrName>
                                        </p:attrNameLst>
                                      </p:cBhvr>
                                      <p:to>
                                        <p:strVal val="visible"/>
                                      </p:to>
                                    </p:set>
                                    <p:animEffect transition="in" filter="box(in)">
                                      <p:cBhvr>
                                        <p:cTn id="106" dur="500"/>
                                        <p:tgtEl>
                                          <p:spTgt spid="399442"/>
                                        </p:tgtEl>
                                      </p:cBhvr>
                                    </p:animEffect>
                                  </p:childTnLst>
                                </p:cTn>
                              </p:par>
                            </p:childTnLst>
                          </p:cTn>
                        </p:par>
                      </p:childTnLst>
                    </p:cTn>
                  </p:par>
                  <p:par>
                    <p:cTn id="107" fill="hold">
                      <p:stCondLst>
                        <p:cond delay="indefinite"/>
                      </p:stCondLst>
                      <p:childTnLst>
                        <p:par>
                          <p:cTn id="108" fill="hold">
                            <p:stCondLst>
                              <p:cond delay="0"/>
                            </p:stCondLst>
                            <p:childTnLst>
                              <p:par>
                                <p:cTn id="109" presetID="4" presetClass="entr" presetSubtype="16" fill="hold" nodeType="clickEffect">
                                  <p:stCondLst>
                                    <p:cond delay="0"/>
                                  </p:stCondLst>
                                  <p:childTnLst>
                                    <p:set>
                                      <p:cBhvr>
                                        <p:cTn id="110" dur="1" fill="hold">
                                          <p:stCondLst>
                                            <p:cond delay="0"/>
                                          </p:stCondLst>
                                        </p:cTn>
                                        <p:tgtEl>
                                          <p:spTgt spid="399446">
                                            <p:txEl>
                                              <p:charRg st="32" end="43"/>
                                            </p:txEl>
                                          </p:spTgt>
                                        </p:tgtEl>
                                        <p:attrNameLst>
                                          <p:attrName>style.visibility</p:attrName>
                                        </p:attrNameLst>
                                      </p:cBhvr>
                                      <p:to>
                                        <p:strVal val="visible"/>
                                      </p:to>
                                    </p:set>
                                    <p:animEffect transition="in" filter="box(in)">
                                      <p:cBhvr>
                                        <p:cTn id="111" dur="500"/>
                                        <p:tgtEl>
                                          <p:spTgt spid="399446">
                                            <p:txEl>
                                              <p:charRg st="32" end="43"/>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grpId="1" nodeType="clickEffect">
                                  <p:stCondLst>
                                    <p:cond delay="0"/>
                                  </p:stCondLst>
                                  <p:childTnLst>
                                    <p:set>
                                      <p:cBhvr>
                                        <p:cTn id="115" dur="1" fill="hold">
                                          <p:stCondLst>
                                            <p:cond delay="0"/>
                                          </p:stCondLst>
                                        </p:cTn>
                                        <p:tgtEl>
                                          <p:spTgt spid="399444"/>
                                        </p:tgtEl>
                                        <p:attrNameLst>
                                          <p:attrName>style.visibility</p:attrName>
                                        </p:attrNameLst>
                                      </p:cBhvr>
                                      <p:to>
                                        <p:strVal val="hidden"/>
                                      </p:to>
                                    </p:set>
                                  </p:childTnLst>
                                </p:cTn>
                              </p:par>
                              <p:par>
                                <p:cTn id="116" presetID="1" presetClass="exit" presetSubtype="0" fill="hold" nodeType="withEffect">
                                  <p:stCondLst>
                                    <p:cond delay="0"/>
                                  </p:stCondLst>
                                  <p:childTnLst>
                                    <p:set>
                                      <p:cBhvr>
                                        <p:cTn id="117"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2" grpId="0" animBg="1"/>
      <p:bldP spid="399414" grpId="0"/>
      <p:bldP spid="399421" grpId="0"/>
      <p:bldP spid="399427" grpId="0"/>
      <p:bldP spid="399443" grpId="0" animBg="1"/>
      <p:bldP spid="399444" grpId="0" animBg="1"/>
      <p:bldP spid="399444" grpId="1" animBg="1"/>
      <p:bldP spid="39944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Text Box 2"/>
          <p:cNvSpPr txBox="1"/>
          <p:nvPr/>
        </p:nvSpPr>
        <p:spPr>
          <a:xfrm>
            <a:off x="611188" y="188913"/>
            <a:ext cx="7848600" cy="641350"/>
          </a:xfrm>
          <a:prstGeom prst="rect">
            <a:avLst/>
          </a:prstGeom>
          <a:noFill/>
          <a:ln w="9525">
            <a:noFill/>
          </a:ln>
        </p:spPr>
        <p:txBody>
          <a:bodyPr>
            <a:spAutoFit/>
          </a:bodyPr>
          <a:p>
            <a:pPr algn="l">
              <a:spcBef>
                <a:spcPct val="0"/>
              </a:spcBef>
            </a:pPr>
            <a:r>
              <a:rPr lang="zh-CN" altLang="en-US" sz="3600" dirty="0">
                <a:solidFill>
                  <a:schemeClr val="tx2"/>
                </a:solidFill>
                <a:latin typeface="Arial" panose="020B0604020202020204" pitchFamily="34" charset="0"/>
              </a:rPr>
              <a:t>二</a:t>
            </a:r>
            <a:r>
              <a:rPr lang="en-US" altLang="zh-CN" sz="3600" dirty="0">
                <a:solidFill>
                  <a:schemeClr val="tx2"/>
                </a:solidFill>
                <a:latin typeface="Arial" panose="020B0604020202020204" pitchFamily="34" charset="0"/>
              </a:rPr>
              <a:t>. </a:t>
            </a:r>
            <a:r>
              <a:rPr lang="zh-CN" altLang="en-US" sz="3600" dirty="0">
                <a:solidFill>
                  <a:schemeClr val="tx2"/>
                </a:solidFill>
                <a:latin typeface="Arial" panose="020B0604020202020204" pitchFamily="34" charset="0"/>
              </a:rPr>
              <a:t>固定分区分配</a:t>
            </a:r>
            <a:endParaRPr lang="zh-CN" altLang="en-US" sz="3600" dirty="0">
              <a:solidFill>
                <a:schemeClr val="tx2"/>
              </a:solidFill>
              <a:latin typeface="Arial" panose="020B0604020202020204" pitchFamily="34" charset="0"/>
            </a:endParaRPr>
          </a:p>
        </p:txBody>
      </p:sp>
      <p:sp>
        <p:nvSpPr>
          <p:cNvPr id="316419" name="Text Box 3"/>
          <p:cNvSpPr txBox="1"/>
          <p:nvPr/>
        </p:nvSpPr>
        <p:spPr>
          <a:xfrm>
            <a:off x="395288" y="836613"/>
            <a:ext cx="8281987" cy="1214437"/>
          </a:xfrm>
          <a:prstGeom prst="rect">
            <a:avLst/>
          </a:prstGeom>
          <a:noFill/>
          <a:ln w="9525">
            <a:noFill/>
          </a:ln>
        </p:spPr>
        <p:txBody>
          <a:bodyPr lIns="87273" tIns="43636" rIns="87273" bIns="43636">
            <a:spAutoFit/>
          </a:bodyPr>
          <a:p>
            <a:pPr marL="609600" indent="-609600" algn="just" defTabSz="873125"/>
            <a:r>
              <a:rPr lang="en-US" altLang="zh-CN" sz="3200" dirty="0">
                <a:solidFill>
                  <a:srgbClr val="017DED"/>
                </a:solidFill>
                <a:latin typeface="Times New Roman" panose="02020603050405020304" pitchFamily="18" charset="0"/>
              </a:rPr>
              <a:t>5. </a:t>
            </a:r>
            <a:r>
              <a:rPr lang="zh-CN" altLang="en-US" sz="3200" dirty="0">
                <a:solidFill>
                  <a:srgbClr val="017DED"/>
                </a:solidFill>
                <a:latin typeface="Times New Roman" panose="02020603050405020304" pitchFamily="18" charset="0"/>
              </a:rPr>
              <a:t>地址转换</a:t>
            </a:r>
            <a:endParaRPr lang="zh-CN" altLang="en-US" sz="3200" dirty="0">
              <a:solidFill>
                <a:srgbClr val="017DED"/>
              </a:solidFill>
              <a:latin typeface="Times New Roman" panose="02020603050405020304" pitchFamily="18" charset="0"/>
            </a:endParaRPr>
          </a:p>
          <a:p>
            <a:pPr marL="609600" indent="-609600" algn="just" defTabSz="873125"/>
            <a:r>
              <a:rPr lang="zh-CN" altLang="en-US" sz="2800" dirty="0">
                <a:solidFill>
                  <a:srgbClr val="017DED"/>
                </a:solidFill>
                <a:latin typeface="Times New Roman" panose="02020603050405020304" pitchFamily="18" charset="0"/>
              </a:rPr>
              <a:t>             </a:t>
            </a:r>
            <a:r>
              <a:rPr lang="zh-CN" altLang="en-US" sz="2800" dirty="0">
                <a:latin typeface="Times New Roman" panose="02020603050405020304" pitchFamily="18" charset="0"/>
              </a:rPr>
              <a:t>静态重定位</a:t>
            </a:r>
            <a:endParaRPr lang="en-US" altLang="zh-CN" sz="2800" dirty="0">
              <a:latin typeface="Times New Roman" panose="02020603050405020304" pitchFamily="18" charset="0"/>
            </a:endParaRPr>
          </a:p>
        </p:txBody>
      </p:sp>
      <p:sp>
        <p:nvSpPr>
          <p:cNvPr id="316441" name="Text Box 25"/>
          <p:cNvSpPr txBox="1">
            <a:spLocks noChangeArrowheads="1"/>
          </p:cNvSpPr>
          <p:nvPr/>
        </p:nvSpPr>
        <p:spPr bwMode="auto">
          <a:xfrm>
            <a:off x="539750" y="2924175"/>
            <a:ext cx="8137525" cy="155257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1" lang="zh-CN" altLang="en-US" kern="1200" cap="none" spc="0" normalizeH="0" baseline="0" noProof="0" smtClean="0">
                <a:solidFill>
                  <a:schemeClr val="tx2"/>
                </a:solidFill>
                <a:latin typeface="Arial" panose="020B0604020202020204" pitchFamily="34" charset="0"/>
                <a:ea typeface="宋体" panose="02010600030101010101" pitchFamily="2" charset="-122"/>
                <a:cs typeface="+mn-cs"/>
              </a:rPr>
              <a:t>优点：</a:t>
            </a:r>
            <a:r>
              <a:rPr kumimoji="1" lang="zh-CN" altLang="en-US" kern="1200" cap="none" spc="0" normalizeH="0" baseline="0" noProof="0" smtClean="0">
                <a:latin typeface="Arial" panose="020B0604020202020204" pitchFamily="34" charset="0"/>
                <a:ea typeface="宋体" panose="02010600030101010101" pitchFamily="2" charset="-122"/>
                <a:cs typeface="+mn-cs"/>
              </a:rPr>
              <a:t>易于实现，开销小。</a:t>
            </a:r>
            <a:endParaRPr kumimoji="1" lang="zh-CN" altLang="en-US" kern="1200" cap="none" spc="0" normalizeH="0" baseline="0" noProof="0" smtClean="0">
              <a:latin typeface="Arial" panose="020B0604020202020204" pitchFamily="34" charset="0"/>
              <a:ea typeface="宋体" panose="02010600030101010101" pitchFamily="2" charset="-122"/>
              <a:cs typeface="+mn-cs"/>
            </a:endParaRPr>
          </a:p>
          <a:p>
            <a:pPr marR="0" algn="l" defTabSz="914400">
              <a:buClr>
                <a:schemeClr val="tx1"/>
              </a:buClr>
              <a:buSzTx/>
              <a:buFontTx/>
              <a:buNone/>
              <a:defRPr/>
            </a:pPr>
            <a:r>
              <a:rPr kumimoji="1" lang="zh-CN" altLang="en-US" kern="1200" cap="none" spc="0" normalizeH="0" baseline="0" noProof="0" smtClean="0">
                <a:solidFill>
                  <a:schemeClr val="tx2"/>
                </a:solidFill>
                <a:latin typeface="Arial" panose="020B0604020202020204" pitchFamily="34" charset="0"/>
                <a:ea typeface="宋体" panose="02010600030101010101" pitchFamily="2" charset="-122"/>
                <a:cs typeface="+mn-cs"/>
              </a:rPr>
              <a:t>缺点：</a:t>
            </a:r>
            <a:r>
              <a:rPr kumimoji="1" lang="zh-CN" altLang="en-US" kern="1200" cap="none" spc="0" normalizeH="0" baseline="0" noProof="0" smtClean="0">
                <a:latin typeface="Arial" panose="020B0604020202020204" pitchFamily="34" charset="0"/>
                <a:ea typeface="宋体" panose="02010600030101010101" pitchFamily="2" charset="-122"/>
                <a:cs typeface="+mn-cs"/>
              </a:rPr>
              <a:t>内碎片造成浪费</a:t>
            </a:r>
            <a:endParaRPr kumimoji="1" lang="zh-CN" altLang="en-US" kern="1200" cap="none" spc="0" normalizeH="0" baseline="0" noProof="0" smtClean="0">
              <a:latin typeface="Arial" panose="020B0604020202020204" pitchFamily="34" charset="0"/>
              <a:ea typeface="宋体" panose="02010600030101010101" pitchFamily="2" charset="-122"/>
              <a:cs typeface="+mn-cs"/>
            </a:endParaRPr>
          </a:p>
          <a:p>
            <a:pPr marL="457200" marR="0" lvl="1" indent="0" algn="l" defTabSz="914400" rtl="0" eaLnBrk="1" fontAlgn="base" latinLnBrk="0" hangingPunct="1">
              <a:lnSpc>
                <a:spcPct val="100000"/>
              </a:lnSpc>
              <a:spcBef>
                <a:spcPct val="50000"/>
              </a:spcBef>
              <a:spcAft>
                <a:spcPct val="0"/>
              </a:spcAft>
              <a:buClr>
                <a:schemeClr val="tx1"/>
              </a:buClr>
              <a:buSzTx/>
              <a:buFontTx/>
              <a:buNone/>
              <a:defRPr/>
            </a:pPr>
            <a:r>
              <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分区总数固定，限制了并发执行的程序数目。</a:t>
            </a: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6442" name="Text Box 26"/>
          <p:cNvSpPr txBox="1"/>
          <p:nvPr/>
        </p:nvSpPr>
        <p:spPr>
          <a:xfrm>
            <a:off x="323850" y="2276475"/>
            <a:ext cx="8281988" cy="573088"/>
          </a:xfrm>
          <a:prstGeom prst="rect">
            <a:avLst/>
          </a:prstGeom>
          <a:noFill/>
          <a:ln w="9525">
            <a:noFill/>
          </a:ln>
        </p:spPr>
        <p:txBody>
          <a:bodyPr lIns="87273" tIns="43636" rIns="87273" bIns="43636">
            <a:spAutoFit/>
          </a:bodyPr>
          <a:p>
            <a:pPr marL="609600" indent="-609600" algn="just" defTabSz="873125"/>
            <a:r>
              <a:rPr lang="en-US" altLang="zh-CN" sz="3200" dirty="0">
                <a:solidFill>
                  <a:srgbClr val="0033CC"/>
                </a:solidFill>
                <a:latin typeface="Times New Roman" panose="02020603050405020304" pitchFamily="18" charset="0"/>
              </a:rPr>
              <a:t>6. </a:t>
            </a:r>
            <a:r>
              <a:rPr lang="zh-CN" altLang="en-US" sz="3200" dirty="0">
                <a:solidFill>
                  <a:srgbClr val="0033CC"/>
                </a:solidFill>
                <a:latin typeface="Times New Roman" panose="02020603050405020304" pitchFamily="18" charset="0"/>
              </a:rPr>
              <a:t>固定分区分配的特点</a:t>
            </a:r>
            <a:endParaRPr lang="zh-CN" altLang="en-US" sz="3200" dirty="0">
              <a:solidFill>
                <a:srgbClr val="0033CC"/>
              </a:solidFill>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16419">
                                            <p:txEl>
                                              <p:charRg st="8" end="27"/>
                                            </p:txEl>
                                          </p:spTgt>
                                        </p:tgtEl>
                                        <p:attrNameLst>
                                          <p:attrName>style.visibility</p:attrName>
                                        </p:attrNameLst>
                                      </p:cBhvr>
                                      <p:to>
                                        <p:strVal val="visible"/>
                                      </p:to>
                                    </p:set>
                                    <p:animEffect transition="in" filter="box(in)">
                                      <p:cBhvr>
                                        <p:cTn id="7" dur="500"/>
                                        <p:tgtEl>
                                          <p:spTgt spid="316419">
                                            <p:txEl>
                                              <p:charRg st="8" end="27"/>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16442">
                                            <p:txEl>
                                              <p:charRg st="0" end="13"/>
                                            </p:txEl>
                                          </p:spTgt>
                                        </p:tgtEl>
                                        <p:attrNameLst>
                                          <p:attrName>style.visibility</p:attrName>
                                        </p:attrNameLst>
                                      </p:cBhvr>
                                      <p:to>
                                        <p:strVal val="visible"/>
                                      </p:to>
                                    </p:set>
                                    <p:animEffect transition="in" filter="box(in)">
                                      <p:cBhvr>
                                        <p:cTn id="12" dur="500"/>
                                        <p:tgtEl>
                                          <p:spTgt spid="316442">
                                            <p:txEl>
                                              <p:charRg st="0" end="1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16441">
                                            <p:txEl>
                                              <p:charRg st="0" end="13"/>
                                            </p:txEl>
                                          </p:spTgt>
                                        </p:tgtEl>
                                        <p:attrNameLst>
                                          <p:attrName>style.visibility</p:attrName>
                                        </p:attrNameLst>
                                      </p:cBhvr>
                                      <p:to>
                                        <p:strVal val="visible"/>
                                      </p:to>
                                    </p:set>
                                    <p:animEffect transition="in" filter="box(in)">
                                      <p:cBhvr>
                                        <p:cTn id="17" dur="500"/>
                                        <p:tgtEl>
                                          <p:spTgt spid="316441">
                                            <p:txEl>
                                              <p:charRg st="0" end="13"/>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316441">
                                            <p:txEl>
                                              <p:charRg st="13" end="24"/>
                                            </p:txEl>
                                          </p:spTgt>
                                        </p:tgtEl>
                                        <p:attrNameLst>
                                          <p:attrName>style.visibility</p:attrName>
                                        </p:attrNameLst>
                                      </p:cBhvr>
                                      <p:to>
                                        <p:strVal val="visible"/>
                                      </p:to>
                                    </p:set>
                                    <p:animEffect transition="in" filter="box(in)">
                                      <p:cBhvr>
                                        <p:cTn id="20" dur="500"/>
                                        <p:tgtEl>
                                          <p:spTgt spid="316441">
                                            <p:txEl>
                                              <p:charRg st="13" end="24"/>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316441">
                                            <p:txEl>
                                              <p:charRg st="24" end="45"/>
                                            </p:txEl>
                                          </p:spTgt>
                                        </p:tgtEl>
                                        <p:attrNameLst>
                                          <p:attrName>style.visibility</p:attrName>
                                        </p:attrNameLst>
                                      </p:cBhvr>
                                      <p:to>
                                        <p:strVal val="visible"/>
                                      </p:to>
                                    </p:set>
                                    <p:animEffect transition="in" filter="box(in)">
                                      <p:cBhvr>
                                        <p:cTn id="23" dur="500"/>
                                        <p:tgtEl>
                                          <p:spTgt spid="316441">
                                            <p:txEl>
                                              <p:charRg st="24" end="4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506" name="AutoShape 42"/>
          <p:cNvSpPr>
            <a:spLocks noChangeArrowheads="1"/>
          </p:cNvSpPr>
          <p:nvPr/>
        </p:nvSpPr>
        <p:spPr bwMode="auto">
          <a:xfrm>
            <a:off x="3708400" y="3357563"/>
            <a:ext cx="1584325" cy="3168650"/>
          </a:xfrm>
          <a:prstGeom prst="flowChartProcess">
            <a:avLst/>
          </a:prstGeom>
          <a:solidFill>
            <a:schemeClr val="hlink"/>
          </a:solidFill>
          <a:ln w="952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2507" name="Line 43"/>
          <p:cNvSpPr>
            <a:spLocks noChangeShapeType="1"/>
          </p:cNvSpPr>
          <p:nvPr/>
        </p:nvSpPr>
        <p:spPr bwMode="auto">
          <a:xfrm>
            <a:off x="3708400" y="4005263"/>
            <a:ext cx="1584325" cy="0"/>
          </a:xfrm>
          <a:prstGeom prst="line">
            <a:avLst/>
          </a:prstGeom>
          <a:noFill/>
          <a:ln w="1905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2508" name="Text Box 44"/>
          <p:cNvSpPr txBox="1">
            <a:spLocks noChangeArrowheads="1"/>
          </p:cNvSpPr>
          <p:nvPr/>
        </p:nvSpPr>
        <p:spPr bwMode="auto">
          <a:xfrm>
            <a:off x="3924300" y="3429000"/>
            <a:ext cx="11525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kern="1200" cap="none" spc="0" normalizeH="0" baseline="0" noProof="0" smtClean="0">
                <a:latin typeface="Arial" panose="020B0604020202020204" pitchFamily="34" charset="0"/>
                <a:ea typeface="宋体" panose="02010600030101010101" pitchFamily="2" charset="-122"/>
                <a:cs typeface="+mn-cs"/>
              </a:rPr>
              <a:t>系统区</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sp>
        <p:nvSpPr>
          <p:cNvPr id="62509" name="Text Box 45"/>
          <p:cNvSpPr txBox="1">
            <a:spLocks noChangeArrowheads="1"/>
          </p:cNvSpPr>
          <p:nvPr/>
        </p:nvSpPr>
        <p:spPr bwMode="auto">
          <a:xfrm>
            <a:off x="3924300" y="5013325"/>
            <a:ext cx="11525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kern="1200" cap="none" spc="0" normalizeH="0" baseline="0" noProof="0" smtClean="0">
                <a:latin typeface="Arial" panose="020B0604020202020204" pitchFamily="34" charset="0"/>
                <a:ea typeface="宋体" panose="02010600030101010101" pitchFamily="2" charset="-122"/>
                <a:cs typeface="+mn-cs"/>
              </a:rPr>
              <a:t>用户区</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sp>
        <p:nvSpPr>
          <p:cNvPr id="62466" name="Rectangle 2"/>
          <p:cNvSpPr>
            <a:spLocks noGrp="1" noChangeArrowheads="1"/>
          </p:cNvSpPr>
          <p:nvPr>
            <p:ph type="title"/>
          </p:nvPr>
        </p:nvSpPr>
        <p:spPr>
          <a:xfrm>
            <a:off x="468313" y="333375"/>
            <a:ext cx="8229600" cy="9271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三、动态分区分配方式</a:t>
            </a:r>
            <a:endParaRPr kumimoji="0" lang="zh-CN" altLang="en-US" sz="36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endParaRPr>
          </a:p>
        </p:txBody>
      </p:sp>
      <p:sp>
        <p:nvSpPr>
          <p:cNvPr id="39943" name="Rectangle 3"/>
          <p:cNvSpPr>
            <a:spLocks noGrp="1"/>
          </p:cNvSpPr>
          <p:nvPr>
            <p:ph idx="1"/>
          </p:nvPr>
        </p:nvSpPr>
        <p:spPr>
          <a:xfrm>
            <a:off x="179388" y="1268413"/>
            <a:ext cx="8569325" cy="4525962"/>
          </a:xfrm>
          <a:ln/>
        </p:spPr>
        <p:txBody>
          <a:bodyPr vert="horz" wrap="square" lIns="91440" tIns="45720" rIns="91440" bIns="45720" anchor="t"/>
          <a:p>
            <a:pPr>
              <a:buNone/>
            </a:pPr>
            <a:r>
              <a:rPr lang="en-US" altLang="zh-CN" b="1" dirty="0">
                <a:solidFill>
                  <a:schemeClr val="tx2"/>
                </a:solidFill>
              </a:rPr>
              <a:t> 1. </a:t>
            </a:r>
            <a:r>
              <a:rPr lang="zh-CN" altLang="en-US" b="1" dirty="0">
                <a:solidFill>
                  <a:schemeClr val="tx2"/>
                </a:solidFill>
              </a:rPr>
              <a:t>概念</a:t>
            </a:r>
            <a:endParaRPr lang="zh-CN" altLang="en-US" b="1" dirty="0">
              <a:solidFill>
                <a:schemeClr val="tx2"/>
              </a:solidFill>
            </a:endParaRPr>
          </a:p>
          <a:p>
            <a:pPr lvl="1"/>
            <a:r>
              <a:rPr lang="zh-CN" altLang="en-US" b="1" dirty="0"/>
              <a:t>预先不划分分区，而是在装入程序时划分，从可用的自由存储空间中，划出一个大小正好等于程序大小的存储区。即分区大小和个数都是是可变的。</a:t>
            </a:r>
            <a:endParaRPr lang="zh-CN" altLang="en-US" b="1" dirty="0"/>
          </a:p>
        </p:txBody>
      </p:sp>
      <p:grpSp>
        <p:nvGrpSpPr>
          <p:cNvPr id="2" name="Group 41"/>
          <p:cNvGrpSpPr/>
          <p:nvPr/>
        </p:nvGrpSpPr>
        <p:grpSpPr>
          <a:xfrm>
            <a:off x="323850" y="1341438"/>
            <a:ext cx="8229600" cy="5235575"/>
            <a:chOff x="158" y="981"/>
            <a:chExt cx="5184" cy="3072"/>
          </a:xfrm>
        </p:grpSpPr>
        <p:sp>
          <p:nvSpPr>
            <p:cNvPr id="39945" name="Rectangle 40"/>
            <p:cNvSpPr/>
            <p:nvPr/>
          </p:nvSpPr>
          <p:spPr>
            <a:xfrm>
              <a:off x="158" y="981"/>
              <a:ext cx="5184" cy="3072"/>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spcBef>
                  <a:spcPct val="0"/>
                </a:spcBef>
              </a:pPr>
              <a:endParaRPr lang="zh-CN" altLang="en-US" sz="1800" dirty="0">
                <a:latin typeface="Times New Roman" panose="02020603050405020304" pitchFamily="18" charset="0"/>
              </a:endParaRPr>
            </a:p>
          </p:txBody>
        </p:sp>
        <p:grpSp>
          <p:nvGrpSpPr>
            <p:cNvPr id="39946" name="Group 4"/>
            <p:cNvGrpSpPr/>
            <p:nvPr/>
          </p:nvGrpSpPr>
          <p:grpSpPr>
            <a:xfrm>
              <a:off x="294" y="1207"/>
              <a:ext cx="5040" cy="2475"/>
              <a:chOff x="384" y="618"/>
              <a:chExt cx="5040" cy="2475"/>
            </a:xfrm>
          </p:grpSpPr>
          <p:sp>
            <p:nvSpPr>
              <p:cNvPr id="39947" name="Rectangle 5" descr="深色上对角线"/>
              <p:cNvSpPr/>
              <p:nvPr/>
            </p:nvSpPr>
            <p:spPr>
              <a:xfrm>
                <a:off x="4128" y="2325"/>
                <a:ext cx="768" cy="768"/>
              </a:xfrm>
              <a:prstGeom prst="rect">
                <a:avLst/>
              </a:prstGeom>
              <a:pattFill prst="dkUpDiag">
                <a:fgClr>
                  <a:schemeClr val="accent1"/>
                </a:fgClr>
                <a:bgClr>
                  <a:schemeClr val="bg1"/>
                </a:bgClr>
              </a:pattFill>
              <a:ln w="28575" cap="flat" cmpd="sng">
                <a:solidFill>
                  <a:srgbClr val="00FF00"/>
                </a:solidFill>
                <a:prstDash val="solid"/>
                <a:miter/>
                <a:headEnd type="none" w="med" len="med"/>
                <a:tailEnd type="none" w="med" len="med"/>
              </a:ln>
            </p:spPr>
            <p:txBody>
              <a:bodyPr wrap="none" anchor="ctr"/>
              <a:p>
                <a:pPr>
                  <a:spcBef>
                    <a:spcPct val="0"/>
                  </a:spcBef>
                </a:pPr>
                <a:endParaRPr lang="zh-CN" altLang="en-US" b="0" dirty="0">
                  <a:latin typeface="Times New Roman" panose="02020603050405020304" pitchFamily="18" charset="0"/>
                </a:endParaRPr>
              </a:p>
            </p:txBody>
          </p:sp>
          <p:grpSp>
            <p:nvGrpSpPr>
              <p:cNvPr id="39948" name="Group 6"/>
              <p:cNvGrpSpPr/>
              <p:nvPr/>
            </p:nvGrpSpPr>
            <p:grpSpPr>
              <a:xfrm>
                <a:off x="384" y="618"/>
                <a:ext cx="5040" cy="463"/>
                <a:chOff x="432" y="2064"/>
                <a:chExt cx="5040" cy="463"/>
              </a:xfrm>
            </p:grpSpPr>
            <p:grpSp>
              <p:nvGrpSpPr>
                <p:cNvPr id="39974" name="Group 7"/>
                <p:cNvGrpSpPr/>
                <p:nvPr/>
              </p:nvGrpSpPr>
              <p:grpSpPr>
                <a:xfrm>
                  <a:off x="432" y="2064"/>
                  <a:ext cx="4704" cy="463"/>
                  <a:chOff x="288" y="2064"/>
                  <a:chExt cx="4704" cy="276"/>
                </a:xfrm>
              </p:grpSpPr>
              <p:sp>
                <p:nvSpPr>
                  <p:cNvPr id="39978" name="Text Box 8"/>
                  <p:cNvSpPr txBox="1"/>
                  <p:nvPr/>
                </p:nvSpPr>
                <p:spPr>
                  <a:xfrm>
                    <a:off x="288" y="2064"/>
                    <a:ext cx="1152" cy="276"/>
                  </a:xfrm>
                  <a:prstGeom prst="rect">
                    <a:avLst/>
                  </a:prstGeom>
                  <a:solidFill>
                    <a:srgbClr val="CCFFFF"/>
                  </a:solidFill>
                  <a:ln w="28575" cap="flat" cmpd="sng">
                    <a:solidFill>
                      <a:srgbClr val="00FF00"/>
                    </a:solidFill>
                    <a:prstDash val="solid"/>
                    <a:miter/>
                    <a:headEnd type="none" w="med" len="med"/>
                    <a:tailEnd type="none" w="med" len="med"/>
                  </a:ln>
                </p:spPr>
                <p:txBody>
                  <a:bodyPr>
                    <a:spAutoFit/>
                  </a:bodyPr>
                  <a:p>
                    <a:pPr algn="l"/>
                    <a:r>
                      <a:rPr lang="zh-CN" altLang="en-US" dirty="0">
                        <a:solidFill>
                          <a:srgbClr val="FF0000"/>
                        </a:solidFill>
                        <a:latin typeface="黑体" panose="02010609060101010101" pitchFamily="49" charset="-122"/>
                        <a:ea typeface="黑体" panose="02010609060101010101" pitchFamily="49" charset="-122"/>
                      </a:rPr>
                      <a:t>进程 </a:t>
                    </a:r>
                    <a:r>
                      <a:rPr lang="en-US" altLang="zh-CN" dirty="0">
                        <a:solidFill>
                          <a:srgbClr val="FF0000"/>
                        </a:solidFill>
                        <a:latin typeface="黑体" panose="02010609060101010101" pitchFamily="49" charset="-122"/>
                        <a:ea typeface="黑体" panose="02010609060101010101" pitchFamily="49" charset="-122"/>
                      </a:rPr>
                      <a:t>A</a:t>
                    </a:r>
                    <a:r>
                      <a:rPr lang="zh-CN" altLang="en-US" sz="2000" dirty="0">
                        <a:solidFill>
                          <a:srgbClr val="FF0000"/>
                        </a:solidFill>
                        <a:latin typeface="黑体" panose="02010609060101010101" pitchFamily="49" charset="-122"/>
                        <a:ea typeface="黑体" panose="02010609060101010101" pitchFamily="49" charset="-122"/>
                      </a:rPr>
                      <a:t>（</a:t>
                    </a:r>
                    <a:r>
                      <a:rPr lang="en-US" altLang="zh-CN" sz="2000" dirty="0">
                        <a:solidFill>
                          <a:srgbClr val="FF0000"/>
                        </a:solidFill>
                        <a:latin typeface="黑体" panose="02010609060101010101" pitchFamily="49" charset="-122"/>
                        <a:ea typeface="黑体" panose="02010609060101010101" pitchFamily="49" charset="-122"/>
                      </a:rPr>
                      <a:t>8K</a:t>
                    </a:r>
                    <a:r>
                      <a:rPr lang="zh-CN" altLang="en-US" sz="2000" dirty="0">
                        <a:solidFill>
                          <a:srgbClr val="FF0000"/>
                        </a:solidFill>
                        <a:latin typeface="黑体" panose="02010609060101010101" pitchFamily="49" charset="-122"/>
                        <a:ea typeface="黑体" panose="02010609060101010101" pitchFamily="49" charset="-122"/>
                      </a:rPr>
                      <a:t>）</a:t>
                    </a:r>
                    <a:endParaRPr lang="zh-CN" altLang="en-US" sz="2000" dirty="0">
                      <a:solidFill>
                        <a:srgbClr val="FF0000"/>
                      </a:solidFill>
                      <a:latin typeface="黑体" panose="02010609060101010101" pitchFamily="49" charset="-122"/>
                      <a:ea typeface="黑体" panose="02010609060101010101" pitchFamily="49" charset="-122"/>
                    </a:endParaRPr>
                  </a:p>
                </p:txBody>
              </p:sp>
              <p:sp>
                <p:nvSpPr>
                  <p:cNvPr id="39979" name="Text Box 9"/>
                  <p:cNvSpPr txBox="1"/>
                  <p:nvPr/>
                </p:nvSpPr>
                <p:spPr>
                  <a:xfrm>
                    <a:off x="3744" y="2064"/>
                    <a:ext cx="1248" cy="276"/>
                  </a:xfrm>
                  <a:prstGeom prst="rect">
                    <a:avLst/>
                  </a:prstGeom>
                  <a:solidFill>
                    <a:srgbClr val="CCFFFF"/>
                  </a:solidFill>
                  <a:ln w="28575" cap="flat" cmpd="sng">
                    <a:solidFill>
                      <a:srgbClr val="00FF00"/>
                    </a:solidFill>
                    <a:prstDash val="solid"/>
                    <a:miter/>
                    <a:headEnd type="none" w="med" len="med"/>
                    <a:tailEnd type="none" w="med" len="med"/>
                  </a:ln>
                </p:spPr>
                <p:txBody>
                  <a:bodyPr>
                    <a:spAutoFit/>
                  </a:bodyPr>
                  <a:p>
                    <a:pPr algn="l"/>
                    <a:r>
                      <a:rPr lang="zh-CN" altLang="en-US" dirty="0">
                        <a:solidFill>
                          <a:srgbClr val="FF0000"/>
                        </a:solidFill>
                        <a:latin typeface="黑体" panose="02010609060101010101" pitchFamily="49" charset="-122"/>
                        <a:ea typeface="黑体" panose="02010609060101010101" pitchFamily="49" charset="-122"/>
                      </a:rPr>
                      <a:t>进程 </a:t>
                    </a:r>
                    <a:r>
                      <a:rPr lang="en-US" altLang="zh-CN" dirty="0">
                        <a:solidFill>
                          <a:srgbClr val="FF0000"/>
                        </a:solidFill>
                        <a:latin typeface="黑体" panose="02010609060101010101" pitchFamily="49" charset="-122"/>
                        <a:ea typeface="黑体" panose="02010609060101010101" pitchFamily="49" charset="-122"/>
                      </a:rPr>
                      <a:t>D</a:t>
                    </a:r>
                    <a:r>
                      <a:rPr lang="zh-CN" altLang="en-US" sz="2000" dirty="0">
                        <a:solidFill>
                          <a:srgbClr val="FF0000"/>
                        </a:solidFill>
                        <a:latin typeface="黑体" panose="02010609060101010101" pitchFamily="49" charset="-122"/>
                        <a:ea typeface="黑体" panose="02010609060101010101" pitchFamily="49" charset="-122"/>
                      </a:rPr>
                      <a:t>（</a:t>
                    </a:r>
                    <a:r>
                      <a:rPr lang="en-US" altLang="zh-CN" sz="2000" dirty="0">
                        <a:solidFill>
                          <a:srgbClr val="FF0000"/>
                        </a:solidFill>
                        <a:latin typeface="黑体" panose="02010609060101010101" pitchFamily="49" charset="-122"/>
                        <a:ea typeface="黑体" panose="02010609060101010101" pitchFamily="49" charset="-122"/>
                      </a:rPr>
                      <a:t>124K</a:t>
                    </a:r>
                    <a:r>
                      <a:rPr lang="zh-CN" altLang="en-US" sz="2000" b="0" dirty="0">
                        <a:solidFill>
                          <a:srgbClr val="FF0000"/>
                        </a:solidFill>
                        <a:latin typeface="黑体" panose="02010609060101010101" pitchFamily="49" charset="-122"/>
                        <a:ea typeface="黑体" panose="02010609060101010101" pitchFamily="49" charset="-122"/>
                      </a:rPr>
                      <a:t>）</a:t>
                    </a:r>
                    <a:endParaRPr lang="zh-CN" altLang="en-US" sz="2000" b="0" dirty="0">
                      <a:solidFill>
                        <a:srgbClr val="FF0000"/>
                      </a:solidFill>
                      <a:latin typeface="黑体" panose="02010609060101010101" pitchFamily="49" charset="-122"/>
                      <a:ea typeface="黑体" panose="02010609060101010101" pitchFamily="49" charset="-122"/>
                    </a:endParaRPr>
                  </a:p>
                </p:txBody>
              </p:sp>
              <p:sp>
                <p:nvSpPr>
                  <p:cNvPr id="39980" name="Text Box 10"/>
                  <p:cNvSpPr txBox="1"/>
                  <p:nvPr/>
                </p:nvSpPr>
                <p:spPr>
                  <a:xfrm>
                    <a:off x="1440" y="2064"/>
                    <a:ext cx="1152" cy="276"/>
                  </a:xfrm>
                  <a:prstGeom prst="rect">
                    <a:avLst/>
                  </a:prstGeom>
                  <a:solidFill>
                    <a:srgbClr val="CCFFFF"/>
                  </a:solidFill>
                  <a:ln w="28575" cap="flat" cmpd="sng">
                    <a:solidFill>
                      <a:srgbClr val="00FF00"/>
                    </a:solidFill>
                    <a:prstDash val="solid"/>
                    <a:miter/>
                    <a:headEnd type="none" w="med" len="med"/>
                    <a:tailEnd type="none" w="med" len="med"/>
                  </a:ln>
                </p:spPr>
                <p:txBody>
                  <a:bodyPr>
                    <a:spAutoFit/>
                  </a:bodyPr>
                  <a:p>
                    <a:pPr algn="l"/>
                    <a:r>
                      <a:rPr lang="zh-CN" altLang="en-US" dirty="0">
                        <a:solidFill>
                          <a:srgbClr val="FF0000"/>
                        </a:solidFill>
                        <a:latin typeface="黑体" panose="02010609060101010101" pitchFamily="49" charset="-122"/>
                        <a:ea typeface="黑体" panose="02010609060101010101" pitchFamily="49" charset="-122"/>
                      </a:rPr>
                      <a:t>进程 </a:t>
                    </a:r>
                    <a:r>
                      <a:rPr lang="en-US" altLang="zh-CN" dirty="0">
                        <a:solidFill>
                          <a:srgbClr val="FF0000"/>
                        </a:solidFill>
                        <a:latin typeface="黑体" panose="02010609060101010101" pitchFamily="49" charset="-122"/>
                        <a:ea typeface="黑体" panose="02010609060101010101" pitchFamily="49" charset="-122"/>
                      </a:rPr>
                      <a:t>B</a:t>
                    </a:r>
                    <a:r>
                      <a:rPr lang="zh-CN" altLang="en-US" sz="2000" dirty="0">
                        <a:solidFill>
                          <a:srgbClr val="FF0000"/>
                        </a:solidFill>
                        <a:latin typeface="黑体" panose="02010609060101010101" pitchFamily="49" charset="-122"/>
                        <a:ea typeface="黑体" panose="02010609060101010101" pitchFamily="49" charset="-122"/>
                      </a:rPr>
                      <a:t>（</a:t>
                    </a:r>
                    <a:r>
                      <a:rPr lang="en-US" altLang="zh-CN" sz="2000" dirty="0">
                        <a:solidFill>
                          <a:srgbClr val="FF0000"/>
                        </a:solidFill>
                        <a:latin typeface="黑体" panose="02010609060101010101" pitchFamily="49" charset="-122"/>
                        <a:ea typeface="黑体" panose="02010609060101010101" pitchFamily="49" charset="-122"/>
                      </a:rPr>
                      <a:t>16K</a:t>
                    </a:r>
                    <a:r>
                      <a:rPr lang="zh-CN" altLang="en-US" sz="2000" b="0" dirty="0">
                        <a:solidFill>
                          <a:srgbClr val="FF0000"/>
                        </a:solidFill>
                        <a:latin typeface="黑体" panose="02010609060101010101" pitchFamily="49" charset="-122"/>
                        <a:ea typeface="黑体" panose="02010609060101010101" pitchFamily="49" charset="-122"/>
                      </a:rPr>
                      <a:t>）</a:t>
                    </a:r>
                    <a:endParaRPr lang="zh-CN" altLang="en-US" sz="2000" b="0" dirty="0">
                      <a:solidFill>
                        <a:srgbClr val="FF0000"/>
                      </a:solidFill>
                      <a:latin typeface="黑体" panose="02010609060101010101" pitchFamily="49" charset="-122"/>
                      <a:ea typeface="黑体" panose="02010609060101010101" pitchFamily="49" charset="-122"/>
                    </a:endParaRPr>
                  </a:p>
                </p:txBody>
              </p:sp>
              <p:sp>
                <p:nvSpPr>
                  <p:cNvPr id="39981" name="Text Box 11"/>
                  <p:cNvSpPr txBox="1"/>
                  <p:nvPr/>
                </p:nvSpPr>
                <p:spPr>
                  <a:xfrm>
                    <a:off x="2592" y="2064"/>
                    <a:ext cx="1152" cy="276"/>
                  </a:xfrm>
                  <a:prstGeom prst="rect">
                    <a:avLst/>
                  </a:prstGeom>
                  <a:solidFill>
                    <a:srgbClr val="CCFFFF"/>
                  </a:solidFill>
                  <a:ln w="28575" cap="flat" cmpd="sng">
                    <a:solidFill>
                      <a:srgbClr val="00FF00"/>
                    </a:solidFill>
                    <a:prstDash val="solid"/>
                    <a:miter/>
                    <a:headEnd type="none" w="med" len="med"/>
                    <a:tailEnd type="none" w="med" len="med"/>
                  </a:ln>
                </p:spPr>
                <p:txBody>
                  <a:bodyPr>
                    <a:spAutoFit/>
                  </a:bodyPr>
                  <a:p>
                    <a:pPr algn="l"/>
                    <a:r>
                      <a:rPr lang="zh-CN" altLang="en-US" dirty="0">
                        <a:solidFill>
                          <a:srgbClr val="FF0000"/>
                        </a:solidFill>
                        <a:latin typeface="黑体" panose="02010609060101010101" pitchFamily="49" charset="-122"/>
                        <a:ea typeface="黑体" panose="02010609060101010101" pitchFamily="49" charset="-122"/>
                      </a:rPr>
                      <a:t>进程 </a:t>
                    </a:r>
                    <a:r>
                      <a:rPr lang="en-US" altLang="zh-CN" dirty="0">
                        <a:solidFill>
                          <a:srgbClr val="FF0000"/>
                        </a:solidFill>
                        <a:latin typeface="黑体" panose="02010609060101010101" pitchFamily="49" charset="-122"/>
                        <a:ea typeface="黑体" panose="02010609060101010101" pitchFamily="49" charset="-122"/>
                      </a:rPr>
                      <a:t>C</a:t>
                    </a:r>
                    <a:r>
                      <a:rPr lang="zh-CN" altLang="en-US" sz="2000" dirty="0">
                        <a:solidFill>
                          <a:srgbClr val="FF0000"/>
                        </a:solidFill>
                        <a:latin typeface="黑体" panose="02010609060101010101" pitchFamily="49" charset="-122"/>
                        <a:ea typeface="黑体" panose="02010609060101010101" pitchFamily="49" charset="-122"/>
                      </a:rPr>
                      <a:t>（</a:t>
                    </a:r>
                    <a:r>
                      <a:rPr lang="en-US" altLang="zh-CN" sz="2000" dirty="0">
                        <a:solidFill>
                          <a:srgbClr val="FF0000"/>
                        </a:solidFill>
                        <a:latin typeface="黑体" panose="02010609060101010101" pitchFamily="49" charset="-122"/>
                        <a:ea typeface="黑体" panose="02010609060101010101" pitchFamily="49" charset="-122"/>
                      </a:rPr>
                      <a:t>64K</a:t>
                    </a:r>
                    <a:r>
                      <a:rPr lang="zh-CN" altLang="en-US" sz="2000" b="0" dirty="0">
                        <a:solidFill>
                          <a:srgbClr val="FF0000"/>
                        </a:solidFill>
                        <a:latin typeface="黑体" panose="02010609060101010101" pitchFamily="49" charset="-122"/>
                        <a:ea typeface="黑体" panose="02010609060101010101" pitchFamily="49" charset="-122"/>
                      </a:rPr>
                      <a:t>）</a:t>
                    </a:r>
                    <a:endParaRPr lang="zh-CN" altLang="en-US" sz="2000" b="0" dirty="0">
                      <a:solidFill>
                        <a:srgbClr val="FF0000"/>
                      </a:solidFill>
                      <a:latin typeface="黑体" panose="02010609060101010101" pitchFamily="49" charset="-122"/>
                      <a:ea typeface="黑体" panose="02010609060101010101" pitchFamily="49" charset="-122"/>
                    </a:endParaRPr>
                  </a:p>
                </p:txBody>
              </p:sp>
            </p:grpSp>
            <p:sp>
              <p:nvSpPr>
                <p:cNvPr id="39975" name="Text Box 12"/>
                <p:cNvSpPr txBox="1"/>
                <p:nvPr/>
              </p:nvSpPr>
              <p:spPr>
                <a:xfrm>
                  <a:off x="5116" y="2087"/>
                  <a:ext cx="356" cy="242"/>
                </a:xfrm>
                <a:prstGeom prst="rect">
                  <a:avLst/>
                </a:prstGeom>
                <a:noFill/>
                <a:ln w="28575">
                  <a:noFill/>
                </a:ln>
              </p:spPr>
              <p:txBody>
                <a:bodyPr wrap="none">
                  <a:spAutoFit/>
                </a:bodyPr>
                <a:p>
                  <a:pPr algn="l">
                    <a:lnSpc>
                      <a:spcPct val="70000"/>
                    </a:lnSpc>
                    <a:spcBef>
                      <a:spcPct val="0"/>
                    </a:spcBef>
                  </a:pPr>
                  <a:r>
                    <a:rPr lang="en-US" altLang="zh-CN" sz="3000" dirty="0">
                      <a:latin typeface="Times New Roman" panose="02020603050405020304" pitchFamily="18" charset="0"/>
                    </a:rPr>
                    <a:t>…</a:t>
                  </a:r>
                  <a:endParaRPr lang="en-US" altLang="zh-CN" sz="3000" dirty="0">
                    <a:latin typeface="Times New Roman" panose="02020603050405020304" pitchFamily="18" charset="0"/>
                  </a:endParaRPr>
                </a:p>
              </p:txBody>
            </p:sp>
            <p:sp>
              <p:nvSpPr>
                <p:cNvPr id="39976" name="Line 13"/>
                <p:cNvSpPr/>
                <p:nvPr/>
              </p:nvSpPr>
              <p:spPr>
                <a:xfrm>
                  <a:off x="4992" y="2064"/>
                  <a:ext cx="432" cy="0"/>
                </a:xfrm>
                <a:prstGeom prst="line">
                  <a:avLst/>
                </a:prstGeom>
                <a:ln w="28575" cap="flat" cmpd="sng">
                  <a:solidFill>
                    <a:srgbClr val="00FF00"/>
                  </a:solidFill>
                  <a:prstDash val="solid"/>
                  <a:headEnd type="none" w="med" len="med"/>
                  <a:tailEnd type="none" w="med" len="med"/>
                </a:ln>
              </p:spPr>
            </p:sp>
            <p:sp>
              <p:nvSpPr>
                <p:cNvPr id="39977" name="Line 14"/>
                <p:cNvSpPr/>
                <p:nvPr/>
              </p:nvSpPr>
              <p:spPr>
                <a:xfrm>
                  <a:off x="4992" y="2364"/>
                  <a:ext cx="432" cy="0"/>
                </a:xfrm>
                <a:prstGeom prst="line">
                  <a:avLst/>
                </a:prstGeom>
                <a:ln w="28575" cap="flat" cmpd="sng">
                  <a:solidFill>
                    <a:srgbClr val="00FF00"/>
                  </a:solidFill>
                  <a:prstDash val="solid"/>
                  <a:headEnd type="none" w="med" len="med"/>
                  <a:tailEnd type="none" w="med" len="med"/>
                </a:ln>
              </p:spPr>
            </p:sp>
          </p:grpSp>
          <p:grpSp>
            <p:nvGrpSpPr>
              <p:cNvPr id="39949" name="Group 15"/>
              <p:cNvGrpSpPr/>
              <p:nvPr/>
            </p:nvGrpSpPr>
            <p:grpSpPr>
              <a:xfrm>
                <a:off x="672" y="1509"/>
                <a:ext cx="768" cy="1584"/>
                <a:chOff x="384" y="2640"/>
                <a:chExt cx="768" cy="1584"/>
              </a:xfrm>
            </p:grpSpPr>
            <p:sp>
              <p:nvSpPr>
                <p:cNvPr id="39971" name="Rectangle 16"/>
                <p:cNvSpPr/>
                <p:nvPr/>
              </p:nvSpPr>
              <p:spPr>
                <a:xfrm>
                  <a:off x="384" y="2640"/>
                  <a:ext cx="768" cy="240"/>
                </a:xfrm>
                <a:prstGeom prst="rect">
                  <a:avLst/>
                </a:prstGeom>
                <a:solidFill>
                  <a:srgbClr val="FFFFCC"/>
                </a:solidFill>
                <a:ln w="28575" cap="flat" cmpd="sng">
                  <a:solidFill>
                    <a:srgbClr val="00FF00"/>
                  </a:solidFill>
                  <a:prstDash val="solid"/>
                  <a:miter/>
                  <a:headEnd type="none" w="med" len="med"/>
                  <a:tailEnd type="none" w="med" len="med"/>
                </a:ln>
              </p:spPr>
              <p:txBody>
                <a:bodyPr wrap="none" anchor="ctr"/>
                <a:p>
                  <a:pPr>
                    <a:spcBef>
                      <a:spcPct val="0"/>
                    </a:spcBef>
                  </a:pPr>
                  <a:r>
                    <a:rPr lang="en-US" altLang="zh-CN" b="0" dirty="0">
                      <a:solidFill>
                        <a:srgbClr val="FF0000"/>
                      </a:solidFill>
                      <a:latin typeface="黑体" panose="02010609060101010101" pitchFamily="49" charset="-122"/>
                      <a:ea typeface="黑体" panose="02010609060101010101" pitchFamily="49" charset="-122"/>
                    </a:rPr>
                    <a:t>OS</a:t>
                  </a:r>
                  <a:endParaRPr lang="en-US" altLang="zh-CN" b="0" dirty="0">
                    <a:solidFill>
                      <a:srgbClr val="FF0000"/>
                    </a:solidFill>
                    <a:latin typeface="黑体" panose="02010609060101010101" pitchFamily="49" charset="-122"/>
                    <a:ea typeface="黑体" panose="02010609060101010101" pitchFamily="49" charset="-122"/>
                  </a:endParaRPr>
                </a:p>
              </p:txBody>
            </p:sp>
            <p:sp>
              <p:nvSpPr>
                <p:cNvPr id="39972" name="Rectangle 17"/>
                <p:cNvSpPr/>
                <p:nvPr/>
              </p:nvSpPr>
              <p:spPr>
                <a:xfrm>
                  <a:off x="384" y="2880"/>
                  <a:ext cx="768" cy="288"/>
                </a:xfrm>
                <a:prstGeom prst="rect">
                  <a:avLst/>
                </a:prstGeom>
                <a:solidFill>
                  <a:srgbClr val="FFFFCC"/>
                </a:solidFill>
                <a:ln w="28575" cap="flat" cmpd="sng">
                  <a:solidFill>
                    <a:srgbClr val="00FF00"/>
                  </a:solidFill>
                  <a:prstDash val="solid"/>
                  <a:miter/>
                  <a:headEnd type="none" w="med" len="med"/>
                  <a:tailEnd type="none" w="med" len="med"/>
                </a:ln>
              </p:spPr>
              <p:txBody>
                <a:bodyPr wrap="none" anchor="ctr"/>
                <a:p>
                  <a:pPr>
                    <a:spcBef>
                      <a:spcPct val="0"/>
                    </a:spcBef>
                  </a:pPr>
                  <a:r>
                    <a:rPr lang="zh-CN" altLang="en-US" b="0" dirty="0">
                      <a:solidFill>
                        <a:srgbClr val="FF0000"/>
                      </a:solidFill>
                      <a:latin typeface="黑体" panose="02010609060101010101" pitchFamily="49" charset="-122"/>
                      <a:ea typeface="黑体" panose="02010609060101010101" pitchFamily="49" charset="-122"/>
                    </a:rPr>
                    <a:t>进程</a:t>
                  </a:r>
                  <a:r>
                    <a:rPr lang="en-US" altLang="zh-CN" b="0" dirty="0">
                      <a:solidFill>
                        <a:srgbClr val="FF0000"/>
                      </a:solidFill>
                      <a:latin typeface="黑体" panose="02010609060101010101" pitchFamily="49" charset="-122"/>
                      <a:ea typeface="黑体" panose="02010609060101010101" pitchFamily="49" charset="-122"/>
                    </a:rPr>
                    <a:t>A</a:t>
                  </a:r>
                  <a:endParaRPr lang="en-US" altLang="zh-CN" b="0" dirty="0">
                    <a:solidFill>
                      <a:srgbClr val="FF0000"/>
                    </a:solidFill>
                    <a:latin typeface="黑体" panose="02010609060101010101" pitchFamily="49" charset="-122"/>
                    <a:ea typeface="黑体" panose="02010609060101010101" pitchFamily="49" charset="-122"/>
                  </a:endParaRPr>
                </a:p>
              </p:txBody>
            </p:sp>
            <p:sp>
              <p:nvSpPr>
                <p:cNvPr id="39973" name="Rectangle 18" descr="深色上对角线"/>
                <p:cNvSpPr/>
                <p:nvPr/>
              </p:nvSpPr>
              <p:spPr>
                <a:xfrm>
                  <a:off x="384" y="3168"/>
                  <a:ext cx="768" cy="1056"/>
                </a:xfrm>
                <a:prstGeom prst="rect">
                  <a:avLst/>
                </a:prstGeom>
                <a:pattFill prst="dkUpDiag">
                  <a:fgClr>
                    <a:schemeClr val="accent1"/>
                  </a:fgClr>
                  <a:bgClr>
                    <a:schemeClr val="bg1"/>
                  </a:bgClr>
                </a:pattFill>
                <a:ln w="28575" cap="flat" cmpd="sng">
                  <a:solidFill>
                    <a:srgbClr val="00FF00"/>
                  </a:solidFill>
                  <a:prstDash val="solid"/>
                  <a:miter/>
                  <a:headEnd type="none" w="med" len="med"/>
                  <a:tailEnd type="none" w="med" len="med"/>
                </a:ln>
              </p:spPr>
              <p:txBody>
                <a:bodyPr wrap="none" anchor="ctr"/>
                <a:p>
                  <a:pPr>
                    <a:spcBef>
                      <a:spcPct val="0"/>
                    </a:spcBef>
                  </a:pPr>
                  <a:endParaRPr lang="zh-CN" altLang="en-US" b="0" dirty="0">
                    <a:latin typeface="Times New Roman" panose="02020603050405020304" pitchFamily="18" charset="0"/>
                  </a:endParaRPr>
                </a:p>
              </p:txBody>
            </p:sp>
          </p:grpSp>
          <p:grpSp>
            <p:nvGrpSpPr>
              <p:cNvPr id="39950" name="Group 19"/>
              <p:cNvGrpSpPr/>
              <p:nvPr/>
            </p:nvGrpSpPr>
            <p:grpSpPr>
              <a:xfrm>
                <a:off x="1776" y="1509"/>
                <a:ext cx="768" cy="1584"/>
                <a:chOff x="1632" y="2592"/>
                <a:chExt cx="768" cy="1584"/>
              </a:xfrm>
            </p:grpSpPr>
            <p:sp>
              <p:nvSpPr>
                <p:cNvPr id="39967" name="Rectangle 20"/>
                <p:cNvSpPr/>
                <p:nvPr/>
              </p:nvSpPr>
              <p:spPr>
                <a:xfrm>
                  <a:off x="1632" y="2592"/>
                  <a:ext cx="768" cy="240"/>
                </a:xfrm>
                <a:prstGeom prst="rect">
                  <a:avLst/>
                </a:prstGeom>
                <a:solidFill>
                  <a:srgbClr val="FFFFCC"/>
                </a:solidFill>
                <a:ln w="28575" cap="flat" cmpd="sng">
                  <a:solidFill>
                    <a:srgbClr val="00FF00"/>
                  </a:solidFill>
                  <a:prstDash val="solid"/>
                  <a:miter/>
                  <a:headEnd type="none" w="med" len="med"/>
                  <a:tailEnd type="none" w="med" len="med"/>
                </a:ln>
              </p:spPr>
              <p:txBody>
                <a:bodyPr wrap="none" anchor="ctr"/>
                <a:p>
                  <a:pPr>
                    <a:spcBef>
                      <a:spcPct val="0"/>
                    </a:spcBef>
                  </a:pPr>
                  <a:r>
                    <a:rPr lang="en-US" altLang="zh-CN" b="0" dirty="0">
                      <a:solidFill>
                        <a:srgbClr val="FF0000"/>
                      </a:solidFill>
                      <a:latin typeface="黑体" panose="02010609060101010101" pitchFamily="49" charset="-122"/>
                      <a:ea typeface="黑体" panose="02010609060101010101" pitchFamily="49" charset="-122"/>
                    </a:rPr>
                    <a:t>OS</a:t>
                  </a:r>
                  <a:endParaRPr lang="en-US" altLang="zh-CN" b="0" dirty="0">
                    <a:solidFill>
                      <a:srgbClr val="FF0000"/>
                    </a:solidFill>
                    <a:latin typeface="黑体" panose="02010609060101010101" pitchFamily="49" charset="-122"/>
                    <a:ea typeface="黑体" panose="02010609060101010101" pitchFamily="49" charset="-122"/>
                  </a:endParaRPr>
                </a:p>
              </p:txBody>
            </p:sp>
            <p:sp>
              <p:nvSpPr>
                <p:cNvPr id="39968" name="Rectangle 21"/>
                <p:cNvSpPr/>
                <p:nvPr/>
              </p:nvSpPr>
              <p:spPr>
                <a:xfrm>
                  <a:off x="1632" y="2832"/>
                  <a:ext cx="768" cy="288"/>
                </a:xfrm>
                <a:prstGeom prst="rect">
                  <a:avLst/>
                </a:prstGeom>
                <a:solidFill>
                  <a:srgbClr val="FFFFCC"/>
                </a:solidFill>
                <a:ln w="28575" cap="flat" cmpd="sng">
                  <a:solidFill>
                    <a:srgbClr val="00FF00"/>
                  </a:solidFill>
                  <a:prstDash val="solid"/>
                  <a:miter/>
                  <a:headEnd type="none" w="med" len="med"/>
                  <a:tailEnd type="none" w="med" len="med"/>
                </a:ln>
              </p:spPr>
              <p:txBody>
                <a:bodyPr wrap="none" anchor="ctr"/>
                <a:p>
                  <a:pPr>
                    <a:spcBef>
                      <a:spcPct val="0"/>
                    </a:spcBef>
                  </a:pPr>
                  <a:r>
                    <a:rPr lang="zh-CN" altLang="en-US" b="0" dirty="0">
                      <a:solidFill>
                        <a:srgbClr val="FF0000"/>
                      </a:solidFill>
                      <a:latin typeface="黑体" panose="02010609060101010101" pitchFamily="49" charset="-122"/>
                      <a:ea typeface="黑体" panose="02010609060101010101" pitchFamily="49" charset="-122"/>
                    </a:rPr>
                    <a:t>进程</a:t>
                  </a:r>
                  <a:r>
                    <a:rPr lang="en-US" altLang="zh-CN" b="0" dirty="0">
                      <a:solidFill>
                        <a:srgbClr val="FF0000"/>
                      </a:solidFill>
                      <a:latin typeface="黑体" panose="02010609060101010101" pitchFamily="49" charset="-122"/>
                      <a:ea typeface="黑体" panose="02010609060101010101" pitchFamily="49" charset="-122"/>
                    </a:rPr>
                    <a:t>A</a:t>
                  </a:r>
                  <a:endParaRPr lang="en-US" altLang="zh-CN" b="0" dirty="0">
                    <a:solidFill>
                      <a:srgbClr val="FF0000"/>
                    </a:solidFill>
                    <a:latin typeface="黑体" panose="02010609060101010101" pitchFamily="49" charset="-122"/>
                    <a:ea typeface="黑体" panose="02010609060101010101" pitchFamily="49" charset="-122"/>
                  </a:endParaRPr>
                </a:p>
              </p:txBody>
            </p:sp>
            <p:sp>
              <p:nvSpPr>
                <p:cNvPr id="39969" name="Rectangle 22" descr="深色上对角线"/>
                <p:cNvSpPr/>
                <p:nvPr/>
              </p:nvSpPr>
              <p:spPr>
                <a:xfrm>
                  <a:off x="1632" y="3120"/>
                  <a:ext cx="768" cy="1056"/>
                </a:xfrm>
                <a:prstGeom prst="rect">
                  <a:avLst/>
                </a:prstGeom>
                <a:pattFill prst="dkUpDiag">
                  <a:fgClr>
                    <a:schemeClr val="accent1"/>
                  </a:fgClr>
                  <a:bgClr>
                    <a:schemeClr val="bg1"/>
                  </a:bgClr>
                </a:pattFill>
                <a:ln w="28575" cap="flat" cmpd="sng">
                  <a:solidFill>
                    <a:srgbClr val="00FF00"/>
                  </a:solidFill>
                  <a:prstDash val="solid"/>
                  <a:miter/>
                  <a:headEnd type="none" w="med" len="med"/>
                  <a:tailEnd type="none" w="med" len="med"/>
                </a:ln>
              </p:spPr>
              <p:txBody>
                <a:bodyPr wrap="none" anchor="ctr"/>
                <a:p>
                  <a:pPr>
                    <a:spcBef>
                      <a:spcPct val="0"/>
                    </a:spcBef>
                  </a:pPr>
                  <a:endParaRPr lang="zh-CN" altLang="en-US" b="0" dirty="0">
                    <a:latin typeface="Times New Roman" panose="02020603050405020304" pitchFamily="18" charset="0"/>
                  </a:endParaRPr>
                </a:p>
              </p:txBody>
            </p:sp>
            <p:sp>
              <p:nvSpPr>
                <p:cNvPr id="39970" name="Rectangle 23"/>
                <p:cNvSpPr/>
                <p:nvPr/>
              </p:nvSpPr>
              <p:spPr>
                <a:xfrm>
                  <a:off x="1632" y="3120"/>
                  <a:ext cx="768" cy="288"/>
                </a:xfrm>
                <a:prstGeom prst="rect">
                  <a:avLst/>
                </a:prstGeom>
                <a:solidFill>
                  <a:srgbClr val="FFFFCC"/>
                </a:solidFill>
                <a:ln w="28575" cap="flat" cmpd="sng">
                  <a:solidFill>
                    <a:srgbClr val="00FF00"/>
                  </a:solidFill>
                  <a:prstDash val="solid"/>
                  <a:miter/>
                  <a:headEnd type="none" w="med" len="med"/>
                  <a:tailEnd type="none" w="med" len="med"/>
                </a:ln>
              </p:spPr>
              <p:txBody>
                <a:bodyPr wrap="none" anchor="ctr"/>
                <a:p>
                  <a:pPr>
                    <a:spcBef>
                      <a:spcPct val="0"/>
                    </a:spcBef>
                  </a:pPr>
                  <a:r>
                    <a:rPr lang="zh-CN" altLang="en-US" b="0" dirty="0">
                      <a:solidFill>
                        <a:srgbClr val="FF0000"/>
                      </a:solidFill>
                      <a:latin typeface="黑体" panose="02010609060101010101" pitchFamily="49" charset="-122"/>
                      <a:ea typeface="黑体" panose="02010609060101010101" pitchFamily="49" charset="-122"/>
                    </a:rPr>
                    <a:t>进程</a:t>
                  </a:r>
                  <a:r>
                    <a:rPr lang="en-US" altLang="zh-CN" b="0" dirty="0">
                      <a:solidFill>
                        <a:srgbClr val="FF0000"/>
                      </a:solidFill>
                      <a:latin typeface="黑体" panose="02010609060101010101" pitchFamily="49" charset="-122"/>
                      <a:ea typeface="黑体" panose="02010609060101010101" pitchFamily="49" charset="-122"/>
                    </a:rPr>
                    <a:t>B</a:t>
                  </a:r>
                  <a:endParaRPr lang="en-US" altLang="zh-CN" b="0" dirty="0">
                    <a:solidFill>
                      <a:srgbClr val="FF0000"/>
                    </a:solidFill>
                    <a:latin typeface="黑体" panose="02010609060101010101" pitchFamily="49" charset="-122"/>
                    <a:ea typeface="黑体" panose="02010609060101010101" pitchFamily="49" charset="-122"/>
                  </a:endParaRPr>
                </a:p>
              </p:txBody>
            </p:sp>
          </p:grpSp>
          <p:grpSp>
            <p:nvGrpSpPr>
              <p:cNvPr id="39951" name="Group 24"/>
              <p:cNvGrpSpPr/>
              <p:nvPr/>
            </p:nvGrpSpPr>
            <p:grpSpPr>
              <a:xfrm>
                <a:off x="2976" y="1509"/>
                <a:ext cx="768" cy="1584"/>
                <a:chOff x="2928" y="2592"/>
                <a:chExt cx="768" cy="1584"/>
              </a:xfrm>
            </p:grpSpPr>
            <p:sp>
              <p:nvSpPr>
                <p:cNvPr id="39962" name="Rectangle 25"/>
                <p:cNvSpPr/>
                <p:nvPr/>
              </p:nvSpPr>
              <p:spPr>
                <a:xfrm>
                  <a:off x="2928" y="2592"/>
                  <a:ext cx="768" cy="240"/>
                </a:xfrm>
                <a:prstGeom prst="rect">
                  <a:avLst/>
                </a:prstGeom>
                <a:solidFill>
                  <a:srgbClr val="FFFFCC"/>
                </a:solidFill>
                <a:ln w="28575" cap="flat" cmpd="sng">
                  <a:solidFill>
                    <a:srgbClr val="00FF00"/>
                  </a:solidFill>
                  <a:prstDash val="solid"/>
                  <a:miter/>
                  <a:headEnd type="none" w="med" len="med"/>
                  <a:tailEnd type="none" w="med" len="med"/>
                </a:ln>
              </p:spPr>
              <p:txBody>
                <a:bodyPr wrap="none" anchor="ctr"/>
                <a:p>
                  <a:pPr>
                    <a:spcBef>
                      <a:spcPct val="0"/>
                    </a:spcBef>
                  </a:pPr>
                  <a:r>
                    <a:rPr lang="en-US" altLang="zh-CN" b="0" dirty="0">
                      <a:solidFill>
                        <a:srgbClr val="FF0000"/>
                      </a:solidFill>
                      <a:latin typeface="黑体" panose="02010609060101010101" pitchFamily="49" charset="-122"/>
                      <a:ea typeface="黑体" panose="02010609060101010101" pitchFamily="49" charset="-122"/>
                    </a:rPr>
                    <a:t>OS</a:t>
                  </a:r>
                  <a:endParaRPr lang="en-US" altLang="zh-CN" b="0" dirty="0">
                    <a:solidFill>
                      <a:srgbClr val="FF0000"/>
                    </a:solidFill>
                    <a:latin typeface="黑体" panose="02010609060101010101" pitchFamily="49" charset="-122"/>
                    <a:ea typeface="黑体" panose="02010609060101010101" pitchFamily="49" charset="-122"/>
                  </a:endParaRPr>
                </a:p>
              </p:txBody>
            </p:sp>
            <p:sp>
              <p:nvSpPr>
                <p:cNvPr id="39963" name="Rectangle 26"/>
                <p:cNvSpPr/>
                <p:nvPr/>
              </p:nvSpPr>
              <p:spPr>
                <a:xfrm>
                  <a:off x="2928" y="2832"/>
                  <a:ext cx="768" cy="288"/>
                </a:xfrm>
                <a:prstGeom prst="rect">
                  <a:avLst/>
                </a:prstGeom>
                <a:solidFill>
                  <a:srgbClr val="FFFFCC"/>
                </a:solidFill>
                <a:ln w="28575" cap="flat" cmpd="sng">
                  <a:solidFill>
                    <a:srgbClr val="00FF00"/>
                  </a:solidFill>
                  <a:prstDash val="solid"/>
                  <a:miter/>
                  <a:headEnd type="none" w="med" len="med"/>
                  <a:tailEnd type="none" w="med" len="med"/>
                </a:ln>
              </p:spPr>
              <p:txBody>
                <a:bodyPr wrap="none" anchor="ctr"/>
                <a:p>
                  <a:pPr>
                    <a:spcBef>
                      <a:spcPct val="0"/>
                    </a:spcBef>
                  </a:pPr>
                  <a:r>
                    <a:rPr lang="zh-CN" altLang="en-US" b="0" dirty="0">
                      <a:solidFill>
                        <a:srgbClr val="FF0000"/>
                      </a:solidFill>
                      <a:latin typeface="黑体" panose="02010609060101010101" pitchFamily="49" charset="-122"/>
                      <a:ea typeface="黑体" panose="02010609060101010101" pitchFamily="49" charset="-122"/>
                    </a:rPr>
                    <a:t>进程</a:t>
                  </a:r>
                  <a:r>
                    <a:rPr lang="en-US" altLang="zh-CN" b="0" dirty="0">
                      <a:solidFill>
                        <a:srgbClr val="FF0000"/>
                      </a:solidFill>
                      <a:latin typeface="黑体" panose="02010609060101010101" pitchFamily="49" charset="-122"/>
                      <a:ea typeface="黑体" panose="02010609060101010101" pitchFamily="49" charset="-122"/>
                    </a:rPr>
                    <a:t>A</a:t>
                  </a:r>
                  <a:endParaRPr lang="en-US" altLang="zh-CN" b="0" dirty="0">
                    <a:solidFill>
                      <a:srgbClr val="FF0000"/>
                    </a:solidFill>
                    <a:latin typeface="黑体" panose="02010609060101010101" pitchFamily="49" charset="-122"/>
                    <a:ea typeface="黑体" panose="02010609060101010101" pitchFamily="49" charset="-122"/>
                  </a:endParaRPr>
                </a:p>
              </p:txBody>
            </p:sp>
            <p:sp>
              <p:nvSpPr>
                <p:cNvPr id="39964" name="Rectangle 27" descr="深色上对角线"/>
                <p:cNvSpPr/>
                <p:nvPr/>
              </p:nvSpPr>
              <p:spPr>
                <a:xfrm>
                  <a:off x="2928" y="3696"/>
                  <a:ext cx="768" cy="480"/>
                </a:xfrm>
                <a:prstGeom prst="rect">
                  <a:avLst/>
                </a:prstGeom>
                <a:pattFill prst="dkUpDiag">
                  <a:fgClr>
                    <a:schemeClr val="accent1"/>
                  </a:fgClr>
                  <a:bgClr>
                    <a:schemeClr val="bg1"/>
                  </a:bgClr>
                </a:pattFill>
                <a:ln w="28575" cap="flat" cmpd="sng">
                  <a:solidFill>
                    <a:srgbClr val="00FF00"/>
                  </a:solidFill>
                  <a:prstDash val="solid"/>
                  <a:miter/>
                  <a:headEnd type="none" w="med" len="med"/>
                  <a:tailEnd type="none" w="med" len="med"/>
                </a:ln>
              </p:spPr>
              <p:txBody>
                <a:bodyPr wrap="none" anchor="ctr"/>
                <a:p>
                  <a:pPr>
                    <a:spcBef>
                      <a:spcPct val="0"/>
                    </a:spcBef>
                  </a:pPr>
                  <a:endParaRPr lang="zh-CN" altLang="en-US" b="0" dirty="0">
                    <a:latin typeface="Times New Roman" panose="02020603050405020304" pitchFamily="18" charset="0"/>
                  </a:endParaRPr>
                </a:p>
              </p:txBody>
            </p:sp>
            <p:sp>
              <p:nvSpPr>
                <p:cNvPr id="39965" name="Rectangle 28"/>
                <p:cNvSpPr/>
                <p:nvPr/>
              </p:nvSpPr>
              <p:spPr>
                <a:xfrm>
                  <a:off x="2928" y="3120"/>
                  <a:ext cx="768" cy="288"/>
                </a:xfrm>
                <a:prstGeom prst="rect">
                  <a:avLst/>
                </a:prstGeom>
                <a:solidFill>
                  <a:srgbClr val="FFFFCC"/>
                </a:solidFill>
                <a:ln w="28575" cap="flat" cmpd="sng">
                  <a:solidFill>
                    <a:srgbClr val="00FF00"/>
                  </a:solidFill>
                  <a:prstDash val="solid"/>
                  <a:miter/>
                  <a:headEnd type="none" w="med" len="med"/>
                  <a:tailEnd type="none" w="med" len="med"/>
                </a:ln>
              </p:spPr>
              <p:txBody>
                <a:bodyPr wrap="none" anchor="ctr"/>
                <a:p>
                  <a:pPr>
                    <a:spcBef>
                      <a:spcPct val="0"/>
                    </a:spcBef>
                  </a:pPr>
                  <a:r>
                    <a:rPr lang="zh-CN" altLang="en-US" b="0" dirty="0">
                      <a:solidFill>
                        <a:srgbClr val="FF0000"/>
                      </a:solidFill>
                      <a:latin typeface="黑体" panose="02010609060101010101" pitchFamily="49" charset="-122"/>
                      <a:ea typeface="黑体" panose="02010609060101010101" pitchFamily="49" charset="-122"/>
                    </a:rPr>
                    <a:t>进程</a:t>
                  </a:r>
                  <a:r>
                    <a:rPr lang="en-US" altLang="zh-CN" b="0" dirty="0">
                      <a:solidFill>
                        <a:srgbClr val="FF0000"/>
                      </a:solidFill>
                      <a:latin typeface="黑体" panose="02010609060101010101" pitchFamily="49" charset="-122"/>
                      <a:ea typeface="黑体" panose="02010609060101010101" pitchFamily="49" charset="-122"/>
                    </a:rPr>
                    <a:t>B</a:t>
                  </a:r>
                  <a:endParaRPr lang="en-US" altLang="zh-CN" b="0" dirty="0">
                    <a:solidFill>
                      <a:srgbClr val="FF0000"/>
                    </a:solidFill>
                    <a:latin typeface="黑体" panose="02010609060101010101" pitchFamily="49" charset="-122"/>
                    <a:ea typeface="黑体" panose="02010609060101010101" pitchFamily="49" charset="-122"/>
                  </a:endParaRPr>
                </a:p>
              </p:txBody>
            </p:sp>
            <p:sp>
              <p:nvSpPr>
                <p:cNvPr id="39966" name="Rectangle 29"/>
                <p:cNvSpPr/>
                <p:nvPr/>
              </p:nvSpPr>
              <p:spPr>
                <a:xfrm>
                  <a:off x="2928" y="3408"/>
                  <a:ext cx="768" cy="288"/>
                </a:xfrm>
                <a:prstGeom prst="rect">
                  <a:avLst/>
                </a:prstGeom>
                <a:solidFill>
                  <a:srgbClr val="FFFFCC"/>
                </a:solidFill>
                <a:ln w="28575" cap="flat" cmpd="sng">
                  <a:solidFill>
                    <a:srgbClr val="00FF00"/>
                  </a:solidFill>
                  <a:prstDash val="solid"/>
                  <a:miter/>
                  <a:headEnd type="none" w="med" len="med"/>
                  <a:tailEnd type="none" w="med" len="med"/>
                </a:ln>
              </p:spPr>
              <p:txBody>
                <a:bodyPr wrap="none" anchor="ctr"/>
                <a:p>
                  <a:pPr>
                    <a:spcBef>
                      <a:spcPct val="0"/>
                    </a:spcBef>
                  </a:pPr>
                  <a:r>
                    <a:rPr lang="zh-CN" altLang="en-US" b="0" dirty="0">
                      <a:solidFill>
                        <a:srgbClr val="FF0000"/>
                      </a:solidFill>
                      <a:latin typeface="黑体" panose="02010609060101010101" pitchFamily="49" charset="-122"/>
                      <a:ea typeface="黑体" panose="02010609060101010101" pitchFamily="49" charset="-122"/>
                    </a:rPr>
                    <a:t>进程</a:t>
                  </a:r>
                  <a:r>
                    <a:rPr lang="en-US" altLang="zh-CN" b="0" dirty="0">
                      <a:solidFill>
                        <a:srgbClr val="FF0000"/>
                      </a:solidFill>
                      <a:latin typeface="黑体" panose="02010609060101010101" pitchFamily="49" charset="-122"/>
                      <a:ea typeface="黑体" panose="02010609060101010101" pitchFamily="49" charset="-122"/>
                    </a:rPr>
                    <a:t>C</a:t>
                  </a:r>
                  <a:endParaRPr lang="en-US" altLang="zh-CN" b="0" dirty="0">
                    <a:solidFill>
                      <a:srgbClr val="FF0000"/>
                    </a:solidFill>
                    <a:latin typeface="黑体" panose="02010609060101010101" pitchFamily="49" charset="-122"/>
                    <a:ea typeface="黑体" panose="02010609060101010101" pitchFamily="49" charset="-122"/>
                  </a:endParaRPr>
                </a:p>
              </p:txBody>
            </p:sp>
          </p:grpSp>
          <p:grpSp>
            <p:nvGrpSpPr>
              <p:cNvPr id="39952" name="Group 30"/>
              <p:cNvGrpSpPr/>
              <p:nvPr/>
            </p:nvGrpSpPr>
            <p:grpSpPr>
              <a:xfrm>
                <a:off x="4128" y="1509"/>
                <a:ext cx="768" cy="1392"/>
                <a:chOff x="4176" y="2592"/>
                <a:chExt cx="768" cy="1392"/>
              </a:xfrm>
            </p:grpSpPr>
            <p:sp>
              <p:nvSpPr>
                <p:cNvPr id="39957" name="Rectangle 31"/>
                <p:cNvSpPr/>
                <p:nvPr/>
              </p:nvSpPr>
              <p:spPr>
                <a:xfrm>
                  <a:off x="4176" y="2592"/>
                  <a:ext cx="768" cy="240"/>
                </a:xfrm>
                <a:prstGeom prst="rect">
                  <a:avLst/>
                </a:prstGeom>
                <a:solidFill>
                  <a:srgbClr val="FFFFCC"/>
                </a:solidFill>
                <a:ln w="28575" cap="flat" cmpd="sng">
                  <a:solidFill>
                    <a:srgbClr val="00FF00"/>
                  </a:solidFill>
                  <a:prstDash val="solid"/>
                  <a:miter/>
                  <a:headEnd type="none" w="med" len="med"/>
                  <a:tailEnd type="none" w="med" len="med"/>
                </a:ln>
              </p:spPr>
              <p:txBody>
                <a:bodyPr wrap="none" anchor="ctr"/>
                <a:p>
                  <a:pPr>
                    <a:spcBef>
                      <a:spcPct val="0"/>
                    </a:spcBef>
                  </a:pPr>
                  <a:r>
                    <a:rPr lang="en-US" altLang="zh-CN" b="0" dirty="0">
                      <a:solidFill>
                        <a:srgbClr val="FF0000"/>
                      </a:solidFill>
                      <a:latin typeface="黑体" panose="02010609060101010101" pitchFamily="49" charset="-122"/>
                      <a:ea typeface="黑体" panose="02010609060101010101" pitchFamily="49" charset="-122"/>
                    </a:rPr>
                    <a:t>OS</a:t>
                  </a:r>
                  <a:endParaRPr lang="en-US" altLang="zh-CN" b="0" dirty="0">
                    <a:solidFill>
                      <a:srgbClr val="FF0000"/>
                    </a:solidFill>
                    <a:latin typeface="黑体" panose="02010609060101010101" pitchFamily="49" charset="-122"/>
                    <a:ea typeface="黑体" panose="02010609060101010101" pitchFamily="49" charset="-122"/>
                  </a:endParaRPr>
                </a:p>
              </p:txBody>
            </p:sp>
            <p:sp>
              <p:nvSpPr>
                <p:cNvPr id="39958" name="Rectangle 32"/>
                <p:cNvSpPr/>
                <p:nvPr/>
              </p:nvSpPr>
              <p:spPr>
                <a:xfrm>
                  <a:off x="4176" y="2832"/>
                  <a:ext cx="768" cy="288"/>
                </a:xfrm>
                <a:prstGeom prst="rect">
                  <a:avLst/>
                </a:prstGeom>
                <a:solidFill>
                  <a:srgbClr val="FFFFCC"/>
                </a:solidFill>
                <a:ln w="28575" cap="flat" cmpd="sng">
                  <a:solidFill>
                    <a:srgbClr val="00FF00"/>
                  </a:solidFill>
                  <a:prstDash val="solid"/>
                  <a:miter/>
                  <a:headEnd type="none" w="med" len="med"/>
                  <a:tailEnd type="none" w="med" len="med"/>
                </a:ln>
              </p:spPr>
              <p:txBody>
                <a:bodyPr wrap="none" anchor="ctr"/>
                <a:p>
                  <a:pPr>
                    <a:spcBef>
                      <a:spcPct val="0"/>
                    </a:spcBef>
                  </a:pPr>
                  <a:r>
                    <a:rPr lang="zh-CN" altLang="en-US" b="0" dirty="0">
                      <a:solidFill>
                        <a:srgbClr val="FF0000"/>
                      </a:solidFill>
                      <a:latin typeface="黑体" panose="02010609060101010101" pitchFamily="49" charset="-122"/>
                      <a:ea typeface="黑体" panose="02010609060101010101" pitchFamily="49" charset="-122"/>
                    </a:rPr>
                    <a:t>进程</a:t>
                  </a:r>
                  <a:r>
                    <a:rPr lang="en-US" altLang="zh-CN" b="0" dirty="0">
                      <a:solidFill>
                        <a:srgbClr val="FF0000"/>
                      </a:solidFill>
                      <a:latin typeface="黑体" panose="02010609060101010101" pitchFamily="49" charset="-122"/>
                      <a:ea typeface="黑体" panose="02010609060101010101" pitchFamily="49" charset="-122"/>
                    </a:rPr>
                    <a:t>A</a:t>
                  </a:r>
                  <a:endParaRPr lang="en-US" altLang="zh-CN" b="0" dirty="0">
                    <a:solidFill>
                      <a:srgbClr val="FF0000"/>
                    </a:solidFill>
                    <a:latin typeface="黑体" panose="02010609060101010101" pitchFamily="49" charset="-122"/>
                    <a:ea typeface="黑体" panose="02010609060101010101" pitchFamily="49" charset="-122"/>
                  </a:endParaRPr>
                </a:p>
              </p:txBody>
            </p:sp>
            <p:sp>
              <p:nvSpPr>
                <p:cNvPr id="39959" name="Rectangle 33"/>
                <p:cNvSpPr/>
                <p:nvPr/>
              </p:nvSpPr>
              <p:spPr>
                <a:xfrm>
                  <a:off x="4176" y="3120"/>
                  <a:ext cx="768" cy="288"/>
                </a:xfrm>
                <a:prstGeom prst="rect">
                  <a:avLst/>
                </a:prstGeom>
                <a:solidFill>
                  <a:srgbClr val="FFFFCC"/>
                </a:solidFill>
                <a:ln w="28575" cap="flat" cmpd="sng">
                  <a:solidFill>
                    <a:srgbClr val="00FF00"/>
                  </a:solidFill>
                  <a:prstDash val="solid"/>
                  <a:miter/>
                  <a:headEnd type="none" w="med" len="med"/>
                  <a:tailEnd type="none" w="med" len="med"/>
                </a:ln>
              </p:spPr>
              <p:txBody>
                <a:bodyPr wrap="none" anchor="ctr"/>
                <a:p>
                  <a:pPr>
                    <a:spcBef>
                      <a:spcPct val="0"/>
                    </a:spcBef>
                  </a:pPr>
                  <a:r>
                    <a:rPr lang="zh-CN" altLang="en-US" b="0" dirty="0">
                      <a:solidFill>
                        <a:srgbClr val="FF0000"/>
                      </a:solidFill>
                      <a:latin typeface="黑体" panose="02010609060101010101" pitchFamily="49" charset="-122"/>
                      <a:ea typeface="黑体" panose="02010609060101010101" pitchFamily="49" charset="-122"/>
                    </a:rPr>
                    <a:t>进程</a:t>
                  </a:r>
                  <a:r>
                    <a:rPr lang="en-US" altLang="zh-CN" b="0" dirty="0">
                      <a:solidFill>
                        <a:srgbClr val="FF0000"/>
                      </a:solidFill>
                      <a:latin typeface="黑体" panose="02010609060101010101" pitchFamily="49" charset="-122"/>
                      <a:ea typeface="黑体" panose="02010609060101010101" pitchFamily="49" charset="-122"/>
                    </a:rPr>
                    <a:t>B</a:t>
                  </a:r>
                  <a:endParaRPr lang="en-US" altLang="zh-CN" b="0" dirty="0">
                    <a:solidFill>
                      <a:srgbClr val="FF0000"/>
                    </a:solidFill>
                    <a:latin typeface="黑体" panose="02010609060101010101" pitchFamily="49" charset="-122"/>
                    <a:ea typeface="黑体" panose="02010609060101010101" pitchFamily="49" charset="-122"/>
                  </a:endParaRPr>
                </a:p>
              </p:txBody>
            </p:sp>
            <p:sp>
              <p:nvSpPr>
                <p:cNvPr id="39960" name="Rectangle 34"/>
                <p:cNvSpPr/>
                <p:nvPr/>
              </p:nvSpPr>
              <p:spPr>
                <a:xfrm>
                  <a:off x="4176" y="3408"/>
                  <a:ext cx="768" cy="288"/>
                </a:xfrm>
                <a:prstGeom prst="rect">
                  <a:avLst/>
                </a:prstGeom>
                <a:solidFill>
                  <a:srgbClr val="FFFFCC"/>
                </a:solidFill>
                <a:ln w="28575" cap="flat" cmpd="sng">
                  <a:solidFill>
                    <a:srgbClr val="00FF00"/>
                  </a:solidFill>
                  <a:prstDash val="solid"/>
                  <a:miter/>
                  <a:headEnd type="none" w="med" len="med"/>
                  <a:tailEnd type="none" w="med" len="med"/>
                </a:ln>
              </p:spPr>
              <p:txBody>
                <a:bodyPr wrap="none" anchor="ctr"/>
                <a:p>
                  <a:pPr>
                    <a:spcBef>
                      <a:spcPct val="0"/>
                    </a:spcBef>
                  </a:pPr>
                  <a:r>
                    <a:rPr lang="zh-CN" altLang="en-US" b="0" dirty="0">
                      <a:solidFill>
                        <a:srgbClr val="FF0000"/>
                      </a:solidFill>
                      <a:latin typeface="黑体" panose="02010609060101010101" pitchFamily="49" charset="-122"/>
                      <a:ea typeface="黑体" panose="02010609060101010101" pitchFamily="49" charset="-122"/>
                    </a:rPr>
                    <a:t>进程</a:t>
                  </a:r>
                  <a:r>
                    <a:rPr lang="en-US" altLang="zh-CN" b="0" dirty="0">
                      <a:solidFill>
                        <a:srgbClr val="FF0000"/>
                      </a:solidFill>
                      <a:latin typeface="黑体" panose="02010609060101010101" pitchFamily="49" charset="-122"/>
                      <a:ea typeface="黑体" panose="02010609060101010101" pitchFamily="49" charset="-122"/>
                    </a:rPr>
                    <a:t>C</a:t>
                  </a:r>
                  <a:endParaRPr lang="en-US" altLang="zh-CN" b="0" dirty="0">
                    <a:solidFill>
                      <a:srgbClr val="FF0000"/>
                    </a:solidFill>
                    <a:latin typeface="黑体" panose="02010609060101010101" pitchFamily="49" charset="-122"/>
                    <a:ea typeface="黑体" panose="02010609060101010101" pitchFamily="49" charset="-122"/>
                  </a:endParaRPr>
                </a:p>
              </p:txBody>
            </p:sp>
            <p:sp>
              <p:nvSpPr>
                <p:cNvPr id="39961" name="Rectangle 35"/>
                <p:cNvSpPr/>
                <p:nvPr/>
              </p:nvSpPr>
              <p:spPr>
                <a:xfrm>
                  <a:off x="4176" y="3696"/>
                  <a:ext cx="768" cy="288"/>
                </a:xfrm>
                <a:prstGeom prst="rect">
                  <a:avLst/>
                </a:prstGeom>
                <a:solidFill>
                  <a:srgbClr val="FFFFCC"/>
                </a:solidFill>
                <a:ln w="28575" cap="flat" cmpd="sng">
                  <a:solidFill>
                    <a:srgbClr val="00FF00"/>
                  </a:solidFill>
                  <a:prstDash val="solid"/>
                  <a:miter/>
                  <a:headEnd type="none" w="med" len="med"/>
                  <a:tailEnd type="none" w="med" len="med"/>
                </a:ln>
              </p:spPr>
              <p:txBody>
                <a:bodyPr wrap="none" anchor="ctr"/>
                <a:p>
                  <a:pPr>
                    <a:spcBef>
                      <a:spcPct val="0"/>
                    </a:spcBef>
                  </a:pPr>
                  <a:r>
                    <a:rPr lang="zh-CN" altLang="en-US" b="0" dirty="0">
                      <a:solidFill>
                        <a:srgbClr val="FF0000"/>
                      </a:solidFill>
                      <a:latin typeface="黑体" panose="02010609060101010101" pitchFamily="49" charset="-122"/>
                      <a:ea typeface="黑体" panose="02010609060101010101" pitchFamily="49" charset="-122"/>
                    </a:rPr>
                    <a:t>进程</a:t>
                  </a:r>
                  <a:r>
                    <a:rPr lang="en-US" altLang="zh-CN" b="0" dirty="0">
                      <a:solidFill>
                        <a:srgbClr val="FF0000"/>
                      </a:solidFill>
                      <a:latin typeface="黑体" panose="02010609060101010101" pitchFamily="49" charset="-122"/>
                      <a:ea typeface="黑体" panose="02010609060101010101" pitchFamily="49" charset="-122"/>
                    </a:rPr>
                    <a:t>D</a:t>
                  </a:r>
                  <a:endParaRPr lang="en-US" altLang="zh-CN" b="0" dirty="0">
                    <a:solidFill>
                      <a:srgbClr val="FF0000"/>
                    </a:solidFill>
                    <a:latin typeface="黑体" panose="02010609060101010101" pitchFamily="49" charset="-122"/>
                    <a:ea typeface="黑体" panose="02010609060101010101" pitchFamily="49" charset="-122"/>
                  </a:endParaRPr>
                </a:p>
              </p:txBody>
            </p:sp>
          </p:grpSp>
          <p:sp>
            <p:nvSpPr>
              <p:cNvPr id="39953" name="Line 36"/>
              <p:cNvSpPr/>
              <p:nvPr/>
            </p:nvSpPr>
            <p:spPr>
              <a:xfrm>
                <a:off x="884" y="1071"/>
                <a:ext cx="172" cy="438"/>
              </a:xfrm>
              <a:prstGeom prst="line">
                <a:avLst/>
              </a:prstGeom>
              <a:ln w="38100" cap="flat" cmpd="sng">
                <a:solidFill>
                  <a:schemeClr val="tx1"/>
                </a:solidFill>
                <a:prstDash val="solid"/>
                <a:headEnd type="none" w="med" len="med"/>
                <a:tailEnd type="triangle" w="med" len="med"/>
              </a:ln>
            </p:spPr>
          </p:sp>
          <p:sp>
            <p:nvSpPr>
              <p:cNvPr id="39954" name="Line 37"/>
              <p:cNvSpPr/>
              <p:nvPr/>
            </p:nvSpPr>
            <p:spPr>
              <a:xfrm>
                <a:off x="3107" y="1026"/>
                <a:ext cx="301" cy="483"/>
              </a:xfrm>
              <a:prstGeom prst="line">
                <a:avLst/>
              </a:prstGeom>
              <a:ln w="38100" cap="flat" cmpd="sng">
                <a:solidFill>
                  <a:schemeClr val="tx1"/>
                </a:solidFill>
                <a:prstDash val="solid"/>
                <a:headEnd type="none" w="med" len="med"/>
                <a:tailEnd type="triangle" w="med" len="med"/>
              </a:ln>
            </p:spPr>
          </p:sp>
          <p:sp>
            <p:nvSpPr>
              <p:cNvPr id="39955" name="Line 38"/>
              <p:cNvSpPr/>
              <p:nvPr/>
            </p:nvSpPr>
            <p:spPr>
              <a:xfrm>
                <a:off x="4286" y="1071"/>
                <a:ext cx="274" cy="438"/>
              </a:xfrm>
              <a:prstGeom prst="line">
                <a:avLst/>
              </a:prstGeom>
              <a:ln w="38100" cap="flat" cmpd="sng">
                <a:solidFill>
                  <a:schemeClr val="tx1"/>
                </a:solidFill>
                <a:prstDash val="solid"/>
                <a:headEnd type="none" w="med" len="med"/>
                <a:tailEnd type="triangle" w="med" len="med"/>
              </a:ln>
            </p:spPr>
          </p:sp>
          <p:sp>
            <p:nvSpPr>
              <p:cNvPr id="39956" name="Line 39"/>
              <p:cNvSpPr/>
              <p:nvPr/>
            </p:nvSpPr>
            <p:spPr>
              <a:xfrm>
                <a:off x="2109" y="1071"/>
                <a:ext cx="99" cy="438"/>
              </a:xfrm>
              <a:prstGeom prst="line">
                <a:avLst/>
              </a:prstGeom>
              <a:ln w="38100" cap="flat" cmpd="sng">
                <a:solidFill>
                  <a:schemeClr val="tx1"/>
                </a:solidFill>
                <a:prstDash val="solid"/>
                <a:headEnd type="none" w="med" len="med"/>
                <a:tailEnd type="triangle" w="med" len="med"/>
              </a:ln>
            </p:spPr>
          </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noChangeArrowheads="1"/>
          </p:cNvSpPr>
          <p:nvPr>
            <p:ph type="title"/>
          </p:nvPr>
        </p:nvSpPr>
        <p:spPr>
          <a:xfrm>
            <a:off x="468313" y="0"/>
            <a:ext cx="8229600" cy="9271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smtClean="0">
                <a:ln>
                  <a:noFill/>
                </a:ln>
                <a:solidFill>
                  <a:schemeClr val="tx2"/>
                </a:solidFill>
                <a:effectLst/>
                <a:uLnTx/>
                <a:uFillTx/>
                <a:latin typeface="+mj-lt"/>
                <a:ea typeface="+mj-ea"/>
                <a:cs typeface="+mj-cs"/>
              </a:rPr>
              <a:t>三、连续分配方式</a:t>
            </a:r>
            <a:endParaRPr kumimoji="0" lang="zh-CN" altLang="en-US" sz="4400" b="1" i="0" u="none" strike="noStrike" kern="0" cap="none" spc="0" normalizeH="0" baseline="0" noProof="0" smtClean="0">
              <a:ln>
                <a:noFill/>
              </a:ln>
              <a:solidFill>
                <a:schemeClr val="tx2"/>
              </a:solidFill>
              <a:effectLst/>
              <a:uLnTx/>
              <a:uFillTx/>
              <a:latin typeface="+mj-lt"/>
              <a:ea typeface="+mj-ea"/>
              <a:cs typeface="+mj-cs"/>
            </a:endParaRPr>
          </a:p>
        </p:txBody>
      </p:sp>
      <p:sp>
        <p:nvSpPr>
          <p:cNvPr id="40963" name="Rectangle 3"/>
          <p:cNvSpPr>
            <a:spLocks noGrp="1"/>
          </p:cNvSpPr>
          <p:nvPr>
            <p:ph idx="1"/>
          </p:nvPr>
        </p:nvSpPr>
        <p:spPr>
          <a:xfrm>
            <a:off x="663575" y="1797050"/>
            <a:ext cx="8229600" cy="4525963"/>
          </a:xfrm>
          <a:ln/>
        </p:spPr>
        <p:txBody>
          <a:bodyPr vert="horz" wrap="square" lIns="91440" tIns="45720" rIns="91440" bIns="45720" anchor="t"/>
          <a:p>
            <a:endParaRPr lang="zh-CN" altLang="en-US" dirty="0"/>
          </a:p>
        </p:txBody>
      </p:sp>
      <p:sp>
        <p:nvSpPr>
          <p:cNvPr id="40964" name="Text Box 4"/>
          <p:cNvSpPr txBox="1"/>
          <p:nvPr/>
        </p:nvSpPr>
        <p:spPr>
          <a:xfrm>
            <a:off x="395288" y="765175"/>
            <a:ext cx="6119812" cy="519113"/>
          </a:xfrm>
          <a:prstGeom prst="rect">
            <a:avLst/>
          </a:prstGeom>
          <a:noFill/>
          <a:ln w="9525">
            <a:noFill/>
          </a:ln>
        </p:spPr>
        <p:txBody>
          <a:bodyPr>
            <a:spAutoFit/>
          </a:bodyPr>
          <a:p>
            <a:pPr algn="l">
              <a:buChar char="•"/>
            </a:pPr>
            <a:r>
              <a:rPr lang="zh-CN" altLang="en-US" sz="2800" dirty="0">
                <a:latin typeface="Times New Roman" panose="02020603050405020304" pitchFamily="18" charset="0"/>
              </a:rPr>
              <a:t>内存分配变化过程</a:t>
            </a:r>
            <a:endParaRPr lang="zh-CN" altLang="en-US" sz="2800" dirty="0">
              <a:latin typeface="Times New Roman" panose="02020603050405020304" pitchFamily="18" charset="0"/>
            </a:endParaRPr>
          </a:p>
        </p:txBody>
      </p:sp>
      <p:sp>
        <p:nvSpPr>
          <p:cNvPr id="63493" name="AutoShape 5"/>
          <p:cNvSpPr/>
          <p:nvPr/>
        </p:nvSpPr>
        <p:spPr>
          <a:xfrm>
            <a:off x="2035175" y="4159250"/>
            <a:ext cx="1600200" cy="152400"/>
          </a:xfrm>
          <a:prstGeom prst="rightArrow">
            <a:avLst>
              <a:gd name="adj1" fmla="val 50000"/>
              <a:gd name="adj2" fmla="val 262500"/>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pSp>
        <p:nvGrpSpPr>
          <p:cNvPr id="2" name="Group 6"/>
          <p:cNvGrpSpPr/>
          <p:nvPr/>
        </p:nvGrpSpPr>
        <p:grpSpPr>
          <a:xfrm>
            <a:off x="3635375" y="1263650"/>
            <a:ext cx="1905000" cy="5257800"/>
            <a:chOff x="2256" y="624"/>
            <a:chExt cx="1200" cy="3312"/>
          </a:xfrm>
        </p:grpSpPr>
        <p:grpSp>
          <p:nvGrpSpPr>
            <p:cNvPr id="40999" name="Group 7"/>
            <p:cNvGrpSpPr/>
            <p:nvPr/>
          </p:nvGrpSpPr>
          <p:grpSpPr>
            <a:xfrm>
              <a:off x="2256" y="624"/>
              <a:ext cx="1200" cy="3312"/>
              <a:chOff x="2304" y="720"/>
              <a:chExt cx="1248" cy="3312"/>
            </a:xfrm>
          </p:grpSpPr>
          <p:sp>
            <p:nvSpPr>
              <p:cNvPr id="41002" name="Rectangle 8"/>
              <p:cNvSpPr/>
              <p:nvPr/>
            </p:nvSpPr>
            <p:spPr>
              <a:xfrm>
                <a:off x="2304" y="720"/>
                <a:ext cx="1248" cy="422"/>
              </a:xfrm>
              <a:prstGeom prst="rect">
                <a:avLst/>
              </a:prstGeom>
              <a:solidFill>
                <a:srgbClr val="FFFFCC"/>
              </a:solidFill>
              <a:ln w="28575" cap="flat" cmpd="sng">
                <a:solidFill>
                  <a:srgbClr val="00FF00"/>
                </a:solidFill>
                <a:prstDash val="solid"/>
                <a:miter/>
                <a:headEnd type="none" w="med" len="med"/>
                <a:tailEnd type="none" w="med" len="med"/>
              </a:ln>
            </p:spPr>
            <p:txBody>
              <a:bodyPr wrap="none" anchor="ctr"/>
              <a:p>
                <a:pPr>
                  <a:spcBef>
                    <a:spcPct val="0"/>
                  </a:spcBef>
                </a:pPr>
                <a:r>
                  <a:rPr lang="en-US" altLang="zh-CN" dirty="0">
                    <a:solidFill>
                      <a:srgbClr val="FF0000"/>
                    </a:solidFill>
                    <a:latin typeface="Times New Roman" panose="02020603050405020304" pitchFamily="18" charset="0"/>
                  </a:rPr>
                  <a:t>OS</a:t>
                </a:r>
                <a:endParaRPr lang="en-US" altLang="zh-CN" dirty="0">
                  <a:solidFill>
                    <a:srgbClr val="FF0000"/>
                  </a:solidFill>
                  <a:latin typeface="Times New Roman" panose="02020603050405020304" pitchFamily="18" charset="0"/>
                </a:endParaRPr>
              </a:p>
            </p:txBody>
          </p:sp>
          <p:sp>
            <p:nvSpPr>
              <p:cNvPr id="41003" name="Rectangle 9"/>
              <p:cNvSpPr/>
              <p:nvPr/>
            </p:nvSpPr>
            <p:spPr>
              <a:xfrm>
                <a:off x="2304" y="1142"/>
                <a:ext cx="1248" cy="506"/>
              </a:xfrm>
              <a:prstGeom prst="rect">
                <a:avLst/>
              </a:prstGeom>
              <a:solidFill>
                <a:srgbClr val="FFFFCC"/>
              </a:solidFill>
              <a:ln w="28575" cap="flat" cmpd="sng">
                <a:solidFill>
                  <a:srgbClr val="00FF00"/>
                </a:solidFill>
                <a:prstDash val="solid"/>
                <a:miter/>
                <a:headEnd type="none" w="med" len="med"/>
                <a:tailEnd type="none" w="med" len="med"/>
              </a:ln>
            </p:spPr>
            <p:txBody>
              <a:bodyPr wrap="none" anchor="ctr"/>
              <a:p>
                <a:pPr>
                  <a:spcBef>
                    <a:spcPct val="0"/>
                  </a:spcBef>
                </a:pPr>
                <a:r>
                  <a:rPr lang="en-US" altLang="zh-CN" dirty="0">
                    <a:solidFill>
                      <a:srgbClr val="FF0000"/>
                    </a:solidFill>
                    <a:latin typeface="Times New Roman" panose="02020603050405020304" pitchFamily="18" charset="0"/>
                  </a:rPr>
                  <a:t>A</a:t>
                </a:r>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rPr>
                  <a:t>8K</a:t>
                </a:r>
                <a:r>
                  <a:rPr lang="zh-CN" altLang="en-US" dirty="0">
                    <a:solidFill>
                      <a:srgbClr val="FF0000"/>
                    </a:solidFill>
                    <a:latin typeface="Times New Roman" panose="02020603050405020304" pitchFamily="18" charset="0"/>
                  </a:rPr>
                  <a:t>）</a:t>
                </a:r>
                <a:endParaRPr lang="zh-CN" altLang="en-US" dirty="0">
                  <a:solidFill>
                    <a:srgbClr val="FF0000"/>
                  </a:solidFill>
                  <a:latin typeface="Times New Roman" panose="02020603050405020304" pitchFamily="18" charset="0"/>
                </a:endParaRPr>
              </a:p>
            </p:txBody>
          </p:sp>
          <p:sp>
            <p:nvSpPr>
              <p:cNvPr id="41004" name="Rectangle 10"/>
              <p:cNvSpPr/>
              <p:nvPr/>
            </p:nvSpPr>
            <p:spPr>
              <a:xfrm>
                <a:off x="2304" y="3696"/>
                <a:ext cx="1248" cy="336"/>
              </a:xfrm>
              <a:prstGeom prst="rect">
                <a:avLst/>
              </a:prstGeom>
              <a:solidFill>
                <a:srgbClr val="FFFFCC"/>
              </a:solidFill>
              <a:ln w="28575" cap="flat" cmpd="sng">
                <a:solidFill>
                  <a:srgbClr val="00FF00"/>
                </a:solidFill>
                <a:prstDash val="solid"/>
                <a:miter/>
                <a:headEnd type="none" w="med" len="med"/>
                <a:tailEnd type="none" w="med" len="med"/>
              </a:ln>
            </p:spPr>
            <p:txBody>
              <a:bodyPr wrap="none" anchor="ctr"/>
              <a:p>
                <a:pPr>
                  <a:spcBef>
                    <a:spcPct val="0"/>
                  </a:spcBef>
                </a:pPr>
                <a:r>
                  <a:rPr lang="en-US" altLang="zh-CN" dirty="0">
                    <a:solidFill>
                      <a:srgbClr val="FF0000"/>
                    </a:solidFill>
                    <a:latin typeface="Times New Roman" panose="02020603050405020304" pitchFamily="18" charset="0"/>
                  </a:rPr>
                  <a:t>8K</a:t>
                </a:r>
                <a:r>
                  <a:rPr lang="zh-CN" altLang="en-US" dirty="0">
                    <a:solidFill>
                      <a:srgbClr val="FF0000"/>
                    </a:solidFill>
                    <a:latin typeface="Times New Roman" panose="02020603050405020304" pitchFamily="18" charset="0"/>
                  </a:rPr>
                  <a:t>空闲区</a:t>
                </a:r>
                <a:endParaRPr lang="zh-CN" altLang="en-US" dirty="0">
                  <a:solidFill>
                    <a:srgbClr val="FF0000"/>
                  </a:solidFill>
                  <a:latin typeface="Times New Roman" panose="02020603050405020304" pitchFamily="18" charset="0"/>
                </a:endParaRPr>
              </a:p>
            </p:txBody>
          </p:sp>
          <p:sp>
            <p:nvSpPr>
              <p:cNvPr id="41005" name="Rectangle 11"/>
              <p:cNvSpPr/>
              <p:nvPr/>
            </p:nvSpPr>
            <p:spPr>
              <a:xfrm>
                <a:off x="2304" y="1648"/>
                <a:ext cx="1248" cy="506"/>
              </a:xfrm>
              <a:prstGeom prst="rect">
                <a:avLst/>
              </a:prstGeom>
              <a:solidFill>
                <a:srgbClr val="FFFFCC"/>
              </a:solidFill>
              <a:ln w="28575" cap="flat" cmpd="sng">
                <a:solidFill>
                  <a:srgbClr val="00FF00"/>
                </a:solidFill>
                <a:prstDash val="solid"/>
                <a:miter/>
                <a:headEnd type="none" w="med" len="med"/>
                <a:tailEnd type="none" w="med" len="med"/>
              </a:ln>
            </p:spPr>
            <p:txBody>
              <a:bodyPr wrap="none" anchor="ctr"/>
              <a:p>
                <a:pPr>
                  <a:spcBef>
                    <a:spcPct val="0"/>
                  </a:spcBef>
                </a:pPr>
                <a:r>
                  <a:rPr lang="en-US" altLang="zh-CN" dirty="0">
                    <a:solidFill>
                      <a:srgbClr val="FF0000"/>
                    </a:solidFill>
                    <a:latin typeface="Times New Roman" panose="02020603050405020304" pitchFamily="18" charset="0"/>
                  </a:rPr>
                  <a:t>B</a:t>
                </a:r>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rPr>
                  <a:t>16K</a:t>
                </a:r>
                <a:r>
                  <a:rPr lang="zh-CN" altLang="en-US" dirty="0">
                    <a:solidFill>
                      <a:srgbClr val="FF0000"/>
                    </a:solidFill>
                    <a:latin typeface="Times New Roman" panose="02020603050405020304" pitchFamily="18" charset="0"/>
                  </a:rPr>
                  <a:t>）</a:t>
                </a:r>
                <a:endParaRPr lang="zh-CN" altLang="en-US" dirty="0">
                  <a:solidFill>
                    <a:srgbClr val="FF0000"/>
                  </a:solidFill>
                  <a:latin typeface="Times New Roman" panose="02020603050405020304" pitchFamily="18" charset="0"/>
                </a:endParaRPr>
              </a:p>
            </p:txBody>
          </p:sp>
          <p:sp>
            <p:nvSpPr>
              <p:cNvPr id="41006" name="Rectangle 12"/>
              <p:cNvSpPr/>
              <p:nvPr/>
            </p:nvSpPr>
            <p:spPr>
              <a:xfrm>
                <a:off x="2304" y="2154"/>
                <a:ext cx="1248" cy="294"/>
              </a:xfrm>
              <a:prstGeom prst="rect">
                <a:avLst/>
              </a:prstGeom>
              <a:solidFill>
                <a:srgbClr val="FFFFCC"/>
              </a:solidFill>
              <a:ln w="28575" cap="flat" cmpd="sng">
                <a:solidFill>
                  <a:srgbClr val="00FF00"/>
                </a:solidFill>
                <a:prstDash val="solid"/>
                <a:miter/>
                <a:headEnd type="none" w="med" len="med"/>
                <a:tailEnd type="none" w="med" len="med"/>
              </a:ln>
            </p:spPr>
            <p:txBody>
              <a:bodyPr wrap="none" anchor="ctr"/>
              <a:p>
                <a:pPr>
                  <a:spcBef>
                    <a:spcPct val="0"/>
                  </a:spcBef>
                </a:pPr>
                <a:r>
                  <a:rPr lang="en-US" altLang="zh-CN" dirty="0">
                    <a:solidFill>
                      <a:srgbClr val="FF0000"/>
                    </a:solidFill>
                    <a:latin typeface="Times New Roman" panose="02020603050405020304" pitchFamily="18" charset="0"/>
                  </a:rPr>
                  <a:t>E</a:t>
                </a:r>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rPr>
                  <a:t>50K</a:t>
                </a:r>
                <a:r>
                  <a:rPr lang="zh-CN" altLang="en-US" dirty="0">
                    <a:solidFill>
                      <a:srgbClr val="FF0000"/>
                    </a:solidFill>
                    <a:latin typeface="Times New Roman" panose="02020603050405020304" pitchFamily="18" charset="0"/>
                  </a:rPr>
                  <a:t>）</a:t>
                </a:r>
                <a:endParaRPr lang="zh-CN" altLang="en-US" dirty="0">
                  <a:solidFill>
                    <a:srgbClr val="FF0000"/>
                  </a:solidFill>
                  <a:latin typeface="Times New Roman" panose="02020603050405020304" pitchFamily="18" charset="0"/>
                </a:endParaRPr>
              </a:p>
            </p:txBody>
          </p:sp>
          <p:sp>
            <p:nvSpPr>
              <p:cNvPr id="41007" name="Rectangle 13"/>
              <p:cNvSpPr/>
              <p:nvPr/>
            </p:nvSpPr>
            <p:spPr>
              <a:xfrm>
                <a:off x="2304" y="2736"/>
                <a:ext cx="1248" cy="672"/>
              </a:xfrm>
              <a:prstGeom prst="rect">
                <a:avLst/>
              </a:prstGeom>
              <a:solidFill>
                <a:srgbClr val="FFFFCC"/>
              </a:solidFill>
              <a:ln w="28575" cap="flat" cmpd="sng">
                <a:solidFill>
                  <a:srgbClr val="00FF00"/>
                </a:solidFill>
                <a:prstDash val="solid"/>
                <a:miter/>
                <a:headEnd type="none" w="med" len="med"/>
                <a:tailEnd type="none" w="med" len="med"/>
              </a:ln>
            </p:spPr>
            <p:txBody>
              <a:bodyPr wrap="none" anchor="ctr"/>
              <a:p>
                <a:pPr>
                  <a:spcBef>
                    <a:spcPct val="0"/>
                  </a:spcBef>
                </a:pPr>
                <a:r>
                  <a:rPr lang="en-US" altLang="zh-CN" dirty="0">
                    <a:solidFill>
                      <a:srgbClr val="FF0000"/>
                    </a:solidFill>
                    <a:latin typeface="Times New Roman" panose="02020603050405020304" pitchFamily="18" charset="0"/>
                  </a:rPr>
                  <a:t>D</a:t>
                </a:r>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rPr>
                  <a:t>124K</a:t>
                </a:r>
                <a:r>
                  <a:rPr lang="zh-CN" altLang="en-US" dirty="0">
                    <a:solidFill>
                      <a:srgbClr val="FF0000"/>
                    </a:solidFill>
                    <a:latin typeface="Times New Roman" panose="02020603050405020304" pitchFamily="18" charset="0"/>
                  </a:rPr>
                  <a:t>）</a:t>
                </a:r>
                <a:endParaRPr lang="zh-CN" altLang="en-US" dirty="0">
                  <a:solidFill>
                    <a:srgbClr val="FF0000"/>
                  </a:solidFill>
                  <a:latin typeface="Times New Roman" panose="02020603050405020304" pitchFamily="18" charset="0"/>
                </a:endParaRPr>
              </a:p>
            </p:txBody>
          </p:sp>
          <p:sp>
            <p:nvSpPr>
              <p:cNvPr id="41008" name="Rectangle 14"/>
              <p:cNvSpPr/>
              <p:nvPr/>
            </p:nvSpPr>
            <p:spPr>
              <a:xfrm>
                <a:off x="2304" y="2448"/>
                <a:ext cx="1248" cy="288"/>
              </a:xfrm>
              <a:prstGeom prst="rect">
                <a:avLst/>
              </a:prstGeom>
              <a:solidFill>
                <a:srgbClr val="FFFFCC"/>
              </a:solidFill>
              <a:ln w="28575" cap="flat" cmpd="sng">
                <a:solidFill>
                  <a:srgbClr val="00FF00"/>
                </a:solidFill>
                <a:prstDash val="solid"/>
                <a:miter/>
                <a:headEnd type="none" w="med" len="med"/>
                <a:tailEnd type="none" w="med" len="med"/>
              </a:ln>
            </p:spPr>
            <p:txBody>
              <a:bodyPr wrap="none" anchor="ctr"/>
              <a:p>
                <a:pPr>
                  <a:spcBef>
                    <a:spcPct val="0"/>
                  </a:spcBef>
                </a:pPr>
                <a:endParaRPr lang="zh-CN" altLang="en-US" dirty="0">
                  <a:solidFill>
                    <a:srgbClr val="FF0000"/>
                  </a:solidFill>
                  <a:latin typeface="Times New Roman" panose="02020603050405020304" pitchFamily="18" charset="0"/>
                </a:endParaRPr>
              </a:p>
            </p:txBody>
          </p:sp>
          <p:sp>
            <p:nvSpPr>
              <p:cNvPr id="41009" name="Rectangle 15"/>
              <p:cNvSpPr/>
              <p:nvPr/>
            </p:nvSpPr>
            <p:spPr>
              <a:xfrm>
                <a:off x="2304" y="3408"/>
                <a:ext cx="1248" cy="288"/>
              </a:xfrm>
              <a:prstGeom prst="rect">
                <a:avLst/>
              </a:prstGeom>
              <a:solidFill>
                <a:srgbClr val="FFFFCC"/>
              </a:solidFill>
              <a:ln w="28575" cap="flat" cmpd="sng">
                <a:solidFill>
                  <a:srgbClr val="00FF00"/>
                </a:solidFill>
                <a:prstDash val="solid"/>
                <a:miter/>
                <a:headEnd type="none" w="med" len="med"/>
                <a:tailEnd type="none" w="med" len="med"/>
              </a:ln>
            </p:spPr>
            <p:txBody>
              <a:bodyPr wrap="none" anchor="ctr"/>
              <a:p>
                <a:pPr>
                  <a:spcBef>
                    <a:spcPct val="0"/>
                  </a:spcBef>
                </a:pPr>
                <a:r>
                  <a:rPr lang="en-US" altLang="zh-CN" dirty="0">
                    <a:solidFill>
                      <a:srgbClr val="FF0000"/>
                    </a:solidFill>
                    <a:latin typeface="Times New Roman" panose="02020603050405020304" pitchFamily="18" charset="0"/>
                  </a:rPr>
                  <a:t>F</a:t>
                </a:r>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rPr>
                  <a:t>16K</a:t>
                </a:r>
                <a:r>
                  <a:rPr lang="zh-CN" altLang="en-US" dirty="0">
                    <a:solidFill>
                      <a:srgbClr val="FF0000"/>
                    </a:solidFill>
                    <a:latin typeface="Times New Roman" panose="02020603050405020304" pitchFamily="18" charset="0"/>
                  </a:rPr>
                  <a:t>）</a:t>
                </a:r>
                <a:endParaRPr lang="zh-CN" altLang="en-US" dirty="0">
                  <a:solidFill>
                    <a:srgbClr val="FF0000"/>
                  </a:solidFill>
                  <a:latin typeface="Times New Roman" panose="02020603050405020304" pitchFamily="18" charset="0"/>
                </a:endParaRPr>
              </a:p>
            </p:txBody>
          </p:sp>
        </p:grpSp>
        <p:sp>
          <p:nvSpPr>
            <p:cNvPr id="41000" name="Rectangle 16" descr="浅色上对角线"/>
            <p:cNvSpPr/>
            <p:nvPr/>
          </p:nvSpPr>
          <p:spPr>
            <a:xfrm>
              <a:off x="2256" y="2352"/>
              <a:ext cx="1200" cy="288"/>
            </a:xfrm>
            <a:prstGeom prst="rect">
              <a:avLst/>
            </a:prstGeom>
            <a:pattFill prst="ltUpDiag">
              <a:fgClr>
                <a:schemeClr val="accent1"/>
              </a:fgClr>
              <a:bgClr>
                <a:schemeClr val="bg1"/>
              </a:bgClr>
            </a:pattFill>
            <a:ln w="28575" cap="flat" cmpd="sng">
              <a:solidFill>
                <a:srgbClr val="66FF33"/>
              </a:solidFill>
              <a:prstDash val="solid"/>
              <a:miter/>
              <a:headEnd type="none" w="med" len="med"/>
              <a:tailEnd type="none" w="med" len="med"/>
            </a:ln>
          </p:spPr>
          <p:txBody>
            <a:bodyPr wrap="none" anchor="ctr"/>
            <a:p>
              <a:pPr eaLnBrk="0" hangingPunct="0">
                <a:spcBef>
                  <a:spcPct val="0"/>
                </a:spcBef>
              </a:pPr>
              <a:r>
                <a:rPr lang="en-US" altLang="zh-CN" dirty="0">
                  <a:latin typeface="Times New Roman" panose="02020603050405020304" pitchFamily="18" charset="0"/>
                </a:rPr>
                <a:t>14K</a:t>
              </a:r>
              <a:r>
                <a:rPr lang="zh-CN" altLang="en-US" dirty="0">
                  <a:latin typeface="Times New Roman" panose="02020603050405020304" pitchFamily="18" charset="0"/>
                </a:rPr>
                <a:t>空闲区</a:t>
              </a:r>
              <a:endParaRPr lang="zh-CN" altLang="en-US" dirty="0">
                <a:latin typeface="Times New Roman" panose="02020603050405020304" pitchFamily="18" charset="0"/>
              </a:endParaRPr>
            </a:p>
          </p:txBody>
        </p:sp>
        <p:sp>
          <p:nvSpPr>
            <p:cNvPr id="41001" name="Rectangle 17" descr="浅色上对角线"/>
            <p:cNvSpPr/>
            <p:nvPr/>
          </p:nvSpPr>
          <p:spPr>
            <a:xfrm>
              <a:off x="2256" y="3600"/>
              <a:ext cx="1200" cy="336"/>
            </a:xfrm>
            <a:prstGeom prst="rect">
              <a:avLst/>
            </a:prstGeom>
            <a:pattFill prst="ltUpDiag">
              <a:fgClr>
                <a:schemeClr val="accent1"/>
              </a:fgClr>
              <a:bgClr>
                <a:schemeClr val="bg1"/>
              </a:bgClr>
            </a:pattFill>
            <a:ln w="28575" cap="flat" cmpd="sng">
              <a:solidFill>
                <a:srgbClr val="66FF33"/>
              </a:solidFill>
              <a:prstDash val="solid"/>
              <a:miter/>
              <a:headEnd type="none" w="med" len="med"/>
              <a:tailEnd type="none" w="med" len="med"/>
            </a:ln>
          </p:spPr>
          <p:txBody>
            <a:bodyPr wrap="none" anchor="ctr"/>
            <a:p>
              <a:pPr eaLnBrk="0" hangingPunct="0">
                <a:spcBef>
                  <a:spcPct val="0"/>
                </a:spcBef>
              </a:pPr>
              <a:r>
                <a:rPr lang="en-US" altLang="zh-CN" dirty="0">
                  <a:latin typeface="Times New Roman" panose="02020603050405020304" pitchFamily="18" charset="0"/>
                </a:rPr>
                <a:t>8K</a:t>
              </a:r>
              <a:r>
                <a:rPr lang="zh-CN" altLang="en-US" dirty="0">
                  <a:latin typeface="Times New Roman" panose="02020603050405020304" pitchFamily="18" charset="0"/>
                </a:rPr>
                <a:t>空闲区</a:t>
              </a:r>
              <a:endParaRPr lang="zh-CN" altLang="en-US" dirty="0">
                <a:latin typeface="Times New Roman" panose="02020603050405020304" pitchFamily="18" charset="0"/>
              </a:endParaRPr>
            </a:p>
          </p:txBody>
        </p:sp>
      </p:grpSp>
      <p:grpSp>
        <p:nvGrpSpPr>
          <p:cNvPr id="4" name="Group 18"/>
          <p:cNvGrpSpPr/>
          <p:nvPr/>
        </p:nvGrpSpPr>
        <p:grpSpPr>
          <a:xfrm>
            <a:off x="434975" y="1339850"/>
            <a:ext cx="1600200" cy="5257800"/>
            <a:chOff x="144" y="720"/>
            <a:chExt cx="1008" cy="3312"/>
          </a:xfrm>
        </p:grpSpPr>
        <p:grpSp>
          <p:nvGrpSpPr>
            <p:cNvPr id="40990" name="Group 19"/>
            <p:cNvGrpSpPr/>
            <p:nvPr/>
          </p:nvGrpSpPr>
          <p:grpSpPr>
            <a:xfrm>
              <a:off x="144" y="720"/>
              <a:ext cx="1008" cy="3312"/>
              <a:chOff x="96" y="720"/>
              <a:chExt cx="1248" cy="3312"/>
            </a:xfrm>
          </p:grpSpPr>
          <p:sp>
            <p:nvSpPr>
              <p:cNvPr id="40993" name="Rectangle 20"/>
              <p:cNvSpPr/>
              <p:nvPr/>
            </p:nvSpPr>
            <p:spPr>
              <a:xfrm>
                <a:off x="96" y="720"/>
                <a:ext cx="1248" cy="422"/>
              </a:xfrm>
              <a:prstGeom prst="rect">
                <a:avLst/>
              </a:prstGeom>
              <a:solidFill>
                <a:srgbClr val="FFFFCC"/>
              </a:solidFill>
              <a:ln w="28575" cap="flat" cmpd="sng">
                <a:solidFill>
                  <a:srgbClr val="00FF00"/>
                </a:solidFill>
                <a:prstDash val="solid"/>
                <a:miter/>
                <a:headEnd type="none" w="med" len="med"/>
                <a:tailEnd type="none" w="med" len="med"/>
              </a:ln>
            </p:spPr>
            <p:txBody>
              <a:bodyPr wrap="none" anchor="ctr"/>
              <a:p>
                <a:pPr>
                  <a:spcBef>
                    <a:spcPct val="0"/>
                  </a:spcBef>
                </a:pPr>
                <a:r>
                  <a:rPr lang="en-US" altLang="zh-CN" dirty="0">
                    <a:solidFill>
                      <a:srgbClr val="FF0000"/>
                    </a:solidFill>
                    <a:latin typeface="Times New Roman" panose="02020603050405020304" pitchFamily="18" charset="0"/>
                  </a:rPr>
                  <a:t>OS</a:t>
                </a:r>
                <a:endParaRPr lang="en-US" altLang="zh-CN" dirty="0">
                  <a:solidFill>
                    <a:srgbClr val="FF0000"/>
                  </a:solidFill>
                  <a:latin typeface="Times New Roman" panose="02020603050405020304" pitchFamily="18" charset="0"/>
                </a:endParaRPr>
              </a:p>
            </p:txBody>
          </p:sp>
          <p:sp>
            <p:nvSpPr>
              <p:cNvPr id="40994" name="Rectangle 21"/>
              <p:cNvSpPr/>
              <p:nvPr/>
            </p:nvSpPr>
            <p:spPr>
              <a:xfrm>
                <a:off x="96" y="1142"/>
                <a:ext cx="1248" cy="506"/>
              </a:xfrm>
              <a:prstGeom prst="rect">
                <a:avLst/>
              </a:prstGeom>
              <a:solidFill>
                <a:srgbClr val="FFFFCC"/>
              </a:solidFill>
              <a:ln w="28575" cap="flat" cmpd="sng">
                <a:solidFill>
                  <a:srgbClr val="00FF00"/>
                </a:solidFill>
                <a:prstDash val="solid"/>
                <a:miter/>
                <a:headEnd type="none" w="med" len="med"/>
                <a:tailEnd type="none" w="med" len="med"/>
              </a:ln>
            </p:spPr>
            <p:txBody>
              <a:bodyPr wrap="none" anchor="ctr"/>
              <a:p>
                <a:pPr>
                  <a:spcBef>
                    <a:spcPct val="0"/>
                  </a:spcBef>
                </a:pPr>
                <a:r>
                  <a:rPr lang="en-US" altLang="zh-CN" dirty="0">
                    <a:solidFill>
                      <a:srgbClr val="FF0000"/>
                    </a:solidFill>
                    <a:latin typeface="Times New Roman" panose="02020603050405020304" pitchFamily="18" charset="0"/>
                  </a:rPr>
                  <a:t>A</a:t>
                </a:r>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rPr>
                  <a:t>8K</a:t>
                </a:r>
                <a:r>
                  <a:rPr lang="zh-CN" altLang="en-US" dirty="0">
                    <a:solidFill>
                      <a:srgbClr val="FF0000"/>
                    </a:solidFill>
                    <a:latin typeface="Times New Roman" panose="02020603050405020304" pitchFamily="18" charset="0"/>
                  </a:rPr>
                  <a:t>）</a:t>
                </a:r>
                <a:endParaRPr lang="zh-CN" altLang="en-US" dirty="0">
                  <a:solidFill>
                    <a:srgbClr val="FF0000"/>
                  </a:solidFill>
                  <a:latin typeface="Times New Roman" panose="02020603050405020304" pitchFamily="18" charset="0"/>
                </a:endParaRPr>
              </a:p>
            </p:txBody>
          </p:sp>
          <p:sp>
            <p:nvSpPr>
              <p:cNvPr id="40995" name="Rectangle 22"/>
              <p:cNvSpPr/>
              <p:nvPr/>
            </p:nvSpPr>
            <p:spPr>
              <a:xfrm>
                <a:off x="96" y="3408"/>
                <a:ext cx="1248" cy="624"/>
              </a:xfrm>
              <a:prstGeom prst="rect">
                <a:avLst/>
              </a:prstGeom>
              <a:solidFill>
                <a:srgbClr val="FFFFCC"/>
              </a:solidFill>
              <a:ln w="28575" cap="flat" cmpd="sng">
                <a:solidFill>
                  <a:srgbClr val="00FF00"/>
                </a:solidFill>
                <a:prstDash val="solid"/>
                <a:miter/>
                <a:headEnd type="none" w="med" len="med"/>
                <a:tailEnd type="none" w="med" len="med"/>
              </a:ln>
            </p:spPr>
            <p:txBody>
              <a:bodyPr wrap="none" anchor="ctr"/>
              <a:p>
                <a:pPr>
                  <a:spcBef>
                    <a:spcPct val="0"/>
                  </a:spcBef>
                </a:pPr>
                <a:r>
                  <a:rPr lang="en-US" altLang="zh-CN" sz="2200" dirty="0">
                    <a:solidFill>
                      <a:srgbClr val="FF0000"/>
                    </a:solidFill>
                    <a:latin typeface="Times New Roman" panose="02020603050405020304" pitchFamily="18" charset="0"/>
                  </a:rPr>
                  <a:t>24K</a:t>
                </a:r>
                <a:r>
                  <a:rPr lang="zh-CN" altLang="en-US" sz="2200" dirty="0">
                    <a:solidFill>
                      <a:srgbClr val="FF0000"/>
                    </a:solidFill>
                    <a:latin typeface="Times New Roman" panose="02020603050405020304" pitchFamily="18" charset="0"/>
                  </a:rPr>
                  <a:t>空闲区</a:t>
                </a:r>
                <a:endParaRPr lang="zh-CN" altLang="en-US" sz="2200" dirty="0">
                  <a:solidFill>
                    <a:srgbClr val="FF0000"/>
                  </a:solidFill>
                  <a:latin typeface="Times New Roman" panose="02020603050405020304" pitchFamily="18" charset="0"/>
                </a:endParaRPr>
              </a:p>
            </p:txBody>
          </p:sp>
          <p:sp>
            <p:nvSpPr>
              <p:cNvPr id="40996" name="Rectangle 23"/>
              <p:cNvSpPr/>
              <p:nvPr/>
            </p:nvSpPr>
            <p:spPr>
              <a:xfrm>
                <a:off x="96" y="1648"/>
                <a:ext cx="1248" cy="506"/>
              </a:xfrm>
              <a:prstGeom prst="rect">
                <a:avLst/>
              </a:prstGeom>
              <a:solidFill>
                <a:srgbClr val="FFFFCC"/>
              </a:solidFill>
              <a:ln w="28575" cap="flat" cmpd="sng">
                <a:solidFill>
                  <a:srgbClr val="00FF00"/>
                </a:solidFill>
                <a:prstDash val="solid"/>
                <a:miter/>
                <a:headEnd type="none" w="med" len="med"/>
                <a:tailEnd type="none" w="med" len="med"/>
              </a:ln>
            </p:spPr>
            <p:txBody>
              <a:bodyPr wrap="none" anchor="ctr"/>
              <a:p>
                <a:pPr>
                  <a:spcBef>
                    <a:spcPct val="0"/>
                  </a:spcBef>
                </a:pPr>
                <a:r>
                  <a:rPr lang="en-US" altLang="zh-CN" dirty="0">
                    <a:solidFill>
                      <a:srgbClr val="FF0000"/>
                    </a:solidFill>
                    <a:latin typeface="Times New Roman" panose="02020603050405020304" pitchFamily="18" charset="0"/>
                  </a:rPr>
                  <a:t>B</a:t>
                </a:r>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rPr>
                  <a:t>16K</a:t>
                </a:r>
                <a:r>
                  <a:rPr lang="zh-CN" altLang="en-US" dirty="0">
                    <a:solidFill>
                      <a:srgbClr val="FF0000"/>
                    </a:solidFill>
                    <a:latin typeface="Times New Roman" panose="02020603050405020304" pitchFamily="18" charset="0"/>
                  </a:rPr>
                  <a:t>）</a:t>
                </a:r>
                <a:endParaRPr lang="zh-CN" altLang="en-US" dirty="0">
                  <a:solidFill>
                    <a:srgbClr val="FF0000"/>
                  </a:solidFill>
                  <a:latin typeface="Times New Roman" panose="02020603050405020304" pitchFamily="18" charset="0"/>
                </a:endParaRPr>
              </a:p>
            </p:txBody>
          </p:sp>
          <p:sp>
            <p:nvSpPr>
              <p:cNvPr id="40997" name="Rectangle 24"/>
              <p:cNvSpPr/>
              <p:nvPr/>
            </p:nvSpPr>
            <p:spPr>
              <a:xfrm>
                <a:off x="96" y="2154"/>
                <a:ext cx="1248" cy="630"/>
              </a:xfrm>
              <a:prstGeom prst="rect">
                <a:avLst/>
              </a:prstGeom>
              <a:solidFill>
                <a:srgbClr val="FFFFCC"/>
              </a:solidFill>
              <a:ln w="28575" cap="flat" cmpd="sng">
                <a:solidFill>
                  <a:srgbClr val="00FF00"/>
                </a:solidFill>
                <a:prstDash val="solid"/>
                <a:miter/>
                <a:headEnd type="none" w="med" len="med"/>
                <a:tailEnd type="none" w="med" len="med"/>
              </a:ln>
            </p:spPr>
            <p:txBody>
              <a:bodyPr wrap="none" anchor="ctr"/>
              <a:p>
                <a:pPr>
                  <a:spcBef>
                    <a:spcPct val="0"/>
                  </a:spcBef>
                </a:pPr>
                <a:r>
                  <a:rPr lang="en-US" altLang="zh-CN" sz="2200" dirty="0">
                    <a:solidFill>
                      <a:srgbClr val="FF0000"/>
                    </a:solidFill>
                    <a:latin typeface="Times New Roman" panose="02020603050405020304" pitchFamily="18" charset="0"/>
                  </a:rPr>
                  <a:t>C</a:t>
                </a:r>
                <a:r>
                  <a:rPr lang="zh-CN" altLang="en-US" sz="2200" dirty="0">
                    <a:solidFill>
                      <a:srgbClr val="FF0000"/>
                    </a:solidFill>
                    <a:latin typeface="Times New Roman" panose="02020603050405020304" pitchFamily="18" charset="0"/>
                  </a:rPr>
                  <a:t>完成</a:t>
                </a:r>
                <a:r>
                  <a:rPr lang="en-US" altLang="zh-CN" sz="2200" dirty="0">
                    <a:solidFill>
                      <a:srgbClr val="FF0000"/>
                    </a:solidFill>
                    <a:latin typeface="Times New Roman" panose="02020603050405020304" pitchFamily="18" charset="0"/>
                  </a:rPr>
                  <a:t>(64K)</a:t>
                </a:r>
                <a:endParaRPr lang="en-US" altLang="zh-CN" sz="2200" dirty="0">
                  <a:solidFill>
                    <a:srgbClr val="FF0000"/>
                  </a:solidFill>
                  <a:latin typeface="Times New Roman" panose="02020603050405020304" pitchFamily="18" charset="0"/>
                </a:endParaRPr>
              </a:p>
              <a:p>
                <a:pPr>
                  <a:spcBef>
                    <a:spcPct val="0"/>
                  </a:spcBef>
                </a:pPr>
                <a:r>
                  <a:rPr lang="zh-CN" altLang="en-US" sz="2200" dirty="0">
                    <a:solidFill>
                      <a:srgbClr val="FF0000"/>
                    </a:solidFill>
                    <a:latin typeface="Times New Roman" panose="02020603050405020304" pitchFamily="18" charset="0"/>
                  </a:rPr>
                  <a:t>空闲区</a:t>
                </a:r>
                <a:endParaRPr lang="zh-CN" altLang="en-US" sz="2200" dirty="0">
                  <a:solidFill>
                    <a:srgbClr val="FF0000"/>
                  </a:solidFill>
                  <a:latin typeface="Times New Roman" panose="02020603050405020304" pitchFamily="18" charset="0"/>
                </a:endParaRPr>
              </a:p>
            </p:txBody>
          </p:sp>
          <p:sp>
            <p:nvSpPr>
              <p:cNvPr id="40998" name="Rectangle 25"/>
              <p:cNvSpPr/>
              <p:nvPr/>
            </p:nvSpPr>
            <p:spPr>
              <a:xfrm>
                <a:off x="96" y="2784"/>
                <a:ext cx="1248" cy="624"/>
              </a:xfrm>
              <a:prstGeom prst="rect">
                <a:avLst/>
              </a:prstGeom>
              <a:solidFill>
                <a:srgbClr val="FFFFCC"/>
              </a:solidFill>
              <a:ln w="28575" cap="flat" cmpd="sng">
                <a:solidFill>
                  <a:srgbClr val="00FF00"/>
                </a:solidFill>
                <a:prstDash val="solid"/>
                <a:miter/>
                <a:headEnd type="none" w="med" len="med"/>
                <a:tailEnd type="none" w="med" len="med"/>
              </a:ln>
            </p:spPr>
            <p:txBody>
              <a:bodyPr wrap="none" anchor="ctr"/>
              <a:p>
                <a:pPr>
                  <a:spcBef>
                    <a:spcPct val="0"/>
                  </a:spcBef>
                </a:pPr>
                <a:r>
                  <a:rPr lang="en-US" altLang="zh-CN" dirty="0">
                    <a:solidFill>
                      <a:srgbClr val="FF0000"/>
                    </a:solidFill>
                    <a:latin typeface="Times New Roman" panose="02020603050405020304" pitchFamily="18" charset="0"/>
                  </a:rPr>
                  <a:t>D</a:t>
                </a:r>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rPr>
                  <a:t>124K</a:t>
                </a:r>
                <a:r>
                  <a:rPr lang="zh-CN" altLang="en-US" dirty="0">
                    <a:solidFill>
                      <a:srgbClr val="FF0000"/>
                    </a:solidFill>
                    <a:latin typeface="Times New Roman" panose="02020603050405020304" pitchFamily="18" charset="0"/>
                  </a:rPr>
                  <a:t>）</a:t>
                </a:r>
                <a:endParaRPr lang="zh-CN" altLang="en-US" dirty="0">
                  <a:solidFill>
                    <a:srgbClr val="FF0000"/>
                  </a:solidFill>
                  <a:latin typeface="Times New Roman" panose="02020603050405020304" pitchFamily="18" charset="0"/>
                </a:endParaRPr>
              </a:p>
            </p:txBody>
          </p:sp>
        </p:grpSp>
        <p:sp>
          <p:nvSpPr>
            <p:cNvPr id="40991" name="Rectangle 26" descr="浅色上对角线"/>
            <p:cNvSpPr/>
            <p:nvPr/>
          </p:nvSpPr>
          <p:spPr>
            <a:xfrm>
              <a:off x="144" y="3408"/>
              <a:ext cx="1008" cy="624"/>
            </a:xfrm>
            <a:prstGeom prst="rect">
              <a:avLst/>
            </a:prstGeom>
            <a:pattFill prst="ltUpDiag">
              <a:fgClr>
                <a:schemeClr val="accent1"/>
              </a:fgClr>
              <a:bgClr>
                <a:schemeClr val="bg1"/>
              </a:bgClr>
            </a:pattFill>
            <a:ln w="28575" cap="flat" cmpd="sng">
              <a:solidFill>
                <a:srgbClr val="66FF33"/>
              </a:solidFill>
              <a:prstDash val="solid"/>
              <a:miter/>
              <a:headEnd type="none" w="med" len="med"/>
              <a:tailEnd type="none" w="med" len="med"/>
            </a:ln>
          </p:spPr>
          <p:txBody>
            <a:bodyPr wrap="none" anchor="ctr"/>
            <a:p>
              <a:pPr eaLnBrk="0" hangingPunct="0">
                <a:spcBef>
                  <a:spcPct val="0"/>
                </a:spcBef>
              </a:pPr>
              <a:r>
                <a:rPr lang="en-US" altLang="zh-CN" dirty="0">
                  <a:latin typeface="Times New Roman" panose="02020603050405020304" pitchFamily="18" charset="0"/>
                </a:rPr>
                <a:t>24K</a:t>
              </a:r>
              <a:r>
                <a:rPr lang="zh-CN" altLang="en-US" dirty="0">
                  <a:latin typeface="Times New Roman" panose="02020603050405020304" pitchFamily="18" charset="0"/>
                </a:rPr>
                <a:t>空闲区</a:t>
              </a:r>
              <a:endParaRPr lang="zh-CN" altLang="en-US" dirty="0">
                <a:latin typeface="Times New Roman" panose="02020603050405020304" pitchFamily="18" charset="0"/>
              </a:endParaRPr>
            </a:p>
          </p:txBody>
        </p:sp>
        <p:sp>
          <p:nvSpPr>
            <p:cNvPr id="40992" name="Rectangle 27" descr="浅色上对角线"/>
            <p:cNvSpPr/>
            <p:nvPr/>
          </p:nvSpPr>
          <p:spPr>
            <a:xfrm>
              <a:off x="144" y="2160"/>
              <a:ext cx="1008" cy="624"/>
            </a:xfrm>
            <a:prstGeom prst="rect">
              <a:avLst/>
            </a:prstGeom>
            <a:pattFill prst="ltUpDiag">
              <a:fgClr>
                <a:schemeClr val="accent1"/>
              </a:fgClr>
              <a:bgClr>
                <a:schemeClr val="bg1"/>
              </a:bgClr>
            </a:pattFill>
            <a:ln w="28575" cap="flat" cmpd="sng">
              <a:solidFill>
                <a:srgbClr val="66FF33"/>
              </a:solidFill>
              <a:prstDash val="solid"/>
              <a:miter/>
              <a:headEnd type="none" w="med" len="med"/>
              <a:tailEnd type="none" w="med" len="med"/>
            </a:ln>
          </p:spPr>
          <p:txBody>
            <a:bodyPr wrap="none" anchor="ctr"/>
            <a:p>
              <a:pPr>
                <a:spcBef>
                  <a:spcPct val="0"/>
                </a:spcBef>
              </a:pPr>
              <a:r>
                <a:rPr lang="en-US" altLang="zh-CN" dirty="0">
                  <a:latin typeface="Times New Roman" panose="02020603050405020304" pitchFamily="18" charset="0"/>
                </a:rPr>
                <a:t>C</a:t>
              </a:r>
              <a:r>
                <a:rPr lang="zh-CN" altLang="en-US" dirty="0">
                  <a:latin typeface="Times New Roman" panose="02020603050405020304" pitchFamily="18" charset="0"/>
                </a:rPr>
                <a:t>完成</a:t>
              </a:r>
              <a:r>
                <a:rPr lang="en-US" altLang="zh-CN" dirty="0">
                  <a:latin typeface="Times New Roman" panose="02020603050405020304" pitchFamily="18" charset="0"/>
                </a:rPr>
                <a:t>(64K)</a:t>
              </a:r>
              <a:endParaRPr lang="en-US" altLang="zh-CN" dirty="0">
                <a:latin typeface="Times New Roman" panose="02020603050405020304" pitchFamily="18" charset="0"/>
              </a:endParaRPr>
            </a:p>
            <a:p>
              <a:pPr>
                <a:spcBef>
                  <a:spcPct val="0"/>
                </a:spcBef>
              </a:pPr>
              <a:r>
                <a:rPr lang="zh-CN" altLang="en-US" dirty="0">
                  <a:latin typeface="Times New Roman" panose="02020603050405020304" pitchFamily="18" charset="0"/>
                </a:rPr>
                <a:t>空闲区</a:t>
              </a:r>
              <a:endParaRPr lang="zh-CN" altLang="en-US" b="0" u="sng" dirty="0">
                <a:latin typeface="Times New Roman" panose="02020603050405020304" pitchFamily="18" charset="0"/>
              </a:endParaRPr>
            </a:p>
          </p:txBody>
        </p:sp>
      </p:grpSp>
      <p:grpSp>
        <p:nvGrpSpPr>
          <p:cNvPr id="6" name="Group 28"/>
          <p:cNvGrpSpPr/>
          <p:nvPr/>
        </p:nvGrpSpPr>
        <p:grpSpPr>
          <a:xfrm>
            <a:off x="7064375" y="1263650"/>
            <a:ext cx="1752600" cy="5257800"/>
            <a:chOff x="4320" y="672"/>
            <a:chExt cx="1104" cy="3312"/>
          </a:xfrm>
        </p:grpSpPr>
        <p:grpSp>
          <p:nvGrpSpPr>
            <p:cNvPr id="40978" name="Group 29"/>
            <p:cNvGrpSpPr/>
            <p:nvPr/>
          </p:nvGrpSpPr>
          <p:grpSpPr>
            <a:xfrm>
              <a:off x="4320" y="672"/>
              <a:ext cx="1104" cy="3312"/>
              <a:chOff x="4464" y="720"/>
              <a:chExt cx="1248" cy="3312"/>
            </a:xfrm>
          </p:grpSpPr>
          <p:sp>
            <p:nvSpPr>
              <p:cNvPr id="40983" name="Rectangle 30"/>
              <p:cNvSpPr/>
              <p:nvPr/>
            </p:nvSpPr>
            <p:spPr>
              <a:xfrm>
                <a:off x="4464" y="720"/>
                <a:ext cx="1248" cy="422"/>
              </a:xfrm>
              <a:prstGeom prst="rect">
                <a:avLst/>
              </a:prstGeom>
              <a:solidFill>
                <a:srgbClr val="FFFFCC"/>
              </a:solidFill>
              <a:ln w="28575" cap="flat" cmpd="sng">
                <a:solidFill>
                  <a:srgbClr val="00FF00"/>
                </a:solidFill>
                <a:prstDash val="solid"/>
                <a:miter/>
                <a:headEnd type="none" w="med" len="med"/>
                <a:tailEnd type="none" w="med" len="med"/>
              </a:ln>
            </p:spPr>
            <p:txBody>
              <a:bodyPr wrap="none" anchor="ctr"/>
              <a:p>
                <a:pPr>
                  <a:spcBef>
                    <a:spcPct val="0"/>
                  </a:spcBef>
                </a:pPr>
                <a:r>
                  <a:rPr lang="en-US" altLang="zh-CN" dirty="0">
                    <a:solidFill>
                      <a:srgbClr val="FF0000"/>
                    </a:solidFill>
                    <a:latin typeface="Times New Roman" panose="02020603050405020304" pitchFamily="18" charset="0"/>
                  </a:rPr>
                  <a:t>OS</a:t>
                </a:r>
                <a:endParaRPr lang="en-US" altLang="zh-CN" dirty="0">
                  <a:solidFill>
                    <a:srgbClr val="FF0000"/>
                  </a:solidFill>
                  <a:latin typeface="Times New Roman" panose="02020603050405020304" pitchFamily="18" charset="0"/>
                </a:endParaRPr>
              </a:p>
            </p:txBody>
          </p:sp>
          <p:sp>
            <p:nvSpPr>
              <p:cNvPr id="40984" name="Rectangle 31"/>
              <p:cNvSpPr/>
              <p:nvPr/>
            </p:nvSpPr>
            <p:spPr>
              <a:xfrm>
                <a:off x="4464" y="1142"/>
                <a:ext cx="1248" cy="506"/>
              </a:xfrm>
              <a:prstGeom prst="rect">
                <a:avLst/>
              </a:prstGeom>
              <a:solidFill>
                <a:srgbClr val="FFFFCC"/>
              </a:solidFill>
              <a:ln w="28575" cap="flat" cmpd="sng">
                <a:solidFill>
                  <a:srgbClr val="00FF00"/>
                </a:solidFill>
                <a:prstDash val="solid"/>
                <a:miter/>
                <a:headEnd type="none" w="med" len="med"/>
                <a:tailEnd type="none" w="med" len="med"/>
              </a:ln>
            </p:spPr>
            <p:txBody>
              <a:bodyPr wrap="none" anchor="ctr"/>
              <a:p>
                <a:pPr>
                  <a:spcBef>
                    <a:spcPct val="0"/>
                  </a:spcBef>
                </a:pPr>
                <a:r>
                  <a:rPr lang="en-US" altLang="zh-CN" dirty="0">
                    <a:solidFill>
                      <a:srgbClr val="FF0000"/>
                    </a:solidFill>
                    <a:latin typeface="Times New Roman" panose="02020603050405020304" pitchFamily="18" charset="0"/>
                  </a:rPr>
                  <a:t>A</a:t>
                </a:r>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rPr>
                  <a:t>8K</a:t>
                </a:r>
                <a:r>
                  <a:rPr lang="zh-CN" altLang="en-US" dirty="0">
                    <a:solidFill>
                      <a:srgbClr val="FF0000"/>
                    </a:solidFill>
                    <a:latin typeface="Times New Roman" panose="02020603050405020304" pitchFamily="18" charset="0"/>
                  </a:rPr>
                  <a:t>）</a:t>
                </a:r>
                <a:endParaRPr lang="zh-CN" altLang="en-US" dirty="0">
                  <a:solidFill>
                    <a:srgbClr val="FF0000"/>
                  </a:solidFill>
                  <a:latin typeface="Times New Roman" panose="02020603050405020304" pitchFamily="18" charset="0"/>
                </a:endParaRPr>
              </a:p>
            </p:txBody>
          </p:sp>
          <p:sp>
            <p:nvSpPr>
              <p:cNvPr id="40985" name="Rectangle 32"/>
              <p:cNvSpPr/>
              <p:nvPr/>
            </p:nvSpPr>
            <p:spPr>
              <a:xfrm>
                <a:off x="4464" y="3696"/>
                <a:ext cx="1248" cy="336"/>
              </a:xfrm>
              <a:prstGeom prst="rect">
                <a:avLst/>
              </a:prstGeom>
              <a:solidFill>
                <a:srgbClr val="FFFFCC"/>
              </a:solidFill>
              <a:ln w="28575" cap="flat" cmpd="sng">
                <a:solidFill>
                  <a:srgbClr val="00FF00"/>
                </a:solidFill>
                <a:prstDash val="solid"/>
                <a:miter/>
                <a:headEnd type="none" w="med" len="med"/>
                <a:tailEnd type="none" w="med" len="med"/>
              </a:ln>
            </p:spPr>
            <p:txBody>
              <a:bodyPr wrap="none" anchor="ctr"/>
              <a:p>
                <a:pPr>
                  <a:spcBef>
                    <a:spcPct val="0"/>
                  </a:spcBef>
                </a:pPr>
                <a:r>
                  <a:rPr lang="en-US" altLang="zh-CN" dirty="0">
                    <a:solidFill>
                      <a:srgbClr val="FF0000"/>
                    </a:solidFill>
                    <a:latin typeface="Times New Roman" panose="02020603050405020304" pitchFamily="18" charset="0"/>
                  </a:rPr>
                  <a:t>8K</a:t>
                </a:r>
                <a:r>
                  <a:rPr lang="zh-CN" altLang="en-US" dirty="0">
                    <a:solidFill>
                      <a:srgbClr val="FF0000"/>
                    </a:solidFill>
                    <a:latin typeface="Times New Roman" panose="02020603050405020304" pitchFamily="18" charset="0"/>
                  </a:rPr>
                  <a:t>空闲区</a:t>
                </a:r>
                <a:endParaRPr lang="zh-CN" altLang="en-US" dirty="0">
                  <a:solidFill>
                    <a:srgbClr val="FF0000"/>
                  </a:solidFill>
                  <a:latin typeface="Times New Roman" panose="02020603050405020304" pitchFamily="18" charset="0"/>
                </a:endParaRPr>
              </a:p>
            </p:txBody>
          </p:sp>
          <p:sp>
            <p:nvSpPr>
              <p:cNvPr id="40986" name="Rectangle 33"/>
              <p:cNvSpPr/>
              <p:nvPr/>
            </p:nvSpPr>
            <p:spPr>
              <a:xfrm>
                <a:off x="4464" y="1648"/>
                <a:ext cx="1248" cy="506"/>
              </a:xfrm>
              <a:prstGeom prst="rect">
                <a:avLst/>
              </a:prstGeom>
              <a:solidFill>
                <a:srgbClr val="FFFFCC"/>
              </a:solidFill>
              <a:ln w="28575" cap="flat" cmpd="sng">
                <a:solidFill>
                  <a:srgbClr val="00FF00"/>
                </a:solidFill>
                <a:prstDash val="solid"/>
                <a:miter/>
                <a:headEnd type="none" w="med" len="med"/>
                <a:tailEnd type="none" w="med" len="med"/>
              </a:ln>
            </p:spPr>
            <p:txBody>
              <a:bodyPr wrap="none" anchor="ctr"/>
              <a:p>
                <a:pPr>
                  <a:spcBef>
                    <a:spcPct val="0"/>
                  </a:spcBef>
                </a:pPr>
                <a:r>
                  <a:rPr lang="zh-CN" altLang="en-US" dirty="0">
                    <a:solidFill>
                      <a:srgbClr val="FF0000"/>
                    </a:solidFill>
                    <a:latin typeface="Times New Roman" panose="02020603050405020304" pitchFamily="18" charset="0"/>
                  </a:rPr>
                  <a:t>空闲区</a:t>
                </a:r>
                <a:r>
                  <a:rPr lang="en-US" altLang="zh-CN" dirty="0">
                    <a:solidFill>
                      <a:srgbClr val="FF0000"/>
                    </a:solidFill>
                    <a:latin typeface="Times New Roman" panose="02020603050405020304" pitchFamily="18" charset="0"/>
                  </a:rPr>
                  <a:t>16K</a:t>
                </a:r>
                <a:endParaRPr lang="en-US" altLang="zh-CN" dirty="0">
                  <a:solidFill>
                    <a:srgbClr val="FF0000"/>
                  </a:solidFill>
                  <a:latin typeface="Times New Roman" panose="02020603050405020304" pitchFamily="18" charset="0"/>
                </a:endParaRPr>
              </a:p>
            </p:txBody>
          </p:sp>
          <p:sp>
            <p:nvSpPr>
              <p:cNvPr id="40987" name="Rectangle 34"/>
              <p:cNvSpPr/>
              <p:nvPr/>
            </p:nvSpPr>
            <p:spPr>
              <a:xfrm>
                <a:off x="4464" y="2154"/>
                <a:ext cx="1248" cy="294"/>
              </a:xfrm>
              <a:prstGeom prst="rect">
                <a:avLst/>
              </a:prstGeom>
              <a:solidFill>
                <a:srgbClr val="FFFFCC"/>
              </a:solidFill>
              <a:ln w="28575" cap="flat" cmpd="sng">
                <a:solidFill>
                  <a:srgbClr val="00FF00"/>
                </a:solidFill>
                <a:prstDash val="solid"/>
                <a:miter/>
                <a:headEnd type="none" w="med" len="med"/>
                <a:tailEnd type="none" w="med" len="med"/>
              </a:ln>
            </p:spPr>
            <p:txBody>
              <a:bodyPr wrap="none" anchor="ctr"/>
              <a:p>
                <a:pPr>
                  <a:spcBef>
                    <a:spcPct val="0"/>
                  </a:spcBef>
                </a:pPr>
                <a:r>
                  <a:rPr lang="en-US" altLang="zh-CN" dirty="0">
                    <a:solidFill>
                      <a:srgbClr val="FF0000"/>
                    </a:solidFill>
                    <a:latin typeface="Times New Roman" panose="02020603050405020304" pitchFamily="18" charset="0"/>
                  </a:rPr>
                  <a:t>E</a:t>
                </a:r>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rPr>
                  <a:t>50K</a:t>
                </a:r>
                <a:r>
                  <a:rPr lang="zh-CN" altLang="en-US" dirty="0">
                    <a:solidFill>
                      <a:srgbClr val="FF0000"/>
                    </a:solidFill>
                    <a:latin typeface="Times New Roman" panose="02020603050405020304" pitchFamily="18" charset="0"/>
                  </a:rPr>
                  <a:t>）</a:t>
                </a:r>
                <a:endParaRPr lang="zh-CN" altLang="en-US" dirty="0">
                  <a:solidFill>
                    <a:srgbClr val="FF0000"/>
                  </a:solidFill>
                  <a:latin typeface="Times New Roman" panose="02020603050405020304" pitchFamily="18" charset="0"/>
                </a:endParaRPr>
              </a:p>
            </p:txBody>
          </p:sp>
          <p:sp>
            <p:nvSpPr>
              <p:cNvPr id="40988" name="Rectangle 35"/>
              <p:cNvSpPr/>
              <p:nvPr/>
            </p:nvSpPr>
            <p:spPr>
              <a:xfrm>
                <a:off x="4464" y="3408"/>
                <a:ext cx="1248" cy="288"/>
              </a:xfrm>
              <a:prstGeom prst="rect">
                <a:avLst/>
              </a:prstGeom>
              <a:solidFill>
                <a:srgbClr val="FFFFCC"/>
              </a:solidFill>
              <a:ln w="28575" cap="flat" cmpd="sng">
                <a:solidFill>
                  <a:srgbClr val="00FF00"/>
                </a:solidFill>
                <a:prstDash val="solid"/>
                <a:miter/>
                <a:headEnd type="none" w="med" len="med"/>
                <a:tailEnd type="none" w="med" len="med"/>
              </a:ln>
            </p:spPr>
            <p:txBody>
              <a:bodyPr wrap="none" anchor="ctr"/>
              <a:p>
                <a:pPr>
                  <a:spcBef>
                    <a:spcPct val="0"/>
                  </a:spcBef>
                </a:pPr>
                <a:r>
                  <a:rPr lang="en-US" altLang="zh-CN" dirty="0">
                    <a:solidFill>
                      <a:srgbClr val="FF0000"/>
                    </a:solidFill>
                    <a:latin typeface="Times New Roman" panose="02020603050405020304" pitchFamily="18" charset="0"/>
                  </a:rPr>
                  <a:t>F</a:t>
                </a:r>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rPr>
                  <a:t>16K</a:t>
                </a:r>
                <a:r>
                  <a:rPr lang="zh-CN" altLang="en-US" dirty="0">
                    <a:solidFill>
                      <a:srgbClr val="FF0000"/>
                    </a:solidFill>
                    <a:latin typeface="Times New Roman" panose="02020603050405020304" pitchFamily="18" charset="0"/>
                  </a:rPr>
                  <a:t>）</a:t>
                </a:r>
                <a:endParaRPr lang="zh-CN" altLang="en-US" dirty="0">
                  <a:solidFill>
                    <a:srgbClr val="FF0000"/>
                  </a:solidFill>
                  <a:latin typeface="Times New Roman" panose="02020603050405020304" pitchFamily="18" charset="0"/>
                </a:endParaRPr>
              </a:p>
            </p:txBody>
          </p:sp>
          <p:sp>
            <p:nvSpPr>
              <p:cNvPr id="40989" name="Rectangle 36"/>
              <p:cNvSpPr/>
              <p:nvPr/>
            </p:nvSpPr>
            <p:spPr>
              <a:xfrm>
                <a:off x="4464" y="2448"/>
                <a:ext cx="1248" cy="960"/>
              </a:xfrm>
              <a:prstGeom prst="rect">
                <a:avLst/>
              </a:prstGeom>
              <a:solidFill>
                <a:srgbClr val="FFFFCC"/>
              </a:solidFill>
              <a:ln w="28575" cap="flat" cmpd="sng">
                <a:solidFill>
                  <a:srgbClr val="00FF00"/>
                </a:solidFill>
                <a:prstDash val="solid"/>
                <a:miter/>
                <a:headEnd type="none" w="med" len="med"/>
                <a:tailEnd type="none" w="med" len="med"/>
              </a:ln>
            </p:spPr>
            <p:txBody>
              <a:bodyPr wrap="none" anchor="ctr"/>
              <a:p>
                <a:pPr>
                  <a:spcBef>
                    <a:spcPct val="0"/>
                  </a:spcBef>
                </a:pPr>
                <a:r>
                  <a:rPr lang="zh-CN" altLang="en-US" dirty="0">
                    <a:solidFill>
                      <a:srgbClr val="FF0000"/>
                    </a:solidFill>
                    <a:latin typeface="Times New Roman" panose="02020603050405020304" pitchFamily="18" charset="0"/>
                  </a:rPr>
                  <a:t>空闲合并</a:t>
                </a:r>
                <a:endParaRPr lang="zh-CN" altLang="en-US" dirty="0">
                  <a:solidFill>
                    <a:srgbClr val="FF0000"/>
                  </a:solidFill>
                  <a:latin typeface="Times New Roman" panose="02020603050405020304" pitchFamily="18" charset="0"/>
                </a:endParaRPr>
              </a:p>
              <a:p>
                <a:pPr>
                  <a:spcBef>
                    <a:spcPct val="0"/>
                  </a:spcBef>
                </a:pPr>
                <a:r>
                  <a:rPr lang="en-US" altLang="zh-CN" dirty="0">
                    <a:solidFill>
                      <a:srgbClr val="FF0000"/>
                    </a:solidFill>
                    <a:latin typeface="Times New Roman" panose="02020603050405020304" pitchFamily="18" charset="0"/>
                  </a:rPr>
                  <a:t>124+14</a:t>
                </a:r>
                <a:endParaRPr lang="en-US" altLang="zh-CN" dirty="0">
                  <a:solidFill>
                    <a:srgbClr val="FF0000"/>
                  </a:solidFill>
                  <a:latin typeface="Times New Roman" panose="02020603050405020304" pitchFamily="18" charset="0"/>
                </a:endParaRPr>
              </a:p>
              <a:p>
                <a:pPr>
                  <a:spcBef>
                    <a:spcPct val="0"/>
                  </a:spcBef>
                </a:pPr>
                <a:r>
                  <a:rPr lang="en-US" altLang="zh-CN" dirty="0">
                    <a:solidFill>
                      <a:srgbClr val="FF0000"/>
                    </a:solidFill>
                    <a:latin typeface="Times New Roman" panose="02020603050405020304" pitchFamily="18" charset="0"/>
                  </a:rPr>
                  <a:t>=138K</a:t>
                </a:r>
                <a:endParaRPr lang="en-US" altLang="zh-CN" dirty="0">
                  <a:solidFill>
                    <a:srgbClr val="FF0000"/>
                  </a:solidFill>
                  <a:latin typeface="Times New Roman" panose="02020603050405020304" pitchFamily="18" charset="0"/>
                </a:endParaRPr>
              </a:p>
              <a:p>
                <a:pPr>
                  <a:spcBef>
                    <a:spcPct val="0"/>
                  </a:spcBef>
                </a:pPr>
                <a:endParaRPr lang="zh-CN" altLang="en-US" dirty="0">
                  <a:solidFill>
                    <a:srgbClr val="FF0000"/>
                  </a:solidFill>
                  <a:latin typeface="Times New Roman" panose="02020603050405020304" pitchFamily="18" charset="0"/>
                </a:endParaRPr>
              </a:p>
            </p:txBody>
          </p:sp>
        </p:grpSp>
        <p:grpSp>
          <p:nvGrpSpPr>
            <p:cNvPr id="40979" name="Group 37"/>
            <p:cNvGrpSpPr/>
            <p:nvPr/>
          </p:nvGrpSpPr>
          <p:grpSpPr>
            <a:xfrm>
              <a:off x="4320" y="1584"/>
              <a:ext cx="1104" cy="2400"/>
              <a:chOff x="4320" y="1584"/>
              <a:chExt cx="1104" cy="2400"/>
            </a:xfrm>
          </p:grpSpPr>
          <p:sp>
            <p:nvSpPr>
              <p:cNvPr id="40980" name="Rectangle 38" descr="浅色上对角线"/>
              <p:cNvSpPr/>
              <p:nvPr/>
            </p:nvSpPr>
            <p:spPr>
              <a:xfrm>
                <a:off x="4320" y="1584"/>
                <a:ext cx="1104" cy="528"/>
              </a:xfrm>
              <a:prstGeom prst="rect">
                <a:avLst/>
              </a:prstGeom>
              <a:pattFill prst="ltUpDiag">
                <a:fgClr>
                  <a:schemeClr val="accent1"/>
                </a:fgClr>
                <a:bgClr>
                  <a:schemeClr val="bg1"/>
                </a:bgClr>
              </a:pattFill>
              <a:ln w="28575" cap="flat" cmpd="sng">
                <a:solidFill>
                  <a:srgbClr val="66FF33"/>
                </a:solidFill>
                <a:prstDash val="solid"/>
                <a:miter/>
                <a:headEnd type="none" w="med" len="med"/>
                <a:tailEnd type="none" w="med" len="med"/>
              </a:ln>
            </p:spPr>
            <p:txBody>
              <a:bodyPr wrap="none" anchor="ctr"/>
              <a:p>
                <a:pPr eaLnBrk="0" hangingPunct="0">
                  <a:spcBef>
                    <a:spcPct val="0"/>
                  </a:spcBef>
                </a:pPr>
                <a:r>
                  <a:rPr lang="en-US" altLang="zh-CN" dirty="0">
                    <a:latin typeface="Times New Roman" panose="02020603050405020304" pitchFamily="18" charset="0"/>
                  </a:rPr>
                  <a:t>16K</a:t>
                </a:r>
                <a:r>
                  <a:rPr lang="zh-CN" altLang="en-US" dirty="0">
                    <a:latin typeface="Times New Roman" panose="02020603050405020304" pitchFamily="18" charset="0"/>
                  </a:rPr>
                  <a:t>空闲区</a:t>
                </a:r>
                <a:endParaRPr lang="zh-CN" altLang="en-US" dirty="0">
                  <a:latin typeface="Times New Roman" panose="02020603050405020304" pitchFamily="18" charset="0"/>
                </a:endParaRPr>
              </a:p>
            </p:txBody>
          </p:sp>
          <p:sp>
            <p:nvSpPr>
              <p:cNvPr id="40981" name="Rectangle 39" descr="浅色上对角线"/>
              <p:cNvSpPr/>
              <p:nvPr/>
            </p:nvSpPr>
            <p:spPr>
              <a:xfrm>
                <a:off x="4320" y="2400"/>
                <a:ext cx="1104" cy="960"/>
              </a:xfrm>
              <a:prstGeom prst="rect">
                <a:avLst/>
              </a:prstGeom>
              <a:pattFill prst="ltUpDiag">
                <a:fgClr>
                  <a:schemeClr val="accent1"/>
                </a:fgClr>
                <a:bgClr>
                  <a:schemeClr val="bg1"/>
                </a:bgClr>
              </a:pattFill>
              <a:ln w="28575" cap="flat" cmpd="sng">
                <a:solidFill>
                  <a:srgbClr val="66FF33"/>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空闲合并</a:t>
                </a:r>
                <a:endParaRPr lang="zh-CN" altLang="en-US" dirty="0">
                  <a:latin typeface="Times New Roman" panose="02020603050405020304" pitchFamily="18" charset="0"/>
                </a:endParaRPr>
              </a:p>
              <a:p>
                <a:pPr>
                  <a:spcBef>
                    <a:spcPct val="0"/>
                  </a:spcBef>
                </a:pPr>
                <a:r>
                  <a:rPr lang="en-US" altLang="zh-CN" dirty="0">
                    <a:latin typeface="Times New Roman" panose="02020603050405020304" pitchFamily="18" charset="0"/>
                  </a:rPr>
                  <a:t>124+14</a:t>
                </a:r>
                <a:endParaRPr lang="en-US" altLang="zh-CN" dirty="0">
                  <a:latin typeface="Times New Roman" panose="02020603050405020304" pitchFamily="18" charset="0"/>
                </a:endParaRPr>
              </a:p>
              <a:p>
                <a:pPr>
                  <a:spcBef>
                    <a:spcPct val="0"/>
                  </a:spcBef>
                </a:pPr>
                <a:r>
                  <a:rPr lang="en-US" altLang="zh-CN" dirty="0">
                    <a:latin typeface="Times New Roman" panose="02020603050405020304" pitchFamily="18" charset="0"/>
                  </a:rPr>
                  <a:t>=138K</a:t>
                </a:r>
                <a:endParaRPr lang="en-US" altLang="zh-CN" b="0" u="sng" dirty="0">
                  <a:latin typeface="Times New Roman" panose="02020603050405020304" pitchFamily="18" charset="0"/>
                </a:endParaRPr>
              </a:p>
            </p:txBody>
          </p:sp>
          <p:sp>
            <p:nvSpPr>
              <p:cNvPr id="40982" name="Rectangle 40" descr="浅色上对角线"/>
              <p:cNvSpPr/>
              <p:nvPr/>
            </p:nvSpPr>
            <p:spPr>
              <a:xfrm>
                <a:off x="4320" y="3648"/>
                <a:ext cx="1104" cy="336"/>
              </a:xfrm>
              <a:prstGeom prst="rect">
                <a:avLst/>
              </a:prstGeom>
              <a:pattFill prst="ltUpDiag">
                <a:fgClr>
                  <a:schemeClr val="accent1"/>
                </a:fgClr>
                <a:bgClr>
                  <a:schemeClr val="bg1"/>
                </a:bgClr>
              </a:pattFill>
              <a:ln w="28575" cap="flat" cmpd="sng">
                <a:solidFill>
                  <a:srgbClr val="66FF33"/>
                </a:solidFill>
                <a:prstDash val="solid"/>
                <a:miter/>
                <a:headEnd type="none" w="med" len="med"/>
                <a:tailEnd type="none" w="med" len="med"/>
              </a:ln>
            </p:spPr>
            <p:txBody>
              <a:bodyPr wrap="none" anchor="ctr"/>
              <a:p>
                <a:pPr eaLnBrk="0" hangingPunct="0">
                  <a:spcBef>
                    <a:spcPct val="0"/>
                  </a:spcBef>
                </a:pPr>
                <a:r>
                  <a:rPr lang="en-US" altLang="zh-CN" dirty="0">
                    <a:latin typeface="Times New Roman" panose="02020603050405020304" pitchFamily="18" charset="0"/>
                  </a:rPr>
                  <a:t>8K</a:t>
                </a:r>
                <a:r>
                  <a:rPr lang="zh-CN" altLang="en-US" dirty="0">
                    <a:latin typeface="Times New Roman" panose="02020603050405020304" pitchFamily="18" charset="0"/>
                  </a:rPr>
                  <a:t>空闲区</a:t>
                </a:r>
                <a:endParaRPr lang="zh-CN" altLang="en-US" dirty="0">
                  <a:latin typeface="Times New Roman" panose="02020603050405020304" pitchFamily="18" charset="0"/>
                </a:endParaRPr>
              </a:p>
            </p:txBody>
          </p:sp>
        </p:grpSp>
      </p:grpSp>
      <p:sp>
        <p:nvSpPr>
          <p:cNvPr id="63529" name="AutoShape 41"/>
          <p:cNvSpPr/>
          <p:nvPr/>
        </p:nvSpPr>
        <p:spPr>
          <a:xfrm>
            <a:off x="5540375" y="4159250"/>
            <a:ext cx="1524000" cy="228600"/>
          </a:xfrm>
          <a:prstGeom prst="rightArrow">
            <a:avLst>
              <a:gd name="adj1" fmla="val 50000"/>
              <a:gd name="adj2" fmla="val 166666"/>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grpSp>
        <p:nvGrpSpPr>
          <p:cNvPr id="9" name="Group 42"/>
          <p:cNvGrpSpPr/>
          <p:nvPr/>
        </p:nvGrpSpPr>
        <p:grpSpPr>
          <a:xfrm>
            <a:off x="2051050" y="2924175"/>
            <a:ext cx="1873250" cy="1168400"/>
            <a:chOff x="1152" y="1728"/>
            <a:chExt cx="1104" cy="736"/>
          </a:xfrm>
        </p:grpSpPr>
        <p:sp>
          <p:nvSpPr>
            <p:cNvPr id="40975" name="Text Box 43"/>
            <p:cNvSpPr txBox="1"/>
            <p:nvPr/>
          </p:nvSpPr>
          <p:spPr>
            <a:xfrm>
              <a:off x="1152" y="1728"/>
              <a:ext cx="1104" cy="269"/>
            </a:xfrm>
            <a:prstGeom prst="rect">
              <a:avLst/>
            </a:prstGeom>
            <a:noFill/>
            <a:ln w="9525">
              <a:noFill/>
            </a:ln>
          </p:spPr>
          <p:txBody>
            <a:bodyPr>
              <a:spAutoFit/>
            </a:bodyPr>
            <a:p>
              <a:pPr algn="l">
                <a:spcBef>
                  <a:spcPct val="0"/>
                </a:spcBef>
              </a:pPr>
              <a:r>
                <a:rPr lang="zh-CN" altLang="en-US" sz="2200" dirty="0">
                  <a:latin typeface="Times New Roman" panose="02020603050405020304" pitchFamily="18" charset="0"/>
                  <a:ea typeface="楷体_GB2312" pitchFamily="49" charset="-122"/>
                </a:rPr>
                <a:t>进程</a:t>
              </a:r>
              <a:r>
                <a:rPr lang="en-US" altLang="zh-CN" sz="2200" dirty="0">
                  <a:latin typeface="Times New Roman" panose="02020603050405020304" pitchFamily="18" charset="0"/>
                  <a:ea typeface="楷体_GB2312" pitchFamily="49" charset="-122"/>
                </a:rPr>
                <a:t>E</a:t>
              </a:r>
              <a:r>
                <a:rPr lang="zh-CN" altLang="en-US" sz="1800" dirty="0">
                  <a:latin typeface="Times New Roman" panose="02020603050405020304" pitchFamily="18" charset="0"/>
                  <a:ea typeface="楷体_GB2312" pitchFamily="49" charset="-122"/>
                </a:rPr>
                <a:t>（</a:t>
              </a:r>
              <a:r>
                <a:rPr lang="en-US" altLang="zh-CN" sz="1800" dirty="0">
                  <a:latin typeface="Times New Roman" panose="02020603050405020304" pitchFamily="18" charset="0"/>
                  <a:ea typeface="楷体_GB2312" pitchFamily="49" charset="-122"/>
                </a:rPr>
                <a:t>50K</a:t>
              </a:r>
              <a:r>
                <a:rPr lang="zh-CN" altLang="en-US" sz="1800" dirty="0">
                  <a:latin typeface="Times New Roman" panose="02020603050405020304" pitchFamily="18" charset="0"/>
                  <a:ea typeface="楷体_GB2312" pitchFamily="49" charset="-122"/>
                </a:rPr>
                <a:t>）</a:t>
              </a:r>
              <a:endParaRPr lang="zh-CN" altLang="en-US" sz="1800" dirty="0">
                <a:latin typeface="Times New Roman" panose="02020603050405020304" pitchFamily="18" charset="0"/>
                <a:ea typeface="楷体_GB2312" pitchFamily="49" charset="-122"/>
              </a:endParaRPr>
            </a:p>
          </p:txBody>
        </p:sp>
        <p:sp>
          <p:nvSpPr>
            <p:cNvPr id="40976" name="Text Box 44"/>
            <p:cNvSpPr txBox="1"/>
            <p:nvPr/>
          </p:nvSpPr>
          <p:spPr>
            <a:xfrm>
              <a:off x="1152" y="1955"/>
              <a:ext cx="1104" cy="269"/>
            </a:xfrm>
            <a:prstGeom prst="rect">
              <a:avLst/>
            </a:prstGeom>
            <a:noFill/>
            <a:ln w="9525">
              <a:noFill/>
            </a:ln>
          </p:spPr>
          <p:txBody>
            <a:bodyPr>
              <a:spAutoFit/>
            </a:bodyPr>
            <a:p>
              <a:pPr algn="l">
                <a:spcBef>
                  <a:spcPct val="0"/>
                </a:spcBef>
              </a:pPr>
              <a:r>
                <a:rPr lang="zh-CN" altLang="en-US" sz="2200" dirty="0">
                  <a:latin typeface="楷体_GB2312" pitchFamily="49" charset="-122"/>
                  <a:ea typeface="楷体_GB2312" pitchFamily="49" charset="-122"/>
                </a:rPr>
                <a:t>进程</a:t>
              </a:r>
              <a:r>
                <a:rPr lang="en-US" altLang="zh-CN" sz="2200" dirty="0">
                  <a:latin typeface="楷体_GB2312" pitchFamily="49" charset="-122"/>
                  <a:ea typeface="楷体_GB2312" pitchFamily="49" charset="-122"/>
                </a:rPr>
                <a:t>F</a:t>
              </a:r>
              <a:r>
                <a:rPr lang="zh-CN" altLang="en-US" sz="1800" dirty="0">
                  <a:latin typeface="Times New Roman" panose="02020603050405020304" pitchFamily="18" charset="0"/>
                  <a:ea typeface="楷体_GB2312" pitchFamily="49" charset="-122"/>
                </a:rPr>
                <a:t>（</a:t>
              </a:r>
              <a:r>
                <a:rPr lang="en-US" altLang="zh-CN" sz="1800" dirty="0">
                  <a:latin typeface="Times New Roman" panose="02020603050405020304" pitchFamily="18" charset="0"/>
                  <a:ea typeface="楷体_GB2312" pitchFamily="49" charset="-122"/>
                </a:rPr>
                <a:t>16K</a:t>
              </a:r>
              <a:r>
                <a:rPr lang="zh-CN" altLang="en-US" sz="1800" dirty="0">
                  <a:latin typeface="Times New Roman" panose="02020603050405020304" pitchFamily="18" charset="0"/>
                  <a:ea typeface="楷体_GB2312" pitchFamily="49" charset="-122"/>
                </a:rPr>
                <a:t>）</a:t>
              </a:r>
              <a:endParaRPr lang="zh-CN" altLang="en-US" sz="1800" dirty="0">
                <a:latin typeface="Times New Roman" panose="02020603050405020304" pitchFamily="18" charset="0"/>
                <a:ea typeface="楷体_GB2312" pitchFamily="49" charset="-122"/>
              </a:endParaRPr>
            </a:p>
          </p:txBody>
        </p:sp>
        <p:sp>
          <p:nvSpPr>
            <p:cNvPr id="40977" name="Text Box 45"/>
            <p:cNvSpPr txBox="1"/>
            <p:nvPr/>
          </p:nvSpPr>
          <p:spPr>
            <a:xfrm>
              <a:off x="1200" y="2195"/>
              <a:ext cx="1056" cy="269"/>
            </a:xfrm>
            <a:prstGeom prst="rect">
              <a:avLst/>
            </a:prstGeom>
            <a:noFill/>
            <a:ln w="9525">
              <a:noFill/>
            </a:ln>
          </p:spPr>
          <p:txBody>
            <a:bodyPr>
              <a:spAutoFit/>
            </a:bodyPr>
            <a:p>
              <a:pPr algn="l">
                <a:spcBef>
                  <a:spcPct val="0"/>
                </a:spcBef>
              </a:pPr>
              <a:r>
                <a:rPr lang="zh-CN" altLang="en-US" sz="2200" dirty="0">
                  <a:latin typeface="Times New Roman" panose="02020603050405020304" pitchFamily="18" charset="0"/>
                  <a:ea typeface="楷体_GB2312" pitchFamily="49" charset="-122"/>
                </a:rPr>
                <a:t>进入内存</a:t>
              </a:r>
              <a:endParaRPr lang="zh-CN" altLang="en-US" sz="2200" dirty="0">
                <a:latin typeface="Times New Roman" panose="02020603050405020304" pitchFamily="18" charset="0"/>
                <a:ea typeface="楷体_GB2312" pitchFamily="49" charset="-122"/>
              </a:endParaRPr>
            </a:p>
          </p:txBody>
        </p:sp>
      </p:grpSp>
      <p:grpSp>
        <p:nvGrpSpPr>
          <p:cNvPr id="10" name="Group 46"/>
          <p:cNvGrpSpPr/>
          <p:nvPr/>
        </p:nvGrpSpPr>
        <p:grpSpPr>
          <a:xfrm>
            <a:off x="5435600" y="2762250"/>
            <a:ext cx="2016125" cy="1189038"/>
            <a:chOff x="3312" y="1776"/>
            <a:chExt cx="1074" cy="749"/>
          </a:xfrm>
        </p:grpSpPr>
        <p:sp>
          <p:nvSpPr>
            <p:cNvPr id="40972" name="Text Box 47"/>
            <p:cNvSpPr txBox="1"/>
            <p:nvPr/>
          </p:nvSpPr>
          <p:spPr>
            <a:xfrm>
              <a:off x="3330" y="1776"/>
              <a:ext cx="1056" cy="288"/>
            </a:xfrm>
            <a:prstGeom prst="rect">
              <a:avLst/>
            </a:prstGeom>
            <a:noFill/>
            <a:ln w="9525">
              <a:noFill/>
            </a:ln>
          </p:spPr>
          <p:txBody>
            <a:bodyPr>
              <a:spAutoFit/>
            </a:bodyPr>
            <a:p>
              <a:pPr algn="l">
                <a:spcBef>
                  <a:spcPct val="0"/>
                </a:spcBef>
              </a:pPr>
              <a:r>
                <a:rPr lang="zh-CN" altLang="en-US" dirty="0">
                  <a:latin typeface="Times New Roman" panose="02020603050405020304" pitchFamily="18" charset="0"/>
                  <a:ea typeface="楷体_GB2312" pitchFamily="49" charset="-122"/>
                </a:rPr>
                <a:t>进程</a:t>
              </a:r>
              <a:r>
                <a:rPr lang="en-US" altLang="zh-CN" dirty="0">
                  <a:latin typeface="Times New Roman" panose="02020603050405020304" pitchFamily="18" charset="0"/>
                  <a:ea typeface="楷体_GB2312" pitchFamily="49" charset="-122"/>
                </a:rPr>
                <a:t>B</a:t>
              </a:r>
              <a:r>
                <a:rPr lang="en-US" altLang="zh-CN" sz="2000" dirty="0">
                  <a:latin typeface="Times New Roman" panose="02020603050405020304" pitchFamily="18" charset="0"/>
                  <a:ea typeface="楷体_GB2312" pitchFamily="49" charset="-122"/>
                </a:rPr>
                <a:t>(16K</a:t>
              </a:r>
              <a:r>
                <a:rPr lang="zh-CN" altLang="en-US" sz="2000" dirty="0">
                  <a:latin typeface="Times New Roman" panose="02020603050405020304" pitchFamily="18" charset="0"/>
                  <a:ea typeface="楷体_GB2312" pitchFamily="49" charset="-122"/>
                </a:rPr>
                <a:t>）</a:t>
              </a:r>
              <a:endParaRPr lang="zh-CN" altLang="en-US" sz="2000" dirty="0">
                <a:latin typeface="Times New Roman" panose="02020603050405020304" pitchFamily="18" charset="0"/>
                <a:ea typeface="楷体_GB2312" pitchFamily="49" charset="-122"/>
              </a:endParaRPr>
            </a:p>
          </p:txBody>
        </p:sp>
        <p:sp>
          <p:nvSpPr>
            <p:cNvPr id="40973" name="Text Box 48"/>
            <p:cNvSpPr txBox="1"/>
            <p:nvPr/>
          </p:nvSpPr>
          <p:spPr>
            <a:xfrm>
              <a:off x="3312" y="2016"/>
              <a:ext cx="1008" cy="269"/>
            </a:xfrm>
            <a:prstGeom prst="rect">
              <a:avLst/>
            </a:prstGeom>
            <a:noFill/>
            <a:ln w="9525">
              <a:noFill/>
            </a:ln>
          </p:spPr>
          <p:txBody>
            <a:bodyPr>
              <a:spAutoFit/>
            </a:bodyPr>
            <a:p>
              <a:pPr algn="l">
                <a:spcBef>
                  <a:spcPct val="0"/>
                </a:spcBef>
              </a:pPr>
              <a:r>
                <a:rPr lang="zh-CN" altLang="en-US" sz="2200" dirty="0">
                  <a:latin typeface="Times New Roman" panose="02020603050405020304" pitchFamily="18" charset="0"/>
                  <a:ea typeface="楷体_GB2312" pitchFamily="49" charset="-122"/>
                </a:rPr>
                <a:t>进程</a:t>
              </a:r>
              <a:r>
                <a:rPr lang="en-US" altLang="zh-CN" sz="2200" dirty="0">
                  <a:latin typeface="Times New Roman" panose="02020603050405020304" pitchFamily="18" charset="0"/>
                  <a:ea typeface="楷体_GB2312" pitchFamily="49" charset="-122"/>
                </a:rPr>
                <a:t>D</a:t>
              </a:r>
              <a:r>
                <a:rPr lang="en-US" altLang="zh-CN" sz="2000" dirty="0">
                  <a:latin typeface="Times New Roman" panose="02020603050405020304" pitchFamily="18" charset="0"/>
                  <a:ea typeface="楷体_GB2312" pitchFamily="49" charset="-122"/>
                </a:rPr>
                <a:t>(124K</a:t>
              </a:r>
              <a:r>
                <a:rPr lang="zh-CN" altLang="en-US" sz="1600" dirty="0">
                  <a:latin typeface="Times New Roman" panose="02020603050405020304" pitchFamily="18" charset="0"/>
                  <a:ea typeface="楷体_GB2312" pitchFamily="49" charset="-122"/>
                </a:rPr>
                <a:t>）</a:t>
              </a:r>
              <a:endParaRPr lang="zh-CN" altLang="en-US" sz="1600" dirty="0">
                <a:latin typeface="Times New Roman" panose="02020603050405020304" pitchFamily="18" charset="0"/>
                <a:ea typeface="楷体_GB2312" pitchFamily="49" charset="-122"/>
              </a:endParaRPr>
            </a:p>
          </p:txBody>
        </p:sp>
        <p:sp>
          <p:nvSpPr>
            <p:cNvPr id="40974" name="Text Box 49"/>
            <p:cNvSpPr txBox="1"/>
            <p:nvPr/>
          </p:nvSpPr>
          <p:spPr>
            <a:xfrm>
              <a:off x="3426" y="2256"/>
              <a:ext cx="576" cy="269"/>
            </a:xfrm>
            <a:prstGeom prst="rect">
              <a:avLst/>
            </a:prstGeom>
            <a:noFill/>
            <a:ln w="9525">
              <a:noFill/>
            </a:ln>
          </p:spPr>
          <p:txBody>
            <a:bodyPr>
              <a:spAutoFit/>
            </a:bodyPr>
            <a:p>
              <a:pPr algn="l">
                <a:spcBef>
                  <a:spcPct val="0"/>
                </a:spcBef>
              </a:pPr>
              <a:r>
                <a:rPr lang="zh-CN" altLang="en-US" sz="2200" dirty="0">
                  <a:latin typeface="Times New Roman" panose="02020603050405020304" pitchFamily="18" charset="0"/>
                  <a:ea typeface="楷体_GB2312" pitchFamily="49" charset="-122"/>
                </a:rPr>
                <a:t>完成</a:t>
              </a:r>
              <a:endParaRPr lang="zh-CN" altLang="en-US" sz="2200" dirty="0">
                <a:latin typeface="Times New Roman" panose="02020603050405020304" pitchFamily="18" charset="0"/>
                <a:ea typeface="楷体_GB2312" pitchFamily="49"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63493"/>
                                        </p:tgtEl>
                                        <p:attrNameLst>
                                          <p:attrName>style.visibility</p:attrName>
                                        </p:attrNameLst>
                                      </p:cBhvr>
                                      <p:to>
                                        <p:strVal val="visible"/>
                                      </p:to>
                                    </p:set>
                                    <p:animEffect transition="in" filter="slide(fromBottom)">
                                      <p:cBhvr>
                                        <p:cTn id="18" dur="500"/>
                                        <p:tgtEl>
                                          <p:spTgt spid="63493"/>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randombar(horizontal)">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randombar(horizontal)">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63529"/>
                                        </p:tgtEl>
                                        <p:attrNameLst>
                                          <p:attrName>style.visibility</p:attrName>
                                        </p:attrNameLst>
                                      </p:cBhvr>
                                      <p:to>
                                        <p:strVal val="visible"/>
                                      </p:to>
                                    </p:set>
                                    <p:animEffect transition="in" filter="slide(fromBottom)">
                                      <p:cBhvr>
                                        <p:cTn id="33" dur="500"/>
                                        <p:tgtEl>
                                          <p:spTgt spid="63529"/>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randombar(horizontal)">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animBg="1"/>
      <p:bldP spid="6352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0386"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3600" b="1" i="0" u="none" strike="noStrike" kern="0" cap="none" spc="0" normalizeH="0" baseline="0" noProof="0" smtClean="0">
                <a:ln>
                  <a:noFill/>
                </a:ln>
                <a:solidFill>
                  <a:srgbClr val="3333CC"/>
                </a:solidFill>
                <a:effectLst>
                  <a:outerShdw blurRad="38100" dist="38100" dir="2700000" algn="tl">
                    <a:srgbClr val="C0C0C0"/>
                  </a:outerShdw>
                </a:effectLst>
                <a:uLnTx/>
                <a:uFillTx/>
                <a:latin typeface="Times New Roman" panose="02020603050405020304" pitchFamily="18" charset="0"/>
                <a:ea typeface="仿宋_GB2312" pitchFamily="49" charset="-122"/>
                <a:cs typeface="+mj-cs"/>
              </a:rPr>
              <a:t>三</a:t>
            </a:r>
            <a:r>
              <a:rPr kumimoji="1" lang="en-US" altLang="zh-CN" sz="3600" b="1" i="0" u="none" strike="noStrike" kern="0" cap="none" spc="0" normalizeH="0" baseline="0" noProof="0" smtClean="0">
                <a:ln>
                  <a:noFill/>
                </a:ln>
                <a:solidFill>
                  <a:srgbClr val="3333CC"/>
                </a:solidFill>
                <a:effectLst>
                  <a:outerShdw blurRad="38100" dist="38100" dir="2700000" algn="tl">
                    <a:srgbClr val="C0C0C0"/>
                  </a:outerShdw>
                </a:effectLst>
                <a:uLnTx/>
                <a:uFillTx/>
                <a:latin typeface="Times New Roman" panose="02020603050405020304" pitchFamily="18" charset="0"/>
                <a:ea typeface="仿宋_GB2312" pitchFamily="49" charset="-122"/>
                <a:cs typeface="+mj-cs"/>
              </a:rPr>
              <a:t>. </a:t>
            </a:r>
            <a:r>
              <a:rPr kumimoji="1" lang="zh-CN" altLang="en-US" sz="3600" b="1" i="0" u="none" strike="noStrike" kern="0" cap="none" spc="0" normalizeH="0" baseline="0" noProof="0" smtClean="0">
                <a:ln>
                  <a:noFill/>
                </a:ln>
                <a:solidFill>
                  <a:srgbClr val="3333CC"/>
                </a:solidFill>
                <a:effectLst>
                  <a:outerShdw blurRad="38100" dist="38100" dir="2700000" algn="tl">
                    <a:srgbClr val="C0C0C0"/>
                  </a:outerShdw>
                </a:effectLst>
                <a:uLnTx/>
                <a:uFillTx/>
                <a:latin typeface="Times New Roman" panose="02020603050405020304" pitchFamily="18" charset="0"/>
                <a:ea typeface="仿宋_GB2312" pitchFamily="49" charset="-122"/>
                <a:cs typeface="+mj-cs"/>
              </a:rPr>
              <a:t>动态分区分配方式</a:t>
            </a:r>
            <a:endParaRPr kumimoji="1" lang="zh-CN" altLang="en-US" sz="3600" b="1" i="0" u="none" strike="noStrike" kern="0" cap="none" spc="0" normalizeH="0" baseline="0" noProof="0" smtClean="0">
              <a:ln>
                <a:noFill/>
              </a:ln>
              <a:solidFill>
                <a:srgbClr val="3333CC"/>
              </a:solidFill>
              <a:effectLst>
                <a:outerShdw blurRad="38100" dist="38100" dir="2700000" algn="tl">
                  <a:srgbClr val="C0C0C0"/>
                </a:outerShdw>
              </a:effectLst>
              <a:uLnTx/>
              <a:uFillTx/>
              <a:latin typeface="Times New Roman" panose="02020603050405020304" pitchFamily="18" charset="0"/>
              <a:ea typeface="仿宋_GB2312" pitchFamily="49" charset="-122"/>
              <a:cs typeface="+mj-cs"/>
            </a:endParaRPr>
          </a:p>
        </p:txBody>
      </p:sp>
      <p:sp>
        <p:nvSpPr>
          <p:cNvPr id="400387" name="Rectangle 3"/>
          <p:cNvSpPr>
            <a:spLocks noGrp="1"/>
          </p:cNvSpPr>
          <p:nvPr>
            <p:ph type="body" sz="half" idx="1"/>
          </p:nvPr>
        </p:nvSpPr>
        <p:spPr>
          <a:xfrm>
            <a:off x="457200" y="1182688"/>
            <a:ext cx="2674938" cy="1368425"/>
          </a:xfrm>
          <a:ln/>
        </p:spPr>
        <p:txBody>
          <a:bodyPr vert="horz" wrap="square" lIns="91440" tIns="45720" rIns="91440" bIns="45720" anchor="t"/>
          <a:p>
            <a:pPr>
              <a:lnSpc>
                <a:spcPct val="90000"/>
              </a:lnSpc>
              <a:buNone/>
            </a:pPr>
            <a:r>
              <a:rPr lang="en-US" altLang="zh-CN" sz="2800" b="1" dirty="0">
                <a:solidFill>
                  <a:schemeClr val="tx2"/>
                </a:solidFill>
              </a:rPr>
              <a:t>2. </a:t>
            </a:r>
            <a:r>
              <a:rPr lang="zh-CN" altLang="en-US" sz="2800" b="1" dirty="0">
                <a:solidFill>
                  <a:schemeClr val="tx2"/>
                </a:solidFill>
              </a:rPr>
              <a:t>数据结构</a:t>
            </a:r>
            <a:endParaRPr lang="zh-CN" altLang="en-US" sz="2800" b="1" dirty="0">
              <a:solidFill>
                <a:schemeClr val="tx2"/>
              </a:solidFill>
            </a:endParaRPr>
          </a:p>
          <a:p>
            <a:pPr lvl="1">
              <a:lnSpc>
                <a:spcPct val="90000"/>
              </a:lnSpc>
              <a:buFont typeface="Arial" panose="020B0604020202020204" pitchFamily="34" charset="0"/>
              <a:buChar char="•"/>
            </a:pPr>
            <a:r>
              <a:rPr lang="zh-CN" altLang="en-US" sz="2400" b="1" dirty="0"/>
              <a:t>空闲分区表</a:t>
            </a:r>
            <a:endParaRPr lang="zh-CN" altLang="en-US" sz="2400" b="1" dirty="0"/>
          </a:p>
          <a:p>
            <a:pPr lvl="1">
              <a:lnSpc>
                <a:spcPct val="90000"/>
              </a:lnSpc>
              <a:buFont typeface="Arial" panose="020B0604020202020204" pitchFamily="34" charset="0"/>
              <a:buChar char="•"/>
            </a:pPr>
            <a:r>
              <a:rPr lang="zh-CN" altLang="en-US" sz="2400" b="1" dirty="0"/>
              <a:t>空闲分区链</a:t>
            </a:r>
            <a:endParaRPr lang="zh-CN" altLang="en-US" sz="2400" b="1" dirty="0"/>
          </a:p>
        </p:txBody>
      </p:sp>
      <p:grpSp>
        <p:nvGrpSpPr>
          <p:cNvPr id="2" name="Group 4"/>
          <p:cNvGrpSpPr/>
          <p:nvPr/>
        </p:nvGrpSpPr>
        <p:grpSpPr>
          <a:xfrm>
            <a:off x="6878638" y="1846263"/>
            <a:ext cx="1219200" cy="4319587"/>
            <a:chOff x="4564" y="1163"/>
            <a:chExt cx="768" cy="2721"/>
          </a:xfrm>
        </p:grpSpPr>
        <p:grpSp>
          <p:nvGrpSpPr>
            <p:cNvPr id="42037" name="Group 5"/>
            <p:cNvGrpSpPr/>
            <p:nvPr/>
          </p:nvGrpSpPr>
          <p:grpSpPr>
            <a:xfrm>
              <a:off x="4564" y="1163"/>
              <a:ext cx="768" cy="2721"/>
              <a:chOff x="3397" y="1032"/>
              <a:chExt cx="768" cy="2307"/>
            </a:xfrm>
          </p:grpSpPr>
          <p:sp>
            <p:nvSpPr>
              <p:cNvPr id="42041" name="Rectangle 6"/>
              <p:cNvSpPr/>
              <p:nvPr/>
            </p:nvSpPr>
            <p:spPr>
              <a:xfrm>
                <a:off x="3397" y="1032"/>
                <a:ext cx="768" cy="282"/>
              </a:xfrm>
              <a:prstGeom prst="rect">
                <a:avLst/>
              </a:prstGeom>
              <a:solidFill>
                <a:srgbClr val="FFFFCC"/>
              </a:solidFill>
              <a:ln w="28575" cap="flat" cmpd="sng">
                <a:solidFill>
                  <a:srgbClr val="00FF00"/>
                </a:solidFill>
                <a:prstDash val="solid"/>
                <a:miter/>
                <a:headEnd type="none" w="med" len="med"/>
                <a:tailEnd type="none" w="med" len="med"/>
              </a:ln>
            </p:spPr>
            <p:txBody>
              <a:bodyPr wrap="none" anchor="ctr"/>
              <a:p>
                <a:pPr>
                  <a:spcBef>
                    <a:spcPct val="0"/>
                  </a:spcBef>
                </a:pPr>
                <a:r>
                  <a:rPr lang="en-US" altLang="zh-CN" b="0" dirty="0">
                    <a:solidFill>
                      <a:srgbClr val="FF0000"/>
                    </a:solidFill>
                    <a:latin typeface="黑体" panose="02010609060101010101" pitchFamily="49" charset="-122"/>
                    <a:ea typeface="黑体" panose="02010609060101010101" pitchFamily="49" charset="-122"/>
                  </a:rPr>
                  <a:t>OS</a:t>
                </a:r>
                <a:endParaRPr lang="en-US" altLang="zh-CN" b="0" dirty="0">
                  <a:solidFill>
                    <a:srgbClr val="FF0000"/>
                  </a:solidFill>
                  <a:latin typeface="黑体" panose="02010609060101010101" pitchFamily="49" charset="-122"/>
                  <a:ea typeface="黑体" panose="02010609060101010101" pitchFamily="49" charset="-122"/>
                </a:endParaRPr>
              </a:p>
            </p:txBody>
          </p:sp>
          <p:sp>
            <p:nvSpPr>
              <p:cNvPr id="42042" name="Rectangle 7" descr="深色上对角线"/>
              <p:cNvSpPr/>
              <p:nvPr/>
            </p:nvSpPr>
            <p:spPr>
              <a:xfrm>
                <a:off x="3397" y="1304"/>
                <a:ext cx="768" cy="2035"/>
              </a:xfrm>
              <a:prstGeom prst="rect">
                <a:avLst/>
              </a:prstGeom>
              <a:pattFill prst="dkUpDiag">
                <a:fgClr>
                  <a:schemeClr val="accent1"/>
                </a:fgClr>
                <a:bgClr>
                  <a:schemeClr val="bg1"/>
                </a:bgClr>
              </a:pattFill>
              <a:ln w="28575" cap="flat" cmpd="sng">
                <a:solidFill>
                  <a:srgbClr val="00FF00"/>
                </a:solidFill>
                <a:prstDash val="solid"/>
                <a:miter/>
                <a:headEnd type="none" w="med" len="med"/>
                <a:tailEnd type="none" w="med" len="med"/>
              </a:ln>
            </p:spPr>
            <p:txBody>
              <a:bodyPr wrap="none" anchor="ctr"/>
              <a:p>
                <a:pPr>
                  <a:spcBef>
                    <a:spcPct val="0"/>
                  </a:spcBef>
                </a:pPr>
                <a:endParaRPr lang="zh-CN" altLang="en-US" b="0" dirty="0">
                  <a:latin typeface="Times New Roman" panose="02020603050405020304" pitchFamily="18" charset="0"/>
                </a:endParaRPr>
              </a:p>
            </p:txBody>
          </p:sp>
        </p:grpSp>
        <p:sp>
          <p:nvSpPr>
            <p:cNvPr id="42038" name="Rectangle 8"/>
            <p:cNvSpPr/>
            <p:nvPr/>
          </p:nvSpPr>
          <p:spPr>
            <a:xfrm>
              <a:off x="4564" y="1707"/>
              <a:ext cx="768" cy="318"/>
            </a:xfrm>
            <a:prstGeom prst="rect">
              <a:avLst/>
            </a:prstGeom>
            <a:solidFill>
              <a:srgbClr val="D1E9FF"/>
            </a:solidFill>
            <a:ln w="28575" cap="flat" cmpd="sng">
              <a:solidFill>
                <a:srgbClr val="00FF00"/>
              </a:solidFill>
              <a:prstDash val="solid"/>
              <a:miter/>
              <a:headEnd type="none" w="med" len="med"/>
              <a:tailEnd type="none" w="med" len="med"/>
            </a:ln>
          </p:spPr>
          <p:txBody>
            <a:bodyPr wrap="none" anchor="ctr"/>
            <a:p>
              <a:pPr>
                <a:spcBef>
                  <a:spcPct val="0"/>
                </a:spcBef>
              </a:pPr>
              <a:r>
                <a:rPr lang="zh-CN" altLang="en-US" b="0" dirty="0">
                  <a:solidFill>
                    <a:srgbClr val="FF0000"/>
                  </a:solidFill>
                  <a:latin typeface="黑体" panose="02010609060101010101" pitchFamily="49" charset="-122"/>
                  <a:ea typeface="黑体" panose="02010609060101010101" pitchFamily="49" charset="-122"/>
                </a:rPr>
                <a:t>进程</a:t>
              </a:r>
              <a:r>
                <a:rPr lang="en-US" altLang="zh-CN" b="0" dirty="0">
                  <a:solidFill>
                    <a:srgbClr val="FF0000"/>
                  </a:solidFill>
                  <a:latin typeface="黑体" panose="02010609060101010101" pitchFamily="49" charset="-122"/>
                  <a:ea typeface="黑体" panose="02010609060101010101" pitchFamily="49" charset="-122"/>
                </a:rPr>
                <a:t>B</a:t>
              </a:r>
              <a:endParaRPr lang="en-US" altLang="zh-CN" b="0" dirty="0">
                <a:solidFill>
                  <a:srgbClr val="FF0000"/>
                </a:solidFill>
                <a:latin typeface="黑体" panose="02010609060101010101" pitchFamily="49" charset="-122"/>
                <a:ea typeface="黑体" panose="02010609060101010101" pitchFamily="49" charset="-122"/>
              </a:endParaRPr>
            </a:p>
          </p:txBody>
        </p:sp>
        <p:sp>
          <p:nvSpPr>
            <p:cNvPr id="42039" name="Rectangle 9"/>
            <p:cNvSpPr/>
            <p:nvPr/>
          </p:nvSpPr>
          <p:spPr>
            <a:xfrm>
              <a:off x="4564" y="2025"/>
              <a:ext cx="768" cy="772"/>
            </a:xfrm>
            <a:prstGeom prst="rect">
              <a:avLst/>
            </a:prstGeom>
            <a:solidFill>
              <a:srgbClr val="D1E9FF"/>
            </a:solidFill>
            <a:ln w="28575" cap="flat" cmpd="sng">
              <a:solidFill>
                <a:srgbClr val="00FF00"/>
              </a:solidFill>
              <a:prstDash val="solid"/>
              <a:miter/>
              <a:headEnd type="none" w="med" len="med"/>
              <a:tailEnd type="none" w="med" len="med"/>
            </a:ln>
          </p:spPr>
          <p:txBody>
            <a:bodyPr wrap="none" anchor="ctr"/>
            <a:p>
              <a:pPr>
                <a:spcBef>
                  <a:spcPct val="0"/>
                </a:spcBef>
              </a:pPr>
              <a:r>
                <a:rPr lang="zh-CN" altLang="en-US" b="0" dirty="0">
                  <a:solidFill>
                    <a:srgbClr val="FF0000"/>
                  </a:solidFill>
                  <a:latin typeface="黑体" panose="02010609060101010101" pitchFamily="49" charset="-122"/>
                  <a:ea typeface="黑体" panose="02010609060101010101" pitchFamily="49" charset="-122"/>
                </a:rPr>
                <a:t>进程</a:t>
              </a:r>
              <a:r>
                <a:rPr lang="en-US" altLang="zh-CN" b="0" dirty="0">
                  <a:solidFill>
                    <a:srgbClr val="FF0000"/>
                  </a:solidFill>
                  <a:latin typeface="黑体" panose="02010609060101010101" pitchFamily="49" charset="-122"/>
                  <a:ea typeface="黑体" panose="02010609060101010101" pitchFamily="49" charset="-122"/>
                </a:rPr>
                <a:t>C</a:t>
              </a:r>
              <a:endParaRPr lang="en-US" altLang="zh-CN" b="0" dirty="0">
                <a:solidFill>
                  <a:srgbClr val="FF0000"/>
                </a:solidFill>
                <a:latin typeface="黑体" panose="02010609060101010101" pitchFamily="49" charset="-122"/>
                <a:ea typeface="黑体" panose="02010609060101010101" pitchFamily="49" charset="-122"/>
              </a:endParaRPr>
            </a:p>
          </p:txBody>
        </p:sp>
        <p:sp>
          <p:nvSpPr>
            <p:cNvPr id="42040" name="Rectangle 10"/>
            <p:cNvSpPr/>
            <p:nvPr/>
          </p:nvSpPr>
          <p:spPr>
            <a:xfrm>
              <a:off x="4564" y="2797"/>
              <a:ext cx="768" cy="362"/>
            </a:xfrm>
            <a:prstGeom prst="rect">
              <a:avLst/>
            </a:prstGeom>
            <a:solidFill>
              <a:srgbClr val="D1E9FF"/>
            </a:solidFill>
            <a:ln w="28575" cap="flat" cmpd="sng">
              <a:solidFill>
                <a:srgbClr val="00FF00"/>
              </a:solidFill>
              <a:prstDash val="solid"/>
              <a:miter/>
              <a:headEnd type="none" w="med" len="med"/>
              <a:tailEnd type="none" w="med" len="med"/>
            </a:ln>
          </p:spPr>
          <p:txBody>
            <a:bodyPr wrap="none" anchor="ctr"/>
            <a:p>
              <a:pPr>
                <a:spcBef>
                  <a:spcPct val="0"/>
                </a:spcBef>
              </a:pPr>
              <a:r>
                <a:rPr lang="zh-CN" altLang="en-US" b="0" dirty="0">
                  <a:solidFill>
                    <a:srgbClr val="FF0000"/>
                  </a:solidFill>
                  <a:latin typeface="黑体" panose="02010609060101010101" pitchFamily="49" charset="-122"/>
                  <a:ea typeface="黑体" panose="02010609060101010101" pitchFamily="49" charset="-122"/>
                </a:rPr>
                <a:t>进程</a:t>
              </a:r>
              <a:r>
                <a:rPr lang="en-US" altLang="zh-CN" b="0" dirty="0">
                  <a:solidFill>
                    <a:srgbClr val="FF0000"/>
                  </a:solidFill>
                  <a:latin typeface="黑体" panose="02010609060101010101" pitchFamily="49" charset="-122"/>
                  <a:ea typeface="黑体" panose="02010609060101010101" pitchFamily="49" charset="-122"/>
                </a:rPr>
                <a:t>D</a:t>
              </a:r>
              <a:endParaRPr lang="en-US" altLang="zh-CN" b="0" dirty="0">
                <a:solidFill>
                  <a:srgbClr val="FF0000"/>
                </a:solidFill>
                <a:latin typeface="黑体" panose="02010609060101010101" pitchFamily="49" charset="-122"/>
                <a:ea typeface="黑体" panose="02010609060101010101" pitchFamily="49" charset="-122"/>
              </a:endParaRPr>
            </a:p>
          </p:txBody>
        </p:sp>
      </p:grpSp>
      <p:graphicFrame>
        <p:nvGraphicFramePr>
          <p:cNvPr id="400395" name="Group 11"/>
          <p:cNvGraphicFramePr>
            <a:graphicFrameLocks noGrp="1"/>
          </p:cNvGraphicFramePr>
          <p:nvPr>
            <p:ph sz="half" idx="1"/>
          </p:nvPr>
        </p:nvGraphicFramePr>
        <p:xfrm>
          <a:off x="1971675" y="2759075"/>
          <a:ext cx="3092450" cy="3190875"/>
        </p:xfrm>
        <a:graphic>
          <a:graphicData uri="http://schemas.openxmlformats.org/drawingml/2006/table">
            <a:tbl>
              <a:tblPr/>
              <a:tblGrid>
                <a:gridCol w="1030288"/>
                <a:gridCol w="1031875"/>
                <a:gridCol w="1030287"/>
              </a:tblGrid>
              <a:tr h="180975">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8338">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8338">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8338">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8338">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00421" name="Text Box 37"/>
          <p:cNvSpPr txBox="1"/>
          <p:nvPr/>
        </p:nvSpPr>
        <p:spPr>
          <a:xfrm>
            <a:off x="1331913" y="2860675"/>
            <a:ext cx="3729037" cy="366713"/>
          </a:xfrm>
          <a:prstGeom prst="rect">
            <a:avLst/>
          </a:prstGeom>
          <a:noFill/>
          <a:ln w="19050">
            <a:noFill/>
          </a:ln>
        </p:spPr>
        <p:txBody>
          <a:bodyPr>
            <a:spAutoFit/>
          </a:bodyPr>
          <a:p>
            <a:pPr algn="l">
              <a:buClr>
                <a:schemeClr val="tx1"/>
              </a:buClr>
            </a:pPr>
            <a:r>
              <a:rPr lang="zh-CN" altLang="en-US" sz="1800" dirty="0">
                <a:latin typeface="Arial" panose="020B0604020202020204" pitchFamily="34" charset="0"/>
              </a:rPr>
              <a:t>序号      始址         大小        状态</a:t>
            </a:r>
            <a:endParaRPr lang="zh-CN" altLang="en-US" sz="1800" b="0" dirty="0">
              <a:latin typeface="Arial" panose="020B0604020202020204" pitchFamily="34" charset="0"/>
            </a:endParaRPr>
          </a:p>
        </p:txBody>
      </p:sp>
      <p:grpSp>
        <p:nvGrpSpPr>
          <p:cNvPr id="4" name="Group 38"/>
          <p:cNvGrpSpPr/>
          <p:nvPr/>
        </p:nvGrpSpPr>
        <p:grpSpPr>
          <a:xfrm>
            <a:off x="3852863" y="1196975"/>
            <a:ext cx="2376487" cy="1009650"/>
            <a:chOff x="3470" y="299"/>
            <a:chExt cx="1497" cy="636"/>
          </a:xfrm>
        </p:grpSpPr>
        <p:sp>
          <p:nvSpPr>
            <p:cNvPr id="42035" name="AutoShape 39"/>
            <p:cNvSpPr/>
            <p:nvPr/>
          </p:nvSpPr>
          <p:spPr>
            <a:xfrm>
              <a:off x="3470" y="299"/>
              <a:ext cx="1497" cy="636"/>
            </a:xfrm>
            <a:prstGeom prst="cloudCallout">
              <a:avLst>
                <a:gd name="adj1" fmla="val -11722"/>
                <a:gd name="adj2" fmla="val 109120"/>
              </a:avLst>
            </a:prstGeom>
            <a:solidFill>
              <a:schemeClr val="bg1"/>
            </a:solidFill>
            <a:ln w="19050" cap="flat" cmpd="sng">
              <a:solidFill>
                <a:schemeClr val="bg2"/>
              </a:solidFill>
              <a:prstDash val="solid"/>
              <a:headEnd type="none" w="med" len="med"/>
              <a:tailEnd type="none" w="med" len="med"/>
            </a:ln>
          </p:spPr>
          <p:txBody>
            <a:bodyPr anchor="ctr"/>
            <a:p>
              <a:pPr>
                <a:buClr>
                  <a:schemeClr val="tx1"/>
                </a:buClr>
              </a:pPr>
              <a:endParaRPr lang="zh-CN" altLang="en-US" sz="1800" dirty="0">
                <a:latin typeface="Arial" panose="020B0604020202020204" pitchFamily="34" charset="0"/>
              </a:endParaRPr>
            </a:p>
          </p:txBody>
        </p:sp>
        <p:sp>
          <p:nvSpPr>
            <p:cNvPr id="400424" name="Text Box 40"/>
            <p:cNvSpPr txBox="1">
              <a:spLocks noChangeArrowheads="1"/>
            </p:cNvSpPr>
            <p:nvPr/>
          </p:nvSpPr>
          <p:spPr bwMode="auto">
            <a:xfrm>
              <a:off x="3612" y="390"/>
              <a:ext cx="1173" cy="442"/>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spcBef>
                  <a:spcPct val="0"/>
                </a:spcBef>
                <a:buClr>
                  <a:schemeClr val="tx1"/>
                </a:buClr>
                <a:buSzTx/>
                <a:buFontTx/>
                <a:buNone/>
                <a:defRPr/>
              </a:pPr>
              <a:r>
                <a:rPr kumimoji="0" lang="en-US" altLang="zh-CN" sz="2000" kern="1200" cap="none" spc="0" normalizeH="0" baseline="0" noProof="0" smtClean="0">
                  <a:solidFill>
                    <a:srgbClr val="015AAB"/>
                  </a:solidFill>
                  <a:latin typeface="Arial" panose="020B0604020202020204" pitchFamily="34" charset="0"/>
                  <a:ea typeface="宋体" panose="02010600030101010101" pitchFamily="2" charset="-122"/>
                  <a:cs typeface="+mn-cs"/>
                </a:rPr>
                <a:t>0</a:t>
              </a:r>
              <a:r>
                <a:rPr kumimoji="0" lang="zh-CN" altLang="en-US" sz="2000" kern="1200" cap="none" spc="0" normalizeH="0" baseline="0" noProof="0" smtClean="0">
                  <a:solidFill>
                    <a:srgbClr val="015AAB"/>
                  </a:solidFill>
                  <a:latin typeface="Arial" panose="020B0604020202020204" pitchFamily="34" charset="0"/>
                  <a:ea typeface="宋体" panose="02010600030101010101" pitchFamily="2" charset="-122"/>
                  <a:cs typeface="+mn-cs"/>
                </a:rPr>
                <a:t>：表项无效</a:t>
              </a:r>
              <a:endParaRPr kumimoji="0" lang="zh-CN" altLang="en-US" sz="2000" kern="1200" cap="none" spc="0" normalizeH="0" baseline="0" noProof="0" smtClean="0">
                <a:solidFill>
                  <a:srgbClr val="015AAB"/>
                </a:solidFill>
                <a:latin typeface="Arial" panose="020B0604020202020204" pitchFamily="34" charset="0"/>
                <a:ea typeface="宋体" panose="02010600030101010101" pitchFamily="2" charset="-122"/>
                <a:cs typeface="+mn-cs"/>
              </a:endParaRPr>
            </a:p>
            <a:p>
              <a:pPr marR="0" algn="l" defTabSz="914400">
                <a:spcBef>
                  <a:spcPct val="0"/>
                </a:spcBef>
                <a:buClr>
                  <a:schemeClr val="tx1"/>
                </a:buClr>
                <a:buSzTx/>
                <a:buFontTx/>
                <a:buNone/>
                <a:defRPr/>
              </a:pPr>
              <a:r>
                <a:rPr kumimoji="0" lang="en-US" altLang="zh-CN" sz="2000" kern="1200" cap="none" spc="0" normalizeH="0" baseline="0" noProof="0" smtClean="0">
                  <a:solidFill>
                    <a:srgbClr val="015AAB"/>
                  </a:solidFill>
                  <a:latin typeface="Arial" panose="020B0604020202020204" pitchFamily="34" charset="0"/>
                  <a:ea typeface="宋体" panose="02010600030101010101" pitchFamily="2" charset="-122"/>
                  <a:cs typeface="+mn-cs"/>
                </a:rPr>
                <a:t>1</a:t>
              </a:r>
              <a:r>
                <a:rPr kumimoji="0" lang="zh-CN" altLang="en-US" sz="2000" kern="1200" cap="none" spc="0" normalizeH="0" baseline="0" noProof="0" smtClean="0">
                  <a:solidFill>
                    <a:srgbClr val="015AAB"/>
                  </a:solidFill>
                  <a:latin typeface="Arial" panose="020B0604020202020204" pitchFamily="34" charset="0"/>
                  <a:ea typeface="宋体" panose="02010600030101010101" pitchFamily="2" charset="-122"/>
                  <a:cs typeface="+mn-cs"/>
                </a:rPr>
                <a:t>：表项有效</a:t>
              </a:r>
              <a:endParaRPr kumimoji="0" lang="zh-CN" altLang="en-US" sz="2000" kern="1200" cap="none" spc="0" normalizeH="0" baseline="0" noProof="0" smtClean="0">
                <a:solidFill>
                  <a:srgbClr val="015AAB"/>
                </a:solidFill>
                <a:latin typeface="Arial" panose="020B0604020202020204" pitchFamily="34" charset="0"/>
                <a:ea typeface="宋体" panose="02010600030101010101" pitchFamily="2" charset="-122"/>
                <a:cs typeface="+mn-cs"/>
              </a:endParaRPr>
            </a:p>
          </p:txBody>
        </p:sp>
      </p:grpSp>
      <p:sp>
        <p:nvSpPr>
          <p:cNvPr id="400425" name="Text Box 41"/>
          <p:cNvSpPr txBox="1"/>
          <p:nvPr/>
        </p:nvSpPr>
        <p:spPr>
          <a:xfrm>
            <a:off x="2844800" y="5983288"/>
            <a:ext cx="1655763" cy="366712"/>
          </a:xfrm>
          <a:prstGeom prst="rect">
            <a:avLst/>
          </a:prstGeom>
          <a:noFill/>
          <a:ln w="19050">
            <a:noFill/>
          </a:ln>
        </p:spPr>
        <p:txBody>
          <a:bodyPr>
            <a:spAutoFit/>
          </a:bodyPr>
          <a:p>
            <a:pPr algn="l">
              <a:buClr>
                <a:schemeClr val="tx1"/>
              </a:buClr>
            </a:pPr>
            <a:r>
              <a:rPr lang="zh-CN" altLang="en-US" sz="1800" dirty="0">
                <a:latin typeface="Arial" panose="020B0604020202020204" pitchFamily="34" charset="0"/>
              </a:rPr>
              <a:t>空闲分区表</a:t>
            </a:r>
            <a:endParaRPr lang="zh-CN" altLang="en-US" sz="1800" b="0" dirty="0">
              <a:latin typeface="Arial" panose="020B0604020202020204" pitchFamily="34" charset="0"/>
            </a:endParaRPr>
          </a:p>
        </p:txBody>
      </p:sp>
      <p:grpSp>
        <p:nvGrpSpPr>
          <p:cNvPr id="5" name="Group 42"/>
          <p:cNvGrpSpPr/>
          <p:nvPr/>
        </p:nvGrpSpPr>
        <p:grpSpPr>
          <a:xfrm>
            <a:off x="5905500" y="1758950"/>
            <a:ext cx="1008063" cy="4557713"/>
            <a:chOff x="3720" y="1108"/>
            <a:chExt cx="635" cy="2871"/>
          </a:xfrm>
        </p:grpSpPr>
        <p:sp>
          <p:nvSpPr>
            <p:cNvPr id="42028" name="Text Box 43"/>
            <p:cNvSpPr txBox="1"/>
            <p:nvPr/>
          </p:nvSpPr>
          <p:spPr>
            <a:xfrm>
              <a:off x="3720" y="1108"/>
              <a:ext cx="635" cy="231"/>
            </a:xfrm>
            <a:prstGeom prst="rect">
              <a:avLst/>
            </a:prstGeom>
            <a:noFill/>
            <a:ln w="19050">
              <a:noFill/>
            </a:ln>
          </p:spPr>
          <p:txBody>
            <a:bodyPr>
              <a:spAutoFit/>
            </a:bodyPr>
            <a:p>
              <a:pPr algn="r">
                <a:buClr>
                  <a:schemeClr val="tx1"/>
                </a:buClr>
              </a:pPr>
              <a:r>
                <a:rPr lang="en-US" altLang="zh-CN" sz="1800" dirty="0">
                  <a:latin typeface="Arial" panose="020B0604020202020204" pitchFamily="34" charset="0"/>
                </a:rPr>
                <a:t>0</a:t>
              </a:r>
              <a:endParaRPr lang="en-US" altLang="zh-CN" sz="1800" b="0" dirty="0">
                <a:latin typeface="Arial" panose="020B0604020202020204" pitchFamily="34" charset="0"/>
              </a:endParaRPr>
            </a:p>
          </p:txBody>
        </p:sp>
        <p:sp>
          <p:nvSpPr>
            <p:cNvPr id="42029" name="Text Box 44"/>
            <p:cNvSpPr txBox="1"/>
            <p:nvPr/>
          </p:nvSpPr>
          <p:spPr>
            <a:xfrm>
              <a:off x="3720" y="1428"/>
              <a:ext cx="635" cy="231"/>
            </a:xfrm>
            <a:prstGeom prst="rect">
              <a:avLst/>
            </a:prstGeom>
            <a:noFill/>
            <a:ln w="19050">
              <a:noFill/>
            </a:ln>
          </p:spPr>
          <p:txBody>
            <a:bodyPr>
              <a:spAutoFit/>
            </a:bodyPr>
            <a:p>
              <a:pPr algn="r">
                <a:buClr>
                  <a:schemeClr val="tx1"/>
                </a:buClr>
              </a:pPr>
              <a:r>
                <a:rPr lang="en-US" altLang="zh-CN" sz="1800" dirty="0">
                  <a:latin typeface="Arial" panose="020B0604020202020204" pitchFamily="34" charset="0"/>
                </a:rPr>
                <a:t>20K</a:t>
              </a:r>
              <a:endParaRPr lang="en-US" altLang="zh-CN" sz="1800" b="0" dirty="0">
                <a:latin typeface="Arial" panose="020B0604020202020204" pitchFamily="34" charset="0"/>
              </a:endParaRPr>
            </a:p>
          </p:txBody>
        </p:sp>
        <p:sp>
          <p:nvSpPr>
            <p:cNvPr id="42030" name="Text Box 45"/>
            <p:cNvSpPr txBox="1"/>
            <p:nvPr/>
          </p:nvSpPr>
          <p:spPr>
            <a:xfrm>
              <a:off x="3720" y="1660"/>
              <a:ext cx="635" cy="231"/>
            </a:xfrm>
            <a:prstGeom prst="rect">
              <a:avLst/>
            </a:prstGeom>
            <a:noFill/>
            <a:ln w="19050">
              <a:noFill/>
            </a:ln>
          </p:spPr>
          <p:txBody>
            <a:bodyPr>
              <a:spAutoFit/>
            </a:bodyPr>
            <a:p>
              <a:pPr algn="r">
                <a:buClr>
                  <a:schemeClr val="tx1"/>
                </a:buClr>
              </a:pPr>
              <a:r>
                <a:rPr lang="en-US" altLang="zh-CN" sz="1800" dirty="0">
                  <a:latin typeface="Arial" panose="020B0604020202020204" pitchFamily="34" charset="0"/>
                </a:rPr>
                <a:t>28K</a:t>
              </a:r>
              <a:endParaRPr lang="en-US" altLang="zh-CN" sz="1800" b="0" dirty="0">
                <a:latin typeface="Arial" panose="020B0604020202020204" pitchFamily="34" charset="0"/>
              </a:endParaRPr>
            </a:p>
          </p:txBody>
        </p:sp>
        <p:sp>
          <p:nvSpPr>
            <p:cNvPr id="42031" name="Text Box 46"/>
            <p:cNvSpPr txBox="1"/>
            <p:nvPr/>
          </p:nvSpPr>
          <p:spPr>
            <a:xfrm>
              <a:off x="3720" y="2744"/>
              <a:ext cx="635" cy="231"/>
            </a:xfrm>
            <a:prstGeom prst="rect">
              <a:avLst/>
            </a:prstGeom>
            <a:noFill/>
            <a:ln w="19050">
              <a:noFill/>
            </a:ln>
          </p:spPr>
          <p:txBody>
            <a:bodyPr>
              <a:spAutoFit/>
            </a:bodyPr>
            <a:p>
              <a:pPr algn="r">
                <a:buClr>
                  <a:schemeClr val="tx1"/>
                </a:buClr>
              </a:pPr>
              <a:r>
                <a:rPr lang="en-US" altLang="zh-CN" sz="1800" dirty="0">
                  <a:latin typeface="Arial" panose="020B0604020202020204" pitchFamily="34" charset="0"/>
                </a:rPr>
                <a:t>108K</a:t>
              </a:r>
              <a:endParaRPr lang="en-US" altLang="zh-CN" sz="1800" b="0" dirty="0">
                <a:latin typeface="Arial" panose="020B0604020202020204" pitchFamily="34" charset="0"/>
              </a:endParaRPr>
            </a:p>
          </p:txBody>
        </p:sp>
        <p:sp>
          <p:nvSpPr>
            <p:cNvPr id="42032" name="Text Box 47"/>
            <p:cNvSpPr txBox="1"/>
            <p:nvPr/>
          </p:nvSpPr>
          <p:spPr>
            <a:xfrm>
              <a:off x="3720" y="1969"/>
              <a:ext cx="635" cy="231"/>
            </a:xfrm>
            <a:prstGeom prst="rect">
              <a:avLst/>
            </a:prstGeom>
            <a:noFill/>
            <a:ln w="19050">
              <a:noFill/>
            </a:ln>
          </p:spPr>
          <p:txBody>
            <a:bodyPr>
              <a:spAutoFit/>
            </a:bodyPr>
            <a:p>
              <a:pPr algn="r">
                <a:buClr>
                  <a:schemeClr val="tx1"/>
                </a:buClr>
              </a:pPr>
              <a:r>
                <a:rPr lang="en-US" altLang="zh-CN" sz="1800" dirty="0">
                  <a:latin typeface="Arial" panose="020B0604020202020204" pitchFamily="34" charset="0"/>
                </a:rPr>
                <a:t>44K</a:t>
              </a:r>
              <a:endParaRPr lang="en-US" altLang="zh-CN" sz="1800" b="0" dirty="0">
                <a:latin typeface="Arial" panose="020B0604020202020204" pitchFamily="34" charset="0"/>
              </a:endParaRPr>
            </a:p>
          </p:txBody>
        </p:sp>
        <p:sp>
          <p:nvSpPr>
            <p:cNvPr id="42033" name="Text Box 48"/>
            <p:cNvSpPr txBox="1"/>
            <p:nvPr/>
          </p:nvSpPr>
          <p:spPr>
            <a:xfrm>
              <a:off x="3720" y="3104"/>
              <a:ext cx="635" cy="231"/>
            </a:xfrm>
            <a:prstGeom prst="rect">
              <a:avLst/>
            </a:prstGeom>
            <a:noFill/>
            <a:ln w="19050">
              <a:noFill/>
            </a:ln>
          </p:spPr>
          <p:txBody>
            <a:bodyPr>
              <a:spAutoFit/>
            </a:bodyPr>
            <a:p>
              <a:pPr algn="r">
                <a:buClr>
                  <a:schemeClr val="tx1"/>
                </a:buClr>
              </a:pPr>
              <a:r>
                <a:rPr lang="en-US" altLang="zh-CN" sz="1800" dirty="0">
                  <a:latin typeface="Arial" panose="020B0604020202020204" pitchFamily="34" charset="0"/>
                </a:rPr>
                <a:t>132K</a:t>
              </a:r>
              <a:endParaRPr lang="en-US" altLang="zh-CN" sz="1800" b="0" dirty="0">
                <a:latin typeface="Arial" panose="020B0604020202020204" pitchFamily="34" charset="0"/>
              </a:endParaRPr>
            </a:p>
          </p:txBody>
        </p:sp>
        <p:sp>
          <p:nvSpPr>
            <p:cNvPr id="42034" name="Text Box 49"/>
            <p:cNvSpPr txBox="1"/>
            <p:nvPr/>
          </p:nvSpPr>
          <p:spPr>
            <a:xfrm>
              <a:off x="3720" y="3748"/>
              <a:ext cx="635" cy="231"/>
            </a:xfrm>
            <a:prstGeom prst="rect">
              <a:avLst/>
            </a:prstGeom>
            <a:noFill/>
            <a:ln w="19050">
              <a:noFill/>
            </a:ln>
          </p:spPr>
          <p:txBody>
            <a:bodyPr>
              <a:spAutoFit/>
            </a:bodyPr>
            <a:p>
              <a:pPr algn="r">
                <a:buClr>
                  <a:schemeClr val="tx1"/>
                </a:buClr>
              </a:pPr>
              <a:r>
                <a:rPr lang="en-US" altLang="zh-CN" sz="1800" dirty="0">
                  <a:latin typeface="Arial" panose="020B0604020202020204" pitchFamily="34" charset="0"/>
                </a:rPr>
                <a:t>256K-1</a:t>
              </a:r>
              <a:endParaRPr lang="en-US" altLang="zh-CN" sz="1800" b="0" dirty="0">
                <a:latin typeface="Arial" panose="020B0604020202020204" pitchFamily="34" charset="0"/>
              </a:endParaRPr>
            </a:p>
          </p:txBody>
        </p:sp>
      </p:grpSp>
      <p:sp>
        <p:nvSpPr>
          <p:cNvPr id="400434" name="Text Box 50"/>
          <p:cNvSpPr txBox="1"/>
          <p:nvPr/>
        </p:nvSpPr>
        <p:spPr>
          <a:xfrm>
            <a:off x="1331913" y="3429000"/>
            <a:ext cx="3729037" cy="366713"/>
          </a:xfrm>
          <a:prstGeom prst="rect">
            <a:avLst/>
          </a:prstGeom>
          <a:noFill/>
          <a:ln w="19050">
            <a:noFill/>
          </a:ln>
        </p:spPr>
        <p:txBody>
          <a:bodyPr>
            <a:spAutoFit/>
          </a:bodyPr>
          <a:p>
            <a:pPr algn="l">
              <a:buClr>
                <a:schemeClr val="tx1"/>
              </a:buClr>
            </a:pPr>
            <a:r>
              <a:rPr lang="en-US" altLang="zh-CN" sz="1800" dirty="0">
                <a:latin typeface="Arial" panose="020B0604020202020204" pitchFamily="34" charset="0"/>
              </a:rPr>
              <a:t>   1       132K        124K        </a:t>
            </a:r>
            <a:r>
              <a:rPr lang="zh-CN" altLang="en-US" sz="1800" dirty="0">
                <a:latin typeface="Arial" panose="020B0604020202020204" pitchFamily="34" charset="0"/>
              </a:rPr>
              <a:t>有效</a:t>
            </a:r>
            <a:endParaRPr lang="zh-CN" altLang="en-US" sz="1800" b="0" dirty="0">
              <a:latin typeface="Arial" panose="020B0604020202020204" pitchFamily="34" charset="0"/>
            </a:endParaRPr>
          </a:p>
        </p:txBody>
      </p:sp>
      <p:sp>
        <p:nvSpPr>
          <p:cNvPr id="400435" name="Text Box 51"/>
          <p:cNvSpPr txBox="1"/>
          <p:nvPr/>
        </p:nvSpPr>
        <p:spPr>
          <a:xfrm>
            <a:off x="1331913" y="4076700"/>
            <a:ext cx="3729037" cy="366713"/>
          </a:xfrm>
          <a:prstGeom prst="rect">
            <a:avLst/>
          </a:prstGeom>
          <a:noFill/>
          <a:ln w="19050">
            <a:noFill/>
          </a:ln>
        </p:spPr>
        <p:txBody>
          <a:bodyPr>
            <a:spAutoFit/>
          </a:bodyPr>
          <a:p>
            <a:pPr algn="l">
              <a:buClr>
                <a:schemeClr val="tx1"/>
              </a:buClr>
            </a:pPr>
            <a:r>
              <a:rPr lang="en-US" altLang="zh-CN" sz="1800" dirty="0">
                <a:latin typeface="Arial" panose="020B0604020202020204" pitchFamily="34" charset="0"/>
              </a:rPr>
              <a:t>   2         20K            8K        </a:t>
            </a:r>
            <a:r>
              <a:rPr lang="zh-CN" altLang="en-US" sz="1800" dirty="0">
                <a:latin typeface="Arial" panose="020B0604020202020204" pitchFamily="34" charset="0"/>
              </a:rPr>
              <a:t>有效</a:t>
            </a:r>
            <a:endParaRPr lang="zh-CN" altLang="en-US" sz="1800" b="0" dirty="0">
              <a:latin typeface="Arial" panose="020B0604020202020204" pitchFamily="34" charset="0"/>
            </a:endParaRPr>
          </a:p>
        </p:txBody>
      </p:sp>
      <p:sp>
        <p:nvSpPr>
          <p:cNvPr id="400436" name="Text Box 52"/>
          <p:cNvSpPr txBox="1"/>
          <p:nvPr/>
        </p:nvSpPr>
        <p:spPr>
          <a:xfrm>
            <a:off x="1331913" y="4652963"/>
            <a:ext cx="3729037" cy="366712"/>
          </a:xfrm>
          <a:prstGeom prst="rect">
            <a:avLst/>
          </a:prstGeom>
          <a:noFill/>
          <a:ln w="19050">
            <a:noFill/>
          </a:ln>
        </p:spPr>
        <p:txBody>
          <a:bodyPr>
            <a:spAutoFit/>
          </a:bodyPr>
          <a:p>
            <a:pPr algn="l">
              <a:buClr>
                <a:schemeClr val="tx1"/>
              </a:buClr>
            </a:pPr>
            <a:r>
              <a:rPr lang="en-US" altLang="zh-CN" sz="1800" dirty="0">
                <a:latin typeface="Arial" panose="020B0604020202020204" pitchFamily="34" charset="0"/>
              </a:rPr>
              <a:t>   3      </a:t>
            </a:r>
            <a:r>
              <a:rPr lang="zh-CN" altLang="en-US" sz="1800" dirty="0">
                <a:latin typeface="Arial" panose="020B0604020202020204" pitchFamily="34" charset="0"/>
              </a:rPr>
              <a:t>                                  无效</a:t>
            </a:r>
            <a:endParaRPr lang="zh-CN" altLang="en-US" sz="1800" b="0" dirty="0">
              <a:latin typeface="Arial" panose="020B0604020202020204" pitchFamily="34" charset="0"/>
            </a:endParaRPr>
          </a:p>
        </p:txBody>
      </p:sp>
      <p:sp>
        <p:nvSpPr>
          <p:cNvPr id="400437" name="Line 53"/>
          <p:cNvSpPr/>
          <p:nvPr/>
        </p:nvSpPr>
        <p:spPr>
          <a:xfrm flipV="1">
            <a:off x="2124075" y="4797425"/>
            <a:ext cx="720725" cy="287338"/>
          </a:xfrm>
          <a:prstGeom prst="line">
            <a:avLst/>
          </a:prstGeom>
          <a:ln w="19050" cap="flat" cmpd="sng">
            <a:solidFill>
              <a:schemeClr val="tx1"/>
            </a:solidFill>
            <a:prstDash val="solid"/>
            <a:headEnd type="none" w="med" len="med"/>
            <a:tailEnd type="none" w="med" len="med"/>
          </a:ln>
        </p:spPr>
      </p:sp>
      <p:sp>
        <p:nvSpPr>
          <p:cNvPr id="400438" name="Line 54"/>
          <p:cNvSpPr/>
          <p:nvPr/>
        </p:nvSpPr>
        <p:spPr>
          <a:xfrm flipV="1">
            <a:off x="3205163" y="4797425"/>
            <a:ext cx="720725" cy="287338"/>
          </a:xfrm>
          <a:prstGeom prst="line">
            <a:avLst/>
          </a:prstGeom>
          <a:ln w="19050" cap="flat" cmpd="sng">
            <a:solidFill>
              <a:schemeClr val="tx1"/>
            </a:solidFill>
            <a:prstDash val="solid"/>
            <a:headEnd type="none" w="med" len="med"/>
            <a:tailEnd type="none" w="med" len="med"/>
          </a:ln>
        </p:spPr>
      </p:sp>
      <p:sp>
        <p:nvSpPr>
          <p:cNvPr id="400439" name="Text Box 55"/>
          <p:cNvSpPr txBox="1"/>
          <p:nvPr/>
        </p:nvSpPr>
        <p:spPr>
          <a:xfrm>
            <a:off x="1582738" y="5243513"/>
            <a:ext cx="458787" cy="720725"/>
          </a:xfrm>
          <a:prstGeom prst="rect">
            <a:avLst/>
          </a:prstGeom>
          <a:noFill/>
          <a:ln w="19050">
            <a:noFill/>
          </a:ln>
        </p:spPr>
        <p:txBody>
          <a:bodyPr vert="eaVert">
            <a:spAutoFit/>
          </a:bodyPr>
          <a:p>
            <a:pPr>
              <a:buClr>
                <a:schemeClr val="tx1"/>
              </a:buClr>
            </a:pPr>
            <a:r>
              <a:rPr lang="en-US" altLang="zh-CN" sz="1800" dirty="0">
                <a:latin typeface="Arial" panose="020B0604020202020204" pitchFamily="34" charset="0"/>
              </a:rPr>
              <a:t>……</a:t>
            </a:r>
            <a:endParaRPr lang="en-US" altLang="zh-CN" sz="1800" dirty="0">
              <a:latin typeface="Arial" panose="020B0604020202020204" pitchFamily="34" charset="0"/>
            </a:endParaRPr>
          </a:p>
        </p:txBody>
      </p:sp>
      <p:sp>
        <p:nvSpPr>
          <p:cNvPr id="400440" name="Text Box 56"/>
          <p:cNvSpPr txBox="1"/>
          <p:nvPr/>
        </p:nvSpPr>
        <p:spPr>
          <a:xfrm>
            <a:off x="2330450" y="5243513"/>
            <a:ext cx="458788" cy="720725"/>
          </a:xfrm>
          <a:prstGeom prst="rect">
            <a:avLst/>
          </a:prstGeom>
          <a:noFill/>
          <a:ln w="19050">
            <a:noFill/>
          </a:ln>
        </p:spPr>
        <p:txBody>
          <a:bodyPr vert="eaVert">
            <a:spAutoFit/>
          </a:bodyPr>
          <a:p>
            <a:pPr>
              <a:buClr>
                <a:schemeClr val="tx1"/>
              </a:buClr>
            </a:pPr>
            <a:r>
              <a:rPr lang="en-US" altLang="zh-CN" sz="1800" dirty="0">
                <a:latin typeface="Arial" panose="020B0604020202020204" pitchFamily="34" charset="0"/>
              </a:rPr>
              <a:t>……</a:t>
            </a:r>
            <a:endParaRPr lang="en-US" altLang="zh-CN" sz="1800" dirty="0">
              <a:latin typeface="Arial" panose="020B0604020202020204" pitchFamily="34" charset="0"/>
            </a:endParaRPr>
          </a:p>
        </p:txBody>
      </p:sp>
      <p:sp>
        <p:nvSpPr>
          <p:cNvPr id="400441" name="Text Box 57"/>
          <p:cNvSpPr txBox="1"/>
          <p:nvPr/>
        </p:nvSpPr>
        <p:spPr>
          <a:xfrm>
            <a:off x="3338513" y="5243513"/>
            <a:ext cx="458787" cy="720725"/>
          </a:xfrm>
          <a:prstGeom prst="rect">
            <a:avLst/>
          </a:prstGeom>
          <a:noFill/>
          <a:ln w="19050">
            <a:noFill/>
          </a:ln>
        </p:spPr>
        <p:txBody>
          <a:bodyPr vert="eaVert">
            <a:spAutoFit/>
          </a:bodyPr>
          <a:p>
            <a:pPr>
              <a:buClr>
                <a:schemeClr val="tx1"/>
              </a:buClr>
            </a:pPr>
            <a:r>
              <a:rPr lang="en-US" altLang="zh-CN" sz="1800" dirty="0">
                <a:latin typeface="Arial" panose="020B0604020202020204" pitchFamily="34" charset="0"/>
              </a:rPr>
              <a:t>……</a:t>
            </a:r>
            <a:endParaRPr lang="en-US" altLang="zh-CN" sz="1800" dirty="0">
              <a:latin typeface="Arial" panose="020B0604020202020204" pitchFamily="34" charset="0"/>
            </a:endParaRPr>
          </a:p>
        </p:txBody>
      </p:sp>
      <p:sp>
        <p:nvSpPr>
          <p:cNvPr id="400442" name="Text Box 58"/>
          <p:cNvSpPr txBox="1"/>
          <p:nvPr/>
        </p:nvSpPr>
        <p:spPr>
          <a:xfrm>
            <a:off x="4346575" y="5243513"/>
            <a:ext cx="458788" cy="720725"/>
          </a:xfrm>
          <a:prstGeom prst="rect">
            <a:avLst/>
          </a:prstGeom>
          <a:noFill/>
          <a:ln w="19050">
            <a:noFill/>
          </a:ln>
        </p:spPr>
        <p:txBody>
          <a:bodyPr vert="eaVert">
            <a:spAutoFit/>
          </a:bodyPr>
          <a:p>
            <a:pPr>
              <a:buClr>
                <a:schemeClr val="tx1"/>
              </a:buClr>
            </a:pPr>
            <a:r>
              <a:rPr lang="en-US" altLang="zh-CN" sz="1800" dirty="0">
                <a:latin typeface="Arial" panose="020B0604020202020204" pitchFamily="34" charset="0"/>
              </a:rPr>
              <a:t>……</a:t>
            </a:r>
            <a:endParaRPr lang="en-US" altLang="zh-CN" sz="1800" dirty="0">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0387">
                                            <p:txEl>
                                              <p:charRg st="0" end="8"/>
                                            </p:txEl>
                                          </p:spTgt>
                                        </p:tgtEl>
                                        <p:attrNameLst>
                                          <p:attrName>style.visibility</p:attrName>
                                        </p:attrNameLst>
                                      </p:cBhvr>
                                      <p:to>
                                        <p:strVal val="visible"/>
                                      </p:to>
                                    </p:set>
                                    <p:animEffect transition="in" filter="box(in)">
                                      <p:cBhvr>
                                        <p:cTn id="7" dur="500"/>
                                        <p:tgtEl>
                                          <p:spTgt spid="400387">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00387">
                                            <p:txEl>
                                              <p:charRg st="8" end="14"/>
                                            </p:txEl>
                                          </p:spTgt>
                                        </p:tgtEl>
                                        <p:attrNameLst>
                                          <p:attrName>style.visibility</p:attrName>
                                        </p:attrNameLst>
                                      </p:cBhvr>
                                      <p:to>
                                        <p:strVal val="visible"/>
                                      </p:to>
                                    </p:set>
                                    <p:animEffect transition="in" filter="box(in)">
                                      <p:cBhvr>
                                        <p:cTn id="12" dur="500"/>
                                        <p:tgtEl>
                                          <p:spTgt spid="400387">
                                            <p:txEl>
                                              <p:charRg st="8" end="1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00387">
                                            <p:txEl>
                                              <p:charRg st="14" end="20"/>
                                            </p:txEl>
                                          </p:spTgt>
                                        </p:tgtEl>
                                        <p:attrNameLst>
                                          <p:attrName>style.visibility</p:attrName>
                                        </p:attrNameLst>
                                      </p:cBhvr>
                                      <p:to>
                                        <p:strVal val="visible"/>
                                      </p:to>
                                    </p:set>
                                    <p:animEffect transition="in" filter="box(in)">
                                      <p:cBhvr>
                                        <p:cTn id="17" dur="500"/>
                                        <p:tgtEl>
                                          <p:spTgt spid="400387">
                                            <p:txEl>
                                              <p:charRg st="14" end="2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in)">
                                      <p:cBhvr>
                                        <p:cTn id="22" dur="500"/>
                                        <p:tgtEl>
                                          <p:spTgt spid="2"/>
                                        </p:tgtEl>
                                      </p:cBhvr>
                                    </p:animEffect>
                                  </p:childTnLst>
                                </p:cTn>
                              </p:par>
                              <p:par>
                                <p:cTn id="23" presetID="4" presetClass="entr" presetSubtype="16"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ox(in)">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400395"/>
                                        </p:tgtEl>
                                        <p:attrNameLst>
                                          <p:attrName>style.visibility</p:attrName>
                                        </p:attrNameLst>
                                      </p:cBhvr>
                                      <p:to>
                                        <p:strVal val="visible"/>
                                      </p:to>
                                    </p:set>
                                    <p:animEffect transition="in" filter="box(in)">
                                      <p:cBhvr>
                                        <p:cTn id="30" dur="500"/>
                                        <p:tgtEl>
                                          <p:spTgt spid="400395"/>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400421"/>
                                        </p:tgtEl>
                                        <p:attrNameLst>
                                          <p:attrName>style.visibility</p:attrName>
                                        </p:attrNameLst>
                                      </p:cBhvr>
                                      <p:to>
                                        <p:strVal val="visible"/>
                                      </p:to>
                                    </p:set>
                                    <p:animEffect transition="in" filter="box(in)">
                                      <p:cBhvr>
                                        <p:cTn id="33" dur="500"/>
                                        <p:tgtEl>
                                          <p:spTgt spid="400421"/>
                                        </p:tgtEl>
                                      </p:cBhvr>
                                    </p:animEffect>
                                  </p:childTnLst>
                                </p:cTn>
                              </p:par>
                              <p:par>
                                <p:cTn id="34" presetID="4" presetClass="entr" presetSubtype="16"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box(in)">
                                      <p:cBhvr>
                                        <p:cTn id="36" dur="500"/>
                                        <p:tgtEl>
                                          <p:spTgt spid="4"/>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400425"/>
                                        </p:tgtEl>
                                        <p:attrNameLst>
                                          <p:attrName>style.visibility</p:attrName>
                                        </p:attrNameLst>
                                      </p:cBhvr>
                                      <p:to>
                                        <p:strVal val="visible"/>
                                      </p:to>
                                    </p:set>
                                    <p:animEffect transition="in" filter="box(in)">
                                      <p:cBhvr>
                                        <p:cTn id="39" dur="500"/>
                                        <p:tgtEl>
                                          <p:spTgt spid="400425"/>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400434"/>
                                        </p:tgtEl>
                                        <p:attrNameLst>
                                          <p:attrName>style.visibility</p:attrName>
                                        </p:attrNameLst>
                                      </p:cBhvr>
                                      <p:to>
                                        <p:strVal val="visible"/>
                                      </p:to>
                                    </p:set>
                                    <p:animEffect transition="in" filter="box(in)">
                                      <p:cBhvr>
                                        <p:cTn id="44" dur="500"/>
                                        <p:tgtEl>
                                          <p:spTgt spid="400434"/>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400435"/>
                                        </p:tgtEl>
                                        <p:attrNameLst>
                                          <p:attrName>style.visibility</p:attrName>
                                        </p:attrNameLst>
                                      </p:cBhvr>
                                      <p:to>
                                        <p:strVal val="visible"/>
                                      </p:to>
                                    </p:set>
                                    <p:animEffect transition="in" filter="box(in)">
                                      <p:cBhvr>
                                        <p:cTn id="47" dur="500"/>
                                        <p:tgtEl>
                                          <p:spTgt spid="400435"/>
                                        </p:tgtEl>
                                      </p:cBhvr>
                                    </p:animEffect>
                                  </p:childTnLst>
                                </p:cTn>
                              </p:par>
                              <p:par>
                                <p:cTn id="48" presetID="4" presetClass="entr" presetSubtype="16" fill="hold" nodeType="withEffect">
                                  <p:stCondLst>
                                    <p:cond delay="0"/>
                                  </p:stCondLst>
                                  <p:childTnLst>
                                    <p:set>
                                      <p:cBhvr>
                                        <p:cTn id="49" dur="1" fill="hold">
                                          <p:stCondLst>
                                            <p:cond delay="0"/>
                                          </p:stCondLst>
                                        </p:cTn>
                                        <p:tgtEl>
                                          <p:spTgt spid="400437"/>
                                        </p:tgtEl>
                                        <p:attrNameLst>
                                          <p:attrName>style.visibility</p:attrName>
                                        </p:attrNameLst>
                                      </p:cBhvr>
                                      <p:to>
                                        <p:strVal val="visible"/>
                                      </p:to>
                                    </p:set>
                                    <p:animEffect transition="in" filter="box(in)">
                                      <p:cBhvr>
                                        <p:cTn id="50" dur="500"/>
                                        <p:tgtEl>
                                          <p:spTgt spid="400437"/>
                                        </p:tgtEl>
                                      </p:cBhvr>
                                    </p:animEffect>
                                  </p:childTnLst>
                                </p:cTn>
                              </p:par>
                              <p:par>
                                <p:cTn id="51" presetID="4" presetClass="entr" presetSubtype="16" fill="hold" nodeType="withEffect">
                                  <p:stCondLst>
                                    <p:cond delay="0"/>
                                  </p:stCondLst>
                                  <p:childTnLst>
                                    <p:set>
                                      <p:cBhvr>
                                        <p:cTn id="52" dur="1" fill="hold">
                                          <p:stCondLst>
                                            <p:cond delay="0"/>
                                          </p:stCondLst>
                                        </p:cTn>
                                        <p:tgtEl>
                                          <p:spTgt spid="400438"/>
                                        </p:tgtEl>
                                        <p:attrNameLst>
                                          <p:attrName>style.visibility</p:attrName>
                                        </p:attrNameLst>
                                      </p:cBhvr>
                                      <p:to>
                                        <p:strVal val="visible"/>
                                      </p:to>
                                    </p:set>
                                    <p:animEffect transition="in" filter="box(in)">
                                      <p:cBhvr>
                                        <p:cTn id="53" dur="500"/>
                                        <p:tgtEl>
                                          <p:spTgt spid="400438"/>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400436"/>
                                        </p:tgtEl>
                                        <p:attrNameLst>
                                          <p:attrName>style.visibility</p:attrName>
                                        </p:attrNameLst>
                                      </p:cBhvr>
                                      <p:to>
                                        <p:strVal val="visible"/>
                                      </p:to>
                                    </p:set>
                                    <p:animEffect transition="in" filter="box(in)">
                                      <p:cBhvr>
                                        <p:cTn id="56" dur="500"/>
                                        <p:tgtEl>
                                          <p:spTgt spid="400436"/>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400439"/>
                                        </p:tgtEl>
                                        <p:attrNameLst>
                                          <p:attrName>style.visibility</p:attrName>
                                        </p:attrNameLst>
                                      </p:cBhvr>
                                      <p:to>
                                        <p:strVal val="visible"/>
                                      </p:to>
                                    </p:set>
                                    <p:animEffect transition="in" filter="box(in)">
                                      <p:cBhvr>
                                        <p:cTn id="59" dur="500"/>
                                        <p:tgtEl>
                                          <p:spTgt spid="400439"/>
                                        </p:tgtEl>
                                      </p:cBhvr>
                                    </p:animEffect>
                                  </p:childTnLst>
                                </p:cTn>
                              </p:par>
                              <p:par>
                                <p:cTn id="60" presetID="4" presetClass="entr" presetSubtype="16" fill="hold" grpId="0" nodeType="withEffect">
                                  <p:stCondLst>
                                    <p:cond delay="0"/>
                                  </p:stCondLst>
                                  <p:childTnLst>
                                    <p:set>
                                      <p:cBhvr>
                                        <p:cTn id="61" dur="1" fill="hold">
                                          <p:stCondLst>
                                            <p:cond delay="0"/>
                                          </p:stCondLst>
                                        </p:cTn>
                                        <p:tgtEl>
                                          <p:spTgt spid="400440"/>
                                        </p:tgtEl>
                                        <p:attrNameLst>
                                          <p:attrName>style.visibility</p:attrName>
                                        </p:attrNameLst>
                                      </p:cBhvr>
                                      <p:to>
                                        <p:strVal val="visible"/>
                                      </p:to>
                                    </p:set>
                                    <p:animEffect transition="in" filter="box(in)">
                                      <p:cBhvr>
                                        <p:cTn id="62" dur="500"/>
                                        <p:tgtEl>
                                          <p:spTgt spid="400440"/>
                                        </p:tgtEl>
                                      </p:cBhvr>
                                    </p:animEffect>
                                  </p:childTnLst>
                                </p:cTn>
                              </p:par>
                              <p:par>
                                <p:cTn id="63" presetID="4" presetClass="entr" presetSubtype="16" fill="hold" grpId="0" nodeType="withEffect">
                                  <p:stCondLst>
                                    <p:cond delay="0"/>
                                  </p:stCondLst>
                                  <p:childTnLst>
                                    <p:set>
                                      <p:cBhvr>
                                        <p:cTn id="64" dur="1" fill="hold">
                                          <p:stCondLst>
                                            <p:cond delay="0"/>
                                          </p:stCondLst>
                                        </p:cTn>
                                        <p:tgtEl>
                                          <p:spTgt spid="400441"/>
                                        </p:tgtEl>
                                        <p:attrNameLst>
                                          <p:attrName>style.visibility</p:attrName>
                                        </p:attrNameLst>
                                      </p:cBhvr>
                                      <p:to>
                                        <p:strVal val="visible"/>
                                      </p:to>
                                    </p:set>
                                    <p:animEffect transition="in" filter="box(in)">
                                      <p:cBhvr>
                                        <p:cTn id="65" dur="500"/>
                                        <p:tgtEl>
                                          <p:spTgt spid="400441"/>
                                        </p:tgtEl>
                                      </p:cBhvr>
                                    </p:animEffect>
                                  </p:childTnLst>
                                </p:cTn>
                              </p:par>
                              <p:par>
                                <p:cTn id="66" presetID="4" presetClass="entr" presetSubtype="16" fill="hold" grpId="0" nodeType="withEffect">
                                  <p:stCondLst>
                                    <p:cond delay="0"/>
                                  </p:stCondLst>
                                  <p:childTnLst>
                                    <p:set>
                                      <p:cBhvr>
                                        <p:cTn id="67" dur="1" fill="hold">
                                          <p:stCondLst>
                                            <p:cond delay="0"/>
                                          </p:stCondLst>
                                        </p:cTn>
                                        <p:tgtEl>
                                          <p:spTgt spid="400442"/>
                                        </p:tgtEl>
                                        <p:attrNameLst>
                                          <p:attrName>style.visibility</p:attrName>
                                        </p:attrNameLst>
                                      </p:cBhvr>
                                      <p:to>
                                        <p:strVal val="visible"/>
                                      </p:to>
                                    </p:set>
                                    <p:animEffect transition="in" filter="box(in)">
                                      <p:cBhvr>
                                        <p:cTn id="68" dur="500"/>
                                        <p:tgtEl>
                                          <p:spTgt spid="400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421" grpId="0"/>
      <p:bldP spid="400425" grpId="0"/>
      <p:bldP spid="400434" grpId="0"/>
      <p:bldP spid="400435" grpId="0"/>
      <p:bldP spid="400436" grpId="0"/>
      <p:bldP spid="400439" grpId="0"/>
      <p:bldP spid="400440" grpId="0"/>
      <p:bldP spid="400441" grpId="0"/>
      <p:bldP spid="40044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1410" name="Rectangle 2"/>
          <p:cNvSpPr>
            <a:spLocks noGrp="1" noChangeArrowheads="1"/>
          </p:cNvSpPr>
          <p:nvPr>
            <p:ph type="title"/>
          </p:nvPr>
        </p:nvSpPr>
        <p:spPr>
          <a:xfrm>
            <a:off x="457200" y="325438"/>
            <a:ext cx="8229600" cy="8001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3600" b="1" i="0" u="none" strike="noStrike" kern="0" cap="none" spc="0" normalizeH="0" baseline="0" noProof="0" smtClean="0">
                <a:ln>
                  <a:noFill/>
                </a:ln>
                <a:solidFill>
                  <a:srgbClr val="3333CC"/>
                </a:solidFill>
                <a:effectLst>
                  <a:outerShdw blurRad="38100" dist="38100" dir="2700000" algn="tl">
                    <a:srgbClr val="C0C0C0"/>
                  </a:outerShdw>
                </a:effectLst>
                <a:uLnTx/>
                <a:uFillTx/>
                <a:latin typeface="Times New Roman" panose="02020603050405020304" pitchFamily="18" charset="0"/>
                <a:ea typeface="仿宋_GB2312" pitchFamily="49" charset="-122"/>
                <a:cs typeface="+mj-cs"/>
              </a:rPr>
              <a:t>三</a:t>
            </a:r>
            <a:r>
              <a:rPr kumimoji="1" lang="en-US" altLang="zh-CN" sz="3600" b="1" i="0" u="none" strike="noStrike" kern="0" cap="none" spc="0" normalizeH="0" baseline="0" noProof="0" smtClean="0">
                <a:ln>
                  <a:noFill/>
                </a:ln>
                <a:solidFill>
                  <a:srgbClr val="3333CC"/>
                </a:solidFill>
                <a:effectLst>
                  <a:outerShdw blurRad="38100" dist="38100" dir="2700000" algn="tl">
                    <a:srgbClr val="C0C0C0"/>
                  </a:outerShdw>
                </a:effectLst>
                <a:uLnTx/>
                <a:uFillTx/>
                <a:latin typeface="Times New Roman" panose="02020603050405020304" pitchFamily="18" charset="0"/>
                <a:ea typeface="仿宋_GB2312" pitchFamily="49" charset="-122"/>
                <a:cs typeface="+mj-cs"/>
              </a:rPr>
              <a:t>. </a:t>
            </a:r>
            <a:r>
              <a:rPr kumimoji="1" lang="zh-CN" altLang="en-US" sz="3600" b="1" i="0" u="none" strike="noStrike" kern="0" cap="none" spc="0" normalizeH="0" baseline="0" noProof="0" smtClean="0">
                <a:ln>
                  <a:noFill/>
                </a:ln>
                <a:solidFill>
                  <a:srgbClr val="3333CC"/>
                </a:solidFill>
                <a:effectLst>
                  <a:outerShdw blurRad="38100" dist="38100" dir="2700000" algn="tl">
                    <a:srgbClr val="C0C0C0"/>
                  </a:outerShdw>
                </a:effectLst>
                <a:uLnTx/>
                <a:uFillTx/>
                <a:latin typeface="Times New Roman" panose="02020603050405020304" pitchFamily="18" charset="0"/>
                <a:ea typeface="仿宋_GB2312" pitchFamily="49" charset="-122"/>
                <a:cs typeface="+mj-cs"/>
              </a:rPr>
              <a:t>动态分区分配方式</a:t>
            </a:r>
            <a:endParaRPr kumimoji="1" lang="zh-CN" altLang="en-US" sz="3600" b="1" i="0" u="none" strike="noStrike" kern="0" cap="none" spc="0" normalizeH="0" baseline="0" noProof="0" smtClean="0">
              <a:ln>
                <a:noFill/>
              </a:ln>
              <a:solidFill>
                <a:srgbClr val="3333CC"/>
              </a:solidFill>
              <a:effectLst>
                <a:outerShdw blurRad="38100" dist="38100" dir="2700000" algn="tl">
                  <a:srgbClr val="C0C0C0"/>
                </a:outerShdw>
              </a:effectLst>
              <a:uLnTx/>
              <a:uFillTx/>
              <a:latin typeface="Times New Roman" panose="02020603050405020304" pitchFamily="18" charset="0"/>
              <a:ea typeface="仿宋_GB2312" pitchFamily="49" charset="-122"/>
              <a:cs typeface="+mj-cs"/>
            </a:endParaRPr>
          </a:p>
        </p:txBody>
      </p:sp>
      <p:graphicFrame>
        <p:nvGraphicFramePr>
          <p:cNvPr id="401411" name="Group 3"/>
          <p:cNvGraphicFramePr>
            <a:graphicFrameLocks noGrp="1"/>
          </p:cNvGraphicFramePr>
          <p:nvPr/>
        </p:nvGraphicFramePr>
        <p:xfrm>
          <a:off x="1331913" y="2609850"/>
          <a:ext cx="762000" cy="433388"/>
        </p:xfrm>
        <a:graphic>
          <a:graphicData uri="http://schemas.openxmlformats.org/drawingml/2006/table">
            <a:tbl>
              <a:tblPr/>
              <a:tblGrid>
                <a:gridCol w="144462"/>
                <a:gridCol w="358775"/>
                <a:gridCol w="258763"/>
              </a:tblGrid>
              <a:tr h="433388">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01421" name="Group 13"/>
          <p:cNvGraphicFramePr>
            <a:graphicFrameLocks noGrp="1"/>
          </p:cNvGraphicFramePr>
          <p:nvPr/>
        </p:nvGraphicFramePr>
        <p:xfrm>
          <a:off x="2555875" y="2609850"/>
          <a:ext cx="762000" cy="427038"/>
        </p:xfrm>
        <a:graphic>
          <a:graphicData uri="http://schemas.openxmlformats.org/drawingml/2006/table">
            <a:tbl>
              <a:tblPr/>
              <a:tblGrid>
                <a:gridCol w="166688"/>
                <a:gridCol w="387350"/>
                <a:gridCol w="207962"/>
              </a:tblGrid>
              <a:tr h="274638">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01431" name="Text Box 23"/>
          <p:cNvSpPr txBox="1"/>
          <p:nvPr/>
        </p:nvSpPr>
        <p:spPr>
          <a:xfrm>
            <a:off x="3016250" y="5635625"/>
            <a:ext cx="2635250" cy="457200"/>
          </a:xfrm>
          <a:prstGeom prst="rect">
            <a:avLst/>
          </a:prstGeom>
          <a:noFill/>
          <a:ln w="9525">
            <a:noFill/>
          </a:ln>
        </p:spPr>
        <p:txBody>
          <a:bodyPr wrap="none">
            <a:spAutoFit/>
          </a:bodyPr>
          <a:p>
            <a:pPr algn="r">
              <a:spcBef>
                <a:spcPct val="0"/>
              </a:spcBef>
            </a:pPr>
            <a:r>
              <a:rPr lang="zh-CN" altLang="en-US" dirty="0">
                <a:latin typeface="Times New Roman" panose="02020603050405020304" pitchFamily="18" charset="0"/>
              </a:rPr>
              <a:t>空闲双向链表结构</a:t>
            </a:r>
            <a:endParaRPr lang="zh-CN" altLang="en-US" dirty="0">
              <a:latin typeface="Times New Roman" panose="02020603050405020304" pitchFamily="18" charset="0"/>
            </a:endParaRPr>
          </a:p>
        </p:txBody>
      </p:sp>
      <p:graphicFrame>
        <p:nvGraphicFramePr>
          <p:cNvPr id="401432" name="Group 24"/>
          <p:cNvGraphicFramePr>
            <a:graphicFrameLocks noGrp="1"/>
          </p:cNvGraphicFramePr>
          <p:nvPr/>
        </p:nvGraphicFramePr>
        <p:xfrm>
          <a:off x="3792538" y="2609850"/>
          <a:ext cx="762000" cy="427038"/>
        </p:xfrm>
        <a:graphic>
          <a:graphicData uri="http://schemas.openxmlformats.org/drawingml/2006/table">
            <a:tbl>
              <a:tblPr/>
              <a:tblGrid>
                <a:gridCol w="166687"/>
                <a:gridCol w="387350"/>
                <a:gridCol w="207963"/>
              </a:tblGrid>
              <a:tr h="274638">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01442" name="Group 34"/>
          <p:cNvGraphicFramePr>
            <a:graphicFrameLocks noGrp="1"/>
          </p:cNvGraphicFramePr>
          <p:nvPr/>
        </p:nvGraphicFramePr>
        <p:xfrm>
          <a:off x="6305550" y="2609850"/>
          <a:ext cx="762000" cy="427038"/>
        </p:xfrm>
        <a:graphic>
          <a:graphicData uri="http://schemas.openxmlformats.org/drawingml/2006/table">
            <a:tbl>
              <a:tblPr/>
              <a:tblGrid>
                <a:gridCol w="166688"/>
                <a:gridCol w="387350"/>
                <a:gridCol w="207962"/>
              </a:tblGrid>
              <a:tr h="274638">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endParaRPr kumimoji="0" lang="zh-CN" altLang="en-US" sz="2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43052" name="Group 44"/>
          <p:cNvGrpSpPr/>
          <p:nvPr/>
        </p:nvGrpSpPr>
        <p:grpSpPr>
          <a:xfrm>
            <a:off x="1979613" y="2754313"/>
            <a:ext cx="647700" cy="144462"/>
            <a:chOff x="1247" y="1298"/>
            <a:chExt cx="408" cy="91"/>
          </a:xfrm>
        </p:grpSpPr>
        <p:sp>
          <p:nvSpPr>
            <p:cNvPr id="43084" name="Line 45"/>
            <p:cNvSpPr/>
            <p:nvPr/>
          </p:nvSpPr>
          <p:spPr>
            <a:xfrm flipH="1">
              <a:off x="1247" y="1298"/>
              <a:ext cx="363" cy="0"/>
            </a:xfrm>
            <a:prstGeom prst="line">
              <a:avLst/>
            </a:prstGeom>
            <a:ln w="28575" cap="flat" cmpd="sng">
              <a:solidFill>
                <a:srgbClr val="4508F2"/>
              </a:solidFill>
              <a:prstDash val="solid"/>
              <a:headEnd type="stealth" w="med" len="med"/>
              <a:tailEnd type="none" w="med" len="med"/>
            </a:ln>
          </p:spPr>
        </p:sp>
        <p:sp>
          <p:nvSpPr>
            <p:cNvPr id="43085" name="Line 46"/>
            <p:cNvSpPr/>
            <p:nvPr/>
          </p:nvSpPr>
          <p:spPr>
            <a:xfrm>
              <a:off x="1328" y="1389"/>
              <a:ext cx="327" cy="0"/>
            </a:xfrm>
            <a:prstGeom prst="line">
              <a:avLst/>
            </a:prstGeom>
            <a:ln w="28575" cap="flat" cmpd="sng">
              <a:solidFill>
                <a:schemeClr val="tx2"/>
              </a:solidFill>
              <a:prstDash val="solid"/>
              <a:headEnd type="stealth" w="med" len="med"/>
              <a:tailEnd type="none" w="med" len="med"/>
            </a:ln>
          </p:spPr>
        </p:sp>
      </p:grpSp>
      <p:grpSp>
        <p:nvGrpSpPr>
          <p:cNvPr id="43053" name="Group 47"/>
          <p:cNvGrpSpPr/>
          <p:nvPr/>
        </p:nvGrpSpPr>
        <p:grpSpPr>
          <a:xfrm>
            <a:off x="3203575" y="2754313"/>
            <a:ext cx="647700" cy="144462"/>
            <a:chOff x="1247" y="1298"/>
            <a:chExt cx="408" cy="91"/>
          </a:xfrm>
        </p:grpSpPr>
        <p:sp>
          <p:nvSpPr>
            <p:cNvPr id="43082" name="Line 48"/>
            <p:cNvSpPr/>
            <p:nvPr/>
          </p:nvSpPr>
          <p:spPr>
            <a:xfrm flipH="1">
              <a:off x="1247" y="1298"/>
              <a:ext cx="363" cy="0"/>
            </a:xfrm>
            <a:prstGeom prst="line">
              <a:avLst/>
            </a:prstGeom>
            <a:ln w="28575" cap="flat" cmpd="sng">
              <a:solidFill>
                <a:srgbClr val="4508F2"/>
              </a:solidFill>
              <a:prstDash val="solid"/>
              <a:headEnd type="stealth" w="med" len="med"/>
              <a:tailEnd type="none" w="med" len="med"/>
            </a:ln>
          </p:spPr>
        </p:sp>
        <p:sp>
          <p:nvSpPr>
            <p:cNvPr id="43083" name="Line 49"/>
            <p:cNvSpPr/>
            <p:nvPr/>
          </p:nvSpPr>
          <p:spPr>
            <a:xfrm>
              <a:off x="1328" y="1389"/>
              <a:ext cx="327" cy="0"/>
            </a:xfrm>
            <a:prstGeom prst="line">
              <a:avLst/>
            </a:prstGeom>
            <a:ln w="28575" cap="flat" cmpd="sng">
              <a:solidFill>
                <a:schemeClr val="tx2"/>
              </a:solidFill>
              <a:prstDash val="solid"/>
              <a:headEnd type="stealth" w="med" len="med"/>
              <a:tailEnd type="none" w="med" len="med"/>
            </a:ln>
          </p:spPr>
        </p:sp>
      </p:grpSp>
      <p:grpSp>
        <p:nvGrpSpPr>
          <p:cNvPr id="43054" name="Group 50"/>
          <p:cNvGrpSpPr/>
          <p:nvPr/>
        </p:nvGrpSpPr>
        <p:grpSpPr>
          <a:xfrm>
            <a:off x="4500563" y="2754313"/>
            <a:ext cx="647700" cy="144462"/>
            <a:chOff x="1247" y="1298"/>
            <a:chExt cx="408" cy="91"/>
          </a:xfrm>
        </p:grpSpPr>
        <p:sp>
          <p:nvSpPr>
            <p:cNvPr id="43080" name="Line 51"/>
            <p:cNvSpPr/>
            <p:nvPr/>
          </p:nvSpPr>
          <p:spPr>
            <a:xfrm flipH="1">
              <a:off x="1247" y="1298"/>
              <a:ext cx="363" cy="0"/>
            </a:xfrm>
            <a:prstGeom prst="line">
              <a:avLst/>
            </a:prstGeom>
            <a:ln w="28575" cap="flat" cmpd="sng">
              <a:solidFill>
                <a:srgbClr val="4508F2"/>
              </a:solidFill>
              <a:prstDash val="solid"/>
              <a:headEnd type="stealth" w="med" len="med"/>
              <a:tailEnd type="none" w="med" len="med"/>
            </a:ln>
          </p:spPr>
        </p:sp>
        <p:sp>
          <p:nvSpPr>
            <p:cNvPr id="43081" name="Line 52"/>
            <p:cNvSpPr/>
            <p:nvPr/>
          </p:nvSpPr>
          <p:spPr>
            <a:xfrm>
              <a:off x="1328" y="1389"/>
              <a:ext cx="327" cy="0"/>
            </a:xfrm>
            <a:prstGeom prst="line">
              <a:avLst/>
            </a:prstGeom>
            <a:ln w="28575" cap="flat" cmpd="sng">
              <a:solidFill>
                <a:schemeClr val="tx2"/>
              </a:solidFill>
              <a:prstDash val="solid"/>
              <a:headEnd type="stealth" w="med" len="med"/>
              <a:tailEnd type="none" w="med" len="med"/>
            </a:ln>
          </p:spPr>
        </p:sp>
      </p:grpSp>
      <p:grpSp>
        <p:nvGrpSpPr>
          <p:cNvPr id="43055" name="Group 53"/>
          <p:cNvGrpSpPr/>
          <p:nvPr/>
        </p:nvGrpSpPr>
        <p:grpSpPr>
          <a:xfrm>
            <a:off x="5802313" y="2754313"/>
            <a:ext cx="647700" cy="144462"/>
            <a:chOff x="1247" y="1298"/>
            <a:chExt cx="408" cy="91"/>
          </a:xfrm>
        </p:grpSpPr>
        <p:sp>
          <p:nvSpPr>
            <p:cNvPr id="43078" name="Line 54"/>
            <p:cNvSpPr/>
            <p:nvPr/>
          </p:nvSpPr>
          <p:spPr>
            <a:xfrm flipH="1">
              <a:off x="1247" y="1298"/>
              <a:ext cx="363" cy="0"/>
            </a:xfrm>
            <a:prstGeom prst="line">
              <a:avLst/>
            </a:prstGeom>
            <a:ln w="28575" cap="flat" cmpd="sng">
              <a:solidFill>
                <a:srgbClr val="4508F2"/>
              </a:solidFill>
              <a:prstDash val="solid"/>
              <a:headEnd type="stealth" w="med" len="med"/>
              <a:tailEnd type="none" w="med" len="med"/>
            </a:ln>
          </p:spPr>
        </p:sp>
        <p:sp>
          <p:nvSpPr>
            <p:cNvPr id="43079" name="Line 55"/>
            <p:cNvSpPr/>
            <p:nvPr/>
          </p:nvSpPr>
          <p:spPr>
            <a:xfrm>
              <a:off x="1328" y="1389"/>
              <a:ext cx="327" cy="0"/>
            </a:xfrm>
            <a:prstGeom prst="line">
              <a:avLst/>
            </a:prstGeom>
            <a:ln w="28575" cap="flat" cmpd="sng">
              <a:solidFill>
                <a:schemeClr val="tx2"/>
              </a:solidFill>
              <a:prstDash val="solid"/>
              <a:headEnd type="stealth" w="med" len="med"/>
              <a:tailEnd type="none" w="med" len="med"/>
            </a:ln>
          </p:spPr>
        </p:sp>
      </p:grpSp>
      <p:sp>
        <p:nvSpPr>
          <p:cNvPr id="43056" name="Text Box 56"/>
          <p:cNvSpPr txBox="1"/>
          <p:nvPr/>
        </p:nvSpPr>
        <p:spPr>
          <a:xfrm>
            <a:off x="4979988" y="2571750"/>
            <a:ext cx="936625" cy="366713"/>
          </a:xfrm>
          <a:prstGeom prst="rect">
            <a:avLst/>
          </a:prstGeom>
          <a:noFill/>
          <a:ln w="19050">
            <a:noFill/>
          </a:ln>
        </p:spPr>
        <p:txBody>
          <a:bodyPr>
            <a:spAutoFit/>
          </a:bodyPr>
          <a:p>
            <a:pPr>
              <a:buClr>
                <a:schemeClr val="tx1"/>
              </a:buClr>
            </a:pPr>
            <a:r>
              <a:rPr lang="en-US" altLang="zh-CN" sz="1800" dirty="0">
                <a:latin typeface="Arial" panose="020B0604020202020204" pitchFamily="34" charset="0"/>
              </a:rPr>
              <a:t>……</a:t>
            </a:r>
            <a:endParaRPr lang="en-US" altLang="zh-CN" sz="1800" dirty="0">
              <a:latin typeface="Arial" panose="020B0604020202020204" pitchFamily="34" charset="0"/>
            </a:endParaRPr>
          </a:p>
        </p:txBody>
      </p:sp>
      <p:grpSp>
        <p:nvGrpSpPr>
          <p:cNvPr id="43057" name="Group 57"/>
          <p:cNvGrpSpPr/>
          <p:nvPr/>
        </p:nvGrpSpPr>
        <p:grpSpPr>
          <a:xfrm>
            <a:off x="133350" y="2163763"/>
            <a:ext cx="1295400" cy="850900"/>
            <a:chOff x="84" y="926"/>
            <a:chExt cx="816" cy="536"/>
          </a:xfrm>
        </p:grpSpPr>
        <p:sp>
          <p:nvSpPr>
            <p:cNvPr id="43074" name="Line 58"/>
            <p:cNvSpPr/>
            <p:nvPr/>
          </p:nvSpPr>
          <p:spPr>
            <a:xfrm flipH="1" flipV="1">
              <a:off x="476" y="1153"/>
              <a:ext cx="363" cy="137"/>
            </a:xfrm>
            <a:prstGeom prst="line">
              <a:avLst/>
            </a:prstGeom>
            <a:ln w="28575" cap="flat" cmpd="sng">
              <a:solidFill>
                <a:srgbClr val="4508F2"/>
              </a:solidFill>
              <a:prstDash val="solid"/>
              <a:headEnd type="stealth" w="med" len="med"/>
              <a:tailEnd type="none" w="med" len="med"/>
            </a:ln>
          </p:spPr>
        </p:sp>
        <p:sp>
          <p:nvSpPr>
            <p:cNvPr id="43075" name="Text Box 59"/>
            <p:cNvSpPr txBox="1"/>
            <p:nvPr/>
          </p:nvSpPr>
          <p:spPr>
            <a:xfrm>
              <a:off x="84" y="926"/>
              <a:ext cx="816" cy="231"/>
            </a:xfrm>
            <a:prstGeom prst="rect">
              <a:avLst/>
            </a:prstGeom>
            <a:noFill/>
            <a:ln w="19050">
              <a:noFill/>
            </a:ln>
          </p:spPr>
          <p:txBody>
            <a:bodyPr>
              <a:spAutoFit/>
            </a:bodyPr>
            <a:p>
              <a:pPr>
                <a:buClr>
                  <a:schemeClr val="tx1"/>
                </a:buClr>
              </a:pPr>
              <a:r>
                <a:rPr lang="zh-CN" altLang="en-US" sz="1800" dirty="0">
                  <a:latin typeface="Arial" panose="020B0604020202020204" pitchFamily="34" charset="0"/>
                </a:rPr>
                <a:t>链首指针</a:t>
              </a:r>
              <a:endParaRPr lang="zh-CN" altLang="en-US" sz="1800" dirty="0">
                <a:latin typeface="Arial" panose="020B0604020202020204" pitchFamily="34" charset="0"/>
              </a:endParaRPr>
            </a:p>
          </p:txBody>
        </p:sp>
        <p:sp>
          <p:nvSpPr>
            <p:cNvPr id="43076" name="Line 60"/>
            <p:cNvSpPr/>
            <p:nvPr/>
          </p:nvSpPr>
          <p:spPr>
            <a:xfrm>
              <a:off x="567" y="1389"/>
              <a:ext cx="327" cy="0"/>
            </a:xfrm>
            <a:prstGeom prst="line">
              <a:avLst/>
            </a:prstGeom>
            <a:ln w="28575" cap="flat" cmpd="sng">
              <a:solidFill>
                <a:schemeClr val="tx2"/>
              </a:solidFill>
              <a:prstDash val="solid"/>
              <a:headEnd type="stealth" w="med" len="med"/>
              <a:tailEnd type="none" w="med" len="med"/>
            </a:ln>
          </p:spPr>
        </p:sp>
        <p:sp>
          <p:nvSpPr>
            <p:cNvPr id="43077" name="Line 61"/>
            <p:cNvSpPr/>
            <p:nvPr/>
          </p:nvSpPr>
          <p:spPr>
            <a:xfrm>
              <a:off x="567" y="1326"/>
              <a:ext cx="0" cy="136"/>
            </a:xfrm>
            <a:prstGeom prst="line">
              <a:avLst/>
            </a:prstGeom>
            <a:ln w="19050" cap="flat" cmpd="sng">
              <a:solidFill>
                <a:schemeClr val="tx2"/>
              </a:solidFill>
              <a:prstDash val="solid"/>
              <a:headEnd type="none" w="med" len="med"/>
              <a:tailEnd type="none" w="med" len="med"/>
            </a:ln>
          </p:spPr>
        </p:sp>
      </p:grpSp>
      <p:grpSp>
        <p:nvGrpSpPr>
          <p:cNvPr id="43058" name="Group 62"/>
          <p:cNvGrpSpPr/>
          <p:nvPr/>
        </p:nvGrpSpPr>
        <p:grpSpPr>
          <a:xfrm>
            <a:off x="6972300" y="2647950"/>
            <a:ext cx="1487488" cy="833438"/>
            <a:chOff x="4392" y="1231"/>
            <a:chExt cx="937" cy="525"/>
          </a:xfrm>
        </p:grpSpPr>
        <p:sp>
          <p:nvSpPr>
            <p:cNvPr id="43070" name="Line 63"/>
            <p:cNvSpPr/>
            <p:nvPr/>
          </p:nvSpPr>
          <p:spPr>
            <a:xfrm>
              <a:off x="4450" y="1392"/>
              <a:ext cx="362" cy="178"/>
            </a:xfrm>
            <a:prstGeom prst="line">
              <a:avLst/>
            </a:prstGeom>
            <a:ln w="28575" cap="flat" cmpd="sng">
              <a:solidFill>
                <a:schemeClr val="tx2"/>
              </a:solidFill>
              <a:prstDash val="solid"/>
              <a:headEnd type="stealth" w="med" len="med"/>
              <a:tailEnd type="none" w="med" len="med"/>
            </a:ln>
          </p:spPr>
        </p:sp>
        <p:sp>
          <p:nvSpPr>
            <p:cNvPr id="43071" name="Text Box 64"/>
            <p:cNvSpPr txBox="1"/>
            <p:nvPr/>
          </p:nvSpPr>
          <p:spPr>
            <a:xfrm>
              <a:off x="4513" y="1525"/>
              <a:ext cx="816" cy="231"/>
            </a:xfrm>
            <a:prstGeom prst="rect">
              <a:avLst/>
            </a:prstGeom>
            <a:noFill/>
            <a:ln w="19050">
              <a:noFill/>
            </a:ln>
          </p:spPr>
          <p:txBody>
            <a:bodyPr>
              <a:spAutoFit/>
            </a:bodyPr>
            <a:p>
              <a:pPr>
                <a:buClr>
                  <a:schemeClr val="tx1"/>
                </a:buClr>
              </a:pPr>
              <a:r>
                <a:rPr lang="zh-CN" altLang="en-US" sz="1800" dirty="0">
                  <a:latin typeface="Arial" panose="020B0604020202020204" pitchFamily="34" charset="0"/>
                </a:rPr>
                <a:t>链尾指针</a:t>
              </a:r>
              <a:endParaRPr lang="zh-CN" altLang="en-US" sz="1800" dirty="0">
                <a:latin typeface="Arial" panose="020B0604020202020204" pitchFamily="34" charset="0"/>
              </a:endParaRPr>
            </a:p>
          </p:txBody>
        </p:sp>
        <p:sp>
          <p:nvSpPr>
            <p:cNvPr id="43072" name="Line 65"/>
            <p:cNvSpPr/>
            <p:nvPr/>
          </p:nvSpPr>
          <p:spPr>
            <a:xfrm flipH="1" flipV="1">
              <a:off x="4392" y="1298"/>
              <a:ext cx="363" cy="0"/>
            </a:xfrm>
            <a:prstGeom prst="line">
              <a:avLst/>
            </a:prstGeom>
            <a:ln w="28575" cap="flat" cmpd="sng">
              <a:solidFill>
                <a:srgbClr val="4508F2"/>
              </a:solidFill>
              <a:prstDash val="solid"/>
              <a:headEnd type="stealth" w="med" len="med"/>
              <a:tailEnd type="none" w="med" len="med"/>
            </a:ln>
          </p:spPr>
        </p:sp>
        <p:sp>
          <p:nvSpPr>
            <p:cNvPr id="43073" name="Line 66"/>
            <p:cNvSpPr/>
            <p:nvPr/>
          </p:nvSpPr>
          <p:spPr>
            <a:xfrm>
              <a:off x="4752" y="1231"/>
              <a:ext cx="0" cy="137"/>
            </a:xfrm>
            <a:prstGeom prst="line">
              <a:avLst/>
            </a:prstGeom>
            <a:ln w="19050" cap="flat" cmpd="sng">
              <a:solidFill>
                <a:srgbClr val="3333CC"/>
              </a:solidFill>
              <a:prstDash val="solid"/>
              <a:headEnd type="none" w="med" len="med"/>
              <a:tailEnd type="none" w="med" len="med"/>
            </a:ln>
          </p:spPr>
        </p:sp>
      </p:grpSp>
      <p:grpSp>
        <p:nvGrpSpPr>
          <p:cNvPr id="43059" name="Group 67"/>
          <p:cNvGrpSpPr/>
          <p:nvPr/>
        </p:nvGrpSpPr>
        <p:grpSpPr>
          <a:xfrm>
            <a:off x="1979613" y="3043238"/>
            <a:ext cx="2243137" cy="2159000"/>
            <a:chOff x="1247" y="1480"/>
            <a:chExt cx="1413" cy="1360"/>
          </a:xfrm>
        </p:grpSpPr>
        <p:grpSp>
          <p:nvGrpSpPr>
            <p:cNvPr id="43061" name="Group 68"/>
            <p:cNvGrpSpPr/>
            <p:nvPr/>
          </p:nvGrpSpPr>
          <p:grpSpPr>
            <a:xfrm>
              <a:off x="1247" y="1933"/>
              <a:ext cx="1413" cy="907"/>
              <a:chOff x="1921" y="2750"/>
              <a:chExt cx="1413" cy="907"/>
            </a:xfrm>
          </p:grpSpPr>
          <p:grpSp>
            <p:nvGrpSpPr>
              <p:cNvPr id="43064" name="Group 69"/>
              <p:cNvGrpSpPr/>
              <p:nvPr/>
            </p:nvGrpSpPr>
            <p:grpSpPr>
              <a:xfrm>
                <a:off x="1921" y="2750"/>
                <a:ext cx="1407" cy="907"/>
                <a:chOff x="1921" y="2750"/>
                <a:chExt cx="1407" cy="907"/>
              </a:xfrm>
            </p:grpSpPr>
            <p:sp>
              <p:nvSpPr>
                <p:cNvPr id="43066" name="Text Box 70"/>
                <p:cNvSpPr txBox="1"/>
                <p:nvPr/>
              </p:nvSpPr>
              <p:spPr>
                <a:xfrm>
                  <a:off x="1921" y="2750"/>
                  <a:ext cx="352" cy="907"/>
                </a:xfrm>
                <a:prstGeom prst="rect">
                  <a:avLst/>
                </a:prstGeom>
                <a:noFill/>
                <a:ln w="9525" cap="flat" cmpd="sng">
                  <a:solidFill>
                    <a:schemeClr val="tx1"/>
                  </a:solidFill>
                  <a:prstDash val="solid"/>
                  <a:miter/>
                  <a:headEnd type="none" w="med" len="med"/>
                  <a:tailEnd type="none" w="med" len="med"/>
                </a:ln>
              </p:spPr>
              <p:txBody>
                <a:bodyPr vert="eaVert">
                  <a:spAutoFit/>
                </a:bodyPr>
                <a:p>
                  <a:pPr algn="l">
                    <a:buClr>
                      <a:schemeClr val="tx1"/>
                    </a:buClr>
                  </a:pPr>
                  <a:r>
                    <a:rPr lang="zh-CN" altLang="en-US" dirty="0">
                      <a:latin typeface="Arial" panose="020B0604020202020204" pitchFamily="34" charset="0"/>
                    </a:rPr>
                    <a:t>前向指针</a:t>
                  </a:r>
                  <a:endParaRPr lang="zh-CN" altLang="en-US" dirty="0">
                    <a:latin typeface="Arial" panose="020B0604020202020204" pitchFamily="34" charset="0"/>
                  </a:endParaRPr>
                </a:p>
              </p:txBody>
            </p:sp>
            <p:sp>
              <p:nvSpPr>
                <p:cNvPr id="43067" name="Text Box 71"/>
                <p:cNvSpPr txBox="1"/>
                <p:nvPr/>
              </p:nvSpPr>
              <p:spPr>
                <a:xfrm>
                  <a:off x="2976" y="2750"/>
                  <a:ext cx="352" cy="907"/>
                </a:xfrm>
                <a:prstGeom prst="rect">
                  <a:avLst/>
                </a:prstGeom>
                <a:noFill/>
                <a:ln w="9525" cap="flat" cmpd="sng">
                  <a:solidFill>
                    <a:schemeClr val="tx1"/>
                  </a:solidFill>
                  <a:prstDash val="solid"/>
                  <a:miter/>
                  <a:headEnd type="none" w="med" len="med"/>
                  <a:tailEnd type="none" w="med" len="med"/>
                </a:ln>
              </p:spPr>
              <p:txBody>
                <a:bodyPr vert="eaVert">
                  <a:spAutoFit/>
                </a:bodyPr>
                <a:p>
                  <a:pPr algn="l">
                    <a:buClr>
                      <a:schemeClr val="tx1"/>
                    </a:buClr>
                  </a:pPr>
                  <a:r>
                    <a:rPr lang="zh-CN" altLang="en-US" dirty="0">
                      <a:latin typeface="Arial" panose="020B0604020202020204" pitchFamily="34" charset="0"/>
                    </a:rPr>
                    <a:t>后向指针</a:t>
                  </a:r>
                  <a:endParaRPr lang="zh-CN" altLang="en-US" dirty="0">
                    <a:latin typeface="Arial" panose="020B0604020202020204" pitchFamily="34" charset="0"/>
                  </a:endParaRPr>
                </a:p>
              </p:txBody>
            </p:sp>
            <p:sp>
              <p:nvSpPr>
                <p:cNvPr id="43068" name="Text Box 72"/>
                <p:cNvSpPr txBox="1"/>
                <p:nvPr/>
              </p:nvSpPr>
              <p:spPr>
                <a:xfrm>
                  <a:off x="2625" y="2750"/>
                  <a:ext cx="352" cy="907"/>
                </a:xfrm>
                <a:prstGeom prst="rect">
                  <a:avLst/>
                </a:prstGeom>
                <a:noFill/>
                <a:ln w="9525" cap="flat" cmpd="sng">
                  <a:solidFill>
                    <a:schemeClr val="tx1"/>
                  </a:solidFill>
                  <a:prstDash val="solid"/>
                  <a:miter/>
                  <a:headEnd type="none" w="med" len="med"/>
                  <a:tailEnd type="none" w="med" len="med"/>
                </a:ln>
              </p:spPr>
              <p:txBody>
                <a:bodyPr vert="eaVert">
                  <a:spAutoFit/>
                </a:bodyPr>
                <a:p>
                  <a:pPr algn="l">
                    <a:buClr>
                      <a:schemeClr val="tx1"/>
                    </a:buClr>
                  </a:pPr>
                  <a:r>
                    <a:rPr lang="zh-CN" altLang="en-US" dirty="0">
                      <a:latin typeface="Arial" panose="020B0604020202020204" pitchFamily="34" charset="0"/>
                    </a:rPr>
                    <a:t>分区大小</a:t>
                  </a:r>
                  <a:endParaRPr lang="zh-CN" altLang="en-US" dirty="0">
                    <a:latin typeface="Arial" panose="020B0604020202020204" pitchFamily="34" charset="0"/>
                  </a:endParaRPr>
                </a:p>
              </p:txBody>
            </p:sp>
            <p:sp>
              <p:nvSpPr>
                <p:cNvPr id="43069" name="Text Box 73"/>
                <p:cNvSpPr txBox="1"/>
                <p:nvPr/>
              </p:nvSpPr>
              <p:spPr>
                <a:xfrm>
                  <a:off x="2271" y="2750"/>
                  <a:ext cx="352" cy="907"/>
                </a:xfrm>
                <a:prstGeom prst="rect">
                  <a:avLst/>
                </a:prstGeom>
                <a:noFill/>
                <a:ln w="9525" cap="flat" cmpd="sng">
                  <a:solidFill>
                    <a:schemeClr val="tx1"/>
                  </a:solidFill>
                  <a:prstDash val="solid"/>
                  <a:miter/>
                  <a:headEnd type="none" w="med" len="med"/>
                  <a:tailEnd type="none" w="med" len="med"/>
                </a:ln>
              </p:spPr>
              <p:txBody>
                <a:bodyPr vert="eaVert">
                  <a:spAutoFit/>
                </a:bodyPr>
                <a:p>
                  <a:pPr algn="l">
                    <a:buClr>
                      <a:schemeClr val="tx1"/>
                    </a:buClr>
                  </a:pPr>
                  <a:r>
                    <a:rPr lang="zh-CN" altLang="en-US" dirty="0">
                      <a:latin typeface="Arial" panose="020B0604020202020204" pitchFamily="34" charset="0"/>
                    </a:rPr>
                    <a:t>分区始址</a:t>
                  </a:r>
                  <a:endParaRPr lang="zh-CN" altLang="en-US" dirty="0">
                    <a:latin typeface="Arial" panose="020B0604020202020204" pitchFamily="34" charset="0"/>
                  </a:endParaRPr>
                </a:p>
              </p:txBody>
            </p:sp>
          </p:grpSp>
          <p:sp>
            <p:nvSpPr>
              <p:cNvPr id="43065" name="Rectangle 74"/>
              <p:cNvSpPr/>
              <p:nvPr/>
            </p:nvSpPr>
            <p:spPr>
              <a:xfrm>
                <a:off x="1927" y="2750"/>
                <a:ext cx="1407" cy="907"/>
              </a:xfrm>
              <a:prstGeom prst="rect">
                <a:avLst/>
              </a:prstGeom>
              <a:noFill/>
              <a:ln w="19050" cap="flat" cmpd="sng">
                <a:solidFill>
                  <a:schemeClr val="tx1"/>
                </a:solidFill>
                <a:prstDash val="solid"/>
                <a:miter/>
                <a:headEnd type="none" w="med" len="med"/>
                <a:tailEnd type="none" w="med" len="med"/>
              </a:ln>
            </p:spPr>
            <p:txBody>
              <a:bodyPr anchor="ctr">
                <a:spAutoFit/>
              </a:bodyPr>
              <a:p>
                <a:endParaRPr lang="zh-CN" altLang="en-US" dirty="0">
                  <a:latin typeface="Times New Roman" panose="02020603050405020304" pitchFamily="18" charset="0"/>
                </a:endParaRPr>
              </a:p>
            </p:txBody>
          </p:sp>
        </p:grpSp>
        <p:sp>
          <p:nvSpPr>
            <p:cNvPr id="43062" name="Line 75"/>
            <p:cNvSpPr/>
            <p:nvPr/>
          </p:nvSpPr>
          <p:spPr>
            <a:xfrm flipH="1">
              <a:off x="1247" y="1480"/>
              <a:ext cx="363" cy="453"/>
            </a:xfrm>
            <a:prstGeom prst="line">
              <a:avLst/>
            </a:prstGeom>
            <a:ln w="19050" cap="flat" cmpd="sng">
              <a:solidFill>
                <a:schemeClr val="bg2"/>
              </a:solidFill>
              <a:prstDash val="dash"/>
              <a:headEnd type="none" w="med" len="med"/>
              <a:tailEnd type="none" w="med" len="med"/>
            </a:ln>
          </p:spPr>
        </p:sp>
        <p:sp>
          <p:nvSpPr>
            <p:cNvPr id="43063" name="Line 76"/>
            <p:cNvSpPr/>
            <p:nvPr/>
          </p:nvSpPr>
          <p:spPr>
            <a:xfrm>
              <a:off x="2088" y="1480"/>
              <a:ext cx="565" cy="453"/>
            </a:xfrm>
            <a:prstGeom prst="line">
              <a:avLst/>
            </a:prstGeom>
            <a:ln w="19050" cap="flat" cmpd="sng">
              <a:solidFill>
                <a:schemeClr val="bg2"/>
              </a:solidFill>
              <a:prstDash val="dash"/>
              <a:headEnd type="none" w="med" len="med"/>
              <a:tailEnd type="none" w="med" len="med"/>
            </a:ln>
          </p:spPr>
        </p:sp>
      </p:grpSp>
      <p:sp>
        <p:nvSpPr>
          <p:cNvPr id="401485" name="Text Box 77"/>
          <p:cNvSpPr txBox="1"/>
          <p:nvPr/>
        </p:nvSpPr>
        <p:spPr>
          <a:xfrm>
            <a:off x="635000" y="1316038"/>
            <a:ext cx="6618288" cy="457200"/>
          </a:xfrm>
          <a:prstGeom prst="rect">
            <a:avLst/>
          </a:prstGeom>
          <a:noFill/>
          <a:ln w="9525">
            <a:noFill/>
          </a:ln>
        </p:spPr>
        <p:txBody>
          <a:bodyPr wrap="none">
            <a:spAutoFit/>
          </a:bodyPr>
          <a:p>
            <a:pPr algn="l">
              <a:spcBef>
                <a:spcPct val="0"/>
              </a:spcBef>
            </a:pPr>
            <a:r>
              <a:rPr lang="zh-CN" altLang="en-US" dirty="0">
                <a:latin typeface="Times New Roman" panose="02020603050405020304" pitchFamily="18" charset="0"/>
              </a:rPr>
              <a:t>空闲链表可以是单向链表，也可以是双向链表。</a:t>
            </a:r>
            <a:endParaRPr lang="zh-CN" altLang="en-US" dirty="0">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401411"/>
                                        </p:tgtEl>
                                        <p:attrNameLst>
                                          <p:attrName>style.visibility</p:attrName>
                                        </p:attrNameLst>
                                      </p:cBhvr>
                                      <p:to>
                                        <p:strVal val="visible"/>
                                      </p:to>
                                    </p:set>
                                    <p:animEffect transition="in" filter="box(in)">
                                      <p:cBhvr>
                                        <p:cTn id="7" dur="500"/>
                                        <p:tgtEl>
                                          <p:spTgt spid="401411"/>
                                        </p:tgtEl>
                                      </p:cBhvr>
                                    </p:animEffect>
                                  </p:childTnLst>
                                </p:cTn>
                              </p:par>
                              <p:par>
                                <p:cTn id="8" presetID="4" presetClass="entr" presetSubtype="16" fill="hold" nodeType="withEffect">
                                  <p:stCondLst>
                                    <p:cond delay="0"/>
                                  </p:stCondLst>
                                  <p:childTnLst>
                                    <p:set>
                                      <p:cBhvr>
                                        <p:cTn id="9" dur="1" fill="hold">
                                          <p:stCondLst>
                                            <p:cond delay="0"/>
                                          </p:stCondLst>
                                        </p:cTn>
                                        <p:tgtEl>
                                          <p:spTgt spid="401421"/>
                                        </p:tgtEl>
                                        <p:attrNameLst>
                                          <p:attrName>style.visibility</p:attrName>
                                        </p:attrNameLst>
                                      </p:cBhvr>
                                      <p:to>
                                        <p:strVal val="visible"/>
                                      </p:to>
                                    </p:set>
                                    <p:animEffect transition="in" filter="box(in)">
                                      <p:cBhvr>
                                        <p:cTn id="10" dur="500"/>
                                        <p:tgtEl>
                                          <p:spTgt spid="401421"/>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401431"/>
                                        </p:tgtEl>
                                        <p:attrNameLst>
                                          <p:attrName>style.visibility</p:attrName>
                                        </p:attrNameLst>
                                      </p:cBhvr>
                                      <p:to>
                                        <p:strVal val="visible"/>
                                      </p:to>
                                    </p:set>
                                    <p:animEffect transition="in" filter="box(in)">
                                      <p:cBhvr>
                                        <p:cTn id="13" dur="500"/>
                                        <p:tgtEl>
                                          <p:spTgt spid="401431"/>
                                        </p:tgtEl>
                                      </p:cBhvr>
                                    </p:animEffect>
                                  </p:childTnLst>
                                </p:cTn>
                              </p:par>
                              <p:par>
                                <p:cTn id="14" presetID="4" presetClass="entr" presetSubtype="16" fill="hold" nodeType="withEffect">
                                  <p:stCondLst>
                                    <p:cond delay="0"/>
                                  </p:stCondLst>
                                  <p:childTnLst>
                                    <p:set>
                                      <p:cBhvr>
                                        <p:cTn id="15" dur="1" fill="hold">
                                          <p:stCondLst>
                                            <p:cond delay="0"/>
                                          </p:stCondLst>
                                        </p:cTn>
                                        <p:tgtEl>
                                          <p:spTgt spid="401432"/>
                                        </p:tgtEl>
                                        <p:attrNameLst>
                                          <p:attrName>style.visibility</p:attrName>
                                        </p:attrNameLst>
                                      </p:cBhvr>
                                      <p:to>
                                        <p:strVal val="visible"/>
                                      </p:to>
                                    </p:set>
                                    <p:animEffect transition="in" filter="box(in)">
                                      <p:cBhvr>
                                        <p:cTn id="16" dur="500"/>
                                        <p:tgtEl>
                                          <p:spTgt spid="401432"/>
                                        </p:tgtEl>
                                      </p:cBhvr>
                                    </p:animEffect>
                                  </p:childTnLst>
                                </p:cTn>
                              </p:par>
                              <p:par>
                                <p:cTn id="17" presetID="4" presetClass="entr" presetSubtype="16" fill="hold" nodeType="withEffect">
                                  <p:stCondLst>
                                    <p:cond delay="0"/>
                                  </p:stCondLst>
                                  <p:childTnLst>
                                    <p:set>
                                      <p:cBhvr>
                                        <p:cTn id="18" dur="1" fill="hold">
                                          <p:stCondLst>
                                            <p:cond delay="0"/>
                                          </p:stCondLst>
                                        </p:cTn>
                                        <p:tgtEl>
                                          <p:spTgt spid="401442"/>
                                        </p:tgtEl>
                                        <p:attrNameLst>
                                          <p:attrName>style.visibility</p:attrName>
                                        </p:attrNameLst>
                                      </p:cBhvr>
                                      <p:to>
                                        <p:strVal val="visible"/>
                                      </p:to>
                                    </p:set>
                                    <p:animEffect transition="in" filter="box(in)">
                                      <p:cBhvr>
                                        <p:cTn id="19" dur="500"/>
                                        <p:tgtEl>
                                          <p:spTgt spid="401442"/>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401485"/>
                                        </p:tgtEl>
                                        <p:attrNameLst>
                                          <p:attrName>style.visibility</p:attrName>
                                        </p:attrNameLst>
                                      </p:cBhvr>
                                      <p:to>
                                        <p:strVal val="visible"/>
                                      </p:to>
                                    </p:set>
                                    <p:animEffect transition="in" filter="box(in)">
                                      <p:cBhvr>
                                        <p:cTn id="22" dur="500"/>
                                        <p:tgtEl>
                                          <p:spTgt spid="401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31" grpId="0"/>
      <p:bldP spid="40148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Text Box 2"/>
          <p:cNvSpPr txBox="1"/>
          <p:nvPr/>
        </p:nvSpPr>
        <p:spPr>
          <a:xfrm>
            <a:off x="611188" y="188913"/>
            <a:ext cx="7848600" cy="701675"/>
          </a:xfrm>
          <a:prstGeom prst="rect">
            <a:avLst/>
          </a:prstGeom>
          <a:noFill/>
          <a:ln w="9525">
            <a:noFill/>
          </a:ln>
        </p:spPr>
        <p:txBody>
          <a:bodyPr>
            <a:spAutoFit/>
          </a:bodyPr>
          <a:p>
            <a:pPr algn="l">
              <a:spcBef>
                <a:spcPct val="0"/>
              </a:spcBef>
            </a:pPr>
            <a:r>
              <a:rPr lang="zh-CN" altLang="en-US" sz="4000" dirty="0">
                <a:solidFill>
                  <a:schemeClr val="tx2"/>
                </a:solidFill>
                <a:latin typeface="Arial" panose="020B0604020202020204" pitchFamily="34" charset="0"/>
              </a:rPr>
              <a:t>三</a:t>
            </a:r>
            <a:r>
              <a:rPr lang="en-US" altLang="zh-CN" sz="4000" dirty="0">
                <a:solidFill>
                  <a:schemeClr val="tx2"/>
                </a:solidFill>
                <a:latin typeface="Arial" panose="020B0604020202020204" pitchFamily="34" charset="0"/>
              </a:rPr>
              <a:t>. </a:t>
            </a:r>
            <a:r>
              <a:rPr lang="zh-CN" altLang="en-US" sz="4000" dirty="0">
                <a:solidFill>
                  <a:schemeClr val="tx2"/>
                </a:solidFill>
                <a:latin typeface="Arial" panose="020B0604020202020204" pitchFamily="34" charset="0"/>
              </a:rPr>
              <a:t>动态分区分配</a:t>
            </a:r>
            <a:endParaRPr lang="zh-CN" altLang="en-US" sz="4000" dirty="0">
              <a:solidFill>
                <a:schemeClr val="tx2"/>
              </a:solidFill>
              <a:latin typeface="Arial" panose="020B0604020202020204" pitchFamily="34" charset="0"/>
            </a:endParaRPr>
          </a:p>
        </p:txBody>
      </p:sp>
      <p:sp>
        <p:nvSpPr>
          <p:cNvPr id="44035" name="Text Box 3"/>
          <p:cNvSpPr txBox="1"/>
          <p:nvPr/>
        </p:nvSpPr>
        <p:spPr>
          <a:xfrm>
            <a:off x="611188" y="836613"/>
            <a:ext cx="7931150" cy="5640387"/>
          </a:xfrm>
          <a:prstGeom prst="rect">
            <a:avLst/>
          </a:prstGeom>
          <a:noFill/>
          <a:ln w="9525">
            <a:noFill/>
          </a:ln>
        </p:spPr>
        <p:txBody>
          <a:bodyPr lIns="87273" tIns="43636" rIns="87273" bIns="43636">
            <a:spAutoFit/>
          </a:bodyPr>
          <a:p>
            <a:pPr marL="609600" indent="-609600" algn="just" defTabSz="873125"/>
            <a:r>
              <a:rPr lang="en-US" altLang="zh-CN" sz="3600" dirty="0">
                <a:solidFill>
                  <a:srgbClr val="017DED"/>
                </a:solidFill>
                <a:latin typeface="Times New Roman" panose="02020603050405020304" pitchFamily="18" charset="0"/>
              </a:rPr>
              <a:t>3. </a:t>
            </a:r>
            <a:r>
              <a:rPr lang="zh-CN" altLang="en-US" sz="3600" dirty="0">
                <a:solidFill>
                  <a:srgbClr val="017DED"/>
                </a:solidFill>
                <a:latin typeface="Times New Roman" panose="02020603050405020304" pitchFamily="18" charset="0"/>
              </a:rPr>
              <a:t>分区分配算法：</a:t>
            </a:r>
            <a:endParaRPr lang="zh-CN" altLang="en-US" sz="3600" dirty="0">
              <a:solidFill>
                <a:srgbClr val="017DED"/>
              </a:solidFill>
              <a:latin typeface="Times New Roman" panose="02020603050405020304" pitchFamily="18" charset="0"/>
            </a:endParaRPr>
          </a:p>
          <a:p>
            <a:pPr marL="609600" indent="-609600" algn="just" defTabSz="873125"/>
            <a:r>
              <a:rPr lang="zh-CN" altLang="en-US" sz="3200" dirty="0">
                <a:latin typeface="宋体" panose="02010600030101010101" pitchFamily="2" charset="-122"/>
              </a:rPr>
              <a:t>（</a:t>
            </a:r>
            <a:r>
              <a:rPr lang="en-US" altLang="zh-CN" sz="3200" dirty="0">
                <a:latin typeface="宋体" panose="02010600030101010101" pitchFamily="2" charset="-122"/>
              </a:rPr>
              <a:t>1</a:t>
            </a:r>
            <a:r>
              <a:rPr lang="zh-CN" altLang="en-US" sz="3200" dirty="0">
                <a:latin typeface="宋体" panose="02010600030101010101" pitchFamily="2" charset="-122"/>
              </a:rPr>
              <a:t>）</a:t>
            </a:r>
            <a:r>
              <a:rPr lang="zh-CN" altLang="en-US" sz="3200" dirty="0">
                <a:solidFill>
                  <a:schemeClr val="tx2"/>
                </a:solidFill>
                <a:latin typeface="宋体" panose="02010600030101010101" pitchFamily="2" charset="-122"/>
              </a:rPr>
              <a:t>首次适应算法：</a:t>
            </a:r>
            <a:endParaRPr lang="zh-CN" altLang="en-US" sz="3200" dirty="0">
              <a:solidFill>
                <a:schemeClr val="tx2"/>
              </a:solidFill>
              <a:latin typeface="宋体" panose="02010600030101010101" pitchFamily="2" charset="-122"/>
            </a:endParaRPr>
          </a:p>
          <a:p>
            <a:pPr marL="609600" indent="-609600" algn="just" defTabSz="873125"/>
            <a:r>
              <a:rPr lang="zh-CN" altLang="en-US" sz="2800" dirty="0">
                <a:solidFill>
                  <a:schemeClr val="tx2"/>
                </a:solidFill>
                <a:latin typeface="宋体" panose="02010600030101010101" pitchFamily="2" charset="-122"/>
              </a:rPr>
              <a:t>        </a:t>
            </a:r>
            <a:r>
              <a:rPr lang="zh-CN" altLang="en-US" sz="2800" dirty="0">
                <a:latin typeface="宋体" panose="02010600030101010101" pitchFamily="2" charset="-122"/>
              </a:rPr>
              <a:t>空闲分区链按分区</a:t>
            </a:r>
            <a:r>
              <a:rPr lang="zh-CN" altLang="en-US" sz="2800" dirty="0">
                <a:solidFill>
                  <a:srgbClr val="009900"/>
                </a:solidFill>
                <a:latin typeface="宋体" panose="02010600030101010101" pitchFamily="2" charset="-122"/>
              </a:rPr>
              <a:t>起始地址递增</a:t>
            </a:r>
            <a:r>
              <a:rPr lang="zh-CN" altLang="en-US" sz="2800" dirty="0">
                <a:latin typeface="宋体" panose="02010600030101010101" pitchFamily="2" charset="-122"/>
              </a:rPr>
              <a:t>的顺序链接。</a:t>
            </a:r>
            <a:endParaRPr lang="zh-CN" altLang="en-US" sz="2800" dirty="0">
              <a:latin typeface="宋体" panose="02010600030101010101" pitchFamily="2" charset="-122"/>
            </a:endParaRPr>
          </a:p>
          <a:p>
            <a:pPr marL="609600" indent="-609600" algn="just" defTabSz="873125"/>
            <a:r>
              <a:rPr lang="zh-CN" altLang="en-US" sz="2800" dirty="0">
                <a:latin typeface="Times New Roman" panose="02020603050405020304" pitchFamily="18" charset="0"/>
              </a:rPr>
              <a:t>                  分配时从链首开始检索，直至找到一个能满足要求的空闲分区，按作业要求的大小划分出一块空间给请求者。</a:t>
            </a:r>
            <a:endParaRPr lang="zh-CN" altLang="en-US" sz="2800" dirty="0">
              <a:latin typeface="宋体" panose="02010600030101010101" pitchFamily="2" charset="-122"/>
            </a:endParaRPr>
          </a:p>
          <a:p>
            <a:pPr marL="609600" indent="-609600" algn="just" defTabSz="873125"/>
            <a:r>
              <a:rPr lang="zh-CN" altLang="en-US" sz="2800" dirty="0">
                <a:solidFill>
                  <a:schemeClr val="tx2"/>
                </a:solidFill>
                <a:latin typeface="宋体" panose="02010600030101010101" pitchFamily="2" charset="-122"/>
              </a:rPr>
              <a:t>        特点：</a:t>
            </a:r>
            <a:r>
              <a:rPr lang="zh-CN" altLang="en-US" sz="2800" dirty="0">
                <a:latin typeface="宋体" panose="02010600030101010101" pitchFamily="2" charset="-122"/>
              </a:rPr>
              <a:t>内存低端会留下小的空闲区（内部碎片），高端有大的空闲区。</a:t>
            </a:r>
            <a:endParaRPr lang="zh-CN" altLang="en-US" sz="2800" dirty="0">
              <a:latin typeface="宋体" panose="02010600030101010101" pitchFamily="2" charset="-122"/>
            </a:endParaRPr>
          </a:p>
          <a:p>
            <a:pPr marL="609600" indent="-609600" algn="just" defTabSz="873125"/>
            <a:endParaRPr lang="zh-CN" altLang="en-US" sz="2800" dirty="0">
              <a:latin typeface="Arial" panose="020B0604020202020204" pitchFamily="34" charset="0"/>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7074" name="Text Box 2"/>
          <p:cNvSpPr txBox="1">
            <a:spLocks noChangeArrowheads="1"/>
          </p:cNvSpPr>
          <p:nvPr/>
        </p:nvSpPr>
        <p:spPr bwMode="auto">
          <a:xfrm>
            <a:off x="468313" y="188913"/>
            <a:ext cx="7848600" cy="762000"/>
          </a:xfrm>
          <a:prstGeom prst="rect">
            <a:avLst/>
          </a:prstGeom>
          <a:noFill/>
          <a:ln w="9525">
            <a:noFill/>
            <a:miter lim="800000"/>
          </a:ln>
          <a:effectLst/>
        </p:spPr>
        <p:txBody>
          <a:bodyPr>
            <a:spAutoFit/>
          </a:bodyPr>
          <a:lstStyle/>
          <a:p>
            <a:pPr marR="0" algn="l" defTabSz="914400">
              <a:spcBef>
                <a:spcPct val="0"/>
              </a:spcBef>
              <a:buClrTx/>
              <a:buSzTx/>
              <a:buFontTx/>
              <a:buNone/>
              <a:defRPr/>
            </a:pPr>
            <a:r>
              <a:rPr kumimoji="1" lang="en-US" altLang="zh-CN" sz="4400" u="sng" kern="1200" cap="none" spc="0" normalizeH="0" baseline="0" noProof="0" smtClean="0">
                <a:solidFill>
                  <a:srgbClr val="D60093"/>
                </a:solidFill>
                <a:effectLst>
                  <a:outerShdw blurRad="38100" dist="38100" dir="2700000" algn="tl">
                    <a:srgbClr val="C0C0C0"/>
                  </a:outerShdw>
                </a:effectLst>
                <a:latin typeface="Times New Roman" panose="02020603050405020304" pitchFamily="18" charset="0"/>
                <a:ea typeface="仿宋_GB2312" pitchFamily="49" charset="-122"/>
                <a:cs typeface="+mn-cs"/>
              </a:rPr>
              <a:t>4.1 </a:t>
            </a:r>
            <a:r>
              <a:rPr kumimoji="1" lang="zh-CN" altLang="en-US" sz="4400" u="sng" kern="1200" cap="none" spc="0" normalizeH="0" baseline="0" noProof="0" smtClean="0">
                <a:solidFill>
                  <a:srgbClr val="D60093"/>
                </a:solidFill>
                <a:effectLst>
                  <a:outerShdw blurRad="38100" dist="38100" dir="2700000" algn="tl">
                    <a:srgbClr val="C0C0C0"/>
                  </a:outerShdw>
                </a:effectLst>
                <a:latin typeface="Times New Roman" panose="02020603050405020304" pitchFamily="18" charset="0"/>
                <a:ea typeface="仿宋_GB2312" pitchFamily="49" charset="-122"/>
                <a:cs typeface="+mn-cs"/>
              </a:rPr>
              <a:t>存储器管理功能</a:t>
            </a:r>
            <a:endParaRPr kumimoji="1" lang="en-US" altLang="zh-CN" sz="4400" u="sng" kern="1200" cap="none" spc="0" normalizeH="0" baseline="0" noProof="0" smtClean="0">
              <a:solidFill>
                <a:srgbClr val="D60093"/>
              </a:solidFill>
              <a:effectLst>
                <a:outerShdw blurRad="38100" dist="38100" dir="2700000" algn="tl">
                  <a:srgbClr val="C0C0C0"/>
                </a:outerShdw>
              </a:effectLst>
              <a:latin typeface="Times New Roman" panose="02020603050405020304" pitchFamily="18" charset="0"/>
              <a:ea typeface="仿宋_GB2312" pitchFamily="49" charset="-122"/>
              <a:cs typeface="+mn-cs"/>
            </a:endParaRPr>
          </a:p>
        </p:txBody>
      </p:sp>
      <p:sp>
        <p:nvSpPr>
          <p:cNvPr id="387075" name="Text Box 3"/>
          <p:cNvSpPr txBox="1">
            <a:spLocks noChangeArrowheads="1"/>
          </p:cNvSpPr>
          <p:nvPr/>
        </p:nvSpPr>
        <p:spPr bwMode="auto">
          <a:xfrm>
            <a:off x="611188" y="1125538"/>
            <a:ext cx="7931150" cy="1182688"/>
          </a:xfrm>
          <a:prstGeom prst="rect">
            <a:avLst/>
          </a:prstGeom>
          <a:noFill/>
          <a:ln w="9525">
            <a:noFill/>
            <a:miter lim="800000"/>
          </a:ln>
          <a:effectLst/>
        </p:spPr>
        <p:txBody>
          <a:bodyPr lIns="87273" tIns="43636" rIns="87273" bIns="43636">
            <a:spAutoFit/>
          </a:bodyPr>
          <a:lstStyle/>
          <a:p>
            <a:pPr marR="0" algn="just" defTabSz="873125">
              <a:buClrTx/>
              <a:buSzTx/>
              <a:buFontTx/>
              <a:buNone/>
              <a:defRPr/>
            </a:pPr>
            <a:r>
              <a:rPr kumimoji="1" lang="en-US" altLang="zh-CN" sz="3600" kern="1200" cap="none" spc="0" normalizeH="0" baseline="0" noProof="0" smtClean="0">
                <a:solidFill>
                  <a:srgbClr val="3333CC"/>
                </a:solidFill>
                <a:effectLst>
                  <a:outerShdw blurRad="38100" dist="38100" dir="2700000" algn="tl">
                    <a:srgbClr val="C0C0C0"/>
                  </a:outerShdw>
                </a:effectLst>
                <a:latin typeface="Times New Roman" panose="02020603050405020304" pitchFamily="18" charset="0"/>
                <a:ea typeface="仿宋_GB2312" pitchFamily="49" charset="-122"/>
                <a:cs typeface="+mn-cs"/>
              </a:rPr>
              <a:t>2.</a:t>
            </a:r>
            <a:r>
              <a:rPr kumimoji="1" lang="zh-CN" altLang="en-US" sz="3600" kern="1200" cap="none" spc="0" normalizeH="0" baseline="0" noProof="0" smtClean="0">
                <a:solidFill>
                  <a:srgbClr val="3333CC"/>
                </a:solidFill>
                <a:effectLst>
                  <a:outerShdw blurRad="38100" dist="38100" dir="2700000" algn="tl">
                    <a:srgbClr val="C0C0C0"/>
                  </a:outerShdw>
                </a:effectLst>
                <a:latin typeface="Times New Roman" panose="02020603050405020304" pitchFamily="18" charset="0"/>
                <a:ea typeface="仿宋_GB2312" pitchFamily="49" charset="-122"/>
                <a:cs typeface="+mn-cs"/>
              </a:rPr>
              <a:t>地址映射</a:t>
            </a:r>
            <a:endParaRPr kumimoji="1" lang="zh-CN" altLang="en-US" sz="3600" kern="1200" cap="none" spc="0" normalizeH="0" baseline="0" noProof="0" smtClean="0">
              <a:solidFill>
                <a:srgbClr val="3333CC"/>
              </a:solidFill>
              <a:effectLst>
                <a:outerShdw blurRad="38100" dist="38100" dir="2700000" algn="tl">
                  <a:srgbClr val="C0C0C0"/>
                </a:outerShdw>
              </a:effectLst>
              <a:latin typeface="Times New Roman" panose="02020603050405020304" pitchFamily="18" charset="0"/>
              <a:ea typeface="仿宋_GB2312" pitchFamily="49" charset="-122"/>
              <a:cs typeface="+mn-cs"/>
            </a:endParaRPr>
          </a:p>
          <a:p>
            <a:pPr marL="808355" marR="0" lvl="1" indent="-266700" algn="just" defTabSz="873125" rtl="0" eaLnBrk="1" fontAlgn="base" latinLnBrk="0" hangingPunct="1">
              <a:lnSpc>
                <a:spcPct val="100000"/>
              </a:lnSpc>
              <a:spcBef>
                <a:spcPct val="50000"/>
              </a:spcBef>
              <a:spcAft>
                <a:spcPct val="0"/>
              </a:spcAft>
              <a:buClrTx/>
              <a:buSzTx/>
              <a:buFontTx/>
              <a:buNone/>
              <a:defRPr/>
            </a:pPr>
            <a:r>
              <a:rPr kumimoji="1" lang="en-US" altLang="zh-CN" sz="2400" b="1" i="0" u="none" strike="noStrike" kern="1200" cap="none" spc="0" normalizeH="0" baseline="0" noProof="0" smtClean="0">
                <a:ln>
                  <a:noFill/>
                </a:ln>
                <a:solidFill>
                  <a:schemeClr val="tx2"/>
                </a:solidFill>
                <a:effectLst/>
                <a:uLnTx/>
                <a:uFillTx/>
                <a:latin typeface="Times New Roman" panose="02020603050405020304" pitchFamily="18" charset="0"/>
                <a:ea typeface="宋体" panose="02010600030101010101" pitchFamily="2" charset="-122"/>
                <a:cs typeface="+mn-cs"/>
              </a:rPr>
              <a:t>(1).</a:t>
            </a:r>
            <a:r>
              <a:rPr kumimoji="1" lang="zh-CN" altLang="en-US" sz="2400" b="1" i="0" u="none" strike="noStrike" kern="1200" cap="none" spc="0" normalizeH="0" baseline="0" noProof="0" smtClean="0">
                <a:ln>
                  <a:noFill/>
                </a:ln>
                <a:solidFill>
                  <a:schemeClr val="tx2"/>
                </a:solidFill>
                <a:effectLst/>
                <a:uLnTx/>
                <a:uFillTx/>
                <a:latin typeface="Times New Roman" panose="02020603050405020304" pitchFamily="18" charset="0"/>
                <a:ea typeface="宋体" panose="02010600030101010101" pitchFamily="2" charset="-122"/>
                <a:cs typeface="+mn-cs"/>
              </a:rPr>
              <a:t>程序的工作过程</a:t>
            </a:r>
            <a:endParaRPr kumimoji="1" lang="zh-CN" altLang="en-US" sz="2400" b="1" i="0" u="none" strike="noStrike" kern="1200" cap="none" spc="0" normalizeH="0" baseline="0" noProof="0" smtClean="0">
              <a:ln>
                <a:noFill/>
              </a:ln>
              <a:solidFill>
                <a:schemeClr val="tx2"/>
              </a:solidFill>
              <a:effectLst/>
              <a:uLnTx/>
              <a:uFillTx/>
              <a:latin typeface="Times New Roman" panose="02020603050405020304" pitchFamily="18" charset="0"/>
              <a:ea typeface="宋体" panose="02010600030101010101" pitchFamily="2" charset="-122"/>
              <a:cs typeface="+mn-cs"/>
            </a:endParaRPr>
          </a:p>
        </p:txBody>
      </p:sp>
      <p:grpSp>
        <p:nvGrpSpPr>
          <p:cNvPr id="2" name="Group 4"/>
          <p:cNvGrpSpPr/>
          <p:nvPr/>
        </p:nvGrpSpPr>
        <p:grpSpPr>
          <a:xfrm>
            <a:off x="250825" y="3649663"/>
            <a:ext cx="1790700" cy="863600"/>
            <a:chOff x="158" y="1933"/>
            <a:chExt cx="1128" cy="544"/>
          </a:xfrm>
        </p:grpSpPr>
        <p:grpSp>
          <p:nvGrpSpPr>
            <p:cNvPr id="9255" name="Group 5"/>
            <p:cNvGrpSpPr/>
            <p:nvPr/>
          </p:nvGrpSpPr>
          <p:grpSpPr>
            <a:xfrm>
              <a:off x="606" y="1933"/>
              <a:ext cx="680" cy="544"/>
              <a:chOff x="606" y="1933"/>
              <a:chExt cx="680" cy="544"/>
            </a:xfrm>
          </p:grpSpPr>
          <p:sp>
            <p:nvSpPr>
              <p:cNvPr id="387078" name="Oval 6"/>
              <p:cNvSpPr>
                <a:spLocks noChangeArrowheads="1"/>
              </p:cNvSpPr>
              <p:nvPr/>
            </p:nvSpPr>
            <p:spPr bwMode="auto">
              <a:xfrm>
                <a:off x="612" y="1933"/>
                <a:ext cx="635" cy="544"/>
              </a:xfrm>
              <a:prstGeom prst="ellipse">
                <a:avLst/>
              </a:prstGeom>
              <a:solidFill>
                <a:schemeClr val="hlink"/>
              </a:solidFill>
              <a:ln w="15875" algn="ctr">
                <a:noFill/>
                <a:round/>
              </a:ln>
              <a:effectLst>
                <a:outerShdw dist="17961" dir="2700000" algn="ctr" rotWithShape="0">
                  <a:schemeClr val="hlink">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7079" name="Text Box 7"/>
              <p:cNvSpPr txBox="1">
                <a:spLocks noChangeArrowheads="1"/>
              </p:cNvSpPr>
              <p:nvPr/>
            </p:nvSpPr>
            <p:spPr bwMode="auto">
              <a:xfrm>
                <a:off x="606" y="2075"/>
                <a:ext cx="680" cy="231"/>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0" lang="zh-CN" altLang="en-US" sz="1800" kern="1200" cap="none" spc="0" normalizeH="0" baseline="0" noProof="0" smtClean="0">
                    <a:latin typeface="Arial" panose="020B0604020202020204" pitchFamily="34" charset="0"/>
                    <a:ea typeface="宋体" panose="02010600030101010101" pitchFamily="2" charset="-122"/>
                    <a:cs typeface="+mn-cs"/>
                  </a:rPr>
                  <a:t>源程序</a:t>
                </a:r>
                <a:endParaRPr kumimoji="0" lang="zh-CN" altLang="en-US" sz="1800" kern="1200" cap="none" spc="0" normalizeH="0" baseline="0" noProof="0" smtClean="0">
                  <a:latin typeface="Arial" panose="020B0604020202020204" pitchFamily="34" charset="0"/>
                  <a:ea typeface="宋体" panose="02010600030101010101" pitchFamily="2" charset="-122"/>
                  <a:cs typeface="+mn-cs"/>
                </a:endParaRPr>
              </a:p>
            </p:txBody>
          </p:sp>
        </p:grpSp>
        <p:grpSp>
          <p:nvGrpSpPr>
            <p:cNvPr id="9256" name="Group 8"/>
            <p:cNvGrpSpPr/>
            <p:nvPr/>
          </p:nvGrpSpPr>
          <p:grpSpPr>
            <a:xfrm>
              <a:off x="158" y="1986"/>
              <a:ext cx="454" cy="231"/>
              <a:chOff x="158" y="1986"/>
              <a:chExt cx="454" cy="231"/>
            </a:xfrm>
          </p:grpSpPr>
          <p:sp>
            <p:nvSpPr>
              <p:cNvPr id="387081" name="Line 9"/>
              <p:cNvSpPr>
                <a:spLocks noChangeShapeType="1"/>
              </p:cNvSpPr>
              <p:nvPr/>
            </p:nvSpPr>
            <p:spPr bwMode="auto">
              <a:xfrm>
                <a:off x="204" y="2205"/>
                <a:ext cx="408" cy="6"/>
              </a:xfrm>
              <a:prstGeom prst="line">
                <a:avLst/>
              </a:prstGeom>
              <a:noFill/>
              <a:ln w="15875">
                <a:solidFill>
                  <a:schemeClr val="tx1"/>
                </a:solidFill>
                <a:round/>
                <a:tailEnd type="triangle" w="med" len="med"/>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7082" name="Text Box 10"/>
              <p:cNvSpPr txBox="1">
                <a:spLocks noChangeArrowheads="1"/>
              </p:cNvSpPr>
              <p:nvPr/>
            </p:nvSpPr>
            <p:spPr bwMode="auto">
              <a:xfrm>
                <a:off x="158" y="1986"/>
                <a:ext cx="454" cy="231"/>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0" lang="zh-CN" altLang="en-US" sz="1800" kern="1200" cap="none" spc="0" normalizeH="0" baseline="0" noProof="0" smtClean="0">
                    <a:latin typeface="Arial" panose="020B0604020202020204" pitchFamily="34" charset="0"/>
                    <a:ea typeface="宋体" panose="02010600030101010101" pitchFamily="2" charset="-122"/>
                    <a:cs typeface="+mn-cs"/>
                  </a:rPr>
                  <a:t>编辑</a:t>
                </a:r>
                <a:endParaRPr kumimoji="0" lang="zh-CN" altLang="en-US" sz="1800" kern="1200" cap="none" spc="0" normalizeH="0" baseline="0" noProof="0" smtClean="0">
                  <a:latin typeface="Arial" panose="020B0604020202020204" pitchFamily="34" charset="0"/>
                  <a:ea typeface="宋体" panose="02010600030101010101" pitchFamily="2" charset="-122"/>
                  <a:cs typeface="+mn-cs"/>
                </a:endParaRPr>
              </a:p>
            </p:txBody>
          </p:sp>
        </p:grpSp>
      </p:grpSp>
      <p:grpSp>
        <p:nvGrpSpPr>
          <p:cNvPr id="5" name="Group 11"/>
          <p:cNvGrpSpPr/>
          <p:nvPr/>
        </p:nvGrpSpPr>
        <p:grpSpPr>
          <a:xfrm>
            <a:off x="1979613" y="3443288"/>
            <a:ext cx="2125662" cy="1071562"/>
            <a:chOff x="1247" y="1803"/>
            <a:chExt cx="1339" cy="675"/>
          </a:xfrm>
        </p:grpSpPr>
        <p:grpSp>
          <p:nvGrpSpPr>
            <p:cNvPr id="9250" name="Group 12"/>
            <p:cNvGrpSpPr/>
            <p:nvPr/>
          </p:nvGrpSpPr>
          <p:grpSpPr>
            <a:xfrm>
              <a:off x="1906" y="1934"/>
              <a:ext cx="680" cy="544"/>
              <a:chOff x="3135" y="1752"/>
              <a:chExt cx="680" cy="544"/>
            </a:xfrm>
          </p:grpSpPr>
          <p:sp>
            <p:nvSpPr>
              <p:cNvPr id="387085" name="Oval 13"/>
              <p:cNvSpPr>
                <a:spLocks noChangeArrowheads="1"/>
              </p:cNvSpPr>
              <p:nvPr/>
            </p:nvSpPr>
            <p:spPr bwMode="auto">
              <a:xfrm>
                <a:off x="3153" y="1752"/>
                <a:ext cx="635" cy="544"/>
              </a:xfrm>
              <a:prstGeom prst="ellipse">
                <a:avLst/>
              </a:prstGeom>
              <a:solidFill>
                <a:schemeClr val="hlink"/>
              </a:solidFill>
              <a:ln w="15875" algn="ctr">
                <a:noFill/>
                <a:round/>
              </a:ln>
              <a:effectLst>
                <a:outerShdw dist="17961" dir="2700000" algn="ctr" rotWithShape="0">
                  <a:schemeClr val="hlink">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7086" name="Text Box 14"/>
              <p:cNvSpPr txBox="1">
                <a:spLocks noChangeArrowheads="1"/>
              </p:cNvSpPr>
              <p:nvPr/>
            </p:nvSpPr>
            <p:spPr bwMode="auto">
              <a:xfrm>
                <a:off x="3135" y="1815"/>
                <a:ext cx="680" cy="404"/>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spcBef>
                    <a:spcPct val="0"/>
                  </a:spcBef>
                  <a:buClr>
                    <a:schemeClr val="tx1"/>
                  </a:buClr>
                  <a:buSzTx/>
                  <a:buFontTx/>
                  <a:buNone/>
                  <a:defRPr/>
                </a:pPr>
                <a:r>
                  <a:rPr kumimoji="0" lang="zh-CN" altLang="en-US" sz="1800" kern="1200" cap="none" spc="0" normalizeH="0" baseline="0" noProof="0" smtClean="0">
                    <a:latin typeface="Arial" panose="020B0604020202020204" pitchFamily="34" charset="0"/>
                    <a:ea typeface="宋体" panose="02010600030101010101" pitchFamily="2" charset="-122"/>
                    <a:cs typeface="+mn-cs"/>
                  </a:rPr>
                  <a:t>目标</a:t>
                </a:r>
                <a:endParaRPr kumimoji="0" lang="zh-CN" altLang="en-US" sz="1800" kern="1200" cap="none" spc="0" normalizeH="0" baseline="0" noProof="0" smtClean="0">
                  <a:latin typeface="Arial" panose="020B0604020202020204" pitchFamily="34" charset="0"/>
                  <a:ea typeface="宋体" panose="02010600030101010101" pitchFamily="2" charset="-122"/>
                  <a:cs typeface="+mn-cs"/>
                </a:endParaRPr>
              </a:p>
              <a:p>
                <a:pPr marR="0" defTabSz="914400">
                  <a:spcBef>
                    <a:spcPct val="0"/>
                  </a:spcBef>
                  <a:buClr>
                    <a:schemeClr val="tx1"/>
                  </a:buClr>
                  <a:buSzTx/>
                  <a:buFontTx/>
                  <a:buNone/>
                  <a:defRPr/>
                </a:pPr>
                <a:r>
                  <a:rPr kumimoji="0" lang="zh-CN" altLang="en-US" sz="1800" kern="1200" cap="none" spc="0" normalizeH="0" baseline="0" noProof="0" smtClean="0">
                    <a:latin typeface="Arial" panose="020B0604020202020204" pitchFamily="34" charset="0"/>
                    <a:ea typeface="宋体" panose="02010600030101010101" pitchFamily="2" charset="-122"/>
                    <a:cs typeface="+mn-cs"/>
                  </a:rPr>
                  <a:t>模块</a:t>
                </a:r>
                <a:endParaRPr kumimoji="0" lang="zh-CN" altLang="en-US" sz="1800" kern="1200" cap="none" spc="0" normalizeH="0" baseline="0" noProof="0" smtClean="0">
                  <a:latin typeface="Arial" panose="020B0604020202020204" pitchFamily="34" charset="0"/>
                  <a:ea typeface="宋体" panose="02010600030101010101" pitchFamily="2" charset="-122"/>
                  <a:cs typeface="+mn-cs"/>
                </a:endParaRPr>
              </a:p>
            </p:txBody>
          </p:sp>
        </p:grpSp>
        <p:sp>
          <p:nvSpPr>
            <p:cNvPr id="387087" name="Line 15"/>
            <p:cNvSpPr>
              <a:spLocks noChangeShapeType="1"/>
            </p:cNvSpPr>
            <p:nvPr/>
          </p:nvSpPr>
          <p:spPr bwMode="auto">
            <a:xfrm>
              <a:off x="1247" y="2205"/>
              <a:ext cx="680" cy="0"/>
            </a:xfrm>
            <a:prstGeom prst="line">
              <a:avLst/>
            </a:prstGeom>
            <a:noFill/>
            <a:ln w="15875">
              <a:solidFill>
                <a:schemeClr val="tx1"/>
              </a:solidFill>
              <a:round/>
              <a:tailEnd type="triangle" w="med" len="med"/>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7088" name="Text Box 16"/>
            <p:cNvSpPr txBox="1">
              <a:spLocks noChangeArrowheads="1"/>
            </p:cNvSpPr>
            <p:nvPr/>
          </p:nvSpPr>
          <p:spPr bwMode="auto">
            <a:xfrm>
              <a:off x="1280" y="1803"/>
              <a:ext cx="589" cy="404"/>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0" lang="zh-CN" altLang="en-US" sz="1800" kern="1200" cap="none" spc="0" normalizeH="0" baseline="0" noProof="0" smtClean="0">
                  <a:latin typeface="Arial" panose="020B0604020202020204" pitchFamily="34" charset="0"/>
                  <a:ea typeface="宋体" panose="02010600030101010101" pitchFamily="2" charset="-122"/>
                  <a:cs typeface="+mn-cs"/>
                </a:rPr>
                <a:t>编译或汇编</a:t>
              </a:r>
              <a:endParaRPr kumimoji="0" lang="zh-CN" altLang="en-US" sz="1800" kern="1200" cap="none" spc="0" normalizeH="0" baseline="0" noProof="0" smtClean="0">
                <a:latin typeface="Arial" panose="020B0604020202020204" pitchFamily="34" charset="0"/>
                <a:ea typeface="宋体" panose="02010600030101010101" pitchFamily="2" charset="-122"/>
                <a:cs typeface="+mn-cs"/>
              </a:endParaRPr>
            </a:p>
          </p:txBody>
        </p:sp>
      </p:grpSp>
      <p:grpSp>
        <p:nvGrpSpPr>
          <p:cNvPr id="7" name="Group 17"/>
          <p:cNvGrpSpPr/>
          <p:nvPr/>
        </p:nvGrpSpPr>
        <p:grpSpPr>
          <a:xfrm>
            <a:off x="3025775" y="2468563"/>
            <a:ext cx="2960688" cy="3154362"/>
            <a:chOff x="1906" y="1189"/>
            <a:chExt cx="1865" cy="1987"/>
          </a:xfrm>
        </p:grpSpPr>
        <p:grpSp>
          <p:nvGrpSpPr>
            <p:cNvPr id="9237" name="Group 18"/>
            <p:cNvGrpSpPr/>
            <p:nvPr/>
          </p:nvGrpSpPr>
          <p:grpSpPr>
            <a:xfrm>
              <a:off x="3091" y="1933"/>
              <a:ext cx="680" cy="544"/>
              <a:chOff x="3135" y="1752"/>
              <a:chExt cx="680" cy="544"/>
            </a:xfrm>
          </p:grpSpPr>
          <p:sp>
            <p:nvSpPr>
              <p:cNvPr id="387091" name="Oval 19"/>
              <p:cNvSpPr>
                <a:spLocks noChangeArrowheads="1"/>
              </p:cNvSpPr>
              <p:nvPr/>
            </p:nvSpPr>
            <p:spPr bwMode="auto">
              <a:xfrm>
                <a:off x="3153" y="1752"/>
                <a:ext cx="635" cy="544"/>
              </a:xfrm>
              <a:prstGeom prst="ellipse">
                <a:avLst/>
              </a:prstGeom>
              <a:solidFill>
                <a:schemeClr val="hlink"/>
              </a:solidFill>
              <a:ln w="15875" algn="ctr">
                <a:noFill/>
                <a:round/>
              </a:ln>
              <a:effectLst>
                <a:outerShdw dist="17961" dir="2700000" algn="ctr" rotWithShape="0">
                  <a:schemeClr val="hlink">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7092" name="Text Box 20"/>
              <p:cNvSpPr txBox="1">
                <a:spLocks noChangeArrowheads="1"/>
              </p:cNvSpPr>
              <p:nvPr/>
            </p:nvSpPr>
            <p:spPr bwMode="auto">
              <a:xfrm>
                <a:off x="3135" y="1815"/>
                <a:ext cx="680" cy="404"/>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spcBef>
                    <a:spcPct val="0"/>
                  </a:spcBef>
                  <a:buClr>
                    <a:schemeClr val="tx1"/>
                  </a:buClr>
                  <a:buSzTx/>
                  <a:buFontTx/>
                  <a:buNone/>
                  <a:defRPr/>
                </a:pPr>
                <a:r>
                  <a:rPr kumimoji="0" lang="zh-CN" altLang="en-US" sz="1800" kern="1200" cap="none" spc="0" normalizeH="0" baseline="0" noProof="0" smtClean="0">
                    <a:latin typeface="Arial" panose="020B0604020202020204" pitchFamily="34" charset="0"/>
                    <a:ea typeface="宋体" panose="02010600030101010101" pitchFamily="2" charset="-122"/>
                    <a:cs typeface="+mn-cs"/>
                  </a:rPr>
                  <a:t>装入</a:t>
                </a:r>
                <a:endParaRPr kumimoji="0" lang="zh-CN" altLang="en-US" sz="1800" kern="1200" cap="none" spc="0" normalizeH="0" baseline="0" noProof="0" smtClean="0">
                  <a:latin typeface="Arial" panose="020B0604020202020204" pitchFamily="34" charset="0"/>
                  <a:ea typeface="宋体" panose="02010600030101010101" pitchFamily="2" charset="-122"/>
                  <a:cs typeface="+mn-cs"/>
                </a:endParaRPr>
              </a:p>
              <a:p>
                <a:pPr marR="0" defTabSz="914400">
                  <a:spcBef>
                    <a:spcPct val="0"/>
                  </a:spcBef>
                  <a:buClr>
                    <a:schemeClr val="tx1"/>
                  </a:buClr>
                  <a:buSzTx/>
                  <a:buFontTx/>
                  <a:buNone/>
                  <a:defRPr/>
                </a:pPr>
                <a:r>
                  <a:rPr kumimoji="0" lang="zh-CN" altLang="en-US" sz="1800" kern="1200" cap="none" spc="0" normalizeH="0" baseline="0" noProof="0" smtClean="0">
                    <a:latin typeface="Arial" panose="020B0604020202020204" pitchFamily="34" charset="0"/>
                    <a:ea typeface="宋体" panose="02010600030101010101" pitchFamily="2" charset="-122"/>
                    <a:cs typeface="+mn-cs"/>
                  </a:rPr>
                  <a:t>模块</a:t>
                </a:r>
                <a:endParaRPr kumimoji="0" lang="zh-CN" altLang="en-US" sz="1800" kern="1200" cap="none" spc="0" normalizeH="0" baseline="0" noProof="0" smtClean="0">
                  <a:latin typeface="Arial" panose="020B0604020202020204" pitchFamily="34" charset="0"/>
                  <a:ea typeface="宋体" panose="02010600030101010101" pitchFamily="2" charset="-122"/>
                  <a:cs typeface="+mn-cs"/>
                </a:endParaRPr>
              </a:p>
            </p:txBody>
          </p:sp>
        </p:grpSp>
        <p:grpSp>
          <p:nvGrpSpPr>
            <p:cNvPr id="9238" name="Group 21"/>
            <p:cNvGrpSpPr/>
            <p:nvPr/>
          </p:nvGrpSpPr>
          <p:grpSpPr>
            <a:xfrm>
              <a:off x="1906" y="1189"/>
              <a:ext cx="680" cy="577"/>
              <a:chOff x="2064" y="1189"/>
              <a:chExt cx="680" cy="577"/>
            </a:xfrm>
          </p:grpSpPr>
          <p:sp>
            <p:nvSpPr>
              <p:cNvPr id="387094" name="Oval 22"/>
              <p:cNvSpPr>
                <a:spLocks noChangeArrowheads="1"/>
              </p:cNvSpPr>
              <p:nvPr/>
            </p:nvSpPr>
            <p:spPr bwMode="auto">
              <a:xfrm>
                <a:off x="2082" y="1207"/>
                <a:ext cx="635" cy="544"/>
              </a:xfrm>
              <a:prstGeom prst="ellipse">
                <a:avLst/>
              </a:prstGeom>
              <a:solidFill>
                <a:schemeClr val="hlink"/>
              </a:solidFill>
              <a:ln w="15875" algn="ctr">
                <a:noFill/>
                <a:round/>
              </a:ln>
              <a:effectLst>
                <a:outerShdw dist="17961" dir="2700000" algn="ctr" rotWithShape="0">
                  <a:schemeClr val="hlink">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7095" name="Text Box 23"/>
              <p:cNvSpPr txBox="1">
                <a:spLocks noChangeArrowheads="1"/>
              </p:cNvSpPr>
              <p:nvPr/>
            </p:nvSpPr>
            <p:spPr bwMode="auto">
              <a:xfrm>
                <a:off x="2064" y="1189"/>
                <a:ext cx="680" cy="577"/>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spcBef>
                    <a:spcPct val="0"/>
                  </a:spcBef>
                  <a:buClr>
                    <a:schemeClr val="tx1"/>
                  </a:buClr>
                  <a:buSzTx/>
                  <a:buFontTx/>
                  <a:buNone/>
                  <a:defRPr/>
                </a:pPr>
                <a:r>
                  <a:rPr kumimoji="0" lang="zh-CN" altLang="en-US" sz="1800" kern="1200" cap="none" spc="0" normalizeH="0" baseline="0" noProof="0" smtClean="0">
                    <a:latin typeface="Arial" panose="020B0604020202020204" pitchFamily="34" charset="0"/>
                    <a:ea typeface="宋体" panose="02010600030101010101" pitchFamily="2" charset="-122"/>
                    <a:cs typeface="+mn-cs"/>
                  </a:rPr>
                  <a:t>其他</a:t>
                </a:r>
                <a:endParaRPr kumimoji="0" lang="zh-CN" altLang="en-US" sz="1800" kern="1200" cap="none" spc="0" normalizeH="0" baseline="0" noProof="0" smtClean="0">
                  <a:latin typeface="Arial" panose="020B0604020202020204" pitchFamily="34" charset="0"/>
                  <a:ea typeface="宋体" panose="02010600030101010101" pitchFamily="2" charset="-122"/>
                  <a:cs typeface="+mn-cs"/>
                </a:endParaRPr>
              </a:p>
              <a:p>
                <a:pPr marR="0" defTabSz="914400">
                  <a:spcBef>
                    <a:spcPct val="0"/>
                  </a:spcBef>
                  <a:buClr>
                    <a:schemeClr val="tx1"/>
                  </a:buClr>
                  <a:buSzTx/>
                  <a:buFontTx/>
                  <a:buNone/>
                  <a:defRPr/>
                </a:pPr>
                <a:r>
                  <a:rPr kumimoji="0" lang="zh-CN" altLang="en-US" sz="1800" kern="1200" cap="none" spc="0" normalizeH="0" baseline="0" noProof="0" smtClean="0">
                    <a:latin typeface="Arial" panose="020B0604020202020204" pitchFamily="34" charset="0"/>
                    <a:ea typeface="宋体" panose="02010600030101010101" pitchFamily="2" charset="-122"/>
                    <a:cs typeface="+mn-cs"/>
                  </a:rPr>
                  <a:t>目标</a:t>
                </a:r>
                <a:endParaRPr kumimoji="0" lang="zh-CN" altLang="en-US" sz="1800" kern="1200" cap="none" spc="0" normalizeH="0" baseline="0" noProof="0" smtClean="0">
                  <a:latin typeface="Arial" panose="020B0604020202020204" pitchFamily="34" charset="0"/>
                  <a:ea typeface="宋体" panose="02010600030101010101" pitchFamily="2" charset="-122"/>
                  <a:cs typeface="+mn-cs"/>
                </a:endParaRPr>
              </a:p>
              <a:p>
                <a:pPr marR="0" defTabSz="914400">
                  <a:spcBef>
                    <a:spcPct val="0"/>
                  </a:spcBef>
                  <a:buClr>
                    <a:schemeClr val="tx1"/>
                  </a:buClr>
                  <a:buSzTx/>
                  <a:buFontTx/>
                  <a:buNone/>
                  <a:defRPr/>
                </a:pPr>
                <a:r>
                  <a:rPr kumimoji="0" lang="zh-CN" altLang="en-US" sz="1800" kern="1200" cap="none" spc="0" normalizeH="0" baseline="0" noProof="0" smtClean="0">
                    <a:latin typeface="Arial" panose="020B0604020202020204" pitchFamily="34" charset="0"/>
                    <a:ea typeface="宋体" panose="02010600030101010101" pitchFamily="2" charset="-122"/>
                    <a:cs typeface="+mn-cs"/>
                  </a:rPr>
                  <a:t>模块</a:t>
                </a:r>
                <a:endParaRPr kumimoji="0" lang="zh-CN" altLang="en-US" sz="1800" kern="1200" cap="none" spc="0" normalizeH="0" baseline="0" noProof="0" smtClean="0">
                  <a:latin typeface="Arial" panose="020B0604020202020204" pitchFamily="34" charset="0"/>
                  <a:ea typeface="宋体" panose="02010600030101010101" pitchFamily="2" charset="-122"/>
                  <a:cs typeface="+mn-cs"/>
                </a:endParaRPr>
              </a:p>
            </p:txBody>
          </p:sp>
        </p:grpSp>
        <p:grpSp>
          <p:nvGrpSpPr>
            <p:cNvPr id="9239" name="Group 24"/>
            <p:cNvGrpSpPr/>
            <p:nvPr/>
          </p:nvGrpSpPr>
          <p:grpSpPr>
            <a:xfrm>
              <a:off x="1906" y="2632"/>
              <a:ext cx="680" cy="544"/>
              <a:chOff x="2064" y="2632"/>
              <a:chExt cx="680" cy="544"/>
            </a:xfrm>
          </p:grpSpPr>
          <p:sp>
            <p:nvSpPr>
              <p:cNvPr id="387097" name="Oval 25"/>
              <p:cNvSpPr>
                <a:spLocks noChangeArrowheads="1"/>
              </p:cNvSpPr>
              <p:nvPr/>
            </p:nvSpPr>
            <p:spPr bwMode="auto">
              <a:xfrm>
                <a:off x="2082" y="2632"/>
                <a:ext cx="635" cy="544"/>
              </a:xfrm>
              <a:prstGeom prst="ellipse">
                <a:avLst/>
              </a:prstGeom>
              <a:solidFill>
                <a:schemeClr val="hlink"/>
              </a:solidFill>
              <a:ln w="15875" algn="ctr">
                <a:noFill/>
                <a:round/>
              </a:ln>
              <a:effectLst>
                <a:outerShdw dist="17961" dir="2700000" algn="ctr" rotWithShape="0">
                  <a:schemeClr val="hlink">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7098" name="Text Box 26"/>
              <p:cNvSpPr txBox="1">
                <a:spLocks noChangeArrowheads="1"/>
              </p:cNvSpPr>
              <p:nvPr/>
            </p:nvSpPr>
            <p:spPr bwMode="auto">
              <a:xfrm>
                <a:off x="2064" y="2698"/>
                <a:ext cx="680" cy="404"/>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spcBef>
                    <a:spcPct val="0"/>
                  </a:spcBef>
                  <a:buClr>
                    <a:schemeClr val="tx1"/>
                  </a:buClr>
                  <a:buSzTx/>
                  <a:buFontTx/>
                  <a:buNone/>
                  <a:defRPr/>
                </a:pPr>
                <a:r>
                  <a:rPr kumimoji="0" lang="zh-CN" altLang="en-US" sz="1800" kern="1200" cap="none" spc="0" normalizeH="0" baseline="0" noProof="0" smtClean="0">
                    <a:latin typeface="Arial" panose="020B0604020202020204" pitchFamily="34" charset="0"/>
                    <a:ea typeface="宋体" panose="02010600030101010101" pitchFamily="2" charset="-122"/>
                    <a:cs typeface="+mn-cs"/>
                  </a:rPr>
                  <a:t>系统库</a:t>
                </a:r>
                <a:endParaRPr kumimoji="0" lang="zh-CN" altLang="en-US" sz="1800" kern="1200" cap="none" spc="0" normalizeH="0" baseline="0" noProof="0" smtClean="0">
                  <a:latin typeface="Arial" panose="020B0604020202020204" pitchFamily="34" charset="0"/>
                  <a:ea typeface="宋体" panose="02010600030101010101" pitchFamily="2" charset="-122"/>
                  <a:cs typeface="+mn-cs"/>
                </a:endParaRPr>
              </a:p>
              <a:p>
                <a:pPr marR="0" defTabSz="914400">
                  <a:spcBef>
                    <a:spcPct val="0"/>
                  </a:spcBef>
                  <a:buClr>
                    <a:schemeClr val="tx1"/>
                  </a:buClr>
                  <a:buSzTx/>
                  <a:buFontTx/>
                  <a:buNone/>
                  <a:defRPr/>
                </a:pPr>
                <a:r>
                  <a:rPr kumimoji="0" lang="zh-CN" altLang="en-US" sz="1800" kern="1200" cap="none" spc="0" normalizeH="0" baseline="0" noProof="0" smtClean="0">
                    <a:latin typeface="Arial" panose="020B0604020202020204" pitchFamily="34" charset="0"/>
                    <a:ea typeface="宋体" panose="02010600030101010101" pitchFamily="2" charset="-122"/>
                    <a:cs typeface="+mn-cs"/>
                  </a:rPr>
                  <a:t>模块</a:t>
                </a:r>
                <a:endParaRPr kumimoji="0" lang="zh-CN" altLang="en-US" sz="1800" kern="1200" cap="none" spc="0" normalizeH="0" baseline="0" noProof="0" smtClean="0">
                  <a:latin typeface="Arial" panose="020B0604020202020204" pitchFamily="34" charset="0"/>
                  <a:ea typeface="宋体" panose="02010600030101010101" pitchFamily="2" charset="-122"/>
                  <a:cs typeface="+mn-cs"/>
                </a:endParaRPr>
              </a:p>
            </p:txBody>
          </p:sp>
        </p:grpSp>
        <p:sp>
          <p:nvSpPr>
            <p:cNvPr id="387099" name="Line 27"/>
            <p:cNvSpPr>
              <a:spLocks noChangeShapeType="1"/>
            </p:cNvSpPr>
            <p:nvPr/>
          </p:nvSpPr>
          <p:spPr bwMode="auto">
            <a:xfrm>
              <a:off x="2562" y="2205"/>
              <a:ext cx="545" cy="0"/>
            </a:xfrm>
            <a:prstGeom prst="line">
              <a:avLst/>
            </a:prstGeom>
            <a:noFill/>
            <a:ln w="15875">
              <a:solidFill>
                <a:schemeClr val="tx1"/>
              </a:solidFill>
              <a:round/>
              <a:tailEnd type="triangle" w="med" len="med"/>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7100" name="Text Box 28"/>
            <p:cNvSpPr txBox="1">
              <a:spLocks noChangeArrowheads="1"/>
            </p:cNvSpPr>
            <p:nvPr/>
          </p:nvSpPr>
          <p:spPr bwMode="auto">
            <a:xfrm>
              <a:off x="2649" y="1979"/>
              <a:ext cx="499" cy="231"/>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0" lang="zh-CN" altLang="en-US" sz="1800" kern="1200" cap="none" spc="0" normalizeH="0" baseline="0" noProof="0" smtClean="0">
                  <a:latin typeface="Arial" panose="020B0604020202020204" pitchFamily="34" charset="0"/>
                  <a:ea typeface="宋体" panose="02010600030101010101" pitchFamily="2" charset="-122"/>
                  <a:cs typeface="+mn-cs"/>
                </a:rPr>
                <a:t>连接</a:t>
              </a:r>
              <a:endParaRPr kumimoji="0" lang="zh-CN" altLang="en-US" sz="1800" kern="1200" cap="none" spc="0" normalizeH="0" baseline="0" noProof="0" smtClean="0">
                <a:latin typeface="Arial" panose="020B0604020202020204" pitchFamily="34" charset="0"/>
                <a:ea typeface="宋体" panose="02010600030101010101" pitchFamily="2" charset="-122"/>
                <a:cs typeface="+mn-cs"/>
              </a:endParaRPr>
            </a:p>
          </p:txBody>
        </p:sp>
        <p:sp>
          <p:nvSpPr>
            <p:cNvPr id="387101" name="Line 29"/>
            <p:cNvSpPr>
              <a:spLocks noChangeShapeType="1"/>
            </p:cNvSpPr>
            <p:nvPr/>
          </p:nvSpPr>
          <p:spPr bwMode="auto">
            <a:xfrm flipV="1">
              <a:off x="2472" y="2205"/>
              <a:ext cx="272" cy="545"/>
            </a:xfrm>
            <a:prstGeom prst="line">
              <a:avLst/>
            </a:prstGeom>
            <a:noFill/>
            <a:ln w="15875">
              <a:solidFill>
                <a:schemeClr val="tx1"/>
              </a:solidFill>
              <a:round/>
              <a:tailEnd type="triangle" w="med" len="med"/>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7102" name="Line 30"/>
            <p:cNvSpPr>
              <a:spLocks noChangeShapeType="1"/>
            </p:cNvSpPr>
            <p:nvPr/>
          </p:nvSpPr>
          <p:spPr bwMode="auto">
            <a:xfrm>
              <a:off x="2472" y="1661"/>
              <a:ext cx="272" cy="544"/>
            </a:xfrm>
            <a:prstGeom prst="line">
              <a:avLst/>
            </a:prstGeom>
            <a:noFill/>
            <a:ln w="15875">
              <a:solidFill>
                <a:schemeClr val="tx1"/>
              </a:solidFill>
              <a:round/>
              <a:tailEnd type="triangle" w="med" len="med"/>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11" name="Group 31"/>
          <p:cNvGrpSpPr/>
          <p:nvPr/>
        </p:nvGrpSpPr>
        <p:grpSpPr>
          <a:xfrm>
            <a:off x="5940425" y="3578225"/>
            <a:ext cx="2125663" cy="958850"/>
            <a:chOff x="3742" y="1888"/>
            <a:chExt cx="1339" cy="604"/>
          </a:xfrm>
        </p:grpSpPr>
        <p:grpSp>
          <p:nvGrpSpPr>
            <p:cNvPr id="9232" name="Group 32"/>
            <p:cNvGrpSpPr/>
            <p:nvPr/>
          </p:nvGrpSpPr>
          <p:grpSpPr>
            <a:xfrm>
              <a:off x="4401" y="1933"/>
              <a:ext cx="680" cy="559"/>
              <a:chOff x="4195" y="1827"/>
              <a:chExt cx="680" cy="559"/>
            </a:xfrm>
          </p:grpSpPr>
          <p:sp>
            <p:nvSpPr>
              <p:cNvPr id="387105" name="Oval 33"/>
              <p:cNvSpPr>
                <a:spLocks noChangeArrowheads="1"/>
              </p:cNvSpPr>
              <p:nvPr/>
            </p:nvSpPr>
            <p:spPr bwMode="auto">
              <a:xfrm>
                <a:off x="4213" y="1842"/>
                <a:ext cx="635" cy="544"/>
              </a:xfrm>
              <a:prstGeom prst="ellipse">
                <a:avLst/>
              </a:prstGeom>
              <a:solidFill>
                <a:schemeClr val="hlink"/>
              </a:solidFill>
              <a:ln w="15875" algn="ctr">
                <a:noFill/>
                <a:round/>
              </a:ln>
              <a:effectLst>
                <a:outerShdw dist="17961" dir="2700000" algn="ctr" rotWithShape="0">
                  <a:schemeClr val="hlink">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7106" name="Text Box 34"/>
              <p:cNvSpPr txBox="1">
                <a:spLocks noChangeArrowheads="1"/>
              </p:cNvSpPr>
              <p:nvPr/>
            </p:nvSpPr>
            <p:spPr bwMode="auto">
              <a:xfrm>
                <a:off x="4195" y="1827"/>
                <a:ext cx="680" cy="520"/>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spcBef>
                    <a:spcPct val="0"/>
                  </a:spcBef>
                  <a:buClr>
                    <a:schemeClr val="tx1"/>
                  </a:buClr>
                  <a:buSzTx/>
                  <a:buFontTx/>
                  <a:buNone/>
                  <a:defRPr/>
                </a:pPr>
                <a:r>
                  <a:rPr kumimoji="0" lang="zh-CN" altLang="en-US" sz="1600" kern="1200" cap="none" spc="0" normalizeH="0" baseline="0" noProof="0" smtClean="0">
                    <a:latin typeface="Arial" panose="020B0604020202020204" pitchFamily="34" charset="0"/>
                    <a:ea typeface="宋体" panose="02010600030101010101" pitchFamily="2" charset="-122"/>
                    <a:cs typeface="+mn-cs"/>
                  </a:rPr>
                  <a:t>内存中</a:t>
                </a:r>
                <a:endParaRPr kumimoji="0" lang="zh-CN" altLang="en-US" sz="1600" kern="1200" cap="none" spc="0" normalizeH="0" baseline="0" noProof="0" smtClean="0">
                  <a:latin typeface="Arial" panose="020B0604020202020204" pitchFamily="34" charset="0"/>
                  <a:ea typeface="宋体" panose="02010600030101010101" pitchFamily="2" charset="-122"/>
                  <a:cs typeface="+mn-cs"/>
                </a:endParaRPr>
              </a:p>
              <a:p>
                <a:pPr marR="0" defTabSz="914400">
                  <a:spcBef>
                    <a:spcPct val="0"/>
                  </a:spcBef>
                  <a:buClr>
                    <a:schemeClr val="tx1"/>
                  </a:buClr>
                  <a:buSzTx/>
                  <a:buFontTx/>
                  <a:buNone/>
                  <a:defRPr/>
                </a:pPr>
                <a:r>
                  <a:rPr kumimoji="0" lang="zh-CN" altLang="en-US" sz="1600" kern="1200" cap="none" spc="0" normalizeH="0" baseline="0" noProof="0" smtClean="0">
                    <a:latin typeface="Arial" panose="020B0604020202020204" pitchFamily="34" charset="0"/>
                    <a:ea typeface="宋体" panose="02010600030101010101" pitchFamily="2" charset="-122"/>
                    <a:cs typeface="+mn-cs"/>
                  </a:rPr>
                  <a:t>二进制</a:t>
                </a:r>
                <a:endParaRPr kumimoji="0" lang="zh-CN" altLang="en-US" sz="1600" kern="1200" cap="none" spc="0" normalizeH="0" baseline="0" noProof="0" smtClean="0">
                  <a:latin typeface="Arial" panose="020B0604020202020204" pitchFamily="34" charset="0"/>
                  <a:ea typeface="宋体" panose="02010600030101010101" pitchFamily="2" charset="-122"/>
                  <a:cs typeface="+mn-cs"/>
                </a:endParaRPr>
              </a:p>
              <a:p>
                <a:pPr marR="0" defTabSz="914400">
                  <a:spcBef>
                    <a:spcPct val="0"/>
                  </a:spcBef>
                  <a:buClr>
                    <a:schemeClr val="tx1"/>
                  </a:buClr>
                  <a:buSzTx/>
                  <a:buFontTx/>
                  <a:buNone/>
                  <a:defRPr/>
                </a:pPr>
                <a:r>
                  <a:rPr kumimoji="0" lang="zh-CN" altLang="en-US" sz="1600" kern="1200" cap="none" spc="0" normalizeH="0" baseline="0" noProof="0" smtClean="0">
                    <a:latin typeface="Arial" panose="020B0604020202020204" pitchFamily="34" charset="0"/>
                    <a:ea typeface="宋体" panose="02010600030101010101" pitchFamily="2" charset="-122"/>
                    <a:cs typeface="+mn-cs"/>
                  </a:rPr>
                  <a:t>内存映像</a:t>
                </a:r>
                <a:endParaRPr kumimoji="0" lang="zh-CN" altLang="en-US" sz="1600" kern="1200" cap="none" spc="0" normalizeH="0" baseline="0" noProof="0" smtClean="0">
                  <a:latin typeface="Arial" panose="020B0604020202020204" pitchFamily="34" charset="0"/>
                  <a:ea typeface="宋体" panose="02010600030101010101" pitchFamily="2" charset="-122"/>
                  <a:cs typeface="+mn-cs"/>
                </a:endParaRPr>
              </a:p>
            </p:txBody>
          </p:sp>
        </p:grpSp>
        <p:sp>
          <p:nvSpPr>
            <p:cNvPr id="387107" name="Line 35"/>
            <p:cNvSpPr>
              <a:spLocks noChangeShapeType="1"/>
            </p:cNvSpPr>
            <p:nvPr/>
          </p:nvSpPr>
          <p:spPr bwMode="auto">
            <a:xfrm>
              <a:off x="3742" y="2205"/>
              <a:ext cx="680" cy="0"/>
            </a:xfrm>
            <a:prstGeom prst="line">
              <a:avLst/>
            </a:prstGeom>
            <a:noFill/>
            <a:ln w="15875">
              <a:solidFill>
                <a:schemeClr val="tx1"/>
              </a:solidFill>
              <a:round/>
              <a:tailEnd type="triangle" w="med" len="med"/>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7108" name="Text Box 36"/>
            <p:cNvSpPr txBox="1">
              <a:spLocks noChangeArrowheads="1"/>
            </p:cNvSpPr>
            <p:nvPr/>
          </p:nvSpPr>
          <p:spPr bwMode="auto">
            <a:xfrm>
              <a:off x="3742" y="1888"/>
              <a:ext cx="499" cy="231"/>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0" lang="zh-CN" altLang="en-US" sz="1800" kern="1200" cap="none" spc="0" normalizeH="0" baseline="0" noProof="0" smtClean="0">
                  <a:latin typeface="Arial" panose="020B0604020202020204" pitchFamily="34" charset="0"/>
                  <a:ea typeface="宋体" panose="02010600030101010101" pitchFamily="2" charset="-122"/>
                  <a:cs typeface="+mn-cs"/>
                </a:rPr>
                <a:t>装入</a:t>
              </a:r>
              <a:endParaRPr kumimoji="0" lang="zh-CN" altLang="en-US" sz="1800" kern="1200" cap="none" spc="0" normalizeH="0" baseline="0" noProof="0" smtClean="0">
                <a:latin typeface="Arial" panose="020B0604020202020204" pitchFamily="34" charset="0"/>
                <a:ea typeface="宋体" panose="02010600030101010101" pitchFamily="2" charset="-122"/>
                <a:cs typeface="+mn-cs"/>
              </a:endParaRPr>
            </a:p>
          </p:txBody>
        </p:sp>
      </p:grpSp>
      <p:grpSp>
        <p:nvGrpSpPr>
          <p:cNvPr id="13" name="Group 37"/>
          <p:cNvGrpSpPr/>
          <p:nvPr/>
        </p:nvGrpSpPr>
        <p:grpSpPr>
          <a:xfrm>
            <a:off x="4932363" y="4225925"/>
            <a:ext cx="2087562" cy="1392238"/>
            <a:chOff x="3107" y="2296"/>
            <a:chExt cx="1315" cy="877"/>
          </a:xfrm>
        </p:grpSpPr>
        <p:grpSp>
          <p:nvGrpSpPr>
            <p:cNvPr id="9228" name="Group 38"/>
            <p:cNvGrpSpPr/>
            <p:nvPr/>
          </p:nvGrpSpPr>
          <p:grpSpPr>
            <a:xfrm>
              <a:off x="3107" y="2614"/>
              <a:ext cx="680" cy="559"/>
              <a:chOff x="4195" y="1827"/>
              <a:chExt cx="680" cy="559"/>
            </a:xfrm>
          </p:grpSpPr>
          <p:sp>
            <p:nvSpPr>
              <p:cNvPr id="387111" name="Oval 39"/>
              <p:cNvSpPr>
                <a:spLocks noChangeArrowheads="1"/>
              </p:cNvSpPr>
              <p:nvPr/>
            </p:nvSpPr>
            <p:spPr bwMode="auto">
              <a:xfrm>
                <a:off x="4213" y="1842"/>
                <a:ext cx="635" cy="544"/>
              </a:xfrm>
              <a:prstGeom prst="ellipse">
                <a:avLst/>
              </a:prstGeom>
              <a:solidFill>
                <a:schemeClr val="hlink"/>
              </a:solidFill>
              <a:ln w="15875" algn="ctr">
                <a:noFill/>
                <a:round/>
              </a:ln>
              <a:effectLst>
                <a:outerShdw dist="17961" dir="2700000" algn="ctr" rotWithShape="0">
                  <a:schemeClr val="hlink">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7112" name="Text Box 40"/>
              <p:cNvSpPr txBox="1">
                <a:spLocks noChangeArrowheads="1"/>
              </p:cNvSpPr>
              <p:nvPr/>
            </p:nvSpPr>
            <p:spPr bwMode="auto">
              <a:xfrm>
                <a:off x="4195" y="1827"/>
                <a:ext cx="680" cy="520"/>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spcBef>
                    <a:spcPct val="0"/>
                  </a:spcBef>
                  <a:buClr>
                    <a:schemeClr val="tx1"/>
                  </a:buClr>
                  <a:buSzTx/>
                  <a:buFontTx/>
                  <a:buNone/>
                  <a:defRPr/>
                </a:pPr>
                <a:r>
                  <a:rPr kumimoji="0" lang="zh-CN" altLang="en-US" sz="1600" kern="1200" cap="none" spc="0" normalizeH="0" baseline="0" noProof="0" smtClean="0">
                    <a:latin typeface="Arial" panose="020B0604020202020204" pitchFamily="34" charset="0"/>
                    <a:ea typeface="宋体" panose="02010600030101010101" pitchFamily="2" charset="-122"/>
                    <a:cs typeface="+mn-cs"/>
                  </a:rPr>
                  <a:t>动态</a:t>
                </a:r>
                <a:endParaRPr kumimoji="0" lang="zh-CN" altLang="en-US" sz="1600" kern="1200" cap="none" spc="0" normalizeH="0" baseline="0" noProof="0" smtClean="0">
                  <a:latin typeface="Arial" panose="020B0604020202020204" pitchFamily="34" charset="0"/>
                  <a:ea typeface="宋体" panose="02010600030101010101" pitchFamily="2" charset="-122"/>
                  <a:cs typeface="+mn-cs"/>
                </a:endParaRPr>
              </a:p>
              <a:p>
                <a:pPr marR="0" defTabSz="914400">
                  <a:spcBef>
                    <a:spcPct val="0"/>
                  </a:spcBef>
                  <a:buClr>
                    <a:schemeClr val="tx1"/>
                  </a:buClr>
                  <a:buSzTx/>
                  <a:buFontTx/>
                  <a:buNone/>
                  <a:defRPr/>
                </a:pPr>
                <a:r>
                  <a:rPr kumimoji="0" lang="zh-CN" altLang="en-US" sz="1600" kern="1200" cap="none" spc="0" normalizeH="0" baseline="0" noProof="0" smtClean="0">
                    <a:latin typeface="Arial" panose="020B0604020202020204" pitchFamily="34" charset="0"/>
                    <a:ea typeface="宋体" panose="02010600030101010101" pitchFamily="2" charset="-122"/>
                    <a:cs typeface="+mn-cs"/>
                  </a:rPr>
                  <a:t>装入的</a:t>
                </a:r>
                <a:endParaRPr kumimoji="0" lang="zh-CN" altLang="en-US" sz="1600" kern="1200" cap="none" spc="0" normalizeH="0" baseline="0" noProof="0" smtClean="0">
                  <a:latin typeface="Arial" panose="020B0604020202020204" pitchFamily="34" charset="0"/>
                  <a:ea typeface="宋体" panose="02010600030101010101" pitchFamily="2" charset="-122"/>
                  <a:cs typeface="+mn-cs"/>
                </a:endParaRPr>
              </a:p>
              <a:p>
                <a:pPr marR="0" defTabSz="914400">
                  <a:spcBef>
                    <a:spcPct val="0"/>
                  </a:spcBef>
                  <a:buClr>
                    <a:schemeClr val="tx1"/>
                  </a:buClr>
                  <a:buSzTx/>
                  <a:buFontTx/>
                  <a:buNone/>
                  <a:defRPr/>
                </a:pPr>
                <a:r>
                  <a:rPr kumimoji="0" lang="zh-CN" altLang="en-US" sz="1600" kern="1200" cap="none" spc="0" normalizeH="0" baseline="0" noProof="0" smtClean="0">
                    <a:latin typeface="Arial" panose="020B0604020202020204" pitchFamily="34" charset="0"/>
                    <a:ea typeface="宋体" panose="02010600030101010101" pitchFamily="2" charset="-122"/>
                    <a:cs typeface="+mn-cs"/>
                  </a:rPr>
                  <a:t>系统库</a:t>
                </a:r>
                <a:endParaRPr kumimoji="0" lang="zh-CN" altLang="en-US" sz="1600" kern="1200" cap="none" spc="0" normalizeH="0" baseline="0" noProof="0" smtClean="0">
                  <a:latin typeface="Arial" panose="020B0604020202020204" pitchFamily="34" charset="0"/>
                  <a:ea typeface="宋体" panose="02010600030101010101" pitchFamily="2" charset="-122"/>
                  <a:cs typeface="+mn-cs"/>
                </a:endParaRPr>
              </a:p>
            </p:txBody>
          </p:sp>
        </p:grpSp>
        <p:sp>
          <p:nvSpPr>
            <p:cNvPr id="387113" name="Line 41"/>
            <p:cNvSpPr>
              <a:spLocks noChangeShapeType="1"/>
            </p:cNvSpPr>
            <p:nvPr/>
          </p:nvSpPr>
          <p:spPr bwMode="auto">
            <a:xfrm flipV="1">
              <a:off x="3742" y="2296"/>
              <a:ext cx="680" cy="544"/>
            </a:xfrm>
            <a:prstGeom prst="line">
              <a:avLst/>
            </a:prstGeom>
            <a:noFill/>
            <a:ln w="15875">
              <a:solidFill>
                <a:schemeClr val="tx1"/>
              </a:solidFill>
              <a:round/>
              <a:tailEnd type="triangle" w="med" len="med"/>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387114" name="Line 42"/>
          <p:cNvSpPr>
            <a:spLocks noChangeShapeType="1"/>
          </p:cNvSpPr>
          <p:nvPr/>
        </p:nvSpPr>
        <p:spPr bwMode="auto">
          <a:xfrm>
            <a:off x="6588125" y="1773238"/>
            <a:ext cx="0" cy="4464050"/>
          </a:xfrm>
          <a:prstGeom prst="line">
            <a:avLst/>
          </a:prstGeom>
          <a:noFill/>
          <a:ln w="15875">
            <a:solidFill>
              <a:schemeClr val="tx2"/>
            </a:solidFill>
            <a:prstDash val="dash"/>
            <a:round/>
          </a:ln>
          <a:effectLst>
            <a:outerShdw dist="17961" dir="2700000" algn="ctr" rotWithShape="0">
              <a:schemeClr val="tx2">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7115" name="Text Box 43"/>
          <p:cNvSpPr txBox="1">
            <a:spLocks noChangeArrowheads="1"/>
          </p:cNvSpPr>
          <p:nvPr/>
        </p:nvSpPr>
        <p:spPr bwMode="auto">
          <a:xfrm>
            <a:off x="3563938" y="5776913"/>
            <a:ext cx="1368425" cy="366713"/>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0" lang="zh-CN" altLang="en-US" sz="1800" kern="1200" cap="none" spc="0" normalizeH="0" baseline="0" noProof="0" smtClean="0">
                <a:latin typeface="Arial" panose="020B0604020202020204" pitchFamily="34" charset="0"/>
                <a:ea typeface="宋体" panose="02010600030101010101" pitchFamily="2" charset="-122"/>
                <a:cs typeface="+mn-cs"/>
              </a:rPr>
              <a:t>静态的程序</a:t>
            </a:r>
            <a:endParaRPr kumimoji="0" lang="zh-CN" altLang="en-US" sz="1800" kern="1200" cap="none" spc="0" normalizeH="0" baseline="0" noProof="0" smtClean="0">
              <a:latin typeface="Arial" panose="020B0604020202020204" pitchFamily="34" charset="0"/>
              <a:ea typeface="宋体" panose="02010600030101010101" pitchFamily="2" charset="-122"/>
              <a:cs typeface="+mn-cs"/>
            </a:endParaRPr>
          </a:p>
        </p:txBody>
      </p:sp>
      <p:sp>
        <p:nvSpPr>
          <p:cNvPr id="387116" name="Text Box 44"/>
          <p:cNvSpPr txBox="1">
            <a:spLocks noChangeArrowheads="1"/>
          </p:cNvSpPr>
          <p:nvPr/>
        </p:nvSpPr>
        <p:spPr bwMode="auto">
          <a:xfrm>
            <a:off x="6877050" y="5743575"/>
            <a:ext cx="1368425" cy="366713"/>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0" lang="zh-CN" altLang="en-US" sz="1800" kern="1200" cap="none" spc="0" normalizeH="0" baseline="0" noProof="0" smtClean="0">
                <a:latin typeface="Arial" panose="020B0604020202020204" pitchFamily="34" charset="0"/>
                <a:ea typeface="宋体" panose="02010600030101010101" pitchFamily="2" charset="-122"/>
                <a:cs typeface="+mn-cs"/>
              </a:rPr>
              <a:t>运行的进程</a:t>
            </a:r>
            <a:endParaRPr kumimoji="0" lang="zh-CN" altLang="en-US" sz="1800" kern="1200" cap="none" spc="0" normalizeH="0" baseline="0" noProof="0" smtClean="0">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7075">
                                            <p:txEl>
                                              <p:charRg st="0" end="7"/>
                                            </p:txEl>
                                          </p:spTgt>
                                        </p:tgtEl>
                                        <p:attrNameLst>
                                          <p:attrName>style.visibility</p:attrName>
                                        </p:attrNameLst>
                                      </p:cBhvr>
                                      <p:to>
                                        <p:strVal val="visible"/>
                                      </p:to>
                                    </p:set>
                                    <p:animEffect transition="in" filter="wipe(left)">
                                      <p:cBhvr>
                                        <p:cTn id="7" dur="500"/>
                                        <p:tgtEl>
                                          <p:spTgt spid="387075">
                                            <p:txEl>
                                              <p:charRg st="0" end="7"/>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87075">
                                            <p:txEl>
                                              <p:charRg st="7" end="19"/>
                                            </p:txEl>
                                          </p:spTgt>
                                        </p:tgtEl>
                                        <p:attrNameLst>
                                          <p:attrName>style.visibility</p:attrName>
                                        </p:attrNameLst>
                                      </p:cBhvr>
                                      <p:to>
                                        <p:strVal val="visible"/>
                                      </p:to>
                                    </p:set>
                                    <p:animEffect transition="in" filter="wipe(left)">
                                      <p:cBhvr>
                                        <p:cTn id="10" dur="500"/>
                                        <p:tgtEl>
                                          <p:spTgt spid="387075">
                                            <p:txEl>
                                              <p:charRg st="7" end="1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ppt_x</p:attrName>
                                        </p:attrNameLst>
                                      </p:cBhvr>
                                      <p:tavLst>
                                        <p:tav tm="0">
                                          <p:val>
                                            <p:strVal val="#ppt_x-#ppt_w/2"/>
                                          </p:val>
                                        </p:tav>
                                        <p:tav tm="100000">
                                          <p:val>
                                            <p:strVal val="#ppt_x"/>
                                          </p:val>
                                        </p:tav>
                                      </p:tavLst>
                                    </p:anim>
                                    <p:anim calcmode="lin" valueType="num">
                                      <p:cBhvr>
                                        <p:cTn id="16" dur="500" fill="hold"/>
                                        <p:tgtEl>
                                          <p:spTgt spid="2"/>
                                        </p:tgtEl>
                                        <p:attrNameLst>
                                          <p:attrName>ppt_y</p:attrName>
                                        </p:attrNameLst>
                                      </p:cBhvr>
                                      <p:tavLst>
                                        <p:tav tm="0">
                                          <p:val>
                                            <p:strVal val="#ppt_y"/>
                                          </p:val>
                                        </p:tav>
                                        <p:tav tm="100000">
                                          <p:val>
                                            <p:strVal val="#ppt_y"/>
                                          </p:val>
                                        </p:tav>
                                      </p:tavLst>
                                    </p:anim>
                                    <p:anim calcmode="lin" valueType="num">
                                      <p:cBhvr>
                                        <p:cTn id="17" dur="500" fill="hold"/>
                                        <p:tgtEl>
                                          <p:spTgt spid="2"/>
                                        </p:tgtEl>
                                        <p:attrNameLst>
                                          <p:attrName>ppt_w</p:attrName>
                                        </p:attrNameLst>
                                      </p:cBhvr>
                                      <p:tavLst>
                                        <p:tav tm="0">
                                          <p:val>
                                            <p:fltVal val="0.000000"/>
                                          </p:val>
                                        </p:tav>
                                        <p:tav tm="100000">
                                          <p:val>
                                            <p:strVal val="#ppt_w"/>
                                          </p:val>
                                        </p:tav>
                                      </p:tavLst>
                                    </p:anim>
                                    <p:anim calcmode="lin" valueType="num">
                                      <p:cBhvr>
                                        <p:cTn id="1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ppt_x</p:attrName>
                                        </p:attrNameLst>
                                      </p:cBhvr>
                                      <p:tavLst>
                                        <p:tav tm="0">
                                          <p:val>
                                            <p:strVal val="#ppt_x-#ppt_w/2"/>
                                          </p:val>
                                        </p:tav>
                                        <p:tav tm="100000">
                                          <p:val>
                                            <p:strVal val="#ppt_x"/>
                                          </p:val>
                                        </p:tav>
                                      </p:tavLst>
                                    </p:anim>
                                    <p:anim calcmode="lin" valueType="num">
                                      <p:cBhvr>
                                        <p:cTn id="24" dur="500" fill="hold"/>
                                        <p:tgtEl>
                                          <p:spTgt spid="5"/>
                                        </p:tgtEl>
                                        <p:attrNameLst>
                                          <p:attrName>ppt_y</p:attrName>
                                        </p:attrNameLst>
                                      </p:cBhvr>
                                      <p:tavLst>
                                        <p:tav tm="0">
                                          <p:val>
                                            <p:strVal val="#ppt_y"/>
                                          </p:val>
                                        </p:tav>
                                        <p:tav tm="100000">
                                          <p:val>
                                            <p:strVal val="#ppt_y"/>
                                          </p:val>
                                        </p:tav>
                                      </p:tavLst>
                                    </p:anim>
                                    <p:anim calcmode="lin" valueType="num">
                                      <p:cBhvr>
                                        <p:cTn id="25" dur="500" fill="hold"/>
                                        <p:tgtEl>
                                          <p:spTgt spid="5"/>
                                        </p:tgtEl>
                                        <p:attrNameLst>
                                          <p:attrName>ppt_w</p:attrName>
                                        </p:attrNameLst>
                                      </p:cBhvr>
                                      <p:tavLst>
                                        <p:tav tm="0">
                                          <p:val>
                                            <p:fltVal val="0.000000"/>
                                          </p:val>
                                        </p:tav>
                                        <p:tav tm="100000">
                                          <p:val>
                                            <p:strVal val="#ppt_w"/>
                                          </p:val>
                                        </p:tav>
                                      </p:tavLst>
                                    </p:anim>
                                    <p:anim calcmode="lin" valueType="num">
                                      <p:cBhvr>
                                        <p:cTn id="26"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ppt_x</p:attrName>
                                        </p:attrNameLst>
                                      </p:cBhvr>
                                      <p:tavLst>
                                        <p:tav tm="0">
                                          <p:val>
                                            <p:strVal val="#ppt_x-#ppt_w/2"/>
                                          </p:val>
                                        </p:tav>
                                        <p:tav tm="100000">
                                          <p:val>
                                            <p:strVal val="#ppt_x"/>
                                          </p:val>
                                        </p:tav>
                                      </p:tavLst>
                                    </p:anim>
                                    <p:anim calcmode="lin" valueType="num">
                                      <p:cBhvr>
                                        <p:cTn id="32" dur="500" fill="hold"/>
                                        <p:tgtEl>
                                          <p:spTgt spid="7"/>
                                        </p:tgtEl>
                                        <p:attrNameLst>
                                          <p:attrName>ppt_y</p:attrName>
                                        </p:attrNameLst>
                                      </p:cBhvr>
                                      <p:tavLst>
                                        <p:tav tm="0">
                                          <p:val>
                                            <p:strVal val="#ppt_y"/>
                                          </p:val>
                                        </p:tav>
                                        <p:tav tm="100000">
                                          <p:val>
                                            <p:strVal val="#ppt_y"/>
                                          </p:val>
                                        </p:tav>
                                      </p:tavLst>
                                    </p:anim>
                                    <p:anim calcmode="lin" valueType="num">
                                      <p:cBhvr>
                                        <p:cTn id="33" dur="500" fill="hold"/>
                                        <p:tgtEl>
                                          <p:spTgt spid="7"/>
                                        </p:tgtEl>
                                        <p:attrNameLst>
                                          <p:attrName>ppt_w</p:attrName>
                                        </p:attrNameLst>
                                      </p:cBhvr>
                                      <p:tavLst>
                                        <p:tav tm="0">
                                          <p:val>
                                            <p:fltVal val="0.000000"/>
                                          </p:val>
                                        </p:tav>
                                        <p:tav tm="100000">
                                          <p:val>
                                            <p:strVal val="#ppt_w"/>
                                          </p:val>
                                        </p:tav>
                                      </p:tavLst>
                                    </p:anim>
                                    <p:anim calcmode="lin" valueType="num">
                                      <p:cBhvr>
                                        <p:cTn id="34"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ppt_x</p:attrName>
                                        </p:attrNameLst>
                                      </p:cBhvr>
                                      <p:tavLst>
                                        <p:tav tm="0">
                                          <p:val>
                                            <p:strVal val="#ppt_x-#ppt_w/2"/>
                                          </p:val>
                                        </p:tav>
                                        <p:tav tm="100000">
                                          <p:val>
                                            <p:strVal val="#ppt_x"/>
                                          </p:val>
                                        </p:tav>
                                      </p:tavLst>
                                    </p:anim>
                                    <p:anim calcmode="lin" valueType="num">
                                      <p:cBhvr>
                                        <p:cTn id="40" dur="500" fill="hold"/>
                                        <p:tgtEl>
                                          <p:spTgt spid="11"/>
                                        </p:tgtEl>
                                        <p:attrNameLst>
                                          <p:attrName>ppt_y</p:attrName>
                                        </p:attrNameLst>
                                      </p:cBhvr>
                                      <p:tavLst>
                                        <p:tav tm="0">
                                          <p:val>
                                            <p:strVal val="#ppt_y"/>
                                          </p:val>
                                        </p:tav>
                                        <p:tav tm="100000">
                                          <p:val>
                                            <p:strVal val="#ppt_y"/>
                                          </p:val>
                                        </p:tav>
                                      </p:tavLst>
                                    </p:anim>
                                    <p:anim calcmode="lin" valueType="num">
                                      <p:cBhvr>
                                        <p:cTn id="41" dur="500" fill="hold"/>
                                        <p:tgtEl>
                                          <p:spTgt spid="11"/>
                                        </p:tgtEl>
                                        <p:attrNameLst>
                                          <p:attrName>ppt_w</p:attrName>
                                        </p:attrNameLst>
                                      </p:cBhvr>
                                      <p:tavLst>
                                        <p:tav tm="0">
                                          <p:val>
                                            <p:fltVal val="0.000000"/>
                                          </p:val>
                                        </p:tav>
                                        <p:tav tm="100000">
                                          <p:val>
                                            <p:strVal val="#ppt_w"/>
                                          </p:val>
                                        </p:tav>
                                      </p:tavLst>
                                    </p:anim>
                                    <p:anim calcmode="lin" valueType="num">
                                      <p:cBhvr>
                                        <p:cTn id="42" dur="500" fill="hold"/>
                                        <p:tgtEl>
                                          <p:spTgt spid="11"/>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8"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p:cTn id="47" dur="500" fill="hold"/>
                                        <p:tgtEl>
                                          <p:spTgt spid="13"/>
                                        </p:tgtEl>
                                        <p:attrNameLst>
                                          <p:attrName>ppt_x</p:attrName>
                                        </p:attrNameLst>
                                      </p:cBhvr>
                                      <p:tavLst>
                                        <p:tav tm="0">
                                          <p:val>
                                            <p:strVal val="#ppt_x-#ppt_w/2"/>
                                          </p:val>
                                        </p:tav>
                                        <p:tav tm="100000">
                                          <p:val>
                                            <p:strVal val="#ppt_x"/>
                                          </p:val>
                                        </p:tav>
                                      </p:tavLst>
                                    </p:anim>
                                    <p:anim calcmode="lin" valueType="num">
                                      <p:cBhvr>
                                        <p:cTn id="48" dur="500" fill="hold"/>
                                        <p:tgtEl>
                                          <p:spTgt spid="13"/>
                                        </p:tgtEl>
                                        <p:attrNameLst>
                                          <p:attrName>ppt_y</p:attrName>
                                        </p:attrNameLst>
                                      </p:cBhvr>
                                      <p:tavLst>
                                        <p:tav tm="0">
                                          <p:val>
                                            <p:strVal val="#ppt_y"/>
                                          </p:val>
                                        </p:tav>
                                        <p:tav tm="100000">
                                          <p:val>
                                            <p:strVal val="#ppt_y"/>
                                          </p:val>
                                        </p:tav>
                                      </p:tavLst>
                                    </p:anim>
                                    <p:anim calcmode="lin" valueType="num">
                                      <p:cBhvr>
                                        <p:cTn id="49" dur="500" fill="hold"/>
                                        <p:tgtEl>
                                          <p:spTgt spid="13"/>
                                        </p:tgtEl>
                                        <p:attrNameLst>
                                          <p:attrName>ppt_w</p:attrName>
                                        </p:attrNameLst>
                                      </p:cBhvr>
                                      <p:tavLst>
                                        <p:tav tm="0">
                                          <p:val>
                                            <p:fltVal val="0.000000"/>
                                          </p:val>
                                        </p:tav>
                                        <p:tav tm="100000">
                                          <p:val>
                                            <p:strVal val="#ppt_w"/>
                                          </p:val>
                                        </p:tav>
                                      </p:tavLst>
                                    </p:anim>
                                    <p:anim calcmode="lin" valueType="num">
                                      <p:cBhvr>
                                        <p:cTn id="50" dur="5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387114"/>
                                        </p:tgtEl>
                                        <p:attrNameLst>
                                          <p:attrName>style.visibility</p:attrName>
                                        </p:attrNameLst>
                                      </p:cBhvr>
                                      <p:to>
                                        <p:strVal val="visible"/>
                                      </p:to>
                                    </p:set>
                                    <p:animEffect transition="in" filter="box(in)">
                                      <p:cBhvr>
                                        <p:cTn id="55" dur="500"/>
                                        <p:tgtEl>
                                          <p:spTgt spid="387114"/>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387115"/>
                                        </p:tgtEl>
                                        <p:attrNameLst>
                                          <p:attrName>style.visibility</p:attrName>
                                        </p:attrNameLst>
                                      </p:cBhvr>
                                      <p:to>
                                        <p:strVal val="visible"/>
                                      </p:to>
                                    </p:set>
                                    <p:animEffect transition="in" filter="box(in)">
                                      <p:cBhvr>
                                        <p:cTn id="58" dur="500"/>
                                        <p:tgtEl>
                                          <p:spTgt spid="387115"/>
                                        </p:tgtEl>
                                      </p:cBhvr>
                                    </p:animEffect>
                                  </p:childTnLst>
                                </p:cTn>
                              </p:par>
                              <p:par>
                                <p:cTn id="59" presetID="4" presetClass="entr" presetSubtype="16" fill="hold" grpId="0" nodeType="withEffect">
                                  <p:stCondLst>
                                    <p:cond delay="0"/>
                                  </p:stCondLst>
                                  <p:childTnLst>
                                    <p:set>
                                      <p:cBhvr>
                                        <p:cTn id="60" dur="1" fill="hold">
                                          <p:stCondLst>
                                            <p:cond delay="0"/>
                                          </p:stCondLst>
                                        </p:cTn>
                                        <p:tgtEl>
                                          <p:spTgt spid="387116"/>
                                        </p:tgtEl>
                                        <p:attrNameLst>
                                          <p:attrName>style.visibility</p:attrName>
                                        </p:attrNameLst>
                                      </p:cBhvr>
                                      <p:to>
                                        <p:strVal val="visible"/>
                                      </p:to>
                                    </p:set>
                                    <p:animEffect transition="in" filter="box(in)">
                                      <p:cBhvr>
                                        <p:cTn id="61" dur="500"/>
                                        <p:tgtEl>
                                          <p:spTgt spid="387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7075" grpId="0" build="p"/>
      <p:bldP spid="387115" grpId="0"/>
      <p:bldP spid="38711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3"/>
          <p:cNvSpPr/>
          <p:nvPr/>
        </p:nvSpPr>
        <p:spPr>
          <a:xfrm>
            <a:off x="611188" y="1341438"/>
            <a:ext cx="8001000" cy="609600"/>
          </a:xfrm>
          <a:prstGeom prst="rect">
            <a:avLst/>
          </a:prstGeom>
          <a:solidFill>
            <a:schemeClr val="bg1"/>
          </a:solidFill>
          <a:ln w="9525">
            <a:noFill/>
          </a:ln>
        </p:spPr>
        <p:txBody>
          <a:bodyPr wrap="none" anchor="ctr"/>
          <a:p>
            <a:pPr algn="l">
              <a:spcBef>
                <a:spcPct val="0"/>
              </a:spcBef>
            </a:pPr>
            <a:endParaRPr lang="zh-CN" altLang="en-US" sz="2000" b="0" dirty="0">
              <a:latin typeface="Tahoma" panose="020B0604030504040204" pitchFamily="34" charset="0"/>
            </a:endParaRPr>
          </a:p>
        </p:txBody>
      </p:sp>
      <p:grpSp>
        <p:nvGrpSpPr>
          <p:cNvPr id="2" name="Group 3"/>
          <p:cNvGrpSpPr/>
          <p:nvPr/>
        </p:nvGrpSpPr>
        <p:grpSpPr>
          <a:xfrm>
            <a:off x="6196013" y="784225"/>
            <a:ext cx="2781300" cy="3292475"/>
            <a:chOff x="3903" y="494"/>
            <a:chExt cx="1752" cy="2074"/>
          </a:xfrm>
        </p:grpSpPr>
        <p:sp>
          <p:nvSpPr>
            <p:cNvPr id="45122" name="Text Box 14"/>
            <p:cNvSpPr txBox="1"/>
            <p:nvPr/>
          </p:nvSpPr>
          <p:spPr>
            <a:xfrm>
              <a:off x="4128" y="676"/>
              <a:ext cx="335" cy="231"/>
            </a:xfrm>
            <a:prstGeom prst="rect">
              <a:avLst/>
            </a:prstGeom>
            <a:noFill/>
            <a:ln w="9525">
              <a:noFill/>
            </a:ln>
          </p:spPr>
          <p:txBody>
            <a:bodyPr wrap="none">
              <a:spAutoFit/>
            </a:bodyPr>
            <a:p>
              <a:pPr algn="r"/>
              <a:r>
                <a:rPr lang="en-US" altLang="zh-CN" sz="1800" dirty="0">
                  <a:latin typeface="宋体" panose="02010600030101010101" pitchFamily="2" charset="-122"/>
                </a:rPr>
                <a:t>20K</a:t>
              </a:r>
              <a:endParaRPr lang="en-US" altLang="zh-CN" sz="1800" dirty="0">
                <a:latin typeface="宋体" panose="02010600030101010101" pitchFamily="2" charset="-122"/>
              </a:endParaRPr>
            </a:p>
          </p:txBody>
        </p:sp>
        <p:grpSp>
          <p:nvGrpSpPr>
            <p:cNvPr id="45123" name="Group 5"/>
            <p:cNvGrpSpPr/>
            <p:nvPr/>
          </p:nvGrpSpPr>
          <p:grpSpPr>
            <a:xfrm>
              <a:off x="3903" y="494"/>
              <a:ext cx="1752" cy="2074"/>
              <a:chOff x="3903" y="494"/>
              <a:chExt cx="1752" cy="2074"/>
            </a:xfrm>
          </p:grpSpPr>
          <p:sp>
            <p:nvSpPr>
              <p:cNvPr id="45124" name="Text Box 12"/>
              <p:cNvSpPr txBox="1"/>
              <p:nvPr/>
            </p:nvSpPr>
            <p:spPr>
              <a:xfrm>
                <a:off x="3903" y="2337"/>
                <a:ext cx="554" cy="231"/>
              </a:xfrm>
              <a:prstGeom prst="rect">
                <a:avLst/>
              </a:prstGeom>
              <a:noFill/>
              <a:ln w="9525">
                <a:noFill/>
              </a:ln>
            </p:spPr>
            <p:txBody>
              <a:bodyPr wrap="none">
                <a:spAutoFit/>
              </a:bodyPr>
              <a:p>
                <a:pPr algn="r"/>
                <a:r>
                  <a:rPr lang="en-US" altLang="zh-CN" sz="1800" dirty="0">
                    <a:latin typeface="宋体" panose="02010600030101010101" pitchFamily="2" charset="-122"/>
                  </a:rPr>
                  <a:t>256K-1</a:t>
                </a:r>
                <a:endParaRPr lang="en-US" altLang="zh-CN" sz="1800" dirty="0">
                  <a:latin typeface="宋体" panose="02010600030101010101" pitchFamily="2" charset="-122"/>
                </a:endParaRPr>
              </a:p>
            </p:txBody>
          </p:sp>
          <p:sp>
            <p:nvSpPr>
              <p:cNvPr id="45125" name="Text Box 15"/>
              <p:cNvSpPr txBox="1"/>
              <p:nvPr/>
            </p:nvSpPr>
            <p:spPr>
              <a:xfrm>
                <a:off x="4055" y="1133"/>
                <a:ext cx="408" cy="230"/>
              </a:xfrm>
              <a:prstGeom prst="rect">
                <a:avLst/>
              </a:prstGeom>
              <a:noFill/>
              <a:ln w="9525">
                <a:noFill/>
              </a:ln>
            </p:spPr>
            <p:txBody>
              <a:bodyPr wrap="none">
                <a:spAutoFit/>
              </a:bodyPr>
              <a:p>
                <a:pPr algn="r"/>
                <a:r>
                  <a:rPr lang="en-US" altLang="zh-CN" sz="1800" dirty="0">
                    <a:latin typeface="宋体" panose="02010600030101010101" pitchFamily="2" charset="-122"/>
                  </a:rPr>
                  <a:t>100K</a:t>
                </a:r>
                <a:endParaRPr lang="en-US" altLang="zh-CN" sz="1800" dirty="0">
                  <a:latin typeface="宋体" panose="02010600030101010101" pitchFamily="2" charset="-122"/>
                </a:endParaRPr>
              </a:p>
            </p:txBody>
          </p:sp>
          <p:sp>
            <p:nvSpPr>
              <p:cNvPr id="45126" name="Text Box 16"/>
              <p:cNvSpPr txBox="1"/>
              <p:nvPr/>
            </p:nvSpPr>
            <p:spPr>
              <a:xfrm>
                <a:off x="4056" y="1584"/>
                <a:ext cx="407" cy="230"/>
              </a:xfrm>
              <a:prstGeom prst="rect">
                <a:avLst/>
              </a:prstGeom>
              <a:noFill/>
              <a:ln w="9525">
                <a:noFill/>
              </a:ln>
            </p:spPr>
            <p:txBody>
              <a:bodyPr wrap="none">
                <a:spAutoFit/>
              </a:bodyPr>
              <a:p>
                <a:pPr algn="r"/>
                <a:r>
                  <a:rPr lang="en-US" altLang="zh-CN" sz="1800" dirty="0">
                    <a:latin typeface="宋体" panose="02010600030101010101" pitchFamily="2" charset="-122"/>
                  </a:rPr>
                  <a:t>160K</a:t>
                </a:r>
                <a:endParaRPr lang="en-US" altLang="zh-CN" sz="1800" dirty="0">
                  <a:latin typeface="宋体" panose="02010600030101010101" pitchFamily="2" charset="-122"/>
                </a:endParaRPr>
              </a:p>
            </p:txBody>
          </p:sp>
          <p:sp>
            <p:nvSpPr>
              <p:cNvPr id="45127" name="Text Box 17"/>
              <p:cNvSpPr txBox="1"/>
              <p:nvPr/>
            </p:nvSpPr>
            <p:spPr>
              <a:xfrm>
                <a:off x="4055" y="2057"/>
                <a:ext cx="408" cy="231"/>
              </a:xfrm>
              <a:prstGeom prst="rect">
                <a:avLst/>
              </a:prstGeom>
              <a:noFill/>
              <a:ln w="9525">
                <a:noFill/>
              </a:ln>
            </p:spPr>
            <p:txBody>
              <a:bodyPr wrap="none">
                <a:spAutoFit/>
              </a:bodyPr>
              <a:p>
                <a:pPr algn="r"/>
                <a:r>
                  <a:rPr lang="en-US" altLang="zh-CN" sz="1800" dirty="0">
                    <a:latin typeface="宋体" panose="02010600030101010101" pitchFamily="2" charset="-122"/>
                  </a:rPr>
                  <a:t>210K</a:t>
                </a:r>
                <a:endParaRPr lang="en-US" altLang="zh-CN" sz="1800" dirty="0">
                  <a:latin typeface="宋体" panose="02010600030101010101" pitchFamily="2" charset="-122"/>
                </a:endParaRPr>
              </a:p>
            </p:txBody>
          </p:sp>
          <p:sp>
            <p:nvSpPr>
              <p:cNvPr id="45128" name="Text Box 19"/>
              <p:cNvSpPr txBox="1"/>
              <p:nvPr/>
            </p:nvSpPr>
            <p:spPr>
              <a:xfrm>
                <a:off x="4005" y="494"/>
                <a:ext cx="458" cy="231"/>
              </a:xfrm>
              <a:prstGeom prst="rect">
                <a:avLst/>
              </a:prstGeom>
              <a:noFill/>
              <a:ln w="9525">
                <a:noFill/>
              </a:ln>
            </p:spPr>
            <p:txBody>
              <a:bodyPr>
                <a:spAutoFit/>
              </a:bodyPr>
              <a:p>
                <a:pPr algn="r"/>
                <a:r>
                  <a:rPr lang="en-US" altLang="zh-CN" sz="1800" dirty="0">
                    <a:latin typeface="Times New Roman" panose="02020603050405020304" pitchFamily="18" charset="0"/>
                  </a:rPr>
                  <a:t>0</a:t>
                </a:r>
                <a:endParaRPr lang="en-US" altLang="zh-CN" sz="1800" dirty="0">
                  <a:latin typeface="Times New Roman" panose="02020603050405020304" pitchFamily="18" charset="0"/>
                </a:endParaRPr>
              </a:p>
            </p:txBody>
          </p:sp>
          <p:sp>
            <p:nvSpPr>
              <p:cNvPr id="45129" name="Rectangle 22"/>
              <p:cNvSpPr/>
              <p:nvPr/>
            </p:nvSpPr>
            <p:spPr>
              <a:xfrm>
                <a:off x="4475" y="571"/>
                <a:ext cx="1180" cy="209"/>
              </a:xfrm>
              <a:prstGeom prst="rect">
                <a:avLst/>
              </a:prstGeom>
              <a:solidFill>
                <a:srgbClr val="33CCCC"/>
              </a:solidFill>
              <a:ln w="9525" cap="flat" cmpd="sng">
                <a:solidFill>
                  <a:schemeClr val="bg2"/>
                </a:solidFill>
                <a:prstDash val="solid"/>
                <a:miter/>
                <a:headEnd type="none" w="med" len="med"/>
                <a:tailEnd type="none" w="med" len="med"/>
              </a:ln>
            </p:spPr>
            <p:txBody>
              <a:bodyPr wrap="none" anchor="ctr"/>
              <a:p>
                <a:pPr algn="l">
                  <a:spcBef>
                    <a:spcPct val="0"/>
                  </a:spcBef>
                </a:pPr>
                <a:endParaRPr lang="zh-CN" altLang="en-US" sz="2000" dirty="0">
                  <a:latin typeface="Tahoma" panose="020B0604030504040204" pitchFamily="34" charset="0"/>
                </a:endParaRPr>
              </a:p>
            </p:txBody>
          </p:sp>
          <p:sp>
            <p:nvSpPr>
              <p:cNvPr id="45130" name="Rectangle 23" descr="深色上对角线"/>
              <p:cNvSpPr/>
              <p:nvPr/>
            </p:nvSpPr>
            <p:spPr>
              <a:xfrm>
                <a:off x="4475" y="780"/>
                <a:ext cx="1180" cy="208"/>
              </a:xfrm>
              <a:prstGeom prst="rect">
                <a:avLst/>
              </a:prstGeom>
              <a:pattFill prst="dkUpDiag">
                <a:fgClr>
                  <a:srgbClr val="00FFFF"/>
                </a:fgClr>
                <a:bgClr>
                  <a:srgbClr val="FFFFFF"/>
                </a:bgClr>
              </a:pattFill>
              <a:ln w="9525" cap="flat" cmpd="sng">
                <a:solidFill>
                  <a:schemeClr val="bg2"/>
                </a:solidFill>
                <a:prstDash val="solid"/>
                <a:miter/>
                <a:headEnd type="none" w="med" len="med"/>
                <a:tailEnd type="none" w="med" len="med"/>
              </a:ln>
            </p:spPr>
            <p:txBody>
              <a:bodyPr wrap="none" anchor="ctr"/>
              <a:p>
                <a:pPr algn="l">
                  <a:spcBef>
                    <a:spcPct val="0"/>
                  </a:spcBef>
                </a:pPr>
                <a:endParaRPr lang="zh-CN" altLang="en-US" sz="2000" dirty="0">
                  <a:latin typeface="Tahoma" panose="020B0604030504040204" pitchFamily="34" charset="0"/>
                </a:endParaRPr>
              </a:p>
            </p:txBody>
          </p:sp>
          <p:sp>
            <p:nvSpPr>
              <p:cNvPr id="45131" name="Rectangle 24"/>
              <p:cNvSpPr/>
              <p:nvPr/>
            </p:nvSpPr>
            <p:spPr>
              <a:xfrm>
                <a:off x="4475" y="988"/>
                <a:ext cx="1180" cy="209"/>
              </a:xfrm>
              <a:prstGeom prst="rect">
                <a:avLst/>
              </a:prstGeom>
              <a:solidFill>
                <a:srgbClr val="0099CC"/>
              </a:solidFill>
              <a:ln w="9525" cap="flat" cmpd="sng">
                <a:solidFill>
                  <a:schemeClr val="bg2"/>
                </a:solidFill>
                <a:prstDash val="solid"/>
                <a:miter/>
                <a:headEnd type="none" w="med" len="med"/>
                <a:tailEnd type="none" w="med" len="med"/>
              </a:ln>
            </p:spPr>
            <p:txBody>
              <a:bodyPr wrap="none" anchor="ctr"/>
              <a:p>
                <a:pPr algn="l">
                  <a:spcBef>
                    <a:spcPct val="0"/>
                  </a:spcBef>
                </a:pPr>
                <a:endParaRPr lang="zh-CN" altLang="en-US" sz="2000" dirty="0">
                  <a:latin typeface="Tahoma" panose="020B0604030504040204" pitchFamily="34" charset="0"/>
                </a:endParaRPr>
              </a:p>
            </p:txBody>
          </p:sp>
          <p:sp>
            <p:nvSpPr>
              <p:cNvPr id="45132" name="Rectangle 25" descr="深色下对角线"/>
              <p:cNvSpPr/>
              <p:nvPr/>
            </p:nvSpPr>
            <p:spPr>
              <a:xfrm>
                <a:off x="4475" y="1197"/>
                <a:ext cx="1180" cy="208"/>
              </a:xfrm>
              <a:prstGeom prst="rect">
                <a:avLst/>
              </a:prstGeom>
              <a:pattFill prst="dkDnDiag">
                <a:fgClr>
                  <a:srgbClr val="00FFFF"/>
                </a:fgClr>
                <a:bgClr>
                  <a:srgbClr val="FFFFFF"/>
                </a:bgClr>
              </a:pattFill>
              <a:ln w="9525" cap="flat" cmpd="sng">
                <a:solidFill>
                  <a:schemeClr val="bg2"/>
                </a:solidFill>
                <a:prstDash val="solid"/>
                <a:miter/>
                <a:headEnd type="none" w="med" len="med"/>
                <a:tailEnd type="none" w="med" len="med"/>
              </a:ln>
            </p:spPr>
            <p:txBody>
              <a:bodyPr wrap="none" anchor="ctr"/>
              <a:p>
                <a:pPr algn="l">
                  <a:spcBef>
                    <a:spcPct val="0"/>
                  </a:spcBef>
                </a:pPr>
                <a:endParaRPr lang="zh-CN" altLang="en-US" sz="2000" dirty="0">
                  <a:latin typeface="Tahoma" panose="020B0604030504040204" pitchFamily="34" charset="0"/>
                </a:endParaRPr>
              </a:p>
            </p:txBody>
          </p:sp>
          <p:sp>
            <p:nvSpPr>
              <p:cNvPr id="45133" name="Rectangle 26"/>
              <p:cNvSpPr/>
              <p:nvPr/>
            </p:nvSpPr>
            <p:spPr>
              <a:xfrm>
                <a:off x="4475" y="1405"/>
                <a:ext cx="1180" cy="261"/>
              </a:xfrm>
              <a:prstGeom prst="rect">
                <a:avLst/>
              </a:prstGeom>
              <a:solidFill>
                <a:srgbClr val="0099CC"/>
              </a:solidFill>
              <a:ln w="9525" cap="flat" cmpd="sng">
                <a:solidFill>
                  <a:schemeClr val="bg2"/>
                </a:solidFill>
                <a:prstDash val="solid"/>
                <a:miter/>
                <a:headEnd type="none" w="med" len="med"/>
                <a:tailEnd type="none" w="med" len="med"/>
              </a:ln>
            </p:spPr>
            <p:txBody>
              <a:bodyPr wrap="none" anchor="ctr"/>
              <a:p>
                <a:pPr algn="l">
                  <a:spcBef>
                    <a:spcPct val="0"/>
                  </a:spcBef>
                </a:pPr>
                <a:endParaRPr lang="zh-CN" altLang="en-US" sz="2000" dirty="0">
                  <a:latin typeface="Tahoma" panose="020B0604030504040204" pitchFamily="34" charset="0"/>
                </a:endParaRPr>
              </a:p>
            </p:txBody>
          </p:sp>
          <p:sp>
            <p:nvSpPr>
              <p:cNvPr id="45134" name="Rectangle 27" descr="深色上对角线"/>
              <p:cNvSpPr/>
              <p:nvPr/>
            </p:nvSpPr>
            <p:spPr>
              <a:xfrm>
                <a:off x="4475" y="1666"/>
                <a:ext cx="1180" cy="208"/>
              </a:xfrm>
              <a:prstGeom prst="rect">
                <a:avLst/>
              </a:prstGeom>
              <a:pattFill prst="dkUpDiag">
                <a:fgClr>
                  <a:srgbClr val="00FFFF"/>
                </a:fgClr>
                <a:bgClr>
                  <a:srgbClr val="FFFFFF"/>
                </a:bgClr>
              </a:pattFill>
              <a:ln w="9525" cap="flat" cmpd="sng">
                <a:solidFill>
                  <a:schemeClr val="bg2"/>
                </a:solidFill>
                <a:prstDash val="solid"/>
                <a:miter/>
                <a:headEnd type="none" w="med" len="med"/>
                <a:tailEnd type="none" w="med" len="med"/>
              </a:ln>
            </p:spPr>
            <p:txBody>
              <a:bodyPr wrap="none" anchor="ctr"/>
              <a:p>
                <a:pPr algn="l">
                  <a:spcBef>
                    <a:spcPct val="0"/>
                  </a:spcBef>
                </a:pPr>
                <a:endParaRPr lang="zh-CN" altLang="en-US" sz="2000" dirty="0">
                  <a:latin typeface="Tahoma" panose="020B0604030504040204" pitchFamily="34" charset="0"/>
                </a:endParaRPr>
              </a:p>
            </p:txBody>
          </p:sp>
          <p:sp>
            <p:nvSpPr>
              <p:cNvPr id="45135" name="Rectangle 28"/>
              <p:cNvSpPr/>
              <p:nvPr/>
            </p:nvSpPr>
            <p:spPr>
              <a:xfrm>
                <a:off x="4475" y="1874"/>
                <a:ext cx="1180" cy="261"/>
              </a:xfrm>
              <a:prstGeom prst="rect">
                <a:avLst/>
              </a:prstGeom>
              <a:solidFill>
                <a:srgbClr val="0099CC"/>
              </a:solidFill>
              <a:ln w="9525" cap="flat" cmpd="sng">
                <a:solidFill>
                  <a:schemeClr val="bg2"/>
                </a:solidFill>
                <a:prstDash val="solid"/>
                <a:miter/>
                <a:headEnd type="none" w="med" len="med"/>
                <a:tailEnd type="none" w="med" len="med"/>
              </a:ln>
            </p:spPr>
            <p:txBody>
              <a:bodyPr wrap="none" anchor="ctr"/>
              <a:p>
                <a:pPr algn="l">
                  <a:spcBef>
                    <a:spcPct val="0"/>
                  </a:spcBef>
                </a:pPr>
                <a:endParaRPr lang="zh-CN" altLang="en-US" sz="2000" dirty="0">
                  <a:latin typeface="Tahoma" panose="020B0604030504040204" pitchFamily="34" charset="0"/>
                </a:endParaRPr>
              </a:p>
            </p:txBody>
          </p:sp>
          <p:sp>
            <p:nvSpPr>
              <p:cNvPr id="45136" name="Rectangle 29" descr="深色下对角线"/>
              <p:cNvSpPr/>
              <p:nvPr/>
            </p:nvSpPr>
            <p:spPr>
              <a:xfrm>
                <a:off x="4475" y="2135"/>
                <a:ext cx="1180" cy="365"/>
              </a:xfrm>
              <a:prstGeom prst="rect">
                <a:avLst/>
              </a:prstGeom>
              <a:pattFill prst="dkDnDiag">
                <a:fgClr>
                  <a:srgbClr val="66FFFF"/>
                </a:fgClr>
                <a:bgClr>
                  <a:srgbClr val="FFFFFF"/>
                </a:bgClr>
              </a:pattFill>
              <a:ln w="9525" cap="flat" cmpd="sng">
                <a:solidFill>
                  <a:schemeClr val="bg2"/>
                </a:solidFill>
                <a:prstDash val="solid"/>
                <a:miter/>
                <a:headEnd type="none" w="med" len="med"/>
                <a:tailEnd type="none" w="med" len="med"/>
              </a:ln>
            </p:spPr>
            <p:txBody>
              <a:bodyPr wrap="none" anchor="ctr"/>
              <a:p>
                <a:pPr algn="l">
                  <a:spcBef>
                    <a:spcPct val="0"/>
                  </a:spcBef>
                </a:pPr>
                <a:endParaRPr lang="zh-CN" altLang="en-US" sz="2000" dirty="0">
                  <a:latin typeface="Tahoma" panose="020B0604030504040204" pitchFamily="34" charset="0"/>
                </a:endParaRPr>
              </a:p>
            </p:txBody>
          </p:sp>
        </p:grpSp>
      </p:grpSp>
      <p:sp>
        <p:nvSpPr>
          <p:cNvPr id="402451" name="Text Box 32"/>
          <p:cNvSpPr txBox="1"/>
          <p:nvPr/>
        </p:nvSpPr>
        <p:spPr>
          <a:xfrm>
            <a:off x="7831138" y="889000"/>
            <a:ext cx="522287" cy="396875"/>
          </a:xfrm>
          <a:prstGeom prst="rect">
            <a:avLst/>
          </a:prstGeom>
          <a:noFill/>
          <a:ln w="9525">
            <a:noFill/>
          </a:ln>
        </p:spPr>
        <p:txBody>
          <a:bodyPr wrap="none">
            <a:spAutoFit/>
          </a:bodyPr>
          <a:p>
            <a:r>
              <a:rPr lang="en-US" altLang="zh-CN" sz="2000" dirty="0">
                <a:latin typeface="Times New Roman" panose="02020603050405020304" pitchFamily="18" charset="0"/>
              </a:rPr>
              <a:t>OS</a:t>
            </a:r>
            <a:endParaRPr lang="en-US" altLang="zh-CN" sz="2000" dirty="0">
              <a:latin typeface="Times New Roman" panose="02020603050405020304" pitchFamily="18" charset="0"/>
            </a:endParaRPr>
          </a:p>
        </p:txBody>
      </p:sp>
      <p:sp>
        <p:nvSpPr>
          <p:cNvPr id="45061" name="Text Box 35"/>
          <p:cNvSpPr txBox="1"/>
          <p:nvPr/>
        </p:nvSpPr>
        <p:spPr>
          <a:xfrm>
            <a:off x="7529513" y="2974975"/>
            <a:ext cx="1014412" cy="396875"/>
          </a:xfrm>
          <a:prstGeom prst="rect">
            <a:avLst/>
          </a:prstGeom>
          <a:noFill/>
          <a:ln w="9525">
            <a:noFill/>
          </a:ln>
        </p:spPr>
        <p:txBody>
          <a:bodyPr wrap="none">
            <a:spAutoFit/>
          </a:bodyPr>
          <a:p>
            <a:r>
              <a:rPr lang="zh-CN" altLang="en-US" sz="2000" dirty="0">
                <a:solidFill>
                  <a:schemeClr val="bg1"/>
                </a:solidFill>
                <a:latin typeface="Times New Roman" panose="02020603050405020304" pitchFamily="18" charset="0"/>
                <a:ea typeface="楷体_GB2312" pitchFamily="49" charset="-122"/>
              </a:rPr>
              <a:t> </a:t>
            </a:r>
            <a:r>
              <a:rPr lang="zh-CN" altLang="en-US" sz="2000" dirty="0">
                <a:solidFill>
                  <a:schemeClr val="bg1"/>
                </a:solidFill>
                <a:latin typeface="Times New Roman" panose="02020603050405020304" pitchFamily="18" charset="0"/>
              </a:rPr>
              <a:t>在使用</a:t>
            </a:r>
            <a:endParaRPr lang="zh-CN" altLang="en-US" sz="2000" dirty="0">
              <a:solidFill>
                <a:schemeClr val="bg1"/>
              </a:solidFill>
              <a:latin typeface="Times New Roman" panose="02020603050405020304" pitchFamily="18" charset="0"/>
            </a:endParaRPr>
          </a:p>
        </p:txBody>
      </p:sp>
      <p:sp>
        <p:nvSpPr>
          <p:cNvPr id="45062" name="Text Box 36"/>
          <p:cNvSpPr txBox="1"/>
          <p:nvPr/>
        </p:nvSpPr>
        <p:spPr>
          <a:xfrm>
            <a:off x="7526338" y="2230438"/>
            <a:ext cx="1014412" cy="396875"/>
          </a:xfrm>
          <a:prstGeom prst="rect">
            <a:avLst/>
          </a:prstGeom>
          <a:noFill/>
          <a:ln w="9525">
            <a:noFill/>
          </a:ln>
        </p:spPr>
        <p:txBody>
          <a:bodyPr wrap="none">
            <a:spAutoFit/>
          </a:bodyPr>
          <a:p>
            <a:r>
              <a:rPr lang="zh-CN" altLang="en-US" sz="2000" dirty="0">
                <a:solidFill>
                  <a:schemeClr val="bg1"/>
                </a:solidFill>
                <a:latin typeface="Times New Roman" panose="02020603050405020304" pitchFamily="18" charset="0"/>
                <a:ea typeface="楷体_GB2312" pitchFamily="49" charset="-122"/>
              </a:rPr>
              <a:t> </a:t>
            </a:r>
            <a:r>
              <a:rPr lang="zh-CN" altLang="en-US" sz="2000" dirty="0">
                <a:solidFill>
                  <a:schemeClr val="bg1"/>
                </a:solidFill>
                <a:latin typeface="Times New Roman" panose="02020603050405020304" pitchFamily="18" charset="0"/>
              </a:rPr>
              <a:t>在使用</a:t>
            </a:r>
            <a:endParaRPr lang="zh-CN" altLang="en-US" sz="2000" dirty="0">
              <a:solidFill>
                <a:schemeClr val="bg1"/>
              </a:solidFill>
              <a:latin typeface="Times New Roman" panose="02020603050405020304" pitchFamily="18" charset="0"/>
            </a:endParaRPr>
          </a:p>
        </p:txBody>
      </p:sp>
      <p:sp>
        <p:nvSpPr>
          <p:cNvPr id="45063" name="Text Box 37"/>
          <p:cNvSpPr txBox="1"/>
          <p:nvPr/>
        </p:nvSpPr>
        <p:spPr>
          <a:xfrm>
            <a:off x="7529513" y="1554163"/>
            <a:ext cx="1014412" cy="396875"/>
          </a:xfrm>
          <a:prstGeom prst="rect">
            <a:avLst/>
          </a:prstGeom>
          <a:noFill/>
          <a:ln w="9525">
            <a:noFill/>
          </a:ln>
        </p:spPr>
        <p:txBody>
          <a:bodyPr wrap="none" rIns="90000">
            <a:spAutoFit/>
          </a:bodyPr>
          <a:p>
            <a:r>
              <a:rPr lang="zh-CN" altLang="en-US" sz="2000" dirty="0">
                <a:solidFill>
                  <a:schemeClr val="bg1"/>
                </a:solidFill>
                <a:latin typeface="Times New Roman" panose="02020603050405020304" pitchFamily="18" charset="0"/>
                <a:ea typeface="楷体_GB2312" pitchFamily="49" charset="-122"/>
              </a:rPr>
              <a:t> </a:t>
            </a:r>
            <a:r>
              <a:rPr lang="zh-CN" altLang="en-US" sz="2000" dirty="0">
                <a:solidFill>
                  <a:schemeClr val="bg1"/>
                </a:solidFill>
                <a:latin typeface="Times New Roman" panose="02020603050405020304" pitchFamily="18" charset="0"/>
              </a:rPr>
              <a:t>在使用</a:t>
            </a:r>
            <a:endParaRPr lang="zh-CN" altLang="en-US" sz="2000" dirty="0">
              <a:solidFill>
                <a:schemeClr val="bg1"/>
              </a:solidFill>
              <a:latin typeface="Times New Roman" panose="02020603050405020304" pitchFamily="18" charset="0"/>
            </a:endParaRPr>
          </a:p>
        </p:txBody>
      </p:sp>
      <p:sp>
        <p:nvSpPr>
          <p:cNvPr id="402455" name="Rectangle 5" descr="Rectangle: Click to edit Master text styles&#13;&#10;Second level&#13;&#10;Third level&#13;&#10;Fourth level&#13;&#10;Fifth level"/>
          <p:cNvSpPr>
            <a:spLocks noGrp="1"/>
          </p:cNvSpPr>
          <p:nvPr>
            <p:ph type="body"/>
          </p:nvPr>
        </p:nvSpPr>
        <p:spPr>
          <a:xfrm>
            <a:off x="250825" y="765175"/>
            <a:ext cx="5616575" cy="1511300"/>
          </a:xfrm>
          <a:ln/>
        </p:spPr>
        <p:txBody>
          <a:bodyPr vert="horz" wrap="square" lIns="91440" tIns="45720" rIns="91440" bIns="45720" anchor="t"/>
          <a:p>
            <a:pPr marL="355600" indent="-355600" eaLnBrk="1" hangingPunct="1">
              <a:buClr>
                <a:srgbClr val="3399FF"/>
              </a:buClr>
              <a:buFont typeface="Wingdings" panose="05000000000000000000" pitchFamily="2" charset="2"/>
              <a:buChar char="Ø"/>
            </a:pPr>
            <a:r>
              <a:rPr lang="zh-CN" altLang="en-US" sz="2800" b="1" dirty="0">
                <a:solidFill>
                  <a:srgbClr val="000000"/>
                </a:solidFill>
              </a:rPr>
              <a:t>例：有一作业序列：作业</a:t>
            </a:r>
            <a:r>
              <a:rPr lang="en-US" altLang="zh-CN" sz="2800" b="1" dirty="0">
                <a:solidFill>
                  <a:srgbClr val="000000"/>
                </a:solidFill>
              </a:rPr>
              <a:t>A</a:t>
            </a:r>
            <a:r>
              <a:rPr lang="zh-CN" altLang="en-US" sz="2800" b="1" dirty="0">
                <a:solidFill>
                  <a:srgbClr val="000000"/>
                </a:solidFill>
              </a:rPr>
              <a:t>要求</a:t>
            </a:r>
            <a:r>
              <a:rPr lang="en-US" altLang="zh-CN" sz="2800" b="1" dirty="0">
                <a:solidFill>
                  <a:srgbClr val="000000"/>
                </a:solidFill>
              </a:rPr>
              <a:t>18K</a:t>
            </a:r>
            <a:r>
              <a:rPr lang="zh-CN" altLang="en-US" sz="2800" b="1" dirty="0">
                <a:solidFill>
                  <a:srgbClr val="000000"/>
                </a:solidFill>
              </a:rPr>
              <a:t>，作业</a:t>
            </a:r>
            <a:r>
              <a:rPr lang="en-US" altLang="zh-CN" sz="2800" b="1" dirty="0">
                <a:solidFill>
                  <a:srgbClr val="000000"/>
                </a:solidFill>
              </a:rPr>
              <a:t>B</a:t>
            </a:r>
            <a:r>
              <a:rPr lang="zh-CN" altLang="en-US" sz="2800" b="1" dirty="0">
                <a:solidFill>
                  <a:srgbClr val="000000"/>
                </a:solidFill>
              </a:rPr>
              <a:t>要求</a:t>
            </a:r>
            <a:r>
              <a:rPr lang="en-US" altLang="zh-CN" sz="2800" b="1" dirty="0">
                <a:solidFill>
                  <a:srgbClr val="000000"/>
                </a:solidFill>
              </a:rPr>
              <a:t>25 K</a:t>
            </a:r>
            <a:r>
              <a:rPr lang="zh-CN" altLang="en-US" sz="2800" b="1" dirty="0">
                <a:solidFill>
                  <a:srgbClr val="000000"/>
                </a:solidFill>
              </a:rPr>
              <a:t>，作业 </a:t>
            </a:r>
            <a:r>
              <a:rPr lang="en-US" altLang="zh-CN" sz="2800" b="1" dirty="0">
                <a:solidFill>
                  <a:srgbClr val="000000"/>
                </a:solidFill>
              </a:rPr>
              <a:t>C </a:t>
            </a:r>
            <a:r>
              <a:rPr lang="zh-CN" altLang="en-US" sz="2800" b="1" dirty="0">
                <a:solidFill>
                  <a:srgbClr val="000000"/>
                </a:solidFill>
              </a:rPr>
              <a:t>要求</a:t>
            </a:r>
            <a:r>
              <a:rPr lang="en-US" altLang="zh-CN" sz="2800" b="1" dirty="0">
                <a:solidFill>
                  <a:srgbClr val="000000"/>
                </a:solidFill>
              </a:rPr>
              <a:t>30 K</a:t>
            </a:r>
            <a:r>
              <a:rPr lang="zh-CN" altLang="en-US" sz="2800" b="1" dirty="0">
                <a:solidFill>
                  <a:srgbClr val="000000"/>
                </a:solidFill>
              </a:rPr>
              <a:t>。</a:t>
            </a:r>
            <a:endParaRPr lang="zh-CN" altLang="en-US" b="1" dirty="0">
              <a:solidFill>
                <a:srgbClr val="000000"/>
              </a:solidFill>
            </a:endParaRPr>
          </a:p>
        </p:txBody>
      </p:sp>
      <p:sp>
        <p:nvSpPr>
          <p:cNvPr id="45065" name="Text Box 18"/>
          <p:cNvSpPr txBox="1"/>
          <p:nvPr/>
        </p:nvSpPr>
        <p:spPr>
          <a:xfrm>
            <a:off x="6043613" y="3055938"/>
            <a:ext cx="1041400" cy="366712"/>
          </a:xfrm>
          <a:prstGeom prst="rect">
            <a:avLst/>
          </a:prstGeom>
          <a:noFill/>
          <a:ln w="9525">
            <a:noFill/>
          </a:ln>
        </p:spPr>
        <p:txBody>
          <a:bodyPr>
            <a:spAutoFit/>
          </a:bodyPr>
          <a:p>
            <a:pPr algn="r"/>
            <a:endParaRPr lang="zh-CN" altLang="en-US" sz="1800" dirty="0">
              <a:latin typeface="Times New Roman" panose="02020603050405020304" pitchFamily="18" charset="0"/>
            </a:endParaRPr>
          </a:p>
        </p:txBody>
      </p:sp>
      <p:sp>
        <p:nvSpPr>
          <p:cNvPr id="402457" name="Text Box 30" descr="深色上对角线"/>
          <p:cNvSpPr txBox="1"/>
          <p:nvPr/>
        </p:nvSpPr>
        <p:spPr>
          <a:xfrm>
            <a:off x="7777163" y="2641600"/>
            <a:ext cx="506412" cy="398463"/>
          </a:xfrm>
          <a:prstGeom prst="rect">
            <a:avLst/>
          </a:prstGeom>
          <a:noFill/>
          <a:ln w="9525">
            <a:noFill/>
          </a:ln>
        </p:spPr>
        <p:txBody>
          <a:bodyPr wrap="none">
            <a:spAutoFit/>
          </a:bodyPr>
          <a:p>
            <a:r>
              <a:rPr lang="en-US" altLang="zh-CN" sz="2000" dirty="0">
                <a:latin typeface="Times New Roman" panose="02020603050405020304" pitchFamily="18" charset="0"/>
              </a:rPr>
              <a:t>5K</a:t>
            </a:r>
            <a:endParaRPr lang="en-US" altLang="zh-CN" sz="2000" dirty="0">
              <a:latin typeface="Times New Roman" panose="02020603050405020304" pitchFamily="18" charset="0"/>
            </a:endParaRPr>
          </a:p>
        </p:txBody>
      </p:sp>
      <p:sp>
        <p:nvSpPr>
          <p:cNvPr id="402458" name="Text Box 31" descr="深色上对角线"/>
          <p:cNvSpPr txBox="1"/>
          <p:nvPr/>
        </p:nvSpPr>
        <p:spPr>
          <a:xfrm>
            <a:off x="7712075" y="3465513"/>
            <a:ext cx="633413" cy="396875"/>
          </a:xfrm>
          <a:prstGeom prst="rect">
            <a:avLst/>
          </a:prstGeom>
          <a:noFill/>
          <a:ln w="9525">
            <a:noFill/>
          </a:ln>
        </p:spPr>
        <p:txBody>
          <a:bodyPr wrap="none">
            <a:spAutoFit/>
          </a:bodyPr>
          <a:p>
            <a:r>
              <a:rPr lang="en-US" altLang="zh-CN" sz="2000" dirty="0">
                <a:latin typeface="Times New Roman" panose="02020603050405020304" pitchFamily="18" charset="0"/>
              </a:rPr>
              <a:t>46K</a:t>
            </a:r>
            <a:endParaRPr lang="en-US" altLang="zh-CN" sz="2000" dirty="0">
              <a:latin typeface="Times New Roman" panose="02020603050405020304" pitchFamily="18" charset="0"/>
            </a:endParaRPr>
          </a:p>
        </p:txBody>
      </p:sp>
      <p:sp>
        <p:nvSpPr>
          <p:cNvPr id="402459" name="Text Box 33" descr="深色上对角线"/>
          <p:cNvSpPr txBox="1"/>
          <p:nvPr/>
        </p:nvSpPr>
        <p:spPr>
          <a:xfrm>
            <a:off x="7773988" y="1236663"/>
            <a:ext cx="633412" cy="396875"/>
          </a:xfrm>
          <a:prstGeom prst="rect">
            <a:avLst/>
          </a:prstGeom>
          <a:noFill/>
          <a:ln w="9525">
            <a:noFill/>
          </a:ln>
        </p:spPr>
        <p:txBody>
          <a:bodyPr wrap="none">
            <a:spAutoFit/>
          </a:bodyPr>
          <a:p>
            <a:r>
              <a:rPr lang="en-US" altLang="zh-CN" sz="2000" dirty="0">
                <a:latin typeface="Times New Roman" panose="02020603050405020304" pitchFamily="18" charset="0"/>
              </a:rPr>
              <a:t>30K</a:t>
            </a:r>
            <a:endParaRPr lang="en-US" altLang="zh-CN" sz="2000" dirty="0">
              <a:latin typeface="Times New Roman" panose="02020603050405020304" pitchFamily="18" charset="0"/>
            </a:endParaRPr>
          </a:p>
        </p:txBody>
      </p:sp>
      <p:sp>
        <p:nvSpPr>
          <p:cNvPr id="402460" name="Text Box 34" descr="深色上对角线"/>
          <p:cNvSpPr txBox="1"/>
          <p:nvPr/>
        </p:nvSpPr>
        <p:spPr>
          <a:xfrm>
            <a:off x="7715250" y="1900238"/>
            <a:ext cx="633413" cy="396875"/>
          </a:xfrm>
          <a:prstGeom prst="rect">
            <a:avLst/>
          </a:prstGeom>
          <a:noFill/>
          <a:ln w="9525">
            <a:noFill/>
          </a:ln>
        </p:spPr>
        <p:txBody>
          <a:bodyPr wrap="none">
            <a:spAutoFit/>
          </a:bodyPr>
          <a:p>
            <a:r>
              <a:rPr lang="en-US" altLang="zh-CN" sz="2000" dirty="0">
                <a:latin typeface="Times New Roman" panose="02020603050405020304" pitchFamily="18" charset="0"/>
              </a:rPr>
              <a:t>20K</a:t>
            </a:r>
            <a:endParaRPr lang="en-US" altLang="zh-CN" sz="2000" dirty="0">
              <a:latin typeface="Times New Roman" panose="02020603050405020304" pitchFamily="18" charset="0"/>
            </a:endParaRPr>
          </a:p>
        </p:txBody>
      </p:sp>
      <p:sp>
        <p:nvSpPr>
          <p:cNvPr id="402461" name="Text Box 42"/>
          <p:cNvSpPr txBox="1"/>
          <p:nvPr/>
        </p:nvSpPr>
        <p:spPr>
          <a:xfrm>
            <a:off x="179388" y="4302125"/>
            <a:ext cx="1093787" cy="477838"/>
          </a:xfrm>
          <a:prstGeom prst="rect">
            <a:avLst/>
          </a:prstGeom>
          <a:noFill/>
          <a:ln w="19050" cap="flat" cmpd="sng">
            <a:solidFill>
              <a:schemeClr val="tx2"/>
            </a:solidFill>
            <a:prstDash val="solid"/>
            <a:miter/>
            <a:headEnd type="none" w="med" len="med"/>
            <a:tailEnd type="none" w="med" len="med"/>
          </a:ln>
        </p:spPr>
        <p:txBody>
          <a:bodyPr>
            <a:spAutoFit/>
          </a:bodyPr>
          <a:p>
            <a:r>
              <a:rPr lang="zh-CN" altLang="en-US" dirty="0">
                <a:latin typeface="Times New Roman" panose="02020603050405020304" pitchFamily="18" charset="0"/>
                <a:ea typeface="楷体_GB2312" pitchFamily="49" charset="-122"/>
              </a:rPr>
              <a:t>链首</a:t>
            </a:r>
            <a:endParaRPr lang="zh-CN" altLang="en-US" dirty="0">
              <a:latin typeface="Times New Roman" panose="02020603050405020304" pitchFamily="18" charset="0"/>
              <a:ea typeface="楷体_GB2312" pitchFamily="49" charset="-122"/>
            </a:endParaRPr>
          </a:p>
        </p:txBody>
      </p:sp>
      <p:sp>
        <p:nvSpPr>
          <p:cNvPr id="45071" name="Text Box 51"/>
          <p:cNvSpPr txBox="1"/>
          <p:nvPr/>
        </p:nvSpPr>
        <p:spPr>
          <a:xfrm>
            <a:off x="4205288" y="4978400"/>
            <a:ext cx="185737" cy="457200"/>
          </a:xfrm>
          <a:prstGeom prst="rect">
            <a:avLst/>
          </a:prstGeom>
          <a:noFill/>
          <a:ln w="19050">
            <a:noFill/>
          </a:ln>
        </p:spPr>
        <p:txBody>
          <a:bodyPr wrap="none">
            <a:spAutoFit/>
          </a:bodyPr>
          <a:p>
            <a:endParaRPr lang="en-US" altLang="zh-CN" dirty="0">
              <a:latin typeface="Times New Roman" panose="02020603050405020304" pitchFamily="18" charset="0"/>
              <a:ea typeface="楷体_GB2312" pitchFamily="49" charset="-122"/>
            </a:endParaRPr>
          </a:p>
        </p:txBody>
      </p:sp>
      <p:sp>
        <p:nvSpPr>
          <p:cNvPr id="45072" name="Text Box 60"/>
          <p:cNvSpPr txBox="1"/>
          <p:nvPr/>
        </p:nvSpPr>
        <p:spPr>
          <a:xfrm>
            <a:off x="6029325" y="4978400"/>
            <a:ext cx="185738" cy="457200"/>
          </a:xfrm>
          <a:prstGeom prst="rect">
            <a:avLst/>
          </a:prstGeom>
          <a:noFill/>
          <a:ln w="19050">
            <a:noFill/>
          </a:ln>
        </p:spPr>
        <p:txBody>
          <a:bodyPr wrap="none">
            <a:spAutoFit/>
          </a:bodyPr>
          <a:p>
            <a:endParaRPr lang="en-US" altLang="zh-CN" dirty="0">
              <a:latin typeface="Times New Roman" panose="02020603050405020304" pitchFamily="18" charset="0"/>
              <a:ea typeface="楷体_GB2312" pitchFamily="49" charset="-122"/>
            </a:endParaRPr>
          </a:p>
        </p:txBody>
      </p:sp>
      <p:sp>
        <p:nvSpPr>
          <p:cNvPr id="402464" name="Line 70"/>
          <p:cNvSpPr/>
          <p:nvPr/>
        </p:nvSpPr>
        <p:spPr>
          <a:xfrm>
            <a:off x="1182688" y="4640263"/>
            <a:ext cx="820737" cy="0"/>
          </a:xfrm>
          <a:prstGeom prst="line">
            <a:avLst/>
          </a:prstGeom>
          <a:ln w="19050" cap="flat" cmpd="sng">
            <a:solidFill>
              <a:schemeClr val="tx1"/>
            </a:solidFill>
            <a:prstDash val="solid"/>
            <a:headEnd type="none" w="med" len="med"/>
            <a:tailEnd type="triangle" w="med" len="med"/>
          </a:ln>
        </p:spPr>
      </p:sp>
      <p:grpSp>
        <p:nvGrpSpPr>
          <p:cNvPr id="4" name="Group 33"/>
          <p:cNvGrpSpPr/>
          <p:nvPr/>
        </p:nvGrpSpPr>
        <p:grpSpPr>
          <a:xfrm>
            <a:off x="2012950" y="4567238"/>
            <a:ext cx="912813" cy="1454150"/>
            <a:chOff x="1268" y="2508"/>
            <a:chExt cx="575" cy="916"/>
          </a:xfrm>
        </p:grpSpPr>
        <p:sp>
          <p:nvSpPr>
            <p:cNvPr id="45115" name="Text Box 81"/>
            <p:cNvSpPr txBox="1"/>
            <p:nvPr/>
          </p:nvSpPr>
          <p:spPr>
            <a:xfrm>
              <a:off x="1314" y="2511"/>
              <a:ext cx="505" cy="288"/>
            </a:xfrm>
            <a:prstGeom prst="rect">
              <a:avLst/>
            </a:prstGeom>
            <a:noFill/>
            <a:ln w="19050">
              <a:noFill/>
            </a:ln>
          </p:spPr>
          <p:txBody>
            <a:bodyPr wrap="none">
              <a:spAutoFit/>
            </a:bodyPr>
            <a:p>
              <a:r>
                <a:rPr lang="en-US" altLang="zh-CN" dirty="0">
                  <a:latin typeface="Times New Roman" panose="02020603050405020304" pitchFamily="18" charset="0"/>
                  <a:ea typeface="楷体_GB2312" pitchFamily="49" charset="-122"/>
                </a:rPr>
                <a:t>20K </a:t>
              </a:r>
              <a:endParaRPr lang="en-US" altLang="zh-CN" dirty="0">
                <a:latin typeface="Times New Roman" panose="02020603050405020304" pitchFamily="18" charset="0"/>
                <a:ea typeface="楷体_GB2312" pitchFamily="49" charset="-122"/>
              </a:endParaRPr>
            </a:p>
          </p:txBody>
        </p:sp>
        <p:grpSp>
          <p:nvGrpSpPr>
            <p:cNvPr id="45116" name="Group 35"/>
            <p:cNvGrpSpPr/>
            <p:nvPr/>
          </p:nvGrpSpPr>
          <p:grpSpPr>
            <a:xfrm>
              <a:off x="1268" y="2508"/>
              <a:ext cx="575" cy="876"/>
              <a:chOff x="1262" y="2554"/>
              <a:chExt cx="575" cy="876"/>
            </a:xfrm>
          </p:grpSpPr>
          <p:sp>
            <p:nvSpPr>
              <p:cNvPr id="45119" name="Rectangle 83"/>
              <p:cNvSpPr/>
              <p:nvPr/>
            </p:nvSpPr>
            <p:spPr>
              <a:xfrm>
                <a:off x="1262" y="2554"/>
                <a:ext cx="575" cy="876"/>
              </a:xfrm>
              <a:prstGeom prst="rect">
                <a:avLst/>
              </a:prstGeom>
              <a:noFill/>
              <a:ln w="19050" cap="flat" cmpd="sng">
                <a:solidFill>
                  <a:srgbClr val="336699"/>
                </a:solidFill>
                <a:prstDash val="solid"/>
                <a:miter/>
                <a:headEnd type="none" w="med" len="med"/>
                <a:tailEnd type="none" w="med" len="med"/>
              </a:ln>
            </p:spPr>
            <p:txBody>
              <a:bodyPr wrap="none" anchor="ctr"/>
              <a:p>
                <a:pPr algn="l">
                  <a:spcBef>
                    <a:spcPct val="0"/>
                  </a:spcBef>
                </a:pPr>
                <a:endParaRPr lang="zh-CN" altLang="en-US" dirty="0">
                  <a:latin typeface="Tahoma" panose="020B0604030504040204" pitchFamily="34" charset="0"/>
                </a:endParaRPr>
              </a:p>
            </p:txBody>
          </p:sp>
          <p:sp>
            <p:nvSpPr>
              <p:cNvPr id="45120" name="Line 84"/>
              <p:cNvSpPr/>
              <p:nvPr/>
            </p:nvSpPr>
            <p:spPr>
              <a:xfrm>
                <a:off x="1262" y="2851"/>
                <a:ext cx="575" cy="0"/>
              </a:xfrm>
              <a:prstGeom prst="line">
                <a:avLst/>
              </a:prstGeom>
              <a:ln w="19050" cap="flat" cmpd="sng">
                <a:solidFill>
                  <a:srgbClr val="336699"/>
                </a:solidFill>
                <a:prstDash val="solid"/>
                <a:headEnd type="none" w="med" len="med"/>
                <a:tailEnd type="none" w="med" len="med"/>
              </a:ln>
            </p:spPr>
          </p:sp>
          <p:sp>
            <p:nvSpPr>
              <p:cNvPr id="45121" name="Line 85"/>
              <p:cNvSpPr/>
              <p:nvPr/>
            </p:nvSpPr>
            <p:spPr>
              <a:xfrm>
                <a:off x="1262" y="3156"/>
                <a:ext cx="575" cy="0"/>
              </a:xfrm>
              <a:prstGeom prst="line">
                <a:avLst/>
              </a:prstGeom>
              <a:ln w="19050" cap="flat" cmpd="sng">
                <a:solidFill>
                  <a:srgbClr val="336699"/>
                </a:solidFill>
                <a:prstDash val="solid"/>
                <a:headEnd type="none" w="med" len="med"/>
                <a:tailEnd type="none" w="med" len="med"/>
              </a:ln>
            </p:spPr>
          </p:sp>
        </p:grpSp>
        <p:sp>
          <p:nvSpPr>
            <p:cNvPr id="45117" name="Text Box 87"/>
            <p:cNvSpPr txBox="1"/>
            <p:nvPr/>
          </p:nvSpPr>
          <p:spPr>
            <a:xfrm>
              <a:off x="1383" y="2840"/>
              <a:ext cx="414" cy="288"/>
            </a:xfrm>
            <a:prstGeom prst="rect">
              <a:avLst/>
            </a:prstGeom>
            <a:noFill/>
            <a:ln w="19050">
              <a:noFill/>
            </a:ln>
          </p:spPr>
          <p:txBody>
            <a:bodyPr wrap="none">
              <a:spAutoFit/>
            </a:bodyPr>
            <a:p>
              <a:pPr algn="l"/>
              <a:r>
                <a:rPr lang="en-US" altLang="zh-CN" dirty="0">
                  <a:latin typeface="Times New Roman" panose="02020603050405020304" pitchFamily="18" charset="0"/>
                  <a:ea typeface="楷体_GB2312" pitchFamily="49" charset="-122"/>
                </a:rPr>
                <a:t>30k</a:t>
              </a:r>
              <a:endParaRPr lang="en-US" altLang="zh-CN" dirty="0">
                <a:latin typeface="Times New Roman" panose="02020603050405020304" pitchFamily="18" charset="0"/>
                <a:ea typeface="楷体_GB2312" pitchFamily="49" charset="-122"/>
              </a:endParaRPr>
            </a:p>
          </p:txBody>
        </p:sp>
        <p:sp>
          <p:nvSpPr>
            <p:cNvPr id="45118" name="Text Box 88"/>
            <p:cNvSpPr txBox="1"/>
            <p:nvPr/>
          </p:nvSpPr>
          <p:spPr>
            <a:xfrm>
              <a:off x="1500" y="3136"/>
              <a:ext cx="117" cy="288"/>
            </a:xfrm>
            <a:prstGeom prst="rect">
              <a:avLst/>
            </a:prstGeom>
            <a:noFill/>
            <a:ln w="19050">
              <a:noFill/>
            </a:ln>
          </p:spPr>
          <p:txBody>
            <a:bodyPr wrap="none">
              <a:spAutoFit/>
            </a:bodyPr>
            <a:p>
              <a:endParaRPr lang="en-US" altLang="zh-CN" dirty="0">
                <a:latin typeface="Times New Roman" panose="02020603050405020304" pitchFamily="18" charset="0"/>
                <a:ea typeface="楷体_GB2312" pitchFamily="49" charset="-122"/>
              </a:endParaRPr>
            </a:p>
          </p:txBody>
        </p:sp>
      </p:grpSp>
      <p:grpSp>
        <p:nvGrpSpPr>
          <p:cNvPr id="6" name="Group 41"/>
          <p:cNvGrpSpPr/>
          <p:nvPr/>
        </p:nvGrpSpPr>
        <p:grpSpPr>
          <a:xfrm>
            <a:off x="3851275" y="4567238"/>
            <a:ext cx="912813" cy="1390650"/>
            <a:chOff x="2426" y="2508"/>
            <a:chExt cx="575" cy="876"/>
          </a:xfrm>
        </p:grpSpPr>
        <p:sp>
          <p:nvSpPr>
            <p:cNvPr id="45109" name="Text Box 44"/>
            <p:cNvSpPr txBox="1"/>
            <p:nvPr/>
          </p:nvSpPr>
          <p:spPr>
            <a:xfrm>
              <a:off x="2439" y="2511"/>
              <a:ext cx="553" cy="288"/>
            </a:xfrm>
            <a:prstGeom prst="rect">
              <a:avLst/>
            </a:prstGeom>
            <a:noFill/>
            <a:ln w="19050">
              <a:noFill/>
            </a:ln>
          </p:spPr>
          <p:txBody>
            <a:bodyPr wrap="none">
              <a:spAutoFit/>
            </a:bodyPr>
            <a:p>
              <a:r>
                <a:rPr lang="en-US" altLang="zh-CN" dirty="0">
                  <a:latin typeface="Times New Roman" panose="02020603050405020304" pitchFamily="18" charset="0"/>
                  <a:ea typeface="楷体_GB2312" pitchFamily="49" charset="-122"/>
                </a:rPr>
                <a:t>100K</a:t>
              </a:r>
              <a:endParaRPr lang="en-US" altLang="zh-CN" dirty="0">
                <a:latin typeface="Times New Roman" panose="02020603050405020304" pitchFamily="18" charset="0"/>
                <a:ea typeface="楷体_GB2312" pitchFamily="49" charset="-122"/>
              </a:endParaRPr>
            </a:p>
          </p:txBody>
        </p:sp>
        <p:sp>
          <p:nvSpPr>
            <p:cNvPr id="45110" name="Text Box 50"/>
            <p:cNvSpPr txBox="1"/>
            <p:nvPr/>
          </p:nvSpPr>
          <p:spPr>
            <a:xfrm>
              <a:off x="2514" y="2835"/>
              <a:ext cx="415" cy="288"/>
            </a:xfrm>
            <a:prstGeom prst="rect">
              <a:avLst/>
            </a:prstGeom>
            <a:noFill/>
            <a:ln w="19050">
              <a:noFill/>
            </a:ln>
          </p:spPr>
          <p:txBody>
            <a:bodyPr wrap="none">
              <a:spAutoFit/>
            </a:bodyPr>
            <a:p>
              <a:r>
                <a:rPr lang="en-US" altLang="zh-CN" dirty="0">
                  <a:latin typeface="Times New Roman" panose="02020603050405020304" pitchFamily="18" charset="0"/>
                  <a:ea typeface="楷体_GB2312" pitchFamily="49" charset="-122"/>
                </a:rPr>
                <a:t>20k</a:t>
              </a:r>
              <a:endParaRPr lang="en-US" altLang="zh-CN" dirty="0">
                <a:latin typeface="Times New Roman" panose="02020603050405020304" pitchFamily="18" charset="0"/>
                <a:ea typeface="楷体_GB2312" pitchFamily="49" charset="-122"/>
              </a:endParaRPr>
            </a:p>
          </p:txBody>
        </p:sp>
        <p:grpSp>
          <p:nvGrpSpPr>
            <p:cNvPr id="45111" name="Group 44"/>
            <p:cNvGrpSpPr/>
            <p:nvPr/>
          </p:nvGrpSpPr>
          <p:grpSpPr>
            <a:xfrm>
              <a:off x="2426" y="2508"/>
              <a:ext cx="575" cy="876"/>
              <a:chOff x="1262" y="2554"/>
              <a:chExt cx="575" cy="876"/>
            </a:xfrm>
          </p:grpSpPr>
          <p:sp>
            <p:nvSpPr>
              <p:cNvPr id="45112" name="Rectangle 83"/>
              <p:cNvSpPr/>
              <p:nvPr/>
            </p:nvSpPr>
            <p:spPr>
              <a:xfrm>
                <a:off x="1262" y="2554"/>
                <a:ext cx="575" cy="876"/>
              </a:xfrm>
              <a:prstGeom prst="rect">
                <a:avLst/>
              </a:prstGeom>
              <a:noFill/>
              <a:ln w="19050" cap="flat" cmpd="sng">
                <a:solidFill>
                  <a:srgbClr val="336699"/>
                </a:solidFill>
                <a:prstDash val="solid"/>
                <a:miter/>
                <a:headEnd type="none" w="med" len="med"/>
                <a:tailEnd type="none" w="med" len="med"/>
              </a:ln>
            </p:spPr>
            <p:txBody>
              <a:bodyPr wrap="none" anchor="ctr"/>
              <a:p>
                <a:pPr algn="l">
                  <a:spcBef>
                    <a:spcPct val="0"/>
                  </a:spcBef>
                </a:pPr>
                <a:endParaRPr lang="zh-CN" altLang="en-US" dirty="0">
                  <a:latin typeface="Tahoma" panose="020B0604030504040204" pitchFamily="34" charset="0"/>
                </a:endParaRPr>
              </a:p>
            </p:txBody>
          </p:sp>
          <p:sp>
            <p:nvSpPr>
              <p:cNvPr id="45113" name="Line 84"/>
              <p:cNvSpPr/>
              <p:nvPr/>
            </p:nvSpPr>
            <p:spPr>
              <a:xfrm>
                <a:off x="1262" y="2851"/>
                <a:ext cx="575" cy="0"/>
              </a:xfrm>
              <a:prstGeom prst="line">
                <a:avLst/>
              </a:prstGeom>
              <a:ln w="19050" cap="flat" cmpd="sng">
                <a:solidFill>
                  <a:srgbClr val="336699"/>
                </a:solidFill>
                <a:prstDash val="solid"/>
                <a:headEnd type="none" w="med" len="med"/>
                <a:tailEnd type="none" w="med" len="med"/>
              </a:ln>
            </p:spPr>
          </p:sp>
          <p:sp>
            <p:nvSpPr>
              <p:cNvPr id="45114" name="Line 85"/>
              <p:cNvSpPr/>
              <p:nvPr/>
            </p:nvSpPr>
            <p:spPr>
              <a:xfrm>
                <a:off x="1262" y="3156"/>
                <a:ext cx="575" cy="0"/>
              </a:xfrm>
              <a:prstGeom prst="line">
                <a:avLst/>
              </a:prstGeom>
              <a:ln w="19050" cap="flat" cmpd="sng">
                <a:solidFill>
                  <a:srgbClr val="336699"/>
                </a:solidFill>
                <a:prstDash val="solid"/>
                <a:headEnd type="none" w="med" len="med"/>
                <a:tailEnd type="none" w="med" len="med"/>
              </a:ln>
            </p:spPr>
          </p:sp>
        </p:grpSp>
      </p:grpSp>
      <p:grpSp>
        <p:nvGrpSpPr>
          <p:cNvPr id="8" name="Group 48"/>
          <p:cNvGrpSpPr/>
          <p:nvPr/>
        </p:nvGrpSpPr>
        <p:grpSpPr>
          <a:xfrm>
            <a:off x="5651500" y="4567238"/>
            <a:ext cx="922338" cy="1390650"/>
            <a:chOff x="3560" y="2508"/>
            <a:chExt cx="581" cy="876"/>
          </a:xfrm>
        </p:grpSpPr>
        <p:sp>
          <p:nvSpPr>
            <p:cNvPr id="45103" name="Text Box 53"/>
            <p:cNvSpPr txBox="1"/>
            <p:nvPr/>
          </p:nvSpPr>
          <p:spPr>
            <a:xfrm>
              <a:off x="3588" y="2511"/>
              <a:ext cx="553" cy="288"/>
            </a:xfrm>
            <a:prstGeom prst="rect">
              <a:avLst/>
            </a:prstGeom>
            <a:noFill/>
            <a:ln w="19050">
              <a:noFill/>
            </a:ln>
          </p:spPr>
          <p:txBody>
            <a:bodyPr wrap="none">
              <a:spAutoFit/>
            </a:bodyPr>
            <a:p>
              <a:r>
                <a:rPr lang="en-US" altLang="zh-CN" dirty="0">
                  <a:latin typeface="Times New Roman" panose="02020603050405020304" pitchFamily="18" charset="0"/>
                  <a:ea typeface="楷体_GB2312" pitchFamily="49" charset="-122"/>
                </a:rPr>
                <a:t>160K</a:t>
              </a:r>
              <a:endParaRPr lang="en-US" altLang="zh-CN" dirty="0">
                <a:latin typeface="Times New Roman" panose="02020603050405020304" pitchFamily="18" charset="0"/>
                <a:ea typeface="楷体_GB2312" pitchFamily="49" charset="-122"/>
              </a:endParaRPr>
            </a:p>
          </p:txBody>
        </p:sp>
        <p:sp>
          <p:nvSpPr>
            <p:cNvPr id="45104" name="Text Box 59"/>
            <p:cNvSpPr txBox="1"/>
            <p:nvPr/>
          </p:nvSpPr>
          <p:spPr>
            <a:xfrm>
              <a:off x="3711" y="2835"/>
              <a:ext cx="319" cy="288"/>
            </a:xfrm>
            <a:prstGeom prst="rect">
              <a:avLst/>
            </a:prstGeom>
            <a:noFill/>
            <a:ln w="19050">
              <a:noFill/>
            </a:ln>
          </p:spPr>
          <p:txBody>
            <a:bodyPr wrap="none">
              <a:spAutoFit/>
            </a:bodyPr>
            <a:p>
              <a:r>
                <a:rPr lang="en-US" altLang="zh-CN" dirty="0">
                  <a:latin typeface="Times New Roman" panose="02020603050405020304" pitchFamily="18" charset="0"/>
                  <a:ea typeface="楷体_GB2312" pitchFamily="49" charset="-122"/>
                </a:rPr>
                <a:t>5k</a:t>
              </a:r>
              <a:endParaRPr lang="en-US" altLang="zh-CN" dirty="0">
                <a:latin typeface="Times New Roman" panose="02020603050405020304" pitchFamily="18" charset="0"/>
                <a:ea typeface="楷体_GB2312" pitchFamily="49" charset="-122"/>
              </a:endParaRPr>
            </a:p>
          </p:txBody>
        </p:sp>
        <p:grpSp>
          <p:nvGrpSpPr>
            <p:cNvPr id="45105" name="Group 51"/>
            <p:cNvGrpSpPr/>
            <p:nvPr/>
          </p:nvGrpSpPr>
          <p:grpSpPr>
            <a:xfrm>
              <a:off x="3560" y="2508"/>
              <a:ext cx="575" cy="876"/>
              <a:chOff x="1262" y="2554"/>
              <a:chExt cx="575" cy="876"/>
            </a:xfrm>
          </p:grpSpPr>
          <p:sp>
            <p:nvSpPr>
              <p:cNvPr id="45106" name="Rectangle 83"/>
              <p:cNvSpPr/>
              <p:nvPr/>
            </p:nvSpPr>
            <p:spPr>
              <a:xfrm>
                <a:off x="1262" y="2554"/>
                <a:ext cx="575" cy="876"/>
              </a:xfrm>
              <a:prstGeom prst="rect">
                <a:avLst/>
              </a:prstGeom>
              <a:noFill/>
              <a:ln w="19050" cap="flat" cmpd="sng">
                <a:solidFill>
                  <a:srgbClr val="336699"/>
                </a:solidFill>
                <a:prstDash val="solid"/>
                <a:miter/>
                <a:headEnd type="none" w="med" len="med"/>
                <a:tailEnd type="none" w="med" len="med"/>
              </a:ln>
            </p:spPr>
            <p:txBody>
              <a:bodyPr wrap="none" anchor="ctr"/>
              <a:p>
                <a:pPr algn="l">
                  <a:spcBef>
                    <a:spcPct val="0"/>
                  </a:spcBef>
                </a:pPr>
                <a:endParaRPr lang="zh-CN" altLang="en-US" dirty="0">
                  <a:latin typeface="Tahoma" panose="020B0604030504040204" pitchFamily="34" charset="0"/>
                </a:endParaRPr>
              </a:p>
            </p:txBody>
          </p:sp>
          <p:sp>
            <p:nvSpPr>
              <p:cNvPr id="45107" name="Line 84"/>
              <p:cNvSpPr/>
              <p:nvPr/>
            </p:nvSpPr>
            <p:spPr>
              <a:xfrm>
                <a:off x="1262" y="2851"/>
                <a:ext cx="575" cy="0"/>
              </a:xfrm>
              <a:prstGeom prst="line">
                <a:avLst/>
              </a:prstGeom>
              <a:ln w="19050" cap="flat" cmpd="sng">
                <a:solidFill>
                  <a:srgbClr val="336699"/>
                </a:solidFill>
                <a:prstDash val="solid"/>
                <a:headEnd type="none" w="med" len="med"/>
                <a:tailEnd type="none" w="med" len="med"/>
              </a:ln>
            </p:spPr>
          </p:sp>
          <p:sp>
            <p:nvSpPr>
              <p:cNvPr id="45108" name="Line 85"/>
              <p:cNvSpPr/>
              <p:nvPr/>
            </p:nvSpPr>
            <p:spPr>
              <a:xfrm>
                <a:off x="1262" y="3156"/>
                <a:ext cx="575" cy="0"/>
              </a:xfrm>
              <a:prstGeom prst="line">
                <a:avLst/>
              </a:prstGeom>
              <a:ln w="19050" cap="flat" cmpd="sng">
                <a:solidFill>
                  <a:srgbClr val="336699"/>
                </a:solidFill>
                <a:prstDash val="solid"/>
                <a:headEnd type="none" w="med" len="med"/>
                <a:tailEnd type="none" w="med" len="med"/>
              </a:ln>
            </p:spPr>
          </p:sp>
        </p:grpSp>
      </p:grpSp>
      <p:grpSp>
        <p:nvGrpSpPr>
          <p:cNvPr id="10" name="Group 55"/>
          <p:cNvGrpSpPr/>
          <p:nvPr/>
        </p:nvGrpSpPr>
        <p:grpSpPr>
          <a:xfrm>
            <a:off x="7435850" y="4567238"/>
            <a:ext cx="954088" cy="1454150"/>
            <a:chOff x="4714" y="2508"/>
            <a:chExt cx="601" cy="916"/>
          </a:xfrm>
        </p:grpSpPr>
        <p:sp>
          <p:nvSpPr>
            <p:cNvPr id="45096" name="Text Box 62"/>
            <p:cNvSpPr txBox="1"/>
            <p:nvPr/>
          </p:nvSpPr>
          <p:spPr>
            <a:xfrm>
              <a:off x="4714" y="2511"/>
              <a:ext cx="600" cy="288"/>
            </a:xfrm>
            <a:prstGeom prst="rect">
              <a:avLst/>
            </a:prstGeom>
            <a:noFill/>
            <a:ln w="19050">
              <a:noFill/>
            </a:ln>
          </p:spPr>
          <p:txBody>
            <a:bodyPr wrap="none">
              <a:spAutoFit/>
            </a:bodyPr>
            <a:p>
              <a:r>
                <a:rPr lang="en-US" altLang="zh-CN" dirty="0">
                  <a:latin typeface="Times New Roman" panose="02020603050405020304" pitchFamily="18" charset="0"/>
                  <a:ea typeface="楷体_GB2312" pitchFamily="49" charset="-122"/>
                </a:rPr>
                <a:t>210K </a:t>
              </a:r>
              <a:endParaRPr lang="en-US" altLang="zh-CN" dirty="0">
                <a:latin typeface="Times New Roman" panose="02020603050405020304" pitchFamily="18" charset="0"/>
                <a:ea typeface="楷体_GB2312" pitchFamily="49" charset="-122"/>
              </a:endParaRPr>
            </a:p>
          </p:txBody>
        </p:sp>
        <p:sp>
          <p:nvSpPr>
            <p:cNvPr id="45097" name="Text Box 68"/>
            <p:cNvSpPr txBox="1"/>
            <p:nvPr/>
          </p:nvSpPr>
          <p:spPr>
            <a:xfrm>
              <a:off x="4789" y="2835"/>
              <a:ext cx="462" cy="288"/>
            </a:xfrm>
            <a:prstGeom prst="rect">
              <a:avLst/>
            </a:prstGeom>
            <a:noFill/>
            <a:ln w="19050">
              <a:noFill/>
            </a:ln>
          </p:spPr>
          <p:txBody>
            <a:bodyPr wrap="none">
              <a:spAutoFit/>
            </a:bodyPr>
            <a:p>
              <a:r>
                <a:rPr lang="en-US" altLang="zh-CN" dirty="0">
                  <a:latin typeface="Times New Roman" panose="02020603050405020304" pitchFamily="18" charset="0"/>
                  <a:ea typeface="楷体_GB2312" pitchFamily="49" charset="-122"/>
                </a:rPr>
                <a:t>46 k</a:t>
              </a:r>
              <a:endParaRPr lang="en-US" altLang="zh-CN" dirty="0">
                <a:latin typeface="Times New Roman" panose="02020603050405020304" pitchFamily="18" charset="0"/>
                <a:ea typeface="楷体_GB2312" pitchFamily="49" charset="-122"/>
              </a:endParaRPr>
            </a:p>
          </p:txBody>
        </p:sp>
        <p:sp>
          <p:nvSpPr>
            <p:cNvPr id="45098" name="Text Box 69"/>
            <p:cNvSpPr txBox="1"/>
            <p:nvPr/>
          </p:nvSpPr>
          <p:spPr>
            <a:xfrm>
              <a:off x="4852" y="3136"/>
              <a:ext cx="308" cy="288"/>
            </a:xfrm>
            <a:prstGeom prst="rect">
              <a:avLst/>
            </a:prstGeom>
            <a:noFill/>
            <a:ln w="19050">
              <a:noFill/>
            </a:ln>
          </p:spPr>
          <p:txBody>
            <a:bodyPr wrap="none">
              <a:spAutoFit/>
            </a:bodyPr>
            <a:p>
              <a:r>
                <a:rPr lang="en-US" altLang="zh-CN" dirty="0">
                  <a:latin typeface="Times New Roman" panose="02020603050405020304" pitchFamily="18" charset="0"/>
                  <a:ea typeface="楷体_GB2312" pitchFamily="49" charset="-122"/>
                </a:rPr>
                <a:t>∧</a:t>
              </a:r>
              <a:endParaRPr lang="en-US" altLang="zh-CN" dirty="0">
                <a:latin typeface="Times New Roman" panose="02020603050405020304" pitchFamily="18" charset="0"/>
                <a:ea typeface="楷体_GB2312" pitchFamily="49" charset="-122"/>
              </a:endParaRPr>
            </a:p>
          </p:txBody>
        </p:sp>
        <p:grpSp>
          <p:nvGrpSpPr>
            <p:cNvPr id="45099" name="Group 59"/>
            <p:cNvGrpSpPr/>
            <p:nvPr/>
          </p:nvGrpSpPr>
          <p:grpSpPr>
            <a:xfrm>
              <a:off x="4740" y="2508"/>
              <a:ext cx="575" cy="876"/>
              <a:chOff x="1262" y="2554"/>
              <a:chExt cx="575" cy="876"/>
            </a:xfrm>
          </p:grpSpPr>
          <p:sp>
            <p:nvSpPr>
              <p:cNvPr id="45100" name="Rectangle 83"/>
              <p:cNvSpPr/>
              <p:nvPr/>
            </p:nvSpPr>
            <p:spPr>
              <a:xfrm>
                <a:off x="1262" y="2554"/>
                <a:ext cx="575" cy="876"/>
              </a:xfrm>
              <a:prstGeom prst="rect">
                <a:avLst/>
              </a:prstGeom>
              <a:noFill/>
              <a:ln w="19050" cap="flat" cmpd="sng">
                <a:solidFill>
                  <a:srgbClr val="336699"/>
                </a:solidFill>
                <a:prstDash val="solid"/>
                <a:miter/>
                <a:headEnd type="none" w="med" len="med"/>
                <a:tailEnd type="none" w="med" len="med"/>
              </a:ln>
            </p:spPr>
            <p:txBody>
              <a:bodyPr wrap="none" anchor="ctr"/>
              <a:p>
                <a:pPr algn="l">
                  <a:spcBef>
                    <a:spcPct val="0"/>
                  </a:spcBef>
                </a:pPr>
                <a:endParaRPr lang="zh-CN" altLang="en-US" dirty="0">
                  <a:latin typeface="Tahoma" panose="020B0604030504040204" pitchFamily="34" charset="0"/>
                </a:endParaRPr>
              </a:p>
            </p:txBody>
          </p:sp>
          <p:sp>
            <p:nvSpPr>
              <p:cNvPr id="45101" name="Line 84"/>
              <p:cNvSpPr/>
              <p:nvPr/>
            </p:nvSpPr>
            <p:spPr>
              <a:xfrm>
                <a:off x="1262" y="2851"/>
                <a:ext cx="575" cy="0"/>
              </a:xfrm>
              <a:prstGeom prst="line">
                <a:avLst/>
              </a:prstGeom>
              <a:ln w="19050" cap="flat" cmpd="sng">
                <a:solidFill>
                  <a:srgbClr val="336699"/>
                </a:solidFill>
                <a:prstDash val="solid"/>
                <a:headEnd type="none" w="med" len="med"/>
                <a:tailEnd type="none" w="med" len="med"/>
              </a:ln>
            </p:spPr>
          </p:sp>
          <p:sp>
            <p:nvSpPr>
              <p:cNvPr id="45102" name="Line 85"/>
              <p:cNvSpPr/>
              <p:nvPr/>
            </p:nvSpPr>
            <p:spPr>
              <a:xfrm>
                <a:off x="1262" y="3156"/>
                <a:ext cx="575" cy="0"/>
              </a:xfrm>
              <a:prstGeom prst="line">
                <a:avLst/>
              </a:prstGeom>
              <a:ln w="19050" cap="flat" cmpd="sng">
                <a:solidFill>
                  <a:srgbClr val="336699"/>
                </a:solidFill>
                <a:prstDash val="solid"/>
                <a:headEnd type="none" w="med" len="med"/>
                <a:tailEnd type="none" w="med" len="med"/>
              </a:ln>
            </p:spPr>
          </p:sp>
        </p:grpSp>
      </p:grpSp>
      <p:sp>
        <p:nvSpPr>
          <p:cNvPr id="402495" name="Freeform 63"/>
          <p:cNvSpPr/>
          <p:nvPr/>
        </p:nvSpPr>
        <p:spPr>
          <a:xfrm>
            <a:off x="2700338" y="4591050"/>
            <a:ext cx="1150937" cy="1152525"/>
          </a:xfrm>
          <a:custGeom>
            <a:avLst/>
            <a:gdLst>
              <a:gd name="txL" fmla="*/ 0 w 725"/>
              <a:gd name="txT" fmla="*/ 0 h 726"/>
              <a:gd name="txR" fmla="*/ 725 w 725"/>
              <a:gd name="txB" fmla="*/ 726 h 726"/>
            </a:gdLst>
            <a:ahLst/>
            <a:cxnLst>
              <a:cxn ang="0">
                <a:pos x="0" y="726"/>
              </a:cxn>
              <a:cxn ang="0">
                <a:pos x="408" y="726"/>
              </a:cxn>
              <a:cxn ang="0">
                <a:pos x="408" y="0"/>
              </a:cxn>
              <a:cxn ang="0">
                <a:pos x="725" y="0"/>
              </a:cxn>
            </a:cxnLst>
            <a:rect l="txL" t="txT" r="txR" b="txB"/>
            <a:pathLst>
              <a:path w="725" h="726">
                <a:moveTo>
                  <a:pt x="0" y="726"/>
                </a:moveTo>
                <a:lnTo>
                  <a:pt x="408" y="726"/>
                </a:lnTo>
                <a:lnTo>
                  <a:pt x="408" y="0"/>
                </a:lnTo>
                <a:lnTo>
                  <a:pt x="725" y="0"/>
                </a:lnTo>
              </a:path>
            </a:pathLst>
          </a:custGeom>
          <a:noFill/>
          <a:ln w="19050" cap="flat" cmpd="sng">
            <a:solidFill>
              <a:schemeClr val="tx1"/>
            </a:solidFill>
            <a:prstDash val="solid"/>
            <a:round/>
            <a:headEnd type="none" w="med" len="med"/>
            <a:tailEnd type="triangle" w="med" len="med"/>
          </a:ln>
        </p:spPr>
        <p:txBody>
          <a:bodyPr wrap="none" anchor="ctr">
            <a:spAutoFit/>
          </a:bodyPr>
          <a:p>
            <a:endParaRPr lang="zh-CN" altLang="en-US" dirty="0">
              <a:latin typeface="Times New Roman" panose="02020603050405020304" pitchFamily="18" charset="0"/>
            </a:endParaRPr>
          </a:p>
        </p:txBody>
      </p:sp>
      <p:sp>
        <p:nvSpPr>
          <p:cNvPr id="402496" name="Freeform 64"/>
          <p:cNvSpPr/>
          <p:nvPr/>
        </p:nvSpPr>
        <p:spPr>
          <a:xfrm>
            <a:off x="4500563" y="4591050"/>
            <a:ext cx="1150937" cy="1152525"/>
          </a:xfrm>
          <a:custGeom>
            <a:avLst/>
            <a:gdLst>
              <a:gd name="txL" fmla="*/ 0 w 725"/>
              <a:gd name="txT" fmla="*/ 0 h 726"/>
              <a:gd name="txR" fmla="*/ 725 w 725"/>
              <a:gd name="txB" fmla="*/ 726 h 726"/>
            </a:gdLst>
            <a:ahLst/>
            <a:cxnLst>
              <a:cxn ang="0">
                <a:pos x="0" y="726"/>
              </a:cxn>
              <a:cxn ang="0">
                <a:pos x="408" y="726"/>
              </a:cxn>
              <a:cxn ang="0">
                <a:pos x="408" y="0"/>
              </a:cxn>
              <a:cxn ang="0">
                <a:pos x="725" y="0"/>
              </a:cxn>
            </a:cxnLst>
            <a:rect l="txL" t="txT" r="txR" b="txB"/>
            <a:pathLst>
              <a:path w="725" h="726">
                <a:moveTo>
                  <a:pt x="0" y="726"/>
                </a:moveTo>
                <a:lnTo>
                  <a:pt x="408" y="726"/>
                </a:lnTo>
                <a:lnTo>
                  <a:pt x="408" y="0"/>
                </a:lnTo>
                <a:lnTo>
                  <a:pt x="725" y="0"/>
                </a:lnTo>
              </a:path>
            </a:pathLst>
          </a:custGeom>
          <a:noFill/>
          <a:ln w="19050" cap="flat" cmpd="sng">
            <a:solidFill>
              <a:schemeClr val="tx1"/>
            </a:solidFill>
            <a:prstDash val="solid"/>
            <a:round/>
            <a:headEnd type="none" w="med" len="med"/>
            <a:tailEnd type="triangle" w="med" len="med"/>
          </a:ln>
        </p:spPr>
        <p:txBody>
          <a:bodyPr wrap="none" anchor="ctr">
            <a:spAutoFit/>
          </a:bodyPr>
          <a:p>
            <a:endParaRPr lang="zh-CN" altLang="en-US" dirty="0">
              <a:latin typeface="Times New Roman" panose="02020603050405020304" pitchFamily="18" charset="0"/>
            </a:endParaRPr>
          </a:p>
        </p:txBody>
      </p:sp>
      <p:sp>
        <p:nvSpPr>
          <p:cNvPr id="402497" name="Freeform 65"/>
          <p:cNvSpPr/>
          <p:nvPr/>
        </p:nvSpPr>
        <p:spPr>
          <a:xfrm>
            <a:off x="6300788" y="4591050"/>
            <a:ext cx="1150937" cy="1152525"/>
          </a:xfrm>
          <a:custGeom>
            <a:avLst/>
            <a:gdLst>
              <a:gd name="txL" fmla="*/ 0 w 725"/>
              <a:gd name="txT" fmla="*/ 0 h 726"/>
              <a:gd name="txR" fmla="*/ 725 w 725"/>
              <a:gd name="txB" fmla="*/ 726 h 726"/>
            </a:gdLst>
            <a:ahLst/>
            <a:cxnLst>
              <a:cxn ang="0">
                <a:pos x="0" y="726"/>
              </a:cxn>
              <a:cxn ang="0">
                <a:pos x="408" y="726"/>
              </a:cxn>
              <a:cxn ang="0">
                <a:pos x="408" y="0"/>
              </a:cxn>
              <a:cxn ang="0">
                <a:pos x="725" y="0"/>
              </a:cxn>
            </a:cxnLst>
            <a:rect l="txL" t="txT" r="txR" b="txB"/>
            <a:pathLst>
              <a:path w="725" h="726">
                <a:moveTo>
                  <a:pt x="0" y="726"/>
                </a:moveTo>
                <a:lnTo>
                  <a:pt x="408" y="726"/>
                </a:lnTo>
                <a:lnTo>
                  <a:pt x="408" y="0"/>
                </a:lnTo>
                <a:lnTo>
                  <a:pt x="725" y="0"/>
                </a:lnTo>
              </a:path>
            </a:pathLst>
          </a:custGeom>
          <a:noFill/>
          <a:ln w="19050" cap="flat" cmpd="sng">
            <a:solidFill>
              <a:schemeClr val="tx1"/>
            </a:solidFill>
            <a:prstDash val="solid"/>
            <a:round/>
            <a:headEnd type="none" w="med" len="med"/>
            <a:tailEnd type="triangle" w="med" len="med"/>
          </a:ln>
        </p:spPr>
        <p:txBody>
          <a:bodyPr wrap="none" anchor="ctr">
            <a:spAutoFit/>
          </a:bodyPr>
          <a:p>
            <a:endParaRPr lang="zh-CN" altLang="en-US" dirty="0">
              <a:latin typeface="Times New Roman" panose="02020603050405020304" pitchFamily="18" charset="0"/>
            </a:endParaRPr>
          </a:p>
        </p:txBody>
      </p:sp>
      <p:sp>
        <p:nvSpPr>
          <p:cNvPr id="402498" name="Text Box 66"/>
          <p:cNvSpPr txBox="1"/>
          <p:nvPr/>
        </p:nvSpPr>
        <p:spPr>
          <a:xfrm>
            <a:off x="1370013" y="4652963"/>
            <a:ext cx="792162" cy="835025"/>
          </a:xfrm>
          <a:prstGeom prst="rect">
            <a:avLst/>
          </a:prstGeom>
          <a:noFill/>
          <a:ln w="19050">
            <a:noFill/>
          </a:ln>
        </p:spPr>
        <p:txBody>
          <a:bodyPr>
            <a:spAutoFit/>
          </a:bodyPr>
          <a:p>
            <a:pPr>
              <a:buClr>
                <a:schemeClr val="tx1"/>
              </a:buClr>
            </a:pPr>
            <a:r>
              <a:rPr lang="zh-CN" altLang="en-US" sz="1800" dirty="0">
                <a:latin typeface="Arial" panose="020B0604020202020204" pitchFamily="34" charset="0"/>
              </a:rPr>
              <a:t>始址</a:t>
            </a:r>
            <a:endParaRPr lang="zh-CN" altLang="en-US" sz="1800" dirty="0">
              <a:latin typeface="Arial" panose="020B0604020202020204" pitchFamily="34" charset="0"/>
            </a:endParaRPr>
          </a:p>
          <a:p>
            <a:pPr>
              <a:lnSpc>
                <a:spcPct val="120000"/>
              </a:lnSpc>
              <a:buClr>
                <a:schemeClr val="tx1"/>
              </a:buClr>
            </a:pPr>
            <a:r>
              <a:rPr lang="zh-CN" altLang="en-US" sz="1800" dirty="0">
                <a:latin typeface="Arial" panose="020B0604020202020204" pitchFamily="34" charset="0"/>
              </a:rPr>
              <a:t>大小</a:t>
            </a:r>
            <a:endParaRPr lang="zh-CN" altLang="en-US" sz="1800" dirty="0">
              <a:latin typeface="Arial" panose="020B0604020202020204" pitchFamily="34" charset="0"/>
            </a:endParaRPr>
          </a:p>
        </p:txBody>
      </p:sp>
      <p:grpSp>
        <p:nvGrpSpPr>
          <p:cNvPr id="12" name="Group 67"/>
          <p:cNvGrpSpPr/>
          <p:nvPr/>
        </p:nvGrpSpPr>
        <p:grpSpPr>
          <a:xfrm>
            <a:off x="7112000" y="3557588"/>
            <a:ext cx="1871663" cy="412750"/>
            <a:chOff x="4480" y="2115"/>
            <a:chExt cx="1179" cy="260"/>
          </a:xfrm>
        </p:grpSpPr>
        <p:sp>
          <p:nvSpPr>
            <p:cNvPr id="45094" name="Rectangle 68"/>
            <p:cNvSpPr/>
            <p:nvPr/>
          </p:nvSpPr>
          <p:spPr>
            <a:xfrm>
              <a:off x="4480" y="2132"/>
              <a:ext cx="1179" cy="243"/>
            </a:xfrm>
            <a:prstGeom prst="rect">
              <a:avLst/>
            </a:prstGeom>
            <a:solidFill>
              <a:srgbClr val="F1F3A3"/>
            </a:solidFill>
            <a:ln w="9525" cap="flat" cmpd="sng">
              <a:solidFill>
                <a:schemeClr val="tx1"/>
              </a:solidFill>
              <a:prstDash val="solid"/>
              <a:miter/>
              <a:headEnd type="none" w="med" len="med"/>
              <a:tailEnd type="none" w="med" len="med"/>
            </a:ln>
          </p:spPr>
          <p:txBody>
            <a:bodyPr anchor="ctr">
              <a:spAutoFit/>
            </a:bodyPr>
            <a:p>
              <a:endParaRPr lang="zh-CN" altLang="en-US" dirty="0">
                <a:latin typeface="Times New Roman" panose="02020603050405020304" pitchFamily="18" charset="0"/>
              </a:endParaRPr>
            </a:p>
          </p:txBody>
        </p:sp>
        <p:sp>
          <p:nvSpPr>
            <p:cNvPr id="45095" name="Text Box 69"/>
            <p:cNvSpPr txBox="1"/>
            <p:nvPr/>
          </p:nvSpPr>
          <p:spPr>
            <a:xfrm>
              <a:off x="4752" y="2115"/>
              <a:ext cx="635" cy="231"/>
            </a:xfrm>
            <a:prstGeom prst="rect">
              <a:avLst/>
            </a:prstGeom>
            <a:noFill/>
            <a:ln w="19050">
              <a:noFill/>
            </a:ln>
          </p:spPr>
          <p:txBody>
            <a:bodyPr>
              <a:spAutoFit/>
            </a:bodyPr>
            <a:p>
              <a:pPr>
                <a:buClr>
                  <a:schemeClr val="tx1"/>
                </a:buClr>
              </a:pPr>
              <a:r>
                <a:rPr lang="en-US" altLang="zh-CN" sz="1800" dirty="0">
                  <a:latin typeface="Arial" panose="020B0604020202020204" pitchFamily="34" charset="0"/>
                </a:rPr>
                <a:t>B</a:t>
              </a:r>
              <a:endParaRPr lang="en-US" altLang="zh-CN" sz="1800" dirty="0">
                <a:latin typeface="Arial" panose="020B0604020202020204" pitchFamily="34" charset="0"/>
              </a:endParaRPr>
            </a:p>
          </p:txBody>
        </p:sp>
      </p:grpSp>
      <p:grpSp>
        <p:nvGrpSpPr>
          <p:cNvPr id="13" name="Group 70"/>
          <p:cNvGrpSpPr/>
          <p:nvPr/>
        </p:nvGrpSpPr>
        <p:grpSpPr>
          <a:xfrm>
            <a:off x="2249488" y="5295900"/>
            <a:ext cx="503237" cy="71438"/>
            <a:chOff x="1429" y="3294"/>
            <a:chExt cx="317" cy="45"/>
          </a:xfrm>
        </p:grpSpPr>
        <p:sp>
          <p:nvSpPr>
            <p:cNvPr id="45092" name="Line 71"/>
            <p:cNvSpPr/>
            <p:nvPr/>
          </p:nvSpPr>
          <p:spPr>
            <a:xfrm>
              <a:off x="1429" y="3294"/>
              <a:ext cx="317" cy="0"/>
            </a:xfrm>
            <a:prstGeom prst="line">
              <a:avLst/>
            </a:prstGeom>
            <a:ln w="19050" cap="flat" cmpd="sng">
              <a:solidFill>
                <a:schemeClr val="tx2"/>
              </a:solidFill>
              <a:prstDash val="solid"/>
              <a:headEnd type="none" w="med" len="med"/>
              <a:tailEnd type="none" w="med" len="med"/>
            </a:ln>
          </p:spPr>
        </p:sp>
        <p:sp>
          <p:nvSpPr>
            <p:cNvPr id="45093" name="Line 72"/>
            <p:cNvSpPr/>
            <p:nvPr/>
          </p:nvSpPr>
          <p:spPr>
            <a:xfrm>
              <a:off x="1429" y="3339"/>
              <a:ext cx="317" cy="0"/>
            </a:xfrm>
            <a:prstGeom prst="line">
              <a:avLst/>
            </a:prstGeom>
            <a:ln w="19050" cap="flat" cmpd="sng">
              <a:solidFill>
                <a:schemeClr val="tx2"/>
              </a:solidFill>
              <a:prstDash val="solid"/>
              <a:headEnd type="none" w="med" len="med"/>
              <a:tailEnd type="none" w="med" len="med"/>
            </a:ln>
          </p:spPr>
        </p:sp>
      </p:grpSp>
      <p:sp>
        <p:nvSpPr>
          <p:cNvPr id="402505" name="Text Box 73"/>
          <p:cNvSpPr txBox="1"/>
          <p:nvPr/>
        </p:nvSpPr>
        <p:spPr>
          <a:xfrm>
            <a:off x="2665413" y="5157788"/>
            <a:ext cx="754062" cy="366712"/>
          </a:xfrm>
          <a:prstGeom prst="rect">
            <a:avLst/>
          </a:prstGeom>
          <a:noFill/>
          <a:ln w="19050">
            <a:noFill/>
          </a:ln>
        </p:spPr>
        <p:txBody>
          <a:bodyPr>
            <a:spAutoFit/>
          </a:bodyPr>
          <a:p>
            <a:pPr>
              <a:buClr>
                <a:schemeClr val="tx1"/>
              </a:buClr>
            </a:pPr>
            <a:r>
              <a:rPr lang="en-US" altLang="zh-CN" sz="1800" dirty="0">
                <a:solidFill>
                  <a:schemeClr val="tx2"/>
                </a:solidFill>
                <a:latin typeface="Arial" panose="020B0604020202020204" pitchFamily="34" charset="0"/>
              </a:rPr>
              <a:t>12K</a:t>
            </a:r>
            <a:endParaRPr lang="en-US" altLang="zh-CN" sz="1800" dirty="0">
              <a:solidFill>
                <a:schemeClr val="tx2"/>
              </a:solidFill>
              <a:latin typeface="Arial" panose="020B0604020202020204" pitchFamily="34" charset="0"/>
            </a:endParaRPr>
          </a:p>
        </p:txBody>
      </p:sp>
      <p:grpSp>
        <p:nvGrpSpPr>
          <p:cNvPr id="14" name="Group 74"/>
          <p:cNvGrpSpPr/>
          <p:nvPr/>
        </p:nvGrpSpPr>
        <p:grpSpPr>
          <a:xfrm>
            <a:off x="7685088" y="5295900"/>
            <a:ext cx="503237" cy="71438"/>
            <a:chOff x="1429" y="3294"/>
            <a:chExt cx="317" cy="45"/>
          </a:xfrm>
        </p:grpSpPr>
        <p:sp>
          <p:nvSpPr>
            <p:cNvPr id="45090" name="Line 75"/>
            <p:cNvSpPr/>
            <p:nvPr/>
          </p:nvSpPr>
          <p:spPr>
            <a:xfrm>
              <a:off x="1429" y="3294"/>
              <a:ext cx="317" cy="0"/>
            </a:xfrm>
            <a:prstGeom prst="line">
              <a:avLst/>
            </a:prstGeom>
            <a:ln w="19050" cap="flat" cmpd="sng">
              <a:solidFill>
                <a:schemeClr val="tx2"/>
              </a:solidFill>
              <a:prstDash val="solid"/>
              <a:headEnd type="none" w="med" len="med"/>
              <a:tailEnd type="none" w="med" len="med"/>
            </a:ln>
          </p:spPr>
        </p:sp>
        <p:sp>
          <p:nvSpPr>
            <p:cNvPr id="45091" name="Line 76"/>
            <p:cNvSpPr/>
            <p:nvPr/>
          </p:nvSpPr>
          <p:spPr>
            <a:xfrm>
              <a:off x="1429" y="3339"/>
              <a:ext cx="317" cy="0"/>
            </a:xfrm>
            <a:prstGeom prst="line">
              <a:avLst/>
            </a:prstGeom>
            <a:ln w="19050" cap="flat" cmpd="sng">
              <a:solidFill>
                <a:schemeClr val="tx2"/>
              </a:solidFill>
              <a:prstDash val="solid"/>
              <a:headEnd type="none" w="med" len="med"/>
              <a:tailEnd type="none" w="med" len="med"/>
            </a:ln>
          </p:spPr>
        </p:sp>
      </p:grpSp>
      <p:sp>
        <p:nvSpPr>
          <p:cNvPr id="402509" name="Text Box 77"/>
          <p:cNvSpPr txBox="1"/>
          <p:nvPr/>
        </p:nvSpPr>
        <p:spPr>
          <a:xfrm>
            <a:off x="8101013" y="5157788"/>
            <a:ext cx="719137" cy="366712"/>
          </a:xfrm>
          <a:prstGeom prst="rect">
            <a:avLst/>
          </a:prstGeom>
          <a:noFill/>
          <a:ln w="19050">
            <a:noFill/>
          </a:ln>
        </p:spPr>
        <p:txBody>
          <a:bodyPr>
            <a:spAutoFit/>
          </a:bodyPr>
          <a:p>
            <a:pPr>
              <a:buClr>
                <a:schemeClr val="tx1"/>
              </a:buClr>
            </a:pPr>
            <a:r>
              <a:rPr lang="en-US" altLang="zh-CN" sz="1800" dirty="0">
                <a:solidFill>
                  <a:schemeClr val="tx2"/>
                </a:solidFill>
                <a:latin typeface="Arial" panose="020B0604020202020204" pitchFamily="34" charset="0"/>
              </a:rPr>
              <a:t>21K</a:t>
            </a:r>
            <a:endParaRPr lang="en-US" altLang="zh-CN" sz="1800" dirty="0">
              <a:solidFill>
                <a:schemeClr val="tx2"/>
              </a:solidFill>
              <a:latin typeface="Arial" panose="020B0604020202020204" pitchFamily="34" charset="0"/>
            </a:endParaRPr>
          </a:p>
        </p:txBody>
      </p:sp>
      <p:grpSp>
        <p:nvGrpSpPr>
          <p:cNvPr id="15" name="Group 78"/>
          <p:cNvGrpSpPr/>
          <p:nvPr/>
        </p:nvGrpSpPr>
        <p:grpSpPr>
          <a:xfrm>
            <a:off x="7112000" y="1306513"/>
            <a:ext cx="1871663" cy="336550"/>
            <a:chOff x="4480" y="721"/>
            <a:chExt cx="1179" cy="212"/>
          </a:xfrm>
        </p:grpSpPr>
        <p:sp>
          <p:nvSpPr>
            <p:cNvPr id="45088" name="Rectangle 79"/>
            <p:cNvSpPr/>
            <p:nvPr/>
          </p:nvSpPr>
          <p:spPr>
            <a:xfrm>
              <a:off x="4480" y="767"/>
              <a:ext cx="1179" cy="116"/>
            </a:xfrm>
            <a:prstGeom prst="rect">
              <a:avLst/>
            </a:prstGeom>
            <a:solidFill>
              <a:srgbClr val="F1F3A3"/>
            </a:solidFill>
            <a:ln w="9525" cap="flat" cmpd="sng">
              <a:solidFill>
                <a:schemeClr val="tx1"/>
              </a:solidFill>
              <a:prstDash val="solid"/>
              <a:miter/>
              <a:headEnd type="none" w="med" len="med"/>
              <a:tailEnd type="none" w="med" len="med"/>
            </a:ln>
          </p:spPr>
          <p:txBody>
            <a:bodyPr anchor="ctr">
              <a:spAutoFit/>
            </a:bodyPr>
            <a:p>
              <a:endParaRPr lang="zh-CN" altLang="en-US" dirty="0">
                <a:latin typeface="Times New Roman" panose="02020603050405020304" pitchFamily="18" charset="0"/>
              </a:endParaRPr>
            </a:p>
          </p:txBody>
        </p:sp>
        <p:sp>
          <p:nvSpPr>
            <p:cNvPr id="45089" name="Text Box 80"/>
            <p:cNvSpPr txBox="1"/>
            <p:nvPr/>
          </p:nvSpPr>
          <p:spPr>
            <a:xfrm>
              <a:off x="4752" y="721"/>
              <a:ext cx="635" cy="212"/>
            </a:xfrm>
            <a:prstGeom prst="rect">
              <a:avLst/>
            </a:prstGeom>
            <a:noFill/>
            <a:ln w="19050">
              <a:noFill/>
            </a:ln>
          </p:spPr>
          <p:txBody>
            <a:bodyPr>
              <a:spAutoFit/>
            </a:bodyPr>
            <a:p>
              <a:pPr>
                <a:buClr>
                  <a:schemeClr val="tx1"/>
                </a:buClr>
              </a:pPr>
              <a:r>
                <a:rPr lang="en-US" altLang="zh-CN" sz="1600" dirty="0">
                  <a:latin typeface="Arial" panose="020B0604020202020204" pitchFamily="34" charset="0"/>
                </a:rPr>
                <a:t>A</a:t>
              </a:r>
              <a:endParaRPr lang="en-US" altLang="zh-CN" sz="1600" dirty="0">
                <a:latin typeface="Arial" panose="020B0604020202020204" pitchFamily="34"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2455">
                                            <p:txEl>
                                              <p:charRg st="0" end="41"/>
                                            </p:txEl>
                                          </p:spTgt>
                                        </p:tgtEl>
                                        <p:attrNameLst>
                                          <p:attrName>style.visibility</p:attrName>
                                        </p:attrNameLst>
                                      </p:cBhvr>
                                      <p:to>
                                        <p:strVal val="visible"/>
                                      </p:to>
                                    </p:set>
                                    <p:animEffect transition="in" filter="box(in)">
                                      <p:cBhvr>
                                        <p:cTn id="7" dur="500"/>
                                        <p:tgtEl>
                                          <p:spTgt spid="402455">
                                            <p:txEl>
                                              <p:charRg st="0" end="4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ox(in)">
                                      <p:cBhvr>
                                        <p:cTn id="10" dur="500"/>
                                        <p:tgtEl>
                                          <p:spTgt spid="2"/>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402459"/>
                                        </p:tgtEl>
                                        <p:attrNameLst>
                                          <p:attrName>style.visibility</p:attrName>
                                        </p:attrNameLst>
                                      </p:cBhvr>
                                      <p:to>
                                        <p:strVal val="visible"/>
                                      </p:to>
                                    </p:set>
                                    <p:animEffect transition="in" filter="box(in)">
                                      <p:cBhvr>
                                        <p:cTn id="13" dur="500"/>
                                        <p:tgtEl>
                                          <p:spTgt spid="402459"/>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402460"/>
                                        </p:tgtEl>
                                        <p:attrNameLst>
                                          <p:attrName>style.visibility</p:attrName>
                                        </p:attrNameLst>
                                      </p:cBhvr>
                                      <p:to>
                                        <p:strVal val="visible"/>
                                      </p:to>
                                    </p:set>
                                    <p:animEffect transition="in" filter="box(in)">
                                      <p:cBhvr>
                                        <p:cTn id="16" dur="500"/>
                                        <p:tgtEl>
                                          <p:spTgt spid="402460"/>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402457"/>
                                        </p:tgtEl>
                                        <p:attrNameLst>
                                          <p:attrName>style.visibility</p:attrName>
                                        </p:attrNameLst>
                                      </p:cBhvr>
                                      <p:to>
                                        <p:strVal val="visible"/>
                                      </p:to>
                                    </p:set>
                                    <p:animEffect transition="in" filter="box(in)">
                                      <p:cBhvr>
                                        <p:cTn id="19" dur="500"/>
                                        <p:tgtEl>
                                          <p:spTgt spid="402457"/>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402458"/>
                                        </p:tgtEl>
                                        <p:attrNameLst>
                                          <p:attrName>style.visibility</p:attrName>
                                        </p:attrNameLst>
                                      </p:cBhvr>
                                      <p:to>
                                        <p:strVal val="visible"/>
                                      </p:to>
                                    </p:set>
                                    <p:animEffect transition="in" filter="box(in)">
                                      <p:cBhvr>
                                        <p:cTn id="22" dur="500"/>
                                        <p:tgtEl>
                                          <p:spTgt spid="402458"/>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402451"/>
                                        </p:tgtEl>
                                        <p:attrNameLst>
                                          <p:attrName>style.visibility</p:attrName>
                                        </p:attrNameLst>
                                      </p:cBhvr>
                                      <p:to>
                                        <p:strVal val="visible"/>
                                      </p:to>
                                    </p:set>
                                    <p:animEffect transition="in" filter="box(in)">
                                      <p:cBhvr>
                                        <p:cTn id="25" dur="500"/>
                                        <p:tgtEl>
                                          <p:spTgt spid="402451"/>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402497"/>
                                        </p:tgtEl>
                                        <p:attrNameLst>
                                          <p:attrName>style.visibility</p:attrName>
                                        </p:attrNameLst>
                                      </p:cBhvr>
                                      <p:to>
                                        <p:strVal val="visible"/>
                                      </p:to>
                                    </p:set>
                                    <p:animEffect transition="in" filter="box(in)">
                                      <p:cBhvr>
                                        <p:cTn id="30" dur="500"/>
                                        <p:tgtEl>
                                          <p:spTgt spid="402497"/>
                                        </p:tgtEl>
                                      </p:cBhvr>
                                    </p:animEffect>
                                  </p:childTnLst>
                                </p:cTn>
                              </p:par>
                              <p:par>
                                <p:cTn id="31" presetID="4" presetClass="entr" presetSubtype="16"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ox(in)">
                                      <p:cBhvr>
                                        <p:cTn id="33" dur="500"/>
                                        <p:tgtEl>
                                          <p:spTgt spid="10"/>
                                        </p:tgtEl>
                                      </p:cBhvr>
                                    </p:animEffect>
                                  </p:childTnLst>
                                </p:cTn>
                              </p:par>
                              <p:par>
                                <p:cTn id="34" presetID="4" presetClass="entr" presetSubtype="16"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box(in)">
                                      <p:cBhvr>
                                        <p:cTn id="36" dur="500"/>
                                        <p:tgtEl>
                                          <p:spTgt spid="8"/>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402496"/>
                                        </p:tgtEl>
                                        <p:attrNameLst>
                                          <p:attrName>style.visibility</p:attrName>
                                        </p:attrNameLst>
                                      </p:cBhvr>
                                      <p:to>
                                        <p:strVal val="visible"/>
                                      </p:to>
                                    </p:set>
                                    <p:animEffect transition="in" filter="box(in)">
                                      <p:cBhvr>
                                        <p:cTn id="39" dur="500"/>
                                        <p:tgtEl>
                                          <p:spTgt spid="402496"/>
                                        </p:tgtEl>
                                      </p:cBhvr>
                                    </p:animEffect>
                                  </p:childTnLst>
                                </p:cTn>
                              </p:par>
                              <p:par>
                                <p:cTn id="40" presetID="4" presetClass="entr" presetSubtype="16" fill="hold"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ox(in)">
                                      <p:cBhvr>
                                        <p:cTn id="42" dur="500"/>
                                        <p:tgtEl>
                                          <p:spTgt spid="6"/>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402495"/>
                                        </p:tgtEl>
                                        <p:attrNameLst>
                                          <p:attrName>style.visibility</p:attrName>
                                        </p:attrNameLst>
                                      </p:cBhvr>
                                      <p:to>
                                        <p:strVal val="visible"/>
                                      </p:to>
                                    </p:set>
                                    <p:animEffect transition="in" filter="box(in)">
                                      <p:cBhvr>
                                        <p:cTn id="45" dur="500"/>
                                        <p:tgtEl>
                                          <p:spTgt spid="402495"/>
                                        </p:tgtEl>
                                      </p:cBhvr>
                                    </p:animEffect>
                                  </p:childTnLst>
                                </p:cTn>
                              </p:par>
                              <p:par>
                                <p:cTn id="46" presetID="4" presetClass="entr" presetSubtype="16" fill="hold" nodeType="with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box(in)">
                                      <p:cBhvr>
                                        <p:cTn id="48" dur="500"/>
                                        <p:tgtEl>
                                          <p:spTgt spid="4"/>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402498"/>
                                        </p:tgtEl>
                                        <p:attrNameLst>
                                          <p:attrName>style.visibility</p:attrName>
                                        </p:attrNameLst>
                                      </p:cBhvr>
                                      <p:to>
                                        <p:strVal val="visible"/>
                                      </p:to>
                                    </p:set>
                                    <p:animEffect transition="in" filter="box(in)">
                                      <p:cBhvr>
                                        <p:cTn id="51" dur="500"/>
                                        <p:tgtEl>
                                          <p:spTgt spid="402498"/>
                                        </p:tgtEl>
                                      </p:cBhvr>
                                    </p:animEffect>
                                  </p:childTnLst>
                                </p:cTn>
                              </p:par>
                              <p:par>
                                <p:cTn id="52" presetID="4" presetClass="entr" presetSubtype="16" fill="hold" nodeType="withEffect">
                                  <p:stCondLst>
                                    <p:cond delay="0"/>
                                  </p:stCondLst>
                                  <p:childTnLst>
                                    <p:set>
                                      <p:cBhvr>
                                        <p:cTn id="53" dur="1" fill="hold">
                                          <p:stCondLst>
                                            <p:cond delay="0"/>
                                          </p:stCondLst>
                                        </p:cTn>
                                        <p:tgtEl>
                                          <p:spTgt spid="402464"/>
                                        </p:tgtEl>
                                        <p:attrNameLst>
                                          <p:attrName>style.visibility</p:attrName>
                                        </p:attrNameLst>
                                      </p:cBhvr>
                                      <p:to>
                                        <p:strVal val="visible"/>
                                      </p:to>
                                    </p:set>
                                    <p:animEffect transition="in" filter="box(in)">
                                      <p:cBhvr>
                                        <p:cTn id="54" dur="500"/>
                                        <p:tgtEl>
                                          <p:spTgt spid="402464"/>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402461"/>
                                        </p:tgtEl>
                                        <p:attrNameLst>
                                          <p:attrName>style.visibility</p:attrName>
                                        </p:attrNameLst>
                                      </p:cBhvr>
                                      <p:to>
                                        <p:strVal val="visible"/>
                                      </p:to>
                                    </p:set>
                                    <p:animEffect transition="in" filter="box(in)">
                                      <p:cBhvr>
                                        <p:cTn id="57" dur="500"/>
                                        <p:tgtEl>
                                          <p:spTgt spid="402461"/>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402459"/>
                                        </p:tgtEl>
                                        <p:attrNameLst>
                                          <p:attrName>style.visibility</p:attrName>
                                        </p:attrNameLst>
                                      </p:cBhvr>
                                      <p:to>
                                        <p:strVal val="hidden"/>
                                      </p:to>
                                    </p:set>
                                  </p:childTnLst>
                                </p:cTn>
                              </p:par>
                              <p:par>
                                <p:cTn id="62" presetID="4" presetClass="entr" presetSubtype="16" fill="hold" nodeType="with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box(in)">
                                      <p:cBhvr>
                                        <p:cTn id="64" dur="500"/>
                                        <p:tgtEl>
                                          <p:spTgt spid="15"/>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ntr" presetSubtype="16" fill="hold" nodeType="click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box(in)">
                                      <p:cBhvr>
                                        <p:cTn id="69" dur="500"/>
                                        <p:tgtEl>
                                          <p:spTgt spid="13"/>
                                        </p:tgtEl>
                                      </p:cBhvr>
                                    </p:animEffect>
                                  </p:childTnLst>
                                </p:cTn>
                              </p:par>
                              <p:par>
                                <p:cTn id="70" presetID="4" presetClass="entr" presetSubtype="16" fill="hold" grpId="0" nodeType="withEffect">
                                  <p:stCondLst>
                                    <p:cond delay="0"/>
                                  </p:stCondLst>
                                  <p:childTnLst>
                                    <p:set>
                                      <p:cBhvr>
                                        <p:cTn id="71" dur="1" fill="hold">
                                          <p:stCondLst>
                                            <p:cond delay="0"/>
                                          </p:stCondLst>
                                        </p:cTn>
                                        <p:tgtEl>
                                          <p:spTgt spid="402505"/>
                                        </p:tgtEl>
                                        <p:attrNameLst>
                                          <p:attrName>style.visibility</p:attrName>
                                        </p:attrNameLst>
                                      </p:cBhvr>
                                      <p:to>
                                        <p:strVal val="visible"/>
                                      </p:to>
                                    </p:set>
                                    <p:animEffect transition="in" filter="box(in)">
                                      <p:cBhvr>
                                        <p:cTn id="72" dur="500"/>
                                        <p:tgtEl>
                                          <p:spTgt spid="402505"/>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nodeType="clickEffect">
                                  <p:stCondLst>
                                    <p:cond delay="0"/>
                                  </p:stCondLst>
                                  <p:childTnLst>
                                    <p:set>
                                      <p:cBhvr>
                                        <p:cTn id="76" dur="1" fill="hold">
                                          <p:stCondLst>
                                            <p:cond delay="0"/>
                                          </p:stCondLst>
                                        </p:cTn>
                                        <p:tgtEl>
                                          <p:spTgt spid="12"/>
                                        </p:tgtEl>
                                        <p:attrNameLst>
                                          <p:attrName>style.visibility</p:attrName>
                                        </p:attrNameLst>
                                      </p:cBhvr>
                                      <p:to>
                                        <p:strVal val="visible"/>
                                      </p:to>
                                    </p:set>
                                    <p:animEffect transition="in" filter="box(in)">
                                      <p:cBhvr>
                                        <p:cTn id="77" dur="500"/>
                                        <p:tgtEl>
                                          <p:spTgt spid="12"/>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grpId="0" nodeType="clickEffect">
                                  <p:stCondLst>
                                    <p:cond delay="0"/>
                                  </p:stCondLst>
                                  <p:childTnLst>
                                    <p:set>
                                      <p:cBhvr>
                                        <p:cTn id="81" dur="1" fill="hold">
                                          <p:stCondLst>
                                            <p:cond delay="0"/>
                                          </p:stCondLst>
                                        </p:cTn>
                                        <p:tgtEl>
                                          <p:spTgt spid="402509"/>
                                        </p:tgtEl>
                                        <p:attrNameLst>
                                          <p:attrName>style.visibility</p:attrName>
                                        </p:attrNameLst>
                                      </p:cBhvr>
                                      <p:to>
                                        <p:strVal val="visible"/>
                                      </p:to>
                                    </p:set>
                                    <p:animEffect transition="in" filter="box(in)">
                                      <p:cBhvr>
                                        <p:cTn id="82" dur="500"/>
                                        <p:tgtEl>
                                          <p:spTgt spid="402509"/>
                                        </p:tgtEl>
                                      </p:cBhvr>
                                    </p:animEffect>
                                  </p:childTnLst>
                                </p:cTn>
                              </p:par>
                              <p:par>
                                <p:cTn id="83" presetID="4" presetClass="entr" presetSubtype="16" fill="hold" nodeType="withEffect">
                                  <p:stCondLst>
                                    <p:cond delay="0"/>
                                  </p:stCondLst>
                                  <p:childTnLst>
                                    <p:set>
                                      <p:cBhvr>
                                        <p:cTn id="84" dur="1" fill="hold">
                                          <p:stCondLst>
                                            <p:cond delay="0"/>
                                          </p:stCondLst>
                                        </p:cTn>
                                        <p:tgtEl>
                                          <p:spTgt spid="14"/>
                                        </p:tgtEl>
                                        <p:attrNameLst>
                                          <p:attrName>style.visibility</p:attrName>
                                        </p:attrNameLst>
                                      </p:cBhvr>
                                      <p:to>
                                        <p:strVal val="visible"/>
                                      </p:to>
                                    </p:set>
                                    <p:animEffect transition="in" filter="box(in)">
                                      <p:cBhvr>
                                        <p:cTn id="8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51" grpId="0"/>
      <p:bldP spid="402455" grpId="0" build="p"/>
      <p:bldP spid="402457" grpId="0"/>
      <p:bldP spid="402458" grpId="0"/>
      <p:bldP spid="402459" grpId="0"/>
      <p:bldP spid="402459" grpId="1"/>
      <p:bldP spid="402460" grpId="0"/>
      <p:bldP spid="402461" grpId="0" animBg="1"/>
      <p:bldP spid="402495" grpId="0" animBg="1"/>
      <p:bldP spid="402496" grpId="0" animBg="1"/>
      <p:bldP spid="402497" grpId="0" animBg="1"/>
      <p:bldP spid="402498" grpId="0"/>
      <p:bldP spid="402505" grpId="0"/>
      <p:bldP spid="40250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Text Box 2"/>
          <p:cNvSpPr txBox="1"/>
          <p:nvPr/>
        </p:nvSpPr>
        <p:spPr>
          <a:xfrm>
            <a:off x="611188" y="188913"/>
            <a:ext cx="7848600" cy="701675"/>
          </a:xfrm>
          <a:prstGeom prst="rect">
            <a:avLst/>
          </a:prstGeom>
          <a:noFill/>
          <a:ln w="9525">
            <a:noFill/>
          </a:ln>
        </p:spPr>
        <p:txBody>
          <a:bodyPr>
            <a:spAutoFit/>
          </a:bodyPr>
          <a:p>
            <a:pPr algn="l">
              <a:spcBef>
                <a:spcPct val="0"/>
              </a:spcBef>
            </a:pPr>
            <a:r>
              <a:rPr lang="zh-CN" altLang="en-US" sz="4000" dirty="0">
                <a:solidFill>
                  <a:schemeClr val="tx2"/>
                </a:solidFill>
                <a:latin typeface="Arial" panose="020B0604020202020204" pitchFamily="34" charset="0"/>
              </a:rPr>
              <a:t>三</a:t>
            </a:r>
            <a:r>
              <a:rPr lang="en-US" altLang="zh-CN" sz="4000" dirty="0">
                <a:solidFill>
                  <a:schemeClr val="tx2"/>
                </a:solidFill>
                <a:latin typeface="Arial" panose="020B0604020202020204" pitchFamily="34" charset="0"/>
              </a:rPr>
              <a:t>. </a:t>
            </a:r>
            <a:r>
              <a:rPr lang="zh-CN" altLang="en-US" sz="4000" dirty="0">
                <a:solidFill>
                  <a:schemeClr val="tx2"/>
                </a:solidFill>
                <a:latin typeface="Arial" panose="020B0604020202020204" pitchFamily="34" charset="0"/>
              </a:rPr>
              <a:t>动态分区分配</a:t>
            </a:r>
            <a:endParaRPr lang="zh-CN" altLang="en-US" sz="4000" dirty="0">
              <a:solidFill>
                <a:schemeClr val="tx2"/>
              </a:solidFill>
              <a:latin typeface="Arial" panose="020B0604020202020204" pitchFamily="34" charset="0"/>
            </a:endParaRPr>
          </a:p>
        </p:txBody>
      </p:sp>
      <p:sp>
        <p:nvSpPr>
          <p:cNvPr id="46083" name="Text Box 3"/>
          <p:cNvSpPr txBox="1"/>
          <p:nvPr/>
        </p:nvSpPr>
        <p:spPr>
          <a:xfrm>
            <a:off x="323850" y="1125538"/>
            <a:ext cx="8424863" cy="4786312"/>
          </a:xfrm>
          <a:prstGeom prst="rect">
            <a:avLst/>
          </a:prstGeom>
          <a:noFill/>
          <a:ln w="9525">
            <a:noFill/>
          </a:ln>
        </p:spPr>
        <p:txBody>
          <a:bodyPr lIns="87273" tIns="43636" rIns="87273" bIns="43636">
            <a:spAutoFit/>
          </a:bodyPr>
          <a:p>
            <a:pPr marL="609600" indent="-609600" algn="just" defTabSz="873125"/>
            <a:r>
              <a:rPr lang="en-US" altLang="zh-CN" sz="3600" dirty="0">
                <a:solidFill>
                  <a:srgbClr val="017DED"/>
                </a:solidFill>
                <a:latin typeface="Times New Roman" panose="02020603050405020304" pitchFamily="18" charset="0"/>
              </a:rPr>
              <a:t>3. </a:t>
            </a:r>
            <a:r>
              <a:rPr lang="zh-CN" altLang="en-US" sz="3600" dirty="0">
                <a:solidFill>
                  <a:srgbClr val="017DED"/>
                </a:solidFill>
                <a:latin typeface="Times New Roman" panose="02020603050405020304" pitchFamily="18" charset="0"/>
              </a:rPr>
              <a:t>分区分配算法：</a:t>
            </a:r>
            <a:endParaRPr lang="zh-CN" altLang="en-US" sz="3600" dirty="0">
              <a:solidFill>
                <a:srgbClr val="017DED"/>
              </a:solidFill>
              <a:latin typeface="Times New Roman" panose="02020603050405020304" pitchFamily="18" charset="0"/>
            </a:endParaRPr>
          </a:p>
          <a:p>
            <a:pPr marL="609600" indent="-609600" algn="just" defTabSz="873125"/>
            <a:r>
              <a:rPr lang="zh-CN" altLang="en-US" sz="3200" dirty="0">
                <a:latin typeface="宋体" panose="02010600030101010101" pitchFamily="2" charset="-122"/>
              </a:rPr>
              <a:t>（</a:t>
            </a:r>
            <a:r>
              <a:rPr lang="en-US" altLang="zh-CN" sz="3200" dirty="0">
                <a:latin typeface="宋体" panose="02010600030101010101" pitchFamily="2" charset="-122"/>
              </a:rPr>
              <a:t>1</a:t>
            </a:r>
            <a:r>
              <a:rPr lang="zh-CN" altLang="en-US" sz="3200" dirty="0">
                <a:latin typeface="宋体" panose="02010600030101010101" pitchFamily="2" charset="-122"/>
              </a:rPr>
              <a:t>）</a:t>
            </a:r>
            <a:r>
              <a:rPr lang="zh-CN" altLang="en-US" sz="3200" dirty="0">
                <a:solidFill>
                  <a:schemeClr val="tx2"/>
                </a:solidFill>
                <a:latin typeface="宋体" panose="02010600030101010101" pitchFamily="2" charset="-122"/>
              </a:rPr>
              <a:t>循环首次适应算法：</a:t>
            </a:r>
            <a:endParaRPr lang="zh-CN" altLang="en-US" sz="3200" dirty="0">
              <a:solidFill>
                <a:schemeClr val="tx2"/>
              </a:solidFill>
              <a:latin typeface="宋体" panose="02010600030101010101" pitchFamily="2" charset="-122"/>
            </a:endParaRPr>
          </a:p>
          <a:p>
            <a:pPr marL="609600" indent="-609600" algn="just" defTabSz="873125">
              <a:buChar char="•"/>
            </a:pPr>
            <a:r>
              <a:rPr lang="zh-CN" altLang="en-US" sz="2800" dirty="0">
                <a:latin typeface="宋体" panose="02010600030101010101" pitchFamily="2" charset="-122"/>
              </a:rPr>
              <a:t>空闲分区链按分区</a:t>
            </a:r>
            <a:r>
              <a:rPr lang="zh-CN" altLang="en-US" sz="2800" dirty="0">
                <a:solidFill>
                  <a:srgbClr val="009900"/>
                </a:solidFill>
                <a:latin typeface="宋体" panose="02010600030101010101" pitchFamily="2" charset="-122"/>
              </a:rPr>
              <a:t>起始地址递增</a:t>
            </a:r>
            <a:r>
              <a:rPr lang="zh-CN" altLang="en-US" sz="2800" dirty="0">
                <a:latin typeface="宋体" panose="02010600030101010101" pitchFamily="2" charset="-122"/>
              </a:rPr>
              <a:t>的顺序链接。</a:t>
            </a:r>
            <a:endParaRPr lang="zh-CN" altLang="en-US" sz="2800" dirty="0">
              <a:latin typeface="宋体" panose="02010600030101010101" pitchFamily="2" charset="-122"/>
            </a:endParaRPr>
          </a:p>
          <a:p>
            <a:pPr marL="609600" indent="-609600" algn="just" defTabSz="873125">
              <a:buChar char="•"/>
            </a:pPr>
            <a:r>
              <a:rPr lang="zh-CN" altLang="en-US" sz="2800" dirty="0">
                <a:latin typeface="宋体" panose="02010600030101010101" pitchFamily="2" charset="-122"/>
              </a:rPr>
              <a:t>设置一</a:t>
            </a:r>
            <a:r>
              <a:rPr lang="zh-CN" altLang="en-US" sz="2800" dirty="0">
                <a:solidFill>
                  <a:schemeClr val="accent1"/>
                </a:solidFill>
                <a:latin typeface="宋体" panose="02010600030101010101" pitchFamily="2" charset="-122"/>
              </a:rPr>
              <a:t>起始查询指针</a:t>
            </a:r>
            <a:r>
              <a:rPr lang="zh-CN" altLang="en-US" sz="2800" dirty="0">
                <a:latin typeface="宋体" panose="02010600030101010101" pitchFamily="2" charset="-122"/>
              </a:rPr>
              <a:t>，每次分配时从该指针位置开始检索。</a:t>
            </a:r>
            <a:endParaRPr lang="zh-CN" altLang="en-US" sz="2800" dirty="0">
              <a:latin typeface="宋体" panose="02010600030101010101" pitchFamily="2" charset="-122"/>
            </a:endParaRPr>
          </a:p>
          <a:p>
            <a:pPr marL="609600" indent="-609600" algn="just" defTabSz="873125"/>
            <a:r>
              <a:rPr lang="zh-CN" altLang="en-US" sz="2800" dirty="0">
                <a:solidFill>
                  <a:schemeClr val="tx2"/>
                </a:solidFill>
                <a:latin typeface="宋体" panose="02010600030101010101" pitchFamily="2" charset="-122"/>
              </a:rPr>
              <a:t>        特点：</a:t>
            </a:r>
            <a:r>
              <a:rPr lang="zh-CN" altLang="en-US" sz="2800" dirty="0">
                <a:latin typeface="Times New Roman" panose="02020603050405020304" pitchFamily="18" charset="0"/>
              </a:rPr>
              <a:t>均衡使用存储空间，避免因低端集中大量碎片而降低效率；难以保留大的空闲区。</a:t>
            </a:r>
            <a:endParaRPr lang="zh-CN" altLang="en-US" sz="2800" dirty="0">
              <a:latin typeface="宋体" panose="02010600030101010101" pitchFamily="2" charset="-122"/>
            </a:endParaRPr>
          </a:p>
          <a:p>
            <a:pPr marL="609600" indent="-609600" algn="just" defTabSz="873125"/>
            <a:endParaRPr lang="zh-CN" altLang="en-US" sz="2800" dirty="0">
              <a:latin typeface="Arial" panose="020B0604020202020204" pitchFamily="34" charset="0"/>
            </a:endParaRPr>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3"/>
          <p:cNvSpPr/>
          <p:nvPr/>
        </p:nvSpPr>
        <p:spPr>
          <a:xfrm>
            <a:off x="611188" y="1341438"/>
            <a:ext cx="8001000" cy="609600"/>
          </a:xfrm>
          <a:prstGeom prst="rect">
            <a:avLst/>
          </a:prstGeom>
          <a:solidFill>
            <a:schemeClr val="bg1"/>
          </a:solidFill>
          <a:ln w="9525">
            <a:noFill/>
          </a:ln>
        </p:spPr>
        <p:txBody>
          <a:bodyPr wrap="none" anchor="ctr"/>
          <a:p>
            <a:pPr algn="l">
              <a:spcBef>
                <a:spcPct val="0"/>
              </a:spcBef>
            </a:pPr>
            <a:endParaRPr lang="zh-CN" altLang="en-US" sz="2000" b="0" dirty="0">
              <a:latin typeface="Tahoma" panose="020B0604030504040204" pitchFamily="34" charset="0"/>
            </a:endParaRPr>
          </a:p>
        </p:txBody>
      </p:sp>
      <p:grpSp>
        <p:nvGrpSpPr>
          <p:cNvPr id="2" name="Group 3"/>
          <p:cNvGrpSpPr/>
          <p:nvPr/>
        </p:nvGrpSpPr>
        <p:grpSpPr>
          <a:xfrm>
            <a:off x="6196013" y="784225"/>
            <a:ext cx="2781300" cy="3292475"/>
            <a:chOff x="3903" y="494"/>
            <a:chExt cx="1752" cy="2074"/>
          </a:xfrm>
        </p:grpSpPr>
        <p:grpSp>
          <p:nvGrpSpPr>
            <p:cNvPr id="47173" name="Group 4"/>
            <p:cNvGrpSpPr/>
            <p:nvPr/>
          </p:nvGrpSpPr>
          <p:grpSpPr>
            <a:xfrm>
              <a:off x="3903" y="494"/>
              <a:ext cx="1752" cy="2074"/>
              <a:chOff x="3903" y="494"/>
              <a:chExt cx="1752" cy="2074"/>
            </a:xfrm>
          </p:grpSpPr>
          <p:sp>
            <p:nvSpPr>
              <p:cNvPr id="47178" name="Text Box 12"/>
              <p:cNvSpPr txBox="1"/>
              <p:nvPr/>
            </p:nvSpPr>
            <p:spPr>
              <a:xfrm>
                <a:off x="3903" y="2337"/>
                <a:ext cx="554" cy="231"/>
              </a:xfrm>
              <a:prstGeom prst="rect">
                <a:avLst/>
              </a:prstGeom>
              <a:noFill/>
              <a:ln w="9525">
                <a:noFill/>
              </a:ln>
            </p:spPr>
            <p:txBody>
              <a:bodyPr wrap="none">
                <a:spAutoFit/>
              </a:bodyPr>
              <a:p>
                <a:pPr algn="r"/>
                <a:r>
                  <a:rPr lang="en-US" altLang="zh-CN" sz="1800" dirty="0">
                    <a:latin typeface="宋体" panose="02010600030101010101" pitchFamily="2" charset="-122"/>
                  </a:rPr>
                  <a:t>256K-1</a:t>
                </a:r>
                <a:endParaRPr lang="en-US" altLang="zh-CN" sz="1800" dirty="0">
                  <a:latin typeface="宋体" panose="02010600030101010101" pitchFamily="2" charset="-122"/>
                </a:endParaRPr>
              </a:p>
            </p:txBody>
          </p:sp>
          <p:sp>
            <p:nvSpPr>
              <p:cNvPr id="47179" name="Text Box 14"/>
              <p:cNvSpPr txBox="1"/>
              <p:nvPr/>
            </p:nvSpPr>
            <p:spPr>
              <a:xfrm>
                <a:off x="4128" y="718"/>
                <a:ext cx="335" cy="231"/>
              </a:xfrm>
              <a:prstGeom prst="rect">
                <a:avLst/>
              </a:prstGeom>
              <a:noFill/>
              <a:ln w="9525">
                <a:noFill/>
              </a:ln>
            </p:spPr>
            <p:txBody>
              <a:bodyPr wrap="none">
                <a:spAutoFit/>
              </a:bodyPr>
              <a:p>
                <a:pPr algn="r"/>
                <a:r>
                  <a:rPr lang="en-US" altLang="zh-CN" sz="1800" dirty="0">
                    <a:latin typeface="宋体" panose="02010600030101010101" pitchFamily="2" charset="-122"/>
                  </a:rPr>
                  <a:t>20K</a:t>
                </a:r>
                <a:endParaRPr lang="en-US" altLang="zh-CN" sz="1800" dirty="0">
                  <a:latin typeface="宋体" panose="02010600030101010101" pitchFamily="2" charset="-122"/>
                </a:endParaRPr>
              </a:p>
            </p:txBody>
          </p:sp>
          <p:sp>
            <p:nvSpPr>
              <p:cNvPr id="47180" name="Text Box 15"/>
              <p:cNvSpPr txBox="1"/>
              <p:nvPr/>
            </p:nvSpPr>
            <p:spPr>
              <a:xfrm>
                <a:off x="4055" y="1133"/>
                <a:ext cx="408" cy="230"/>
              </a:xfrm>
              <a:prstGeom prst="rect">
                <a:avLst/>
              </a:prstGeom>
              <a:noFill/>
              <a:ln w="9525">
                <a:noFill/>
              </a:ln>
            </p:spPr>
            <p:txBody>
              <a:bodyPr wrap="none">
                <a:spAutoFit/>
              </a:bodyPr>
              <a:p>
                <a:pPr algn="r"/>
                <a:r>
                  <a:rPr lang="en-US" altLang="zh-CN" sz="1800" dirty="0">
                    <a:latin typeface="宋体" panose="02010600030101010101" pitchFamily="2" charset="-122"/>
                  </a:rPr>
                  <a:t>100K</a:t>
                </a:r>
                <a:endParaRPr lang="en-US" altLang="zh-CN" sz="1800" dirty="0">
                  <a:latin typeface="宋体" panose="02010600030101010101" pitchFamily="2" charset="-122"/>
                </a:endParaRPr>
              </a:p>
            </p:txBody>
          </p:sp>
          <p:sp>
            <p:nvSpPr>
              <p:cNvPr id="47181" name="Text Box 16"/>
              <p:cNvSpPr txBox="1"/>
              <p:nvPr/>
            </p:nvSpPr>
            <p:spPr>
              <a:xfrm>
                <a:off x="4056" y="1584"/>
                <a:ext cx="407" cy="230"/>
              </a:xfrm>
              <a:prstGeom prst="rect">
                <a:avLst/>
              </a:prstGeom>
              <a:noFill/>
              <a:ln w="9525">
                <a:noFill/>
              </a:ln>
            </p:spPr>
            <p:txBody>
              <a:bodyPr wrap="none">
                <a:spAutoFit/>
              </a:bodyPr>
              <a:p>
                <a:pPr algn="r"/>
                <a:r>
                  <a:rPr lang="en-US" altLang="zh-CN" sz="1800" dirty="0">
                    <a:latin typeface="宋体" panose="02010600030101010101" pitchFamily="2" charset="-122"/>
                  </a:rPr>
                  <a:t>160K</a:t>
                </a:r>
                <a:endParaRPr lang="en-US" altLang="zh-CN" sz="1800" dirty="0">
                  <a:latin typeface="宋体" panose="02010600030101010101" pitchFamily="2" charset="-122"/>
                </a:endParaRPr>
              </a:p>
            </p:txBody>
          </p:sp>
          <p:sp>
            <p:nvSpPr>
              <p:cNvPr id="47182" name="Text Box 17"/>
              <p:cNvSpPr txBox="1"/>
              <p:nvPr/>
            </p:nvSpPr>
            <p:spPr>
              <a:xfrm>
                <a:off x="4055" y="2057"/>
                <a:ext cx="408" cy="231"/>
              </a:xfrm>
              <a:prstGeom prst="rect">
                <a:avLst/>
              </a:prstGeom>
              <a:noFill/>
              <a:ln w="9525">
                <a:noFill/>
              </a:ln>
            </p:spPr>
            <p:txBody>
              <a:bodyPr wrap="none">
                <a:spAutoFit/>
              </a:bodyPr>
              <a:p>
                <a:pPr algn="r"/>
                <a:r>
                  <a:rPr lang="en-US" altLang="zh-CN" sz="1800" dirty="0">
                    <a:latin typeface="宋体" panose="02010600030101010101" pitchFamily="2" charset="-122"/>
                  </a:rPr>
                  <a:t>210K</a:t>
                </a:r>
                <a:endParaRPr lang="en-US" altLang="zh-CN" sz="1800" dirty="0">
                  <a:latin typeface="宋体" panose="02010600030101010101" pitchFamily="2" charset="-122"/>
                </a:endParaRPr>
              </a:p>
            </p:txBody>
          </p:sp>
          <p:sp>
            <p:nvSpPr>
              <p:cNvPr id="47183" name="Text Box 19"/>
              <p:cNvSpPr txBox="1"/>
              <p:nvPr/>
            </p:nvSpPr>
            <p:spPr>
              <a:xfrm>
                <a:off x="4005" y="494"/>
                <a:ext cx="458" cy="231"/>
              </a:xfrm>
              <a:prstGeom prst="rect">
                <a:avLst/>
              </a:prstGeom>
              <a:noFill/>
              <a:ln w="9525">
                <a:noFill/>
              </a:ln>
            </p:spPr>
            <p:txBody>
              <a:bodyPr>
                <a:spAutoFit/>
              </a:bodyPr>
              <a:p>
                <a:pPr algn="r"/>
                <a:r>
                  <a:rPr lang="en-US" altLang="zh-CN" sz="1800" dirty="0">
                    <a:latin typeface="Times New Roman" panose="02020603050405020304" pitchFamily="18" charset="0"/>
                  </a:rPr>
                  <a:t>0</a:t>
                </a:r>
                <a:endParaRPr lang="en-US" altLang="zh-CN" sz="1800" dirty="0">
                  <a:latin typeface="Times New Roman" panose="02020603050405020304" pitchFamily="18" charset="0"/>
                </a:endParaRPr>
              </a:p>
            </p:txBody>
          </p:sp>
          <p:sp>
            <p:nvSpPr>
              <p:cNvPr id="47184" name="Rectangle 22"/>
              <p:cNvSpPr/>
              <p:nvPr/>
            </p:nvSpPr>
            <p:spPr>
              <a:xfrm>
                <a:off x="4475" y="571"/>
                <a:ext cx="1180" cy="209"/>
              </a:xfrm>
              <a:prstGeom prst="rect">
                <a:avLst/>
              </a:prstGeom>
              <a:solidFill>
                <a:srgbClr val="33CCCC"/>
              </a:solidFill>
              <a:ln w="9525" cap="flat" cmpd="sng">
                <a:solidFill>
                  <a:schemeClr val="bg2"/>
                </a:solidFill>
                <a:prstDash val="solid"/>
                <a:miter/>
                <a:headEnd type="none" w="med" len="med"/>
                <a:tailEnd type="none" w="med" len="med"/>
              </a:ln>
            </p:spPr>
            <p:txBody>
              <a:bodyPr wrap="none" anchor="ctr"/>
              <a:p>
                <a:pPr algn="l">
                  <a:spcBef>
                    <a:spcPct val="0"/>
                  </a:spcBef>
                </a:pPr>
                <a:endParaRPr lang="zh-CN" altLang="en-US" sz="2000" dirty="0">
                  <a:latin typeface="Tahoma" panose="020B0604030504040204" pitchFamily="34" charset="0"/>
                </a:endParaRPr>
              </a:p>
            </p:txBody>
          </p:sp>
          <p:sp>
            <p:nvSpPr>
              <p:cNvPr id="47185" name="Rectangle 23" descr="深色上对角线"/>
              <p:cNvSpPr/>
              <p:nvPr/>
            </p:nvSpPr>
            <p:spPr>
              <a:xfrm>
                <a:off x="4475" y="780"/>
                <a:ext cx="1180" cy="208"/>
              </a:xfrm>
              <a:prstGeom prst="rect">
                <a:avLst/>
              </a:prstGeom>
              <a:pattFill prst="dkUpDiag">
                <a:fgClr>
                  <a:srgbClr val="00FFFF"/>
                </a:fgClr>
                <a:bgClr>
                  <a:srgbClr val="FFFFFF"/>
                </a:bgClr>
              </a:pattFill>
              <a:ln w="9525" cap="flat" cmpd="sng">
                <a:solidFill>
                  <a:schemeClr val="bg2"/>
                </a:solidFill>
                <a:prstDash val="solid"/>
                <a:miter/>
                <a:headEnd type="none" w="med" len="med"/>
                <a:tailEnd type="none" w="med" len="med"/>
              </a:ln>
            </p:spPr>
            <p:txBody>
              <a:bodyPr wrap="none" anchor="ctr"/>
              <a:p>
                <a:pPr algn="l">
                  <a:spcBef>
                    <a:spcPct val="0"/>
                  </a:spcBef>
                </a:pPr>
                <a:endParaRPr lang="zh-CN" altLang="en-US" sz="2000" dirty="0">
                  <a:latin typeface="Tahoma" panose="020B0604030504040204" pitchFamily="34" charset="0"/>
                </a:endParaRPr>
              </a:p>
            </p:txBody>
          </p:sp>
          <p:sp>
            <p:nvSpPr>
              <p:cNvPr id="47186" name="Rectangle 24"/>
              <p:cNvSpPr/>
              <p:nvPr/>
            </p:nvSpPr>
            <p:spPr>
              <a:xfrm>
                <a:off x="4475" y="988"/>
                <a:ext cx="1180" cy="209"/>
              </a:xfrm>
              <a:prstGeom prst="rect">
                <a:avLst/>
              </a:prstGeom>
              <a:solidFill>
                <a:srgbClr val="0099CC"/>
              </a:solidFill>
              <a:ln w="9525" cap="flat" cmpd="sng">
                <a:solidFill>
                  <a:schemeClr val="bg2"/>
                </a:solidFill>
                <a:prstDash val="solid"/>
                <a:miter/>
                <a:headEnd type="none" w="med" len="med"/>
                <a:tailEnd type="none" w="med" len="med"/>
              </a:ln>
            </p:spPr>
            <p:txBody>
              <a:bodyPr wrap="none" anchor="ctr"/>
              <a:p>
                <a:pPr algn="l">
                  <a:spcBef>
                    <a:spcPct val="0"/>
                  </a:spcBef>
                </a:pPr>
                <a:endParaRPr lang="zh-CN" altLang="en-US" sz="2000" dirty="0">
                  <a:latin typeface="Tahoma" panose="020B0604030504040204" pitchFamily="34" charset="0"/>
                </a:endParaRPr>
              </a:p>
            </p:txBody>
          </p:sp>
          <p:sp>
            <p:nvSpPr>
              <p:cNvPr id="47187" name="Rectangle 25" descr="深色下对角线"/>
              <p:cNvSpPr/>
              <p:nvPr/>
            </p:nvSpPr>
            <p:spPr>
              <a:xfrm>
                <a:off x="4475" y="1197"/>
                <a:ext cx="1180" cy="208"/>
              </a:xfrm>
              <a:prstGeom prst="rect">
                <a:avLst/>
              </a:prstGeom>
              <a:pattFill prst="dkDnDiag">
                <a:fgClr>
                  <a:srgbClr val="00FFFF"/>
                </a:fgClr>
                <a:bgClr>
                  <a:srgbClr val="FFFFFF"/>
                </a:bgClr>
              </a:pattFill>
              <a:ln w="9525" cap="flat" cmpd="sng">
                <a:solidFill>
                  <a:schemeClr val="bg2"/>
                </a:solidFill>
                <a:prstDash val="solid"/>
                <a:miter/>
                <a:headEnd type="none" w="med" len="med"/>
                <a:tailEnd type="none" w="med" len="med"/>
              </a:ln>
            </p:spPr>
            <p:txBody>
              <a:bodyPr wrap="none" anchor="ctr"/>
              <a:p>
                <a:pPr algn="l">
                  <a:spcBef>
                    <a:spcPct val="0"/>
                  </a:spcBef>
                </a:pPr>
                <a:endParaRPr lang="zh-CN" altLang="en-US" sz="2000" dirty="0">
                  <a:latin typeface="Tahoma" panose="020B0604030504040204" pitchFamily="34" charset="0"/>
                </a:endParaRPr>
              </a:p>
            </p:txBody>
          </p:sp>
          <p:sp>
            <p:nvSpPr>
              <p:cNvPr id="47188" name="Rectangle 26"/>
              <p:cNvSpPr/>
              <p:nvPr/>
            </p:nvSpPr>
            <p:spPr>
              <a:xfrm>
                <a:off x="4475" y="1405"/>
                <a:ext cx="1180" cy="261"/>
              </a:xfrm>
              <a:prstGeom prst="rect">
                <a:avLst/>
              </a:prstGeom>
              <a:solidFill>
                <a:srgbClr val="0099CC"/>
              </a:solidFill>
              <a:ln w="9525" cap="flat" cmpd="sng">
                <a:solidFill>
                  <a:schemeClr val="bg2"/>
                </a:solidFill>
                <a:prstDash val="solid"/>
                <a:miter/>
                <a:headEnd type="none" w="med" len="med"/>
                <a:tailEnd type="none" w="med" len="med"/>
              </a:ln>
            </p:spPr>
            <p:txBody>
              <a:bodyPr wrap="none" anchor="ctr"/>
              <a:p>
                <a:pPr algn="l">
                  <a:spcBef>
                    <a:spcPct val="0"/>
                  </a:spcBef>
                </a:pPr>
                <a:endParaRPr lang="zh-CN" altLang="en-US" sz="2000" dirty="0">
                  <a:latin typeface="Tahoma" panose="020B0604030504040204" pitchFamily="34" charset="0"/>
                </a:endParaRPr>
              </a:p>
            </p:txBody>
          </p:sp>
          <p:sp>
            <p:nvSpPr>
              <p:cNvPr id="47189" name="Rectangle 27" descr="深色上对角线"/>
              <p:cNvSpPr/>
              <p:nvPr/>
            </p:nvSpPr>
            <p:spPr>
              <a:xfrm>
                <a:off x="4475" y="1666"/>
                <a:ext cx="1180" cy="208"/>
              </a:xfrm>
              <a:prstGeom prst="rect">
                <a:avLst/>
              </a:prstGeom>
              <a:pattFill prst="dkUpDiag">
                <a:fgClr>
                  <a:srgbClr val="00FFFF"/>
                </a:fgClr>
                <a:bgClr>
                  <a:srgbClr val="FFFFFF"/>
                </a:bgClr>
              </a:pattFill>
              <a:ln w="9525" cap="flat" cmpd="sng">
                <a:solidFill>
                  <a:schemeClr val="bg2"/>
                </a:solidFill>
                <a:prstDash val="solid"/>
                <a:miter/>
                <a:headEnd type="none" w="med" len="med"/>
                <a:tailEnd type="none" w="med" len="med"/>
              </a:ln>
            </p:spPr>
            <p:txBody>
              <a:bodyPr wrap="none" anchor="ctr"/>
              <a:p>
                <a:pPr algn="l">
                  <a:spcBef>
                    <a:spcPct val="0"/>
                  </a:spcBef>
                </a:pPr>
                <a:endParaRPr lang="zh-CN" altLang="en-US" sz="2000" dirty="0">
                  <a:latin typeface="Tahoma" panose="020B0604030504040204" pitchFamily="34" charset="0"/>
                </a:endParaRPr>
              </a:p>
            </p:txBody>
          </p:sp>
          <p:sp>
            <p:nvSpPr>
              <p:cNvPr id="47190" name="Rectangle 28"/>
              <p:cNvSpPr/>
              <p:nvPr/>
            </p:nvSpPr>
            <p:spPr>
              <a:xfrm>
                <a:off x="4475" y="1874"/>
                <a:ext cx="1180" cy="261"/>
              </a:xfrm>
              <a:prstGeom prst="rect">
                <a:avLst/>
              </a:prstGeom>
              <a:solidFill>
                <a:srgbClr val="0099CC"/>
              </a:solidFill>
              <a:ln w="9525" cap="flat" cmpd="sng">
                <a:solidFill>
                  <a:schemeClr val="bg2"/>
                </a:solidFill>
                <a:prstDash val="solid"/>
                <a:miter/>
                <a:headEnd type="none" w="med" len="med"/>
                <a:tailEnd type="none" w="med" len="med"/>
              </a:ln>
            </p:spPr>
            <p:txBody>
              <a:bodyPr wrap="none" anchor="ctr"/>
              <a:p>
                <a:pPr algn="l">
                  <a:spcBef>
                    <a:spcPct val="0"/>
                  </a:spcBef>
                </a:pPr>
                <a:endParaRPr lang="zh-CN" altLang="en-US" sz="2000" dirty="0">
                  <a:latin typeface="Tahoma" panose="020B0604030504040204" pitchFamily="34" charset="0"/>
                </a:endParaRPr>
              </a:p>
            </p:txBody>
          </p:sp>
          <p:sp>
            <p:nvSpPr>
              <p:cNvPr id="47191" name="Rectangle 29" descr="深色下对角线"/>
              <p:cNvSpPr/>
              <p:nvPr/>
            </p:nvSpPr>
            <p:spPr>
              <a:xfrm>
                <a:off x="4475" y="2135"/>
                <a:ext cx="1180" cy="365"/>
              </a:xfrm>
              <a:prstGeom prst="rect">
                <a:avLst/>
              </a:prstGeom>
              <a:pattFill prst="dkDnDiag">
                <a:fgClr>
                  <a:srgbClr val="66FFFF"/>
                </a:fgClr>
                <a:bgClr>
                  <a:srgbClr val="FFFFFF"/>
                </a:bgClr>
              </a:pattFill>
              <a:ln w="9525" cap="flat" cmpd="sng">
                <a:solidFill>
                  <a:schemeClr val="bg2"/>
                </a:solidFill>
                <a:prstDash val="solid"/>
                <a:miter/>
                <a:headEnd type="none" w="med" len="med"/>
                <a:tailEnd type="none" w="med" len="med"/>
              </a:ln>
            </p:spPr>
            <p:txBody>
              <a:bodyPr wrap="none" anchor="ctr"/>
              <a:p>
                <a:pPr algn="l">
                  <a:spcBef>
                    <a:spcPct val="0"/>
                  </a:spcBef>
                </a:pPr>
                <a:endParaRPr lang="zh-CN" altLang="en-US" sz="2000" dirty="0">
                  <a:latin typeface="Tahoma" panose="020B0604030504040204" pitchFamily="34" charset="0"/>
                </a:endParaRPr>
              </a:p>
            </p:txBody>
          </p:sp>
        </p:grpSp>
        <p:sp>
          <p:nvSpPr>
            <p:cNvPr id="47174" name="Text Box 32"/>
            <p:cNvSpPr txBox="1"/>
            <p:nvPr/>
          </p:nvSpPr>
          <p:spPr>
            <a:xfrm>
              <a:off x="4933" y="560"/>
              <a:ext cx="329" cy="250"/>
            </a:xfrm>
            <a:prstGeom prst="rect">
              <a:avLst/>
            </a:prstGeom>
            <a:noFill/>
            <a:ln w="9525">
              <a:noFill/>
            </a:ln>
          </p:spPr>
          <p:txBody>
            <a:bodyPr wrap="none">
              <a:spAutoFit/>
            </a:bodyPr>
            <a:p>
              <a:r>
                <a:rPr lang="en-US" altLang="zh-CN" sz="2000" dirty="0">
                  <a:latin typeface="Times New Roman" panose="02020603050405020304" pitchFamily="18" charset="0"/>
                </a:rPr>
                <a:t>OS</a:t>
              </a:r>
              <a:endParaRPr lang="en-US" altLang="zh-CN" sz="2000" dirty="0">
                <a:latin typeface="Times New Roman" panose="02020603050405020304" pitchFamily="18" charset="0"/>
              </a:endParaRPr>
            </a:p>
          </p:txBody>
        </p:sp>
        <p:sp>
          <p:nvSpPr>
            <p:cNvPr id="47175" name="Text Box 35"/>
            <p:cNvSpPr txBox="1"/>
            <p:nvPr/>
          </p:nvSpPr>
          <p:spPr>
            <a:xfrm>
              <a:off x="4743" y="1874"/>
              <a:ext cx="639" cy="250"/>
            </a:xfrm>
            <a:prstGeom prst="rect">
              <a:avLst/>
            </a:prstGeom>
            <a:noFill/>
            <a:ln w="9525">
              <a:noFill/>
            </a:ln>
          </p:spPr>
          <p:txBody>
            <a:bodyPr wrap="none">
              <a:spAutoFit/>
            </a:bodyPr>
            <a:p>
              <a:r>
                <a:rPr lang="zh-CN" altLang="en-US" sz="2000" dirty="0">
                  <a:solidFill>
                    <a:schemeClr val="bg1"/>
                  </a:solidFill>
                  <a:latin typeface="Times New Roman" panose="02020603050405020304" pitchFamily="18" charset="0"/>
                  <a:ea typeface="楷体_GB2312" pitchFamily="49" charset="-122"/>
                </a:rPr>
                <a:t> </a:t>
              </a:r>
              <a:r>
                <a:rPr lang="zh-CN" altLang="en-US" sz="2000" dirty="0">
                  <a:solidFill>
                    <a:schemeClr val="bg1"/>
                  </a:solidFill>
                  <a:latin typeface="Times New Roman" panose="02020603050405020304" pitchFamily="18" charset="0"/>
                </a:rPr>
                <a:t>在使用</a:t>
              </a:r>
              <a:endParaRPr lang="zh-CN" altLang="en-US" sz="2000" dirty="0">
                <a:solidFill>
                  <a:schemeClr val="bg1"/>
                </a:solidFill>
                <a:latin typeface="Times New Roman" panose="02020603050405020304" pitchFamily="18" charset="0"/>
              </a:endParaRPr>
            </a:p>
          </p:txBody>
        </p:sp>
        <p:sp>
          <p:nvSpPr>
            <p:cNvPr id="47176" name="Text Box 36"/>
            <p:cNvSpPr txBox="1"/>
            <p:nvPr/>
          </p:nvSpPr>
          <p:spPr>
            <a:xfrm>
              <a:off x="4741" y="1405"/>
              <a:ext cx="639" cy="250"/>
            </a:xfrm>
            <a:prstGeom prst="rect">
              <a:avLst/>
            </a:prstGeom>
            <a:noFill/>
            <a:ln w="9525">
              <a:noFill/>
            </a:ln>
          </p:spPr>
          <p:txBody>
            <a:bodyPr wrap="none">
              <a:spAutoFit/>
            </a:bodyPr>
            <a:p>
              <a:r>
                <a:rPr lang="zh-CN" altLang="en-US" sz="2000" dirty="0">
                  <a:solidFill>
                    <a:schemeClr val="bg1"/>
                  </a:solidFill>
                  <a:latin typeface="Times New Roman" panose="02020603050405020304" pitchFamily="18" charset="0"/>
                  <a:ea typeface="楷体_GB2312" pitchFamily="49" charset="-122"/>
                </a:rPr>
                <a:t> </a:t>
              </a:r>
              <a:r>
                <a:rPr lang="zh-CN" altLang="en-US" sz="2000" dirty="0">
                  <a:solidFill>
                    <a:schemeClr val="bg1"/>
                  </a:solidFill>
                  <a:latin typeface="Times New Roman" panose="02020603050405020304" pitchFamily="18" charset="0"/>
                </a:rPr>
                <a:t>在使用</a:t>
              </a:r>
              <a:endParaRPr lang="zh-CN" altLang="en-US" sz="2000" dirty="0">
                <a:solidFill>
                  <a:schemeClr val="bg1"/>
                </a:solidFill>
                <a:latin typeface="Times New Roman" panose="02020603050405020304" pitchFamily="18" charset="0"/>
              </a:endParaRPr>
            </a:p>
          </p:txBody>
        </p:sp>
        <p:sp>
          <p:nvSpPr>
            <p:cNvPr id="47177" name="Text Box 37"/>
            <p:cNvSpPr txBox="1"/>
            <p:nvPr/>
          </p:nvSpPr>
          <p:spPr>
            <a:xfrm>
              <a:off x="4743" y="979"/>
              <a:ext cx="639" cy="250"/>
            </a:xfrm>
            <a:prstGeom prst="rect">
              <a:avLst/>
            </a:prstGeom>
            <a:noFill/>
            <a:ln w="9525">
              <a:noFill/>
            </a:ln>
          </p:spPr>
          <p:txBody>
            <a:bodyPr wrap="none" rIns="90000">
              <a:spAutoFit/>
            </a:bodyPr>
            <a:p>
              <a:r>
                <a:rPr lang="zh-CN" altLang="en-US" sz="2000" dirty="0">
                  <a:solidFill>
                    <a:schemeClr val="bg1"/>
                  </a:solidFill>
                  <a:latin typeface="Times New Roman" panose="02020603050405020304" pitchFamily="18" charset="0"/>
                  <a:ea typeface="楷体_GB2312" pitchFamily="49" charset="-122"/>
                </a:rPr>
                <a:t> </a:t>
              </a:r>
              <a:r>
                <a:rPr lang="zh-CN" altLang="en-US" sz="2000" dirty="0">
                  <a:solidFill>
                    <a:schemeClr val="bg1"/>
                  </a:solidFill>
                  <a:latin typeface="Times New Roman" panose="02020603050405020304" pitchFamily="18" charset="0"/>
                </a:rPr>
                <a:t>在使用</a:t>
              </a:r>
              <a:endParaRPr lang="zh-CN" altLang="en-US" sz="2000" dirty="0">
                <a:solidFill>
                  <a:schemeClr val="bg1"/>
                </a:solidFill>
                <a:latin typeface="Times New Roman" panose="02020603050405020304" pitchFamily="18" charset="0"/>
              </a:endParaRPr>
            </a:p>
          </p:txBody>
        </p:sp>
      </p:grpSp>
      <p:sp>
        <p:nvSpPr>
          <p:cNvPr id="404503" name="Rectangle 5" descr="Rectangle: Click to edit Master text styles&#13;&#10;Second level&#13;&#10;Third level&#13;&#10;Fourth level&#13;&#10;Fifth level"/>
          <p:cNvSpPr>
            <a:spLocks noGrp="1"/>
          </p:cNvSpPr>
          <p:nvPr>
            <p:ph type="body"/>
          </p:nvPr>
        </p:nvSpPr>
        <p:spPr>
          <a:xfrm>
            <a:off x="250825" y="765175"/>
            <a:ext cx="5616575" cy="1511300"/>
          </a:xfrm>
          <a:ln/>
        </p:spPr>
        <p:txBody>
          <a:bodyPr vert="horz" wrap="square" lIns="91440" tIns="45720" rIns="91440" bIns="45720" anchor="t"/>
          <a:p>
            <a:pPr marL="355600" indent="-355600" eaLnBrk="1" hangingPunct="1">
              <a:buClr>
                <a:srgbClr val="3399FF"/>
              </a:buClr>
              <a:buFont typeface="Wingdings" panose="05000000000000000000" pitchFamily="2" charset="2"/>
              <a:buChar char="Ø"/>
            </a:pPr>
            <a:r>
              <a:rPr lang="zh-CN" altLang="en-US" sz="2800" b="1" dirty="0">
                <a:solidFill>
                  <a:srgbClr val="000000"/>
                </a:solidFill>
              </a:rPr>
              <a:t>例：有一作业序列：作业</a:t>
            </a:r>
            <a:r>
              <a:rPr lang="en-US" altLang="zh-CN" sz="2800" b="1" dirty="0">
                <a:solidFill>
                  <a:srgbClr val="000000"/>
                </a:solidFill>
              </a:rPr>
              <a:t>A</a:t>
            </a:r>
            <a:r>
              <a:rPr lang="zh-CN" altLang="en-US" sz="2800" b="1" dirty="0">
                <a:solidFill>
                  <a:srgbClr val="000000"/>
                </a:solidFill>
              </a:rPr>
              <a:t>要求</a:t>
            </a:r>
            <a:r>
              <a:rPr lang="en-US" altLang="zh-CN" sz="2800" b="1" dirty="0">
                <a:solidFill>
                  <a:srgbClr val="000000"/>
                </a:solidFill>
              </a:rPr>
              <a:t>18K</a:t>
            </a:r>
            <a:r>
              <a:rPr lang="zh-CN" altLang="en-US" sz="2800" b="1" dirty="0">
                <a:solidFill>
                  <a:srgbClr val="000000"/>
                </a:solidFill>
              </a:rPr>
              <a:t>，作业</a:t>
            </a:r>
            <a:r>
              <a:rPr lang="en-US" altLang="zh-CN" sz="2800" b="1" dirty="0">
                <a:solidFill>
                  <a:srgbClr val="000000"/>
                </a:solidFill>
              </a:rPr>
              <a:t>B</a:t>
            </a:r>
            <a:r>
              <a:rPr lang="zh-CN" altLang="en-US" sz="2800" b="1" dirty="0">
                <a:solidFill>
                  <a:srgbClr val="000000"/>
                </a:solidFill>
              </a:rPr>
              <a:t>要求</a:t>
            </a:r>
            <a:r>
              <a:rPr lang="en-US" altLang="zh-CN" sz="2800" b="1" dirty="0">
                <a:solidFill>
                  <a:srgbClr val="000000"/>
                </a:solidFill>
              </a:rPr>
              <a:t>25 K</a:t>
            </a:r>
            <a:r>
              <a:rPr lang="zh-CN" altLang="en-US" sz="2800" b="1" dirty="0">
                <a:solidFill>
                  <a:srgbClr val="000000"/>
                </a:solidFill>
              </a:rPr>
              <a:t>，作业 </a:t>
            </a:r>
            <a:r>
              <a:rPr lang="en-US" altLang="zh-CN" sz="2800" b="1" dirty="0">
                <a:solidFill>
                  <a:srgbClr val="000000"/>
                </a:solidFill>
              </a:rPr>
              <a:t>C </a:t>
            </a:r>
            <a:r>
              <a:rPr lang="zh-CN" altLang="en-US" sz="2800" b="1" dirty="0">
                <a:solidFill>
                  <a:srgbClr val="000000"/>
                </a:solidFill>
              </a:rPr>
              <a:t>要求</a:t>
            </a:r>
            <a:r>
              <a:rPr lang="en-US" altLang="zh-CN" sz="2800" b="1" dirty="0">
                <a:solidFill>
                  <a:srgbClr val="000000"/>
                </a:solidFill>
              </a:rPr>
              <a:t>30 K</a:t>
            </a:r>
            <a:r>
              <a:rPr lang="zh-CN" altLang="en-US" sz="2800" b="1" dirty="0">
                <a:solidFill>
                  <a:srgbClr val="000000"/>
                </a:solidFill>
              </a:rPr>
              <a:t>。</a:t>
            </a:r>
            <a:endParaRPr lang="zh-CN" altLang="en-US" b="1" dirty="0">
              <a:solidFill>
                <a:srgbClr val="000000"/>
              </a:solidFill>
            </a:endParaRPr>
          </a:p>
        </p:txBody>
      </p:sp>
      <p:sp>
        <p:nvSpPr>
          <p:cNvPr id="47109" name="Text Box 18"/>
          <p:cNvSpPr txBox="1"/>
          <p:nvPr/>
        </p:nvSpPr>
        <p:spPr>
          <a:xfrm>
            <a:off x="6043613" y="3055938"/>
            <a:ext cx="1041400" cy="366712"/>
          </a:xfrm>
          <a:prstGeom prst="rect">
            <a:avLst/>
          </a:prstGeom>
          <a:noFill/>
          <a:ln w="9525">
            <a:noFill/>
          </a:ln>
        </p:spPr>
        <p:txBody>
          <a:bodyPr>
            <a:spAutoFit/>
          </a:bodyPr>
          <a:p>
            <a:pPr algn="r"/>
            <a:endParaRPr lang="zh-CN" altLang="en-US" sz="1800" dirty="0">
              <a:latin typeface="Times New Roman" panose="02020603050405020304" pitchFamily="18" charset="0"/>
            </a:endParaRPr>
          </a:p>
        </p:txBody>
      </p:sp>
      <p:sp>
        <p:nvSpPr>
          <p:cNvPr id="404505" name="Text Box 30" descr="深色上对角线"/>
          <p:cNvSpPr txBox="1"/>
          <p:nvPr/>
        </p:nvSpPr>
        <p:spPr>
          <a:xfrm>
            <a:off x="7777163" y="2641600"/>
            <a:ext cx="506412" cy="398463"/>
          </a:xfrm>
          <a:prstGeom prst="rect">
            <a:avLst/>
          </a:prstGeom>
          <a:noFill/>
          <a:ln w="9525">
            <a:noFill/>
          </a:ln>
        </p:spPr>
        <p:txBody>
          <a:bodyPr wrap="none">
            <a:spAutoFit/>
          </a:bodyPr>
          <a:p>
            <a:r>
              <a:rPr lang="en-US" altLang="zh-CN" sz="2000" dirty="0">
                <a:latin typeface="Times New Roman" panose="02020603050405020304" pitchFamily="18" charset="0"/>
              </a:rPr>
              <a:t>5K</a:t>
            </a:r>
            <a:endParaRPr lang="en-US" altLang="zh-CN" sz="2000" dirty="0">
              <a:latin typeface="Times New Roman" panose="02020603050405020304" pitchFamily="18" charset="0"/>
            </a:endParaRPr>
          </a:p>
        </p:txBody>
      </p:sp>
      <p:sp>
        <p:nvSpPr>
          <p:cNvPr id="404506" name="Text Box 31" descr="深色上对角线"/>
          <p:cNvSpPr txBox="1"/>
          <p:nvPr/>
        </p:nvSpPr>
        <p:spPr>
          <a:xfrm>
            <a:off x="7712075" y="3465513"/>
            <a:ext cx="633413" cy="396875"/>
          </a:xfrm>
          <a:prstGeom prst="rect">
            <a:avLst/>
          </a:prstGeom>
          <a:noFill/>
          <a:ln w="9525">
            <a:noFill/>
          </a:ln>
        </p:spPr>
        <p:txBody>
          <a:bodyPr wrap="none">
            <a:spAutoFit/>
          </a:bodyPr>
          <a:p>
            <a:r>
              <a:rPr lang="en-US" altLang="zh-CN" sz="2000" dirty="0">
                <a:latin typeface="Times New Roman" panose="02020603050405020304" pitchFamily="18" charset="0"/>
              </a:rPr>
              <a:t>46K</a:t>
            </a:r>
            <a:endParaRPr lang="en-US" altLang="zh-CN" sz="2000" dirty="0">
              <a:latin typeface="Times New Roman" panose="02020603050405020304" pitchFamily="18" charset="0"/>
            </a:endParaRPr>
          </a:p>
        </p:txBody>
      </p:sp>
      <p:sp>
        <p:nvSpPr>
          <p:cNvPr id="404507" name="Text Box 33" descr="深色上对角线"/>
          <p:cNvSpPr txBox="1"/>
          <p:nvPr/>
        </p:nvSpPr>
        <p:spPr>
          <a:xfrm>
            <a:off x="7773988" y="1236663"/>
            <a:ext cx="633412" cy="396875"/>
          </a:xfrm>
          <a:prstGeom prst="rect">
            <a:avLst/>
          </a:prstGeom>
          <a:noFill/>
          <a:ln w="9525">
            <a:noFill/>
          </a:ln>
        </p:spPr>
        <p:txBody>
          <a:bodyPr wrap="none">
            <a:spAutoFit/>
          </a:bodyPr>
          <a:p>
            <a:r>
              <a:rPr lang="en-US" altLang="zh-CN" sz="2000" dirty="0">
                <a:latin typeface="Times New Roman" panose="02020603050405020304" pitchFamily="18" charset="0"/>
              </a:rPr>
              <a:t>30K</a:t>
            </a:r>
            <a:endParaRPr lang="en-US" altLang="zh-CN" sz="2000" dirty="0">
              <a:latin typeface="Times New Roman" panose="02020603050405020304" pitchFamily="18" charset="0"/>
            </a:endParaRPr>
          </a:p>
        </p:txBody>
      </p:sp>
      <p:sp>
        <p:nvSpPr>
          <p:cNvPr id="404508" name="Text Box 34" descr="深色上对角线"/>
          <p:cNvSpPr txBox="1"/>
          <p:nvPr/>
        </p:nvSpPr>
        <p:spPr>
          <a:xfrm>
            <a:off x="7715250" y="1900238"/>
            <a:ext cx="633413" cy="396875"/>
          </a:xfrm>
          <a:prstGeom prst="rect">
            <a:avLst/>
          </a:prstGeom>
          <a:noFill/>
          <a:ln w="9525">
            <a:noFill/>
          </a:ln>
        </p:spPr>
        <p:txBody>
          <a:bodyPr wrap="none">
            <a:spAutoFit/>
          </a:bodyPr>
          <a:p>
            <a:r>
              <a:rPr lang="en-US" altLang="zh-CN" sz="2000" dirty="0">
                <a:latin typeface="Times New Roman" panose="02020603050405020304" pitchFamily="18" charset="0"/>
              </a:rPr>
              <a:t>20K</a:t>
            </a:r>
            <a:endParaRPr lang="en-US" altLang="zh-CN" sz="2000" dirty="0">
              <a:latin typeface="Times New Roman" panose="02020603050405020304" pitchFamily="18" charset="0"/>
            </a:endParaRPr>
          </a:p>
        </p:txBody>
      </p:sp>
      <p:sp>
        <p:nvSpPr>
          <p:cNvPr id="404509" name="Text Box 42"/>
          <p:cNvSpPr txBox="1"/>
          <p:nvPr/>
        </p:nvSpPr>
        <p:spPr>
          <a:xfrm>
            <a:off x="3276600" y="3573463"/>
            <a:ext cx="1439863" cy="476250"/>
          </a:xfrm>
          <a:prstGeom prst="rect">
            <a:avLst/>
          </a:prstGeom>
          <a:noFill/>
          <a:ln w="19050" cap="flat" cmpd="sng">
            <a:solidFill>
              <a:schemeClr val="tx2"/>
            </a:solidFill>
            <a:prstDash val="solid"/>
            <a:miter/>
            <a:headEnd type="none" w="med" len="med"/>
            <a:tailEnd type="none" w="med" len="med"/>
          </a:ln>
        </p:spPr>
        <p:txBody>
          <a:bodyPr>
            <a:spAutoFit/>
          </a:bodyPr>
          <a:p>
            <a:r>
              <a:rPr lang="zh-CN" altLang="en-US" dirty="0">
                <a:latin typeface="Times New Roman" panose="02020603050405020304" pitchFamily="18" charset="0"/>
                <a:ea typeface="楷体_GB2312" pitchFamily="49" charset="-122"/>
              </a:rPr>
              <a:t>查询指针</a:t>
            </a:r>
            <a:endParaRPr lang="zh-CN" altLang="en-US" dirty="0">
              <a:latin typeface="Times New Roman" panose="02020603050405020304" pitchFamily="18" charset="0"/>
              <a:ea typeface="楷体_GB2312" pitchFamily="49" charset="-122"/>
            </a:endParaRPr>
          </a:p>
        </p:txBody>
      </p:sp>
      <p:sp>
        <p:nvSpPr>
          <p:cNvPr id="47115" name="Text Box 51"/>
          <p:cNvSpPr txBox="1"/>
          <p:nvPr/>
        </p:nvSpPr>
        <p:spPr>
          <a:xfrm>
            <a:off x="4205288" y="4978400"/>
            <a:ext cx="185737" cy="457200"/>
          </a:xfrm>
          <a:prstGeom prst="rect">
            <a:avLst/>
          </a:prstGeom>
          <a:noFill/>
          <a:ln w="19050">
            <a:noFill/>
          </a:ln>
        </p:spPr>
        <p:txBody>
          <a:bodyPr wrap="none">
            <a:spAutoFit/>
          </a:bodyPr>
          <a:p>
            <a:endParaRPr lang="en-US" altLang="zh-CN" dirty="0">
              <a:latin typeface="Times New Roman" panose="02020603050405020304" pitchFamily="18" charset="0"/>
              <a:ea typeface="楷体_GB2312" pitchFamily="49" charset="-122"/>
            </a:endParaRPr>
          </a:p>
        </p:txBody>
      </p:sp>
      <p:sp>
        <p:nvSpPr>
          <p:cNvPr id="47116" name="Text Box 60"/>
          <p:cNvSpPr txBox="1"/>
          <p:nvPr/>
        </p:nvSpPr>
        <p:spPr>
          <a:xfrm>
            <a:off x="6029325" y="4978400"/>
            <a:ext cx="185738" cy="457200"/>
          </a:xfrm>
          <a:prstGeom prst="rect">
            <a:avLst/>
          </a:prstGeom>
          <a:noFill/>
          <a:ln w="19050">
            <a:noFill/>
          </a:ln>
        </p:spPr>
        <p:txBody>
          <a:bodyPr wrap="none">
            <a:spAutoFit/>
          </a:bodyPr>
          <a:p>
            <a:endParaRPr lang="en-US" altLang="zh-CN" dirty="0">
              <a:latin typeface="Times New Roman" panose="02020603050405020304" pitchFamily="18" charset="0"/>
              <a:ea typeface="楷体_GB2312" pitchFamily="49" charset="-122"/>
            </a:endParaRPr>
          </a:p>
        </p:txBody>
      </p:sp>
      <p:sp>
        <p:nvSpPr>
          <p:cNvPr id="404512" name="Line 70"/>
          <p:cNvSpPr/>
          <p:nvPr/>
        </p:nvSpPr>
        <p:spPr>
          <a:xfrm>
            <a:off x="3983038" y="4005263"/>
            <a:ext cx="144462" cy="576262"/>
          </a:xfrm>
          <a:prstGeom prst="line">
            <a:avLst/>
          </a:prstGeom>
          <a:ln w="19050" cap="flat" cmpd="sng">
            <a:solidFill>
              <a:schemeClr val="tx1"/>
            </a:solidFill>
            <a:prstDash val="solid"/>
            <a:headEnd type="none" w="med" len="med"/>
            <a:tailEnd type="triangle" w="med" len="med"/>
          </a:ln>
        </p:spPr>
      </p:sp>
      <p:grpSp>
        <p:nvGrpSpPr>
          <p:cNvPr id="4" name="Group 33"/>
          <p:cNvGrpSpPr/>
          <p:nvPr/>
        </p:nvGrpSpPr>
        <p:grpSpPr>
          <a:xfrm>
            <a:off x="2012950" y="4567238"/>
            <a:ext cx="912813" cy="1454150"/>
            <a:chOff x="1268" y="2508"/>
            <a:chExt cx="575" cy="916"/>
          </a:xfrm>
        </p:grpSpPr>
        <p:sp>
          <p:nvSpPr>
            <p:cNvPr id="47166" name="Text Box 81"/>
            <p:cNvSpPr txBox="1"/>
            <p:nvPr/>
          </p:nvSpPr>
          <p:spPr>
            <a:xfrm>
              <a:off x="1314" y="2511"/>
              <a:ext cx="505" cy="288"/>
            </a:xfrm>
            <a:prstGeom prst="rect">
              <a:avLst/>
            </a:prstGeom>
            <a:noFill/>
            <a:ln w="19050">
              <a:noFill/>
            </a:ln>
          </p:spPr>
          <p:txBody>
            <a:bodyPr wrap="none">
              <a:spAutoFit/>
            </a:bodyPr>
            <a:p>
              <a:r>
                <a:rPr lang="en-US" altLang="zh-CN" dirty="0">
                  <a:latin typeface="Times New Roman" panose="02020603050405020304" pitchFamily="18" charset="0"/>
                  <a:ea typeface="楷体_GB2312" pitchFamily="49" charset="-122"/>
                </a:rPr>
                <a:t>20K </a:t>
              </a:r>
              <a:endParaRPr lang="en-US" altLang="zh-CN" dirty="0">
                <a:latin typeface="Times New Roman" panose="02020603050405020304" pitchFamily="18" charset="0"/>
                <a:ea typeface="楷体_GB2312" pitchFamily="49" charset="-122"/>
              </a:endParaRPr>
            </a:p>
          </p:txBody>
        </p:sp>
        <p:grpSp>
          <p:nvGrpSpPr>
            <p:cNvPr id="47167" name="Group 35"/>
            <p:cNvGrpSpPr/>
            <p:nvPr/>
          </p:nvGrpSpPr>
          <p:grpSpPr>
            <a:xfrm>
              <a:off x="1268" y="2508"/>
              <a:ext cx="575" cy="876"/>
              <a:chOff x="1262" y="2554"/>
              <a:chExt cx="575" cy="876"/>
            </a:xfrm>
          </p:grpSpPr>
          <p:sp>
            <p:nvSpPr>
              <p:cNvPr id="47170" name="Rectangle 83"/>
              <p:cNvSpPr/>
              <p:nvPr/>
            </p:nvSpPr>
            <p:spPr>
              <a:xfrm>
                <a:off x="1262" y="2554"/>
                <a:ext cx="575" cy="876"/>
              </a:xfrm>
              <a:prstGeom prst="rect">
                <a:avLst/>
              </a:prstGeom>
              <a:noFill/>
              <a:ln w="19050" cap="flat" cmpd="sng">
                <a:solidFill>
                  <a:srgbClr val="336699"/>
                </a:solidFill>
                <a:prstDash val="solid"/>
                <a:miter/>
                <a:headEnd type="none" w="med" len="med"/>
                <a:tailEnd type="none" w="med" len="med"/>
              </a:ln>
            </p:spPr>
            <p:txBody>
              <a:bodyPr wrap="none" anchor="ctr"/>
              <a:p>
                <a:pPr algn="l">
                  <a:spcBef>
                    <a:spcPct val="0"/>
                  </a:spcBef>
                </a:pPr>
                <a:endParaRPr lang="zh-CN" altLang="en-US" dirty="0">
                  <a:latin typeface="Tahoma" panose="020B0604030504040204" pitchFamily="34" charset="0"/>
                </a:endParaRPr>
              </a:p>
            </p:txBody>
          </p:sp>
          <p:sp>
            <p:nvSpPr>
              <p:cNvPr id="47171" name="Line 84"/>
              <p:cNvSpPr/>
              <p:nvPr/>
            </p:nvSpPr>
            <p:spPr>
              <a:xfrm>
                <a:off x="1262" y="2851"/>
                <a:ext cx="575" cy="0"/>
              </a:xfrm>
              <a:prstGeom prst="line">
                <a:avLst/>
              </a:prstGeom>
              <a:ln w="19050" cap="flat" cmpd="sng">
                <a:solidFill>
                  <a:srgbClr val="336699"/>
                </a:solidFill>
                <a:prstDash val="solid"/>
                <a:headEnd type="none" w="med" len="med"/>
                <a:tailEnd type="none" w="med" len="med"/>
              </a:ln>
            </p:spPr>
          </p:sp>
          <p:sp>
            <p:nvSpPr>
              <p:cNvPr id="47172" name="Line 85"/>
              <p:cNvSpPr/>
              <p:nvPr/>
            </p:nvSpPr>
            <p:spPr>
              <a:xfrm>
                <a:off x="1262" y="3156"/>
                <a:ext cx="575" cy="0"/>
              </a:xfrm>
              <a:prstGeom prst="line">
                <a:avLst/>
              </a:prstGeom>
              <a:ln w="19050" cap="flat" cmpd="sng">
                <a:solidFill>
                  <a:srgbClr val="336699"/>
                </a:solidFill>
                <a:prstDash val="solid"/>
                <a:headEnd type="none" w="med" len="med"/>
                <a:tailEnd type="none" w="med" len="med"/>
              </a:ln>
            </p:spPr>
          </p:sp>
        </p:grpSp>
        <p:sp>
          <p:nvSpPr>
            <p:cNvPr id="47168" name="Text Box 87"/>
            <p:cNvSpPr txBox="1"/>
            <p:nvPr/>
          </p:nvSpPr>
          <p:spPr>
            <a:xfrm>
              <a:off x="1383" y="2840"/>
              <a:ext cx="414" cy="288"/>
            </a:xfrm>
            <a:prstGeom prst="rect">
              <a:avLst/>
            </a:prstGeom>
            <a:noFill/>
            <a:ln w="19050">
              <a:noFill/>
            </a:ln>
          </p:spPr>
          <p:txBody>
            <a:bodyPr wrap="none">
              <a:spAutoFit/>
            </a:bodyPr>
            <a:p>
              <a:pPr algn="l"/>
              <a:r>
                <a:rPr lang="en-US" altLang="zh-CN" dirty="0">
                  <a:latin typeface="Times New Roman" panose="02020603050405020304" pitchFamily="18" charset="0"/>
                  <a:ea typeface="楷体_GB2312" pitchFamily="49" charset="-122"/>
                </a:rPr>
                <a:t>30k</a:t>
              </a:r>
              <a:endParaRPr lang="en-US" altLang="zh-CN" dirty="0">
                <a:latin typeface="Times New Roman" panose="02020603050405020304" pitchFamily="18" charset="0"/>
                <a:ea typeface="楷体_GB2312" pitchFamily="49" charset="-122"/>
              </a:endParaRPr>
            </a:p>
          </p:txBody>
        </p:sp>
        <p:sp>
          <p:nvSpPr>
            <p:cNvPr id="47169" name="Text Box 88"/>
            <p:cNvSpPr txBox="1"/>
            <p:nvPr/>
          </p:nvSpPr>
          <p:spPr>
            <a:xfrm>
              <a:off x="1500" y="3136"/>
              <a:ext cx="117" cy="288"/>
            </a:xfrm>
            <a:prstGeom prst="rect">
              <a:avLst/>
            </a:prstGeom>
            <a:noFill/>
            <a:ln w="19050">
              <a:noFill/>
            </a:ln>
          </p:spPr>
          <p:txBody>
            <a:bodyPr wrap="none">
              <a:spAutoFit/>
            </a:bodyPr>
            <a:p>
              <a:endParaRPr lang="en-US" altLang="zh-CN" dirty="0">
                <a:latin typeface="Times New Roman" panose="02020603050405020304" pitchFamily="18" charset="0"/>
                <a:ea typeface="楷体_GB2312" pitchFamily="49" charset="-122"/>
              </a:endParaRPr>
            </a:p>
          </p:txBody>
        </p:sp>
      </p:grpSp>
      <p:grpSp>
        <p:nvGrpSpPr>
          <p:cNvPr id="6" name="Group 41"/>
          <p:cNvGrpSpPr/>
          <p:nvPr/>
        </p:nvGrpSpPr>
        <p:grpSpPr>
          <a:xfrm>
            <a:off x="3851275" y="4567238"/>
            <a:ext cx="912813" cy="1390650"/>
            <a:chOff x="2426" y="2508"/>
            <a:chExt cx="575" cy="876"/>
          </a:xfrm>
        </p:grpSpPr>
        <p:sp>
          <p:nvSpPr>
            <p:cNvPr id="47160" name="Text Box 44"/>
            <p:cNvSpPr txBox="1"/>
            <p:nvPr/>
          </p:nvSpPr>
          <p:spPr>
            <a:xfrm>
              <a:off x="2439" y="2511"/>
              <a:ext cx="553" cy="288"/>
            </a:xfrm>
            <a:prstGeom prst="rect">
              <a:avLst/>
            </a:prstGeom>
            <a:noFill/>
            <a:ln w="19050">
              <a:noFill/>
            </a:ln>
          </p:spPr>
          <p:txBody>
            <a:bodyPr wrap="none">
              <a:spAutoFit/>
            </a:bodyPr>
            <a:p>
              <a:r>
                <a:rPr lang="en-US" altLang="zh-CN" dirty="0">
                  <a:latin typeface="Times New Roman" panose="02020603050405020304" pitchFamily="18" charset="0"/>
                  <a:ea typeface="楷体_GB2312" pitchFamily="49" charset="-122"/>
                </a:rPr>
                <a:t>100K</a:t>
              </a:r>
              <a:endParaRPr lang="en-US" altLang="zh-CN" dirty="0">
                <a:latin typeface="Times New Roman" panose="02020603050405020304" pitchFamily="18" charset="0"/>
                <a:ea typeface="楷体_GB2312" pitchFamily="49" charset="-122"/>
              </a:endParaRPr>
            </a:p>
          </p:txBody>
        </p:sp>
        <p:sp>
          <p:nvSpPr>
            <p:cNvPr id="47161" name="Text Box 50"/>
            <p:cNvSpPr txBox="1"/>
            <p:nvPr/>
          </p:nvSpPr>
          <p:spPr>
            <a:xfrm>
              <a:off x="2514" y="2835"/>
              <a:ext cx="415" cy="288"/>
            </a:xfrm>
            <a:prstGeom prst="rect">
              <a:avLst/>
            </a:prstGeom>
            <a:noFill/>
            <a:ln w="19050">
              <a:noFill/>
            </a:ln>
          </p:spPr>
          <p:txBody>
            <a:bodyPr wrap="none">
              <a:spAutoFit/>
            </a:bodyPr>
            <a:p>
              <a:r>
                <a:rPr lang="en-US" altLang="zh-CN" dirty="0">
                  <a:latin typeface="Times New Roman" panose="02020603050405020304" pitchFamily="18" charset="0"/>
                  <a:ea typeface="楷体_GB2312" pitchFamily="49" charset="-122"/>
                </a:rPr>
                <a:t>20k</a:t>
              </a:r>
              <a:endParaRPr lang="en-US" altLang="zh-CN" dirty="0">
                <a:latin typeface="Times New Roman" panose="02020603050405020304" pitchFamily="18" charset="0"/>
                <a:ea typeface="楷体_GB2312" pitchFamily="49" charset="-122"/>
              </a:endParaRPr>
            </a:p>
          </p:txBody>
        </p:sp>
        <p:grpSp>
          <p:nvGrpSpPr>
            <p:cNvPr id="47162" name="Group 44"/>
            <p:cNvGrpSpPr/>
            <p:nvPr/>
          </p:nvGrpSpPr>
          <p:grpSpPr>
            <a:xfrm>
              <a:off x="2426" y="2508"/>
              <a:ext cx="575" cy="876"/>
              <a:chOff x="1262" y="2554"/>
              <a:chExt cx="575" cy="876"/>
            </a:xfrm>
          </p:grpSpPr>
          <p:sp>
            <p:nvSpPr>
              <p:cNvPr id="47163" name="Rectangle 83"/>
              <p:cNvSpPr/>
              <p:nvPr/>
            </p:nvSpPr>
            <p:spPr>
              <a:xfrm>
                <a:off x="1262" y="2554"/>
                <a:ext cx="575" cy="876"/>
              </a:xfrm>
              <a:prstGeom prst="rect">
                <a:avLst/>
              </a:prstGeom>
              <a:noFill/>
              <a:ln w="19050" cap="flat" cmpd="sng">
                <a:solidFill>
                  <a:srgbClr val="336699"/>
                </a:solidFill>
                <a:prstDash val="solid"/>
                <a:miter/>
                <a:headEnd type="none" w="med" len="med"/>
                <a:tailEnd type="none" w="med" len="med"/>
              </a:ln>
            </p:spPr>
            <p:txBody>
              <a:bodyPr wrap="none" anchor="ctr"/>
              <a:p>
                <a:pPr algn="l">
                  <a:spcBef>
                    <a:spcPct val="0"/>
                  </a:spcBef>
                </a:pPr>
                <a:endParaRPr lang="zh-CN" altLang="en-US" dirty="0">
                  <a:latin typeface="Tahoma" panose="020B0604030504040204" pitchFamily="34" charset="0"/>
                </a:endParaRPr>
              </a:p>
            </p:txBody>
          </p:sp>
          <p:sp>
            <p:nvSpPr>
              <p:cNvPr id="47164" name="Line 84"/>
              <p:cNvSpPr/>
              <p:nvPr/>
            </p:nvSpPr>
            <p:spPr>
              <a:xfrm>
                <a:off x="1262" y="2851"/>
                <a:ext cx="575" cy="0"/>
              </a:xfrm>
              <a:prstGeom prst="line">
                <a:avLst/>
              </a:prstGeom>
              <a:ln w="19050" cap="flat" cmpd="sng">
                <a:solidFill>
                  <a:srgbClr val="336699"/>
                </a:solidFill>
                <a:prstDash val="solid"/>
                <a:headEnd type="none" w="med" len="med"/>
                <a:tailEnd type="none" w="med" len="med"/>
              </a:ln>
            </p:spPr>
          </p:sp>
          <p:sp>
            <p:nvSpPr>
              <p:cNvPr id="47165" name="Line 85"/>
              <p:cNvSpPr/>
              <p:nvPr/>
            </p:nvSpPr>
            <p:spPr>
              <a:xfrm>
                <a:off x="1262" y="3156"/>
                <a:ext cx="575" cy="0"/>
              </a:xfrm>
              <a:prstGeom prst="line">
                <a:avLst/>
              </a:prstGeom>
              <a:ln w="19050" cap="flat" cmpd="sng">
                <a:solidFill>
                  <a:srgbClr val="336699"/>
                </a:solidFill>
                <a:prstDash val="solid"/>
                <a:headEnd type="none" w="med" len="med"/>
                <a:tailEnd type="none" w="med" len="med"/>
              </a:ln>
            </p:spPr>
          </p:sp>
        </p:grpSp>
      </p:grpSp>
      <p:grpSp>
        <p:nvGrpSpPr>
          <p:cNvPr id="8" name="Group 48"/>
          <p:cNvGrpSpPr/>
          <p:nvPr/>
        </p:nvGrpSpPr>
        <p:grpSpPr>
          <a:xfrm>
            <a:off x="5651500" y="4567238"/>
            <a:ext cx="922338" cy="1390650"/>
            <a:chOff x="3560" y="2508"/>
            <a:chExt cx="581" cy="876"/>
          </a:xfrm>
        </p:grpSpPr>
        <p:sp>
          <p:nvSpPr>
            <p:cNvPr id="47154" name="Text Box 53"/>
            <p:cNvSpPr txBox="1"/>
            <p:nvPr/>
          </p:nvSpPr>
          <p:spPr>
            <a:xfrm>
              <a:off x="3588" y="2511"/>
              <a:ext cx="553" cy="288"/>
            </a:xfrm>
            <a:prstGeom prst="rect">
              <a:avLst/>
            </a:prstGeom>
            <a:noFill/>
            <a:ln w="19050">
              <a:noFill/>
            </a:ln>
          </p:spPr>
          <p:txBody>
            <a:bodyPr wrap="none">
              <a:spAutoFit/>
            </a:bodyPr>
            <a:p>
              <a:r>
                <a:rPr lang="en-US" altLang="zh-CN" dirty="0">
                  <a:latin typeface="Times New Roman" panose="02020603050405020304" pitchFamily="18" charset="0"/>
                  <a:ea typeface="楷体_GB2312" pitchFamily="49" charset="-122"/>
                </a:rPr>
                <a:t>160K</a:t>
              </a:r>
              <a:endParaRPr lang="en-US" altLang="zh-CN" dirty="0">
                <a:latin typeface="Times New Roman" panose="02020603050405020304" pitchFamily="18" charset="0"/>
                <a:ea typeface="楷体_GB2312" pitchFamily="49" charset="-122"/>
              </a:endParaRPr>
            </a:p>
          </p:txBody>
        </p:sp>
        <p:sp>
          <p:nvSpPr>
            <p:cNvPr id="47155" name="Text Box 59"/>
            <p:cNvSpPr txBox="1"/>
            <p:nvPr/>
          </p:nvSpPr>
          <p:spPr>
            <a:xfrm>
              <a:off x="3711" y="2835"/>
              <a:ext cx="319" cy="288"/>
            </a:xfrm>
            <a:prstGeom prst="rect">
              <a:avLst/>
            </a:prstGeom>
            <a:noFill/>
            <a:ln w="19050">
              <a:noFill/>
            </a:ln>
          </p:spPr>
          <p:txBody>
            <a:bodyPr wrap="none">
              <a:spAutoFit/>
            </a:bodyPr>
            <a:p>
              <a:r>
                <a:rPr lang="en-US" altLang="zh-CN" dirty="0">
                  <a:latin typeface="Times New Roman" panose="02020603050405020304" pitchFamily="18" charset="0"/>
                  <a:ea typeface="楷体_GB2312" pitchFamily="49" charset="-122"/>
                </a:rPr>
                <a:t>5k</a:t>
              </a:r>
              <a:endParaRPr lang="en-US" altLang="zh-CN" dirty="0">
                <a:latin typeface="Times New Roman" panose="02020603050405020304" pitchFamily="18" charset="0"/>
                <a:ea typeface="楷体_GB2312" pitchFamily="49" charset="-122"/>
              </a:endParaRPr>
            </a:p>
          </p:txBody>
        </p:sp>
        <p:grpSp>
          <p:nvGrpSpPr>
            <p:cNvPr id="47156" name="Group 51"/>
            <p:cNvGrpSpPr/>
            <p:nvPr/>
          </p:nvGrpSpPr>
          <p:grpSpPr>
            <a:xfrm>
              <a:off x="3560" y="2508"/>
              <a:ext cx="575" cy="876"/>
              <a:chOff x="1262" y="2554"/>
              <a:chExt cx="575" cy="876"/>
            </a:xfrm>
          </p:grpSpPr>
          <p:sp>
            <p:nvSpPr>
              <p:cNvPr id="47157" name="Rectangle 83"/>
              <p:cNvSpPr/>
              <p:nvPr/>
            </p:nvSpPr>
            <p:spPr>
              <a:xfrm>
                <a:off x="1262" y="2554"/>
                <a:ext cx="575" cy="876"/>
              </a:xfrm>
              <a:prstGeom prst="rect">
                <a:avLst/>
              </a:prstGeom>
              <a:noFill/>
              <a:ln w="19050" cap="flat" cmpd="sng">
                <a:solidFill>
                  <a:srgbClr val="336699"/>
                </a:solidFill>
                <a:prstDash val="solid"/>
                <a:miter/>
                <a:headEnd type="none" w="med" len="med"/>
                <a:tailEnd type="none" w="med" len="med"/>
              </a:ln>
            </p:spPr>
            <p:txBody>
              <a:bodyPr wrap="none" anchor="ctr"/>
              <a:p>
                <a:pPr algn="l">
                  <a:spcBef>
                    <a:spcPct val="0"/>
                  </a:spcBef>
                </a:pPr>
                <a:endParaRPr lang="zh-CN" altLang="en-US" dirty="0">
                  <a:latin typeface="Tahoma" panose="020B0604030504040204" pitchFamily="34" charset="0"/>
                </a:endParaRPr>
              </a:p>
            </p:txBody>
          </p:sp>
          <p:sp>
            <p:nvSpPr>
              <p:cNvPr id="47158" name="Line 84"/>
              <p:cNvSpPr/>
              <p:nvPr/>
            </p:nvSpPr>
            <p:spPr>
              <a:xfrm>
                <a:off x="1262" y="2851"/>
                <a:ext cx="575" cy="0"/>
              </a:xfrm>
              <a:prstGeom prst="line">
                <a:avLst/>
              </a:prstGeom>
              <a:ln w="19050" cap="flat" cmpd="sng">
                <a:solidFill>
                  <a:srgbClr val="336699"/>
                </a:solidFill>
                <a:prstDash val="solid"/>
                <a:headEnd type="none" w="med" len="med"/>
                <a:tailEnd type="none" w="med" len="med"/>
              </a:ln>
            </p:spPr>
          </p:sp>
          <p:sp>
            <p:nvSpPr>
              <p:cNvPr id="47159" name="Line 85"/>
              <p:cNvSpPr/>
              <p:nvPr/>
            </p:nvSpPr>
            <p:spPr>
              <a:xfrm>
                <a:off x="1262" y="3156"/>
                <a:ext cx="575" cy="0"/>
              </a:xfrm>
              <a:prstGeom prst="line">
                <a:avLst/>
              </a:prstGeom>
              <a:ln w="19050" cap="flat" cmpd="sng">
                <a:solidFill>
                  <a:srgbClr val="336699"/>
                </a:solidFill>
                <a:prstDash val="solid"/>
                <a:headEnd type="none" w="med" len="med"/>
                <a:tailEnd type="none" w="med" len="med"/>
              </a:ln>
            </p:spPr>
          </p:sp>
        </p:grpSp>
      </p:grpSp>
      <p:grpSp>
        <p:nvGrpSpPr>
          <p:cNvPr id="10" name="Group 55"/>
          <p:cNvGrpSpPr/>
          <p:nvPr/>
        </p:nvGrpSpPr>
        <p:grpSpPr>
          <a:xfrm>
            <a:off x="7435850" y="4567238"/>
            <a:ext cx="954088" cy="1454150"/>
            <a:chOff x="4714" y="2508"/>
            <a:chExt cx="601" cy="916"/>
          </a:xfrm>
        </p:grpSpPr>
        <p:sp>
          <p:nvSpPr>
            <p:cNvPr id="47147" name="Text Box 62"/>
            <p:cNvSpPr txBox="1"/>
            <p:nvPr/>
          </p:nvSpPr>
          <p:spPr>
            <a:xfrm>
              <a:off x="4714" y="2511"/>
              <a:ext cx="600" cy="288"/>
            </a:xfrm>
            <a:prstGeom prst="rect">
              <a:avLst/>
            </a:prstGeom>
            <a:noFill/>
            <a:ln w="19050">
              <a:noFill/>
            </a:ln>
          </p:spPr>
          <p:txBody>
            <a:bodyPr wrap="none">
              <a:spAutoFit/>
            </a:bodyPr>
            <a:p>
              <a:r>
                <a:rPr lang="en-US" altLang="zh-CN" dirty="0">
                  <a:latin typeface="Times New Roman" panose="02020603050405020304" pitchFamily="18" charset="0"/>
                  <a:ea typeface="楷体_GB2312" pitchFamily="49" charset="-122"/>
                </a:rPr>
                <a:t>210K </a:t>
              </a:r>
              <a:endParaRPr lang="en-US" altLang="zh-CN" dirty="0">
                <a:latin typeface="Times New Roman" panose="02020603050405020304" pitchFamily="18" charset="0"/>
                <a:ea typeface="楷体_GB2312" pitchFamily="49" charset="-122"/>
              </a:endParaRPr>
            </a:p>
          </p:txBody>
        </p:sp>
        <p:sp>
          <p:nvSpPr>
            <p:cNvPr id="47148" name="Text Box 68"/>
            <p:cNvSpPr txBox="1"/>
            <p:nvPr/>
          </p:nvSpPr>
          <p:spPr>
            <a:xfrm>
              <a:off x="4789" y="2835"/>
              <a:ext cx="462" cy="288"/>
            </a:xfrm>
            <a:prstGeom prst="rect">
              <a:avLst/>
            </a:prstGeom>
            <a:noFill/>
            <a:ln w="19050">
              <a:noFill/>
            </a:ln>
          </p:spPr>
          <p:txBody>
            <a:bodyPr wrap="none">
              <a:spAutoFit/>
            </a:bodyPr>
            <a:p>
              <a:r>
                <a:rPr lang="en-US" altLang="zh-CN" dirty="0">
                  <a:latin typeface="Times New Roman" panose="02020603050405020304" pitchFamily="18" charset="0"/>
                  <a:ea typeface="楷体_GB2312" pitchFamily="49" charset="-122"/>
                </a:rPr>
                <a:t>46 k</a:t>
              </a:r>
              <a:endParaRPr lang="en-US" altLang="zh-CN" dirty="0">
                <a:latin typeface="Times New Roman" panose="02020603050405020304" pitchFamily="18" charset="0"/>
                <a:ea typeface="楷体_GB2312" pitchFamily="49" charset="-122"/>
              </a:endParaRPr>
            </a:p>
          </p:txBody>
        </p:sp>
        <p:sp>
          <p:nvSpPr>
            <p:cNvPr id="47149" name="Text Box 69"/>
            <p:cNvSpPr txBox="1"/>
            <p:nvPr/>
          </p:nvSpPr>
          <p:spPr>
            <a:xfrm>
              <a:off x="4852" y="3136"/>
              <a:ext cx="308" cy="288"/>
            </a:xfrm>
            <a:prstGeom prst="rect">
              <a:avLst/>
            </a:prstGeom>
            <a:noFill/>
            <a:ln w="19050">
              <a:noFill/>
            </a:ln>
          </p:spPr>
          <p:txBody>
            <a:bodyPr wrap="none">
              <a:spAutoFit/>
            </a:bodyPr>
            <a:p>
              <a:r>
                <a:rPr lang="en-US" altLang="zh-CN" dirty="0">
                  <a:latin typeface="Times New Roman" panose="02020603050405020304" pitchFamily="18" charset="0"/>
                  <a:ea typeface="楷体_GB2312" pitchFamily="49" charset="-122"/>
                </a:rPr>
                <a:t>∧</a:t>
              </a:r>
              <a:endParaRPr lang="en-US" altLang="zh-CN" dirty="0">
                <a:latin typeface="Times New Roman" panose="02020603050405020304" pitchFamily="18" charset="0"/>
                <a:ea typeface="楷体_GB2312" pitchFamily="49" charset="-122"/>
              </a:endParaRPr>
            </a:p>
          </p:txBody>
        </p:sp>
        <p:grpSp>
          <p:nvGrpSpPr>
            <p:cNvPr id="47150" name="Group 59"/>
            <p:cNvGrpSpPr/>
            <p:nvPr/>
          </p:nvGrpSpPr>
          <p:grpSpPr>
            <a:xfrm>
              <a:off x="4740" y="2508"/>
              <a:ext cx="575" cy="876"/>
              <a:chOff x="1262" y="2554"/>
              <a:chExt cx="575" cy="876"/>
            </a:xfrm>
          </p:grpSpPr>
          <p:sp>
            <p:nvSpPr>
              <p:cNvPr id="47151" name="Rectangle 83"/>
              <p:cNvSpPr/>
              <p:nvPr/>
            </p:nvSpPr>
            <p:spPr>
              <a:xfrm>
                <a:off x="1262" y="2554"/>
                <a:ext cx="575" cy="876"/>
              </a:xfrm>
              <a:prstGeom prst="rect">
                <a:avLst/>
              </a:prstGeom>
              <a:noFill/>
              <a:ln w="19050" cap="flat" cmpd="sng">
                <a:solidFill>
                  <a:srgbClr val="336699"/>
                </a:solidFill>
                <a:prstDash val="solid"/>
                <a:miter/>
                <a:headEnd type="none" w="med" len="med"/>
                <a:tailEnd type="none" w="med" len="med"/>
              </a:ln>
            </p:spPr>
            <p:txBody>
              <a:bodyPr wrap="none" anchor="ctr"/>
              <a:p>
                <a:pPr algn="l">
                  <a:spcBef>
                    <a:spcPct val="0"/>
                  </a:spcBef>
                </a:pPr>
                <a:endParaRPr lang="zh-CN" altLang="en-US" dirty="0">
                  <a:latin typeface="Tahoma" panose="020B0604030504040204" pitchFamily="34" charset="0"/>
                </a:endParaRPr>
              </a:p>
            </p:txBody>
          </p:sp>
          <p:sp>
            <p:nvSpPr>
              <p:cNvPr id="47152" name="Line 84"/>
              <p:cNvSpPr/>
              <p:nvPr/>
            </p:nvSpPr>
            <p:spPr>
              <a:xfrm>
                <a:off x="1262" y="2851"/>
                <a:ext cx="575" cy="0"/>
              </a:xfrm>
              <a:prstGeom prst="line">
                <a:avLst/>
              </a:prstGeom>
              <a:ln w="19050" cap="flat" cmpd="sng">
                <a:solidFill>
                  <a:srgbClr val="336699"/>
                </a:solidFill>
                <a:prstDash val="solid"/>
                <a:headEnd type="none" w="med" len="med"/>
                <a:tailEnd type="none" w="med" len="med"/>
              </a:ln>
            </p:spPr>
          </p:sp>
          <p:sp>
            <p:nvSpPr>
              <p:cNvPr id="47153" name="Line 85"/>
              <p:cNvSpPr/>
              <p:nvPr/>
            </p:nvSpPr>
            <p:spPr>
              <a:xfrm>
                <a:off x="1262" y="3156"/>
                <a:ext cx="575" cy="0"/>
              </a:xfrm>
              <a:prstGeom prst="line">
                <a:avLst/>
              </a:prstGeom>
              <a:ln w="19050" cap="flat" cmpd="sng">
                <a:solidFill>
                  <a:srgbClr val="336699"/>
                </a:solidFill>
                <a:prstDash val="solid"/>
                <a:headEnd type="none" w="med" len="med"/>
                <a:tailEnd type="none" w="med" len="med"/>
              </a:ln>
            </p:spPr>
          </p:sp>
        </p:grpSp>
      </p:grpSp>
      <p:sp>
        <p:nvSpPr>
          <p:cNvPr id="404543" name="Freeform 63"/>
          <p:cNvSpPr/>
          <p:nvPr/>
        </p:nvSpPr>
        <p:spPr>
          <a:xfrm>
            <a:off x="2700338" y="4591050"/>
            <a:ext cx="1150937" cy="1152525"/>
          </a:xfrm>
          <a:custGeom>
            <a:avLst/>
            <a:gdLst>
              <a:gd name="txL" fmla="*/ 0 w 725"/>
              <a:gd name="txT" fmla="*/ 0 h 726"/>
              <a:gd name="txR" fmla="*/ 725 w 725"/>
              <a:gd name="txB" fmla="*/ 726 h 726"/>
            </a:gdLst>
            <a:ahLst/>
            <a:cxnLst>
              <a:cxn ang="0">
                <a:pos x="0" y="726"/>
              </a:cxn>
              <a:cxn ang="0">
                <a:pos x="408" y="726"/>
              </a:cxn>
              <a:cxn ang="0">
                <a:pos x="408" y="0"/>
              </a:cxn>
              <a:cxn ang="0">
                <a:pos x="725" y="0"/>
              </a:cxn>
            </a:cxnLst>
            <a:rect l="txL" t="txT" r="txR" b="txB"/>
            <a:pathLst>
              <a:path w="725" h="726">
                <a:moveTo>
                  <a:pt x="0" y="726"/>
                </a:moveTo>
                <a:lnTo>
                  <a:pt x="408" y="726"/>
                </a:lnTo>
                <a:lnTo>
                  <a:pt x="408" y="0"/>
                </a:lnTo>
                <a:lnTo>
                  <a:pt x="725" y="0"/>
                </a:lnTo>
              </a:path>
            </a:pathLst>
          </a:custGeom>
          <a:noFill/>
          <a:ln w="19050" cap="flat" cmpd="sng">
            <a:solidFill>
              <a:schemeClr val="tx1"/>
            </a:solidFill>
            <a:prstDash val="solid"/>
            <a:round/>
            <a:headEnd type="none" w="med" len="med"/>
            <a:tailEnd type="triangle" w="med" len="med"/>
          </a:ln>
        </p:spPr>
        <p:txBody>
          <a:bodyPr wrap="none" anchor="ctr">
            <a:spAutoFit/>
          </a:bodyPr>
          <a:p>
            <a:endParaRPr lang="zh-CN" altLang="en-US" dirty="0">
              <a:latin typeface="Times New Roman" panose="02020603050405020304" pitchFamily="18" charset="0"/>
            </a:endParaRPr>
          </a:p>
        </p:txBody>
      </p:sp>
      <p:sp>
        <p:nvSpPr>
          <p:cNvPr id="404544" name="Freeform 64"/>
          <p:cNvSpPr/>
          <p:nvPr/>
        </p:nvSpPr>
        <p:spPr>
          <a:xfrm>
            <a:off x="4500563" y="4591050"/>
            <a:ext cx="1150937" cy="1152525"/>
          </a:xfrm>
          <a:custGeom>
            <a:avLst/>
            <a:gdLst>
              <a:gd name="txL" fmla="*/ 0 w 725"/>
              <a:gd name="txT" fmla="*/ 0 h 726"/>
              <a:gd name="txR" fmla="*/ 725 w 725"/>
              <a:gd name="txB" fmla="*/ 726 h 726"/>
            </a:gdLst>
            <a:ahLst/>
            <a:cxnLst>
              <a:cxn ang="0">
                <a:pos x="0" y="726"/>
              </a:cxn>
              <a:cxn ang="0">
                <a:pos x="408" y="726"/>
              </a:cxn>
              <a:cxn ang="0">
                <a:pos x="408" y="0"/>
              </a:cxn>
              <a:cxn ang="0">
                <a:pos x="725" y="0"/>
              </a:cxn>
            </a:cxnLst>
            <a:rect l="txL" t="txT" r="txR" b="txB"/>
            <a:pathLst>
              <a:path w="725" h="726">
                <a:moveTo>
                  <a:pt x="0" y="726"/>
                </a:moveTo>
                <a:lnTo>
                  <a:pt x="408" y="726"/>
                </a:lnTo>
                <a:lnTo>
                  <a:pt x="408" y="0"/>
                </a:lnTo>
                <a:lnTo>
                  <a:pt x="725" y="0"/>
                </a:lnTo>
              </a:path>
            </a:pathLst>
          </a:custGeom>
          <a:noFill/>
          <a:ln w="19050" cap="flat" cmpd="sng">
            <a:solidFill>
              <a:schemeClr val="tx1"/>
            </a:solidFill>
            <a:prstDash val="solid"/>
            <a:round/>
            <a:headEnd type="none" w="med" len="med"/>
            <a:tailEnd type="triangle" w="med" len="med"/>
          </a:ln>
        </p:spPr>
        <p:txBody>
          <a:bodyPr wrap="none" anchor="ctr">
            <a:spAutoFit/>
          </a:bodyPr>
          <a:p>
            <a:endParaRPr lang="zh-CN" altLang="en-US" dirty="0">
              <a:latin typeface="Times New Roman" panose="02020603050405020304" pitchFamily="18" charset="0"/>
            </a:endParaRPr>
          </a:p>
        </p:txBody>
      </p:sp>
      <p:sp>
        <p:nvSpPr>
          <p:cNvPr id="404545" name="Freeform 65"/>
          <p:cNvSpPr/>
          <p:nvPr/>
        </p:nvSpPr>
        <p:spPr>
          <a:xfrm>
            <a:off x="6300788" y="4591050"/>
            <a:ext cx="1150937" cy="1152525"/>
          </a:xfrm>
          <a:custGeom>
            <a:avLst/>
            <a:gdLst>
              <a:gd name="txL" fmla="*/ 0 w 725"/>
              <a:gd name="txT" fmla="*/ 0 h 726"/>
              <a:gd name="txR" fmla="*/ 725 w 725"/>
              <a:gd name="txB" fmla="*/ 726 h 726"/>
            </a:gdLst>
            <a:ahLst/>
            <a:cxnLst>
              <a:cxn ang="0">
                <a:pos x="0" y="726"/>
              </a:cxn>
              <a:cxn ang="0">
                <a:pos x="408" y="726"/>
              </a:cxn>
              <a:cxn ang="0">
                <a:pos x="408" y="0"/>
              </a:cxn>
              <a:cxn ang="0">
                <a:pos x="725" y="0"/>
              </a:cxn>
            </a:cxnLst>
            <a:rect l="txL" t="txT" r="txR" b="txB"/>
            <a:pathLst>
              <a:path w="725" h="726">
                <a:moveTo>
                  <a:pt x="0" y="726"/>
                </a:moveTo>
                <a:lnTo>
                  <a:pt x="408" y="726"/>
                </a:lnTo>
                <a:lnTo>
                  <a:pt x="408" y="0"/>
                </a:lnTo>
                <a:lnTo>
                  <a:pt x="725" y="0"/>
                </a:lnTo>
              </a:path>
            </a:pathLst>
          </a:custGeom>
          <a:noFill/>
          <a:ln w="19050" cap="flat" cmpd="sng">
            <a:solidFill>
              <a:schemeClr val="tx1"/>
            </a:solidFill>
            <a:prstDash val="solid"/>
            <a:round/>
            <a:headEnd type="none" w="med" len="med"/>
            <a:tailEnd type="triangle" w="med" len="med"/>
          </a:ln>
        </p:spPr>
        <p:txBody>
          <a:bodyPr wrap="none" anchor="ctr">
            <a:spAutoFit/>
          </a:bodyPr>
          <a:p>
            <a:endParaRPr lang="zh-CN" altLang="en-US" dirty="0">
              <a:latin typeface="Times New Roman" panose="02020603050405020304" pitchFamily="18" charset="0"/>
            </a:endParaRPr>
          </a:p>
        </p:txBody>
      </p:sp>
      <p:sp>
        <p:nvSpPr>
          <p:cNvPr id="404546" name="Text Box 66"/>
          <p:cNvSpPr txBox="1"/>
          <p:nvPr/>
        </p:nvSpPr>
        <p:spPr>
          <a:xfrm>
            <a:off x="1403350" y="4652963"/>
            <a:ext cx="792163" cy="835025"/>
          </a:xfrm>
          <a:prstGeom prst="rect">
            <a:avLst/>
          </a:prstGeom>
          <a:noFill/>
          <a:ln w="19050">
            <a:noFill/>
          </a:ln>
        </p:spPr>
        <p:txBody>
          <a:bodyPr>
            <a:spAutoFit/>
          </a:bodyPr>
          <a:p>
            <a:pPr>
              <a:buClr>
                <a:schemeClr val="tx1"/>
              </a:buClr>
            </a:pPr>
            <a:r>
              <a:rPr lang="zh-CN" altLang="en-US" sz="1800" dirty="0">
                <a:latin typeface="Arial" panose="020B0604020202020204" pitchFamily="34" charset="0"/>
              </a:rPr>
              <a:t>始址</a:t>
            </a:r>
            <a:endParaRPr lang="zh-CN" altLang="en-US" sz="1800" dirty="0">
              <a:latin typeface="Arial" panose="020B0604020202020204" pitchFamily="34" charset="0"/>
            </a:endParaRPr>
          </a:p>
          <a:p>
            <a:pPr>
              <a:lnSpc>
                <a:spcPct val="120000"/>
              </a:lnSpc>
              <a:buClr>
                <a:schemeClr val="tx1"/>
              </a:buClr>
            </a:pPr>
            <a:r>
              <a:rPr lang="zh-CN" altLang="en-US" sz="1800" dirty="0">
                <a:latin typeface="Arial" panose="020B0604020202020204" pitchFamily="34" charset="0"/>
              </a:rPr>
              <a:t>大小</a:t>
            </a:r>
            <a:endParaRPr lang="zh-CN" altLang="en-US" sz="1800" dirty="0">
              <a:latin typeface="Arial" panose="020B0604020202020204" pitchFamily="34" charset="0"/>
            </a:endParaRPr>
          </a:p>
        </p:txBody>
      </p:sp>
      <p:grpSp>
        <p:nvGrpSpPr>
          <p:cNvPr id="12" name="Group 67"/>
          <p:cNvGrpSpPr/>
          <p:nvPr/>
        </p:nvGrpSpPr>
        <p:grpSpPr>
          <a:xfrm>
            <a:off x="7112000" y="3557588"/>
            <a:ext cx="1871663" cy="412750"/>
            <a:chOff x="4480" y="2115"/>
            <a:chExt cx="1179" cy="260"/>
          </a:xfrm>
        </p:grpSpPr>
        <p:sp>
          <p:nvSpPr>
            <p:cNvPr id="47145" name="Rectangle 68"/>
            <p:cNvSpPr/>
            <p:nvPr/>
          </p:nvSpPr>
          <p:spPr>
            <a:xfrm>
              <a:off x="4480" y="2132"/>
              <a:ext cx="1179" cy="243"/>
            </a:xfrm>
            <a:prstGeom prst="rect">
              <a:avLst/>
            </a:prstGeom>
            <a:solidFill>
              <a:srgbClr val="F1F3A3"/>
            </a:solidFill>
            <a:ln w="9525" cap="flat" cmpd="sng">
              <a:solidFill>
                <a:schemeClr val="tx1"/>
              </a:solidFill>
              <a:prstDash val="solid"/>
              <a:miter/>
              <a:headEnd type="none" w="med" len="med"/>
              <a:tailEnd type="none" w="med" len="med"/>
            </a:ln>
          </p:spPr>
          <p:txBody>
            <a:bodyPr anchor="ctr">
              <a:spAutoFit/>
            </a:bodyPr>
            <a:p>
              <a:endParaRPr lang="zh-CN" altLang="en-US" dirty="0">
                <a:latin typeface="Times New Roman" panose="02020603050405020304" pitchFamily="18" charset="0"/>
              </a:endParaRPr>
            </a:p>
          </p:txBody>
        </p:sp>
        <p:sp>
          <p:nvSpPr>
            <p:cNvPr id="47146" name="Text Box 69"/>
            <p:cNvSpPr txBox="1"/>
            <p:nvPr/>
          </p:nvSpPr>
          <p:spPr>
            <a:xfrm>
              <a:off x="4752" y="2115"/>
              <a:ext cx="635" cy="231"/>
            </a:xfrm>
            <a:prstGeom prst="rect">
              <a:avLst/>
            </a:prstGeom>
            <a:noFill/>
            <a:ln w="19050">
              <a:noFill/>
            </a:ln>
          </p:spPr>
          <p:txBody>
            <a:bodyPr>
              <a:spAutoFit/>
            </a:bodyPr>
            <a:p>
              <a:pPr>
                <a:buClr>
                  <a:schemeClr val="tx1"/>
                </a:buClr>
              </a:pPr>
              <a:r>
                <a:rPr lang="en-US" altLang="zh-CN" sz="1800" dirty="0">
                  <a:latin typeface="Arial" panose="020B0604020202020204" pitchFamily="34" charset="0"/>
                </a:rPr>
                <a:t>B</a:t>
              </a:r>
              <a:endParaRPr lang="en-US" altLang="zh-CN" sz="1800" dirty="0">
                <a:latin typeface="Arial" panose="020B0604020202020204" pitchFamily="34" charset="0"/>
              </a:endParaRPr>
            </a:p>
          </p:txBody>
        </p:sp>
      </p:grpSp>
      <p:grpSp>
        <p:nvGrpSpPr>
          <p:cNvPr id="13" name="Group 70"/>
          <p:cNvGrpSpPr/>
          <p:nvPr/>
        </p:nvGrpSpPr>
        <p:grpSpPr>
          <a:xfrm>
            <a:off x="4121150" y="5295900"/>
            <a:ext cx="503238" cy="71438"/>
            <a:chOff x="1429" y="3294"/>
            <a:chExt cx="317" cy="45"/>
          </a:xfrm>
        </p:grpSpPr>
        <p:sp>
          <p:nvSpPr>
            <p:cNvPr id="47143" name="Line 71"/>
            <p:cNvSpPr/>
            <p:nvPr/>
          </p:nvSpPr>
          <p:spPr>
            <a:xfrm>
              <a:off x="1429" y="3294"/>
              <a:ext cx="317" cy="0"/>
            </a:xfrm>
            <a:prstGeom prst="line">
              <a:avLst/>
            </a:prstGeom>
            <a:ln w="19050" cap="flat" cmpd="sng">
              <a:solidFill>
                <a:schemeClr val="tx2"/>
              </a:solidFill>
              <a:prstDash val="solid"/>
              <a:headEnd type="none" w="med" len="med"/>
              <a:tailEnd type="none" w="med" len="med"/>
            </a:ln>
          </p:spPr>
        </p:sp>
        <p:sp>
          <p:nvSpPr>
            <p:cNvPr id="47144" name="Line 72"/>
            <p:cNvSpPr/>
            <p:nvPr/>
          </p:nvSpPr>
          <p:spPr>
            <a:xfrm>
              <a:off x="1429" y="3339"/>
              <a:ext cx="317" cy="0"/>
            </a:xfrm>
            <a:prstGeom prst="line">
              <a:avLst/>
            </a:prstGeom>
            <a:ln w="19050" cap="flat" cmpd="sng">
              <a:solidFill>
                <a:schemeClr val="tx2"/>
              </a:solidFill>
              <a:prstDash val="solid"/>
              <a:headEnd type="none" w="med" len="med"/>
              <a:tailEnd type="none" w="med" len="med"/>
            </a:ln>
          </p:spPr>
        </p:sp>
      </p:grpSp>
      <p:sp>
        <p:nvSpPr>
          <p:cNvPr id="404553" name="Text Box 73"/>
          <p:cNvSpPr txBox="1"/>
          <p:nvPr/>
        </p:nvSpPr>
        <p:spPr>
          <a:xfrm>
            <a:off x="4443413" y="5157788"/>
            <a:ext cx="682625" cy="366712"/>
          </a:xfrm>
          <a:prstGeom prst="rect">
            <a:avLst/>
          </a:prstGeom>
          <a:noFill/>
          <a:ln w="19050">
            <a:noFill/>
          </a:ln>
        </p:spPr>
        <p:txBody>
          <a:bodyPr>
            <a:spAutoFit/>
          </a:bodyPr>
          <a:p>
            <a:pPr>
              <a:buClr>
                <a:schemeClr val="tx1"/>
              </a:buClr>
            </a:pPr>
            <a:r>
              <a:rPr lang="en-US" altLang="zh-CN" sz="1800" dirty="0">
                <a:solidFill>
                  <a:schemeClr val="tx2"/>
                </a:solidFill>
                <a:latin typeface="Arial" panose="020B0604020202020204" pitchFamily="34" charset="0"/>
              </a:rPr>
              <a:t>2K</a:t>
            </a:r>
            <a:endParaRPr lang="en-US" altLang="zh-CN" sz="1800" dirty="0">
              <a:solidFill>
                <a:schemeClr val="tx2"/>
              </a:solidFill>
              <a:latin typeface="Arial" panose="020B0604020202020204" pitchFamily="34" charset="0"/>
            </a:endParaRPr>
          </a:p>
        </p:txBody>
      </p:sp>
      <p:grpSp>
        <p:nvGrpSpPr>
          <p:cNvPr id="14" name="Group 74"/>
          <p:cNvGrpSpPr/>
          <p:nvPr/>
        </p:nvGrpSpPr>
        <p:grpSpPr>
          <a:xfrm>
            <a:off x="7685088" y="5295900"/>
            <a:ext cx="503237" cy="71438"/>
            <a:chOff x="1429" y="3294"/>
            <a:chExt cx="317" cy="45"/>
          </a:xfrm>
        </p:grpSpPr>
        <p:sp>
          <p:nvSpPr>
            <p:cNvPr id="47141" name="Line 75"/>
            <p:cNvSpPr/>
            <p:nvPr/>
          </p:nvSpPr>
          <p:spPr>
            <a:xfrm>
              <a:off x="1429" y="3294"/>
              <a:ext cx="317" cy="0"/>
            </a:xfrm>
            <a:prstGeom prst="line">
              <a:avLst/>
            </a:prstGeom>
            <a:ln w="19050" cap="flat" cmpd="sng">
              <a:solidFill>
                <a:schemeClr val="tx2"/>
              </a:solidFill>
              <a:prstDash val="solid"/>
              <a:headEnd type="none" w="med" len="med"/>
              <a:tailEnd type="none" w="med" len="med"/>
            </a:ln>
          </p:spPr>
        </p:sp>
        <p:sp>
          <p:nvSpPr>
            <p:cNvPr id="47142" name="Line 76"/>
            <p:cNvSpPr/>
            <p:nvPr/>
          </p:nvSpPr>
          <p:spPr>
            <a:xfrm>
              <a:off x="1429" y="3339"/>
              <a:ext cx="317" cy="0"/>
            </a:xfrm>
            <a:prstGeom prst="line">
              <a:avLst/>
            </a:prstGeom>
            <a:ln w="19050" cap="flat" cmpd="sng">
              <a:solidFill>
                <a:schemeClr val="tx2"/>
              </a:solidFill>
              <a:prstDash val="solid"/>
              <a:headEnd type="none" w="med" len="med"/>
              <a:tailEnd type="none" w="med" len="med"/>
            </a:ln>
          </p:spPr>
        </p:sp>
      </p:grpSp>
      <p:sp>
        <p:nvSpPr>
          <p:cNvPr id="404557" name="Text Box 77"/>
          <p:cNvSpPr txBox="1"/>
          <p:nvPr/>
        </p:nvSpPr>
        <p:spPr>
          <a:xfrm>
            <a:off x="8101013" y="5157788"/>
            <a:ext cx="719137" cy="366712"/>
          </a:xfrm>
          <a:prstGeom prst="rect">
            <a:avLst/>
          </a:prstGeom>
          <a:noFill/>
          <a:ln w="19050">
            <a:noFill/>
          </a:ln>
        </p:spPr>
        <p:txBody>
          <a:bodyPr>
            <a:spAutoFit/>
          </a:bodyPr>
          <a:p>
            <a:pPr>
              <a:buClr>
                <a:schemeClr val="tx1"/>
              </a:buClr>
            </a:pPr>
            <a:r>
              <a:rPr lang="en-US" altLang="zh-CN" sz="1800" dirty="0">
                <a:solidFill>
                  <a:schemeClr val="tx2"/>
                </a:solidFill>
                <a:latin typeface="Arial" panose="020B0604020202020204" pitchFamily="34" charset="0"/>
              </a:rPr>
              <a:t>21K</a:t>
            </a:r>
            <a:endParaRPr lang="en-US" altLang="zh-CN" sz="1800" dirty="0">
              <a:solidFill>
                <a:schemeClr val="tx2"/>
              </a:solidFill>
              <a:latin typeface="Arial" panose="020B0604020202020204" pitchFamily="34" charset="0"/>
            </a:endParaRPr>
          </a:p>
        </p:txBody>
      </p:sp>
      <p:sp>
        <p:nvSpPr>
          <p:cNvPr id="404558" name="Freeform 78"/>
          <p:cNvSpPr/>
          <p:nvPr/>
        </p:nvSpPr>
        <p:spPr>
          <a:xfrm>
            <a:off x="827088" y="4581525"/>
            <a:ext cx="7777162" cy="1655763"/>
          </a:xfrm>
          <a:custGeom>
            <a:avLst/>
            <a:gdLst>
              <a:gd name="txL" fmla="*/ 0 w 4899"/>
              <a:gd name="txT" fmla="*/ 0 h 953"/>
              <a:gd name="txR" fmla="*/ 4899 w 4899"/>
              <a:gd name="txB" fmla="*/ 953 h 953"/>
            </a:gdLst>
            <a:ahLst/>
            <a:cxnLst>
              <a:cxn ang="0">
                <a:pos x="4627" y="636"/>
              </a:cxn>
              <a:cxn ang="0">
                <a:pos x="4899" y="636"/>
              </a:cxn>
              <a:cxn ang="0">
                <a:pos x="4899" y="953"/>
              </a:cxn>
              <a:cxn ang="0">
                <a:pos x="0" y="953"/>
              </a:cxn>
              <a:cxn ang="0">
                <a:pos x="0" y="0"/>
              </a:cxn>
              <a:cxn ang="0">
                <a:pos x="726" y="0"/>
              </a:cxn>
            </a:cxnLst>
            <a:rect l="txL" t="txT" r="txR" b="txB"/>
            <a:pathLst>
              <a:path w="4899" h="953">
                <a:moveTo>
                  <a:pt x="4627" y="636"/>
                </a:moveTo>
                <a:lnTo>
                  <a:pt x="4899" y="636"/>
                </a:lnTo>
                <a:lnTo>
                  <a:pt x="4899" y="953"/>
                </a:lnTo>
                <a:lnTo>
                  <a:pt x="0" y="953"/>
                </a:lnTo>
                <a:lnTo>
                  <a:pt x="0" y="0"/>
                </a:lnTo>
                <a:lnTo>
                  <a:pt x="726" y="0"/>
                </a:lnTo>
              </a:path>
            </a:pathLst>
          </a:custGeom>
          <a:noFill/>
          <a:ln w="19050" cap="flat" cmpd="sng">
            <a:solidFill>
              <a:schemeClr val="tx1"/>
            </a:solidFill>
            <a:prstDash val="solid"/>
            <a:round/>
            <a:headEnd type="none" w="med" len="med"/>
            <a:tailEnd type="triangle" w="med" len="med"/>
          </a:ln>
        </p:spPr>
        <p:txBody>
          <a:bodyPr anchor="ctr">
            <a:spAutoFit/>
          </a:bodyPr>
          <a:p>
            <a:endParaRPr lang="zh-CN" altLang="en-US" dirty="0">
              <a:latin typeface="Times New Roman" panose="02020603050405020304" pitchFamily="18" charset="0"/>
            </a:endParaRPr>
          </a:p>
        </p:txBody>
      </p:sp>
      <p:grpSp>
        <p:nvGrpSpPr>
          <p:cNvPr id="15" name="Group 79"/>
          <p:cNvGrpSpPr/>
          <p:nvPr/>
        </p:nvGrpSpPr>
        <p:grpSpPr>
          <a:xfrm>
            <a:off x="7102475" y="1981200"/>
            <a:ext cx="1871663" cy="336550"/>
            <a:chOff x="4480" y="721"/>
            <a:chExt cx="1179" cy="212"/>
          </a:xfrm>
        </p:grpSpPr>
        <p:sp>
          <p:nvSpPr>
            <p:cNvPr id="47139" name="Rectangle 80"/>
            <p:cNvSpPr/>
            <p:nvPr/>
          </p:nvSpPr>
          <p:spPr>
            <a:xfrm>
              <a:off x="4480" y="767"/>
              <a:ext cx="1179" cy="116"/>
            </a:xfrm>
            <a:prstGeom prst="rect">
              <a:avLst/>
            </a:prstGeom>
            <a:solidFill>
              <a:srgbClr val="F1F3A3"/>
            </a:solidFill>
            <a:ln w="9525" cap="flat" cmpd="sng">
              <a:solidFill>
                <a:schemeClr val="tx1"/>
              </a:solidFill>
              <a:prstDash val="solid"/>
              <a:miter/>
              <a:headEnd type="none" w="med" len="med"/>
              <a:tailEnd type="none" w="med" len="med"/>
            </a:ln>
          </p:spPr>
          <p:txBody>
            <a:bodyPr anchor="ctr">
              <a:spAutoFit/>
            </a:bodyPr>
            <a:p>
              <a:endParaRPr lang="zh-CN" altLang="en-US" dirty="0">
                <a:latin typeface="Times New Roman" panose="02020603050405020304" pitchFamily="18" charset="0"/>
              </a:endParaRPr>
            </a:p>
          </p:txBody>
        </p:sp>
        <p:sp>
          <p:nvSpPr>
            <p:cNvPr id="47140" name="Text Box 81"/>
            <p:cNvSpPr txBox="1"/>
            <p:nvPr/>
          </p:nvSpPr>
          <p:spPr>
            <a:xfrm>
              <a:off x="4752" y="721"/>
              <a:ext cx="635" cy="212"/>
            </a:xfrm>
            <a:prstGeom prst="rect">
              <a:avLst/>
            </a:prstGeom>
            <a:noFill/>
            <a:ln w="19050">
              <a:noFill/>
            </a:ln>
          </p:spPr>
          <p:txBody>
            <a:bodyPr>
              <a:spAutoFit/>
            </a:bodyPr>
            <a:p>
              <a:pPr>
                <a:buClr>
                  <a:schemeClr val="tx1"/>
                </a:buClr>
              </a:pPr>
              <a:r>
                <a:rPr lang="en-US" altLang="zh-CN" sz="1600" dirty="0">
                  <a:latin typeface="Arial" panose="020B0604020202020204" pitchFamily="34" charset="0"/>
                </a:rPr>
                <a:t>A</a:t>
              </a:r>
              <a:endParaRPr lang="en-US" altLang="zh-CN" sz="1600" dirty="0">
                <a:latin typeface="Arial" panose="020B0604020202020204" pitchFamily="34" charset="0"/>
              </a:endParaRPr>
            </a:p>
          </p:txBody>
        </p:sp>
      </p:grpSp>
      <p:grpSp>
        <p:nvGrpSpPr>
          <p:cNvPr id="16" name="Group 82"/>
          <p:cNvGrpSpPr/>
          <p:nvPr/>
        </p:nvGrpSpPr>
        <p:grpSpPr>
          <a:xfrm>
            <a:off x="7112000" y="1206500"/>
            <a:ext cx="1871663" cy="366713"/>
            <a:chOff x="4480" y="2115"/>
            <a:chExt cx="1179" cy="265"/>
          </a:xfrm>
        </p:grpSpPr>
        <p:sp>
          <p:nvSpPr>
            <p:cNvPr id="47137" name="Rectangle 83"/>
            <p:cNvSpPr/>
            <p:nvPr/>
          </p:nvSpPr>
          <p:spPr>
            <a:xfrm>
              <a:off x="4480" y="2132"/>
              <a:ext cx="1179" cy="243"/>
            </a:xfrm>
            <a:prstGeom prst="rect">
              <a:avLst/>
            </a:prstGeom>
            <a:solidFill>
              <a:srgbClr val="F1F3A3"/>
            </a:solidFill>
            <a:ln w="9525" cap="flat" cmpd="sng">
              <a:solidFill>
                <a:schemeClr val="tx1"/>
              </a:solidFill>
              <a:prstDash val="solid"/>
              <a:miter/>
              <a:headEnd type="none" w="med" len="med"/>
              <a:tailEnd type="none" w="med" len="med"/>
            </a:ln>
          </p:spPr>
          <p:txBody>
            <a:bodyPr anchor="ctr">
              <a:spAutoFit/>
            </a:bodyPr>
            <a:p>
              <a:endParaRPr lang="zh-CN" altLang="en-US" dirty="0">
                <a:latin typeface="Times New Roman" panose="02020603050405020304" pitchFamily="18" charset="0"/>
              </a:endParaRPr>
            </a:p>
          </p:txBody>
        </p:sp>
        <p:sp>
          <p:nvSpPr>
            <p:cNvPr id="47138" name="Text Box 84"/>
            <p:cNvSpPr txBox="1"/>
            <p:nvPr/>
          </p:nvSpPr>
          <p:spPr>
            <a:xfrm>
              <a:off x="4752" y="2115"/>
              <a:ext cx="635" cy="265"/>
            </a:xfrm>
            <a:prstGeom prst="rect">
              <a:avLst/>
            </a:prstGeom>
            <a:noFill/>
            <a:ln w="19050">
              <a:noFill/>
            </a:ln>
          </p:spPr>
          <p:txBody>
            <a:bodyPr>
              <a:spAutoFit/>
            </a:bodyPr>
            <a:p>
              <a:pPr>
                <a:buClr>
                  <a:schemeClr val="tx1"/>
                </a:buClr>
              </a:pPr>
              <a:r>
                <a:rPr lang="en-US" altLang="zh-CN" sz="1800" dirty="0">
                  <a:latin typeface="Arial" panose="020B0604020202020204" pitchFamily="34" charset="0"/>
                </a:rPr>
                <a:t>C</a:t>
              </a:r>
              <a:endParaRPr lang="en-US" altLang="zh-CN" sz="1800" dirty="0">
                <a:latin typeface="Arial" panose="020B0604020202020204" pitchFamily="34" charset="0"/>
              </a:endParaRPr>
            </a:p>
          </p:txBody>
        </p:sp>
      </p:grpSp>
      <p:sp>
        <p:nvSpPr>
          <p:cNvPr id="404565" name="Line 70"/>
          <p:cNvSpPr/>
          <p:nvPr/>
        </p:nvSpPr>
        <p:spPr>
          <a:xfrm>
            <a:off x="4067175" y="4005263"/>
            <a:ext cx="1800225" cy="576262"/>
          </a:xfrm>
          <a:prstGeom prst="line">
            <a:avLst/>
          </a:prstGeom>
          <a:ln w="19050" cap="flat" cmpd="sng">
            <a:solidFill>
              <a:schemeClr val="tx1"/>
            </a:solidFill>
            <a:prstDash val="solid"/>
            <a:headEnd type="none" w="med" len="med"/>
            <a:tailEnd type="triangle" w="med" len="med"/>
          </a:ln>
        </p:spPr>
      </p:sp>
      <p:sp>
        <p:nvSpPr>
          <p:cNvPr id="404566" name="Line 70"/>
          <p:cNvSpPr/>
          <p:nvPr/>
        </p:nvSpPr>
        <p:spPr>
          <a:xfrm flipH="1">
            <a:off x="2411413" y="4005263"/>
            <a:ext cx="1512887" cy="576262"/>
          </a:xfrm>
          <a:prstGeom prst="line">
            <a:avLst/>
          </a:prstGeom>
          <a:ln w="19050" cap="flat" cmpd="sng">
            <a:solidFill>
              <a:schemeClr val="tx1"/>
            </a:solidFill>
            <a:prstDash val="solid"/>
            <a:headEnd type="none" w="med" len="med"/>
            <a:tailEnd type="triangle" w="med" len="med"/>
          </a:ln>
        </p:spPr>
      </p:sp>
      <p:sp>
        <p:nvSpPr>
          <p:cNvPr id="404567" name="Freeform 87"/>
          <p:cNvSpPr/>
          <p:nvPr/>
        </p:nvSpPr>
        <p:spPr>
          <a:xfrm>
            <a:off x="3059113" y="4581525"/>
            <a:ext cx="5545137" cy="1655763"/>
          </a:xfrm>
          <a:custGeom>
            <a:avLst/>
            <a:gdLst>
              <a:gd name="txL" fmla="*/ 0 w 4899"/>
              <a:gd name="txT" fmla="*/ 0 h 953"/>
              <a:gd name="txR" fmla="*/ 4899 w 4899"/>
              <a:gd name="txB" fmla="*/ 953 h 953"/>
            </a:gdLst>
            <a:ahLst/>
            <a:cxnLst>
              <a:cxn ang="0">
                <a:pos x="4627" y="636"/>
              </a:cxn>
              <a:cxn ang="0">
                <a:pos x="4899" y="636"/>
              </a:cxn>
              <a:cxn ang="0">
                <a:pos x="4899" y="953"/>
              </a:cxn>
              <a:cxn ang="0">
                <a:pos x="0" y="953"/>
              </a:cxn>
              <a:cxn ang="0">
                <a:pos x="0" y="0"/>
              </a:cxn>
              <a:cxn ang="0">
                <a:pos x="726" y="0"/>
              </a:cxn>
            </a:cxnLst>
            <a:rect l="txL" t="txT" r="txR" b="txB"/>
            <a:pathLst>
              <a:path w="4899" h="953">
                <a:moveTo>
                  <a:pt x="4627" y="636"/>
                </a:moveTo>
                <a:lnTo>
                  <a:pt x="4899" y="636"/>
                </a:lnTo>
                <a:lnTo>
                  <a:pt x="4899" y="953"/>
                </a:lnTo>
                <a:lnTo>
                  <a:pt x="0" y="953"/>
                </a:lnTo>
                <a:lnTo>
                  <a:pt x="0" y="0"/>
                </a:lnTo>
                <a:lnTo>
                  <a:pt x="726" y="0"/>
                </a:lnTo>
              </a:path>
            </a:pathLst>
          </a:custGeom>
          <a:noFill/>
          <a:ln w="19050" cap="flat" cmpd="sng">
            <a:solidFill>
              <a:schemeClr val="tx1"/>
            </a:solidFill>
            <a:prstDash val="solid"/>
            <a:round/>
            <a:headEnd type="none" w="med" len="med"/>
            <a:tailEnd type="triangle" w="med" len="med"/>
          </a:ln>
        </p:spPr>
        <p:txBody>
          <a:bodyPr anchor="ctr">
            <a:spAutoFit/>
          </a:bodyPr>
          <a:p>
            <a:endParaRPr lang="zh-CN" altLang="en-US"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4503">
                                            <p:txEl>
                                              <p:charRg st="0" end="41"/>
                                            </p:txEl>
                                          </p:spTgt>
                                        </p:tgtEl>
                                        <p:attrNameLst>
                                          <p:attrName>style.visibility</p:attrName>
                                        </p:attrNameLst>
                                      </p:cBhvr>
                                      <p:to>
                                        <p:strVal val="visible"/>
                                      </p:to>
                                    </p:set>
                                    <p:animEffect transition="in" filter="box(in)">
                                      <p:cBhvr>
                                        <p:cTn id="7" dur="500"/>
                                        <p:tgtEl>
                                          <p:spTgt spid="404503">
                                            <p:txEl>
                                              <p:charRg st="0" end="4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ox(in)">
                                      <p:cBhvr>
                                        <p:cTn id="10" dur="500"/>
                                        <p:tgtEl>
                                          <p:spTgt spid="2"/>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404507"/>
                                        </p:tgtEl>
                                        <p:attrNameLst>
                                          <p:attrName>style.visibility</p:attrName>
                                        </p:attrNameLst>
                                      </p:cBhvr>
                                      <p:to>
                                        <p:strVal val="visible"/>
                                      </p:to>
                                    </p:set>
                                    <p:animEffect transition="in" filter="box(in)">
                                      <p:cBhvr>
                                        <p:cTn id="13" dur="500"/>
                                        <p:tgtEl>
                                          <p:spTgt spid="404507"/>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404508"/>
                                        </p:tgtEl>
                                        <p:attrNameLst>
                                          <p:attrName>style.visibility</p:attrName>
                                        </p:attrNameLst>
                                      </p:cBhvr>
                                      <p:to>
                                        <p:strVal val="visible"/>
                                      </p:to>
                                    </p:set>
                                    <p:animEffect transition="in" filter="box(in)">
                                      <p:cBhvr>
                                        <p:cTn id="16" dur="500"/>
                                        <p:tgtEl>
                                          <p:spTgt spid="404508"/>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404505"/>
                                        </p:tgtEl>
                                        <p:attrNameLst>
                                          <p:attrName>style.visibility</p:attrName>
                                        </p:attrNameLst>
                                      </p:cBhvr>
                                      <p:to>
                                        <p:strVal val="visible"/>
                                      </p:to>
                                    </p:set>
                                    <p:animEffect transition="in" filter="box(in)">
                                      <p:cBhvr>
                                        <p:cTn id="19" dur="500"/>
                                        <p:tgtEl>
                                          <p:spTgt spid="404505"/>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404506"/>
                                        </p:tgtEl>
                                        <p:attrNameLst>
                                          <p:attrName>style.visibility</p:attrName>
                                        </p:attrNameLst>
                                      </p:cBhvr>
                                      <p:to>
                                        <p:strVal val="visible"/>
                                      </p:to>
                                    </p:set>
                                    <p:animEffect transition="in" filter="box(in)">
                                      <p:cBhvr>
                                        <p:cTn id="22" dur="500"/>
                                        <p:tgtEl>
                                          <p:spTgt spid="40450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04545"/>
                                        </p:tgtEl>
                                        <p:attrNameLst>
                                          <p:attrName>style.visibility</p:attrName>
                                        </p:attrNameLst>
                                      </p:cBhvr>
                                      <p:to>
                                        <p:strVal val="visible"/>
                                      </p:to>
                                    </p:set>
                                    <p:animEffect transition="in" filter="box(in)">
                                      <p:cBhvr>
                                        <p:cTn id="27" dur="500"/>
                                        <p:tgtEl>
                                          <p:spTgt spid="404545"/>
                                        </p:tgtEl>
                                      </p:cBhvr>
                                    </p:animEffect>
                                  </p:childTnLst>
                                </p:cTn>
                              </p:par>
                              <p:par>
                                <p:cTn id="28" presetID="4" presetClass="entr" presetSubtype="16"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ox(in)">
                                      <p:cBhvr>
                                        <p:cTn id="30" dur="500"/>
                                        <p:tgtEl>
                                          <p:spTgt spid="10"/>
                                        </p:tgtEl>
                                      </p:cBhvr>
                                    </p:animEffect>
                                  </p:childTnLst>
                                </p:cTn>
                              </p:par>
                              <p:par>
                                <p:cTn id="31" presetID="4" presetClass="entr" presetSubtype="16"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ox(in)">
                                      <p:cBhvr>
                                        <p:cTn id="33" dur="500"/>
                                        <p:tgtEl>
                                          <p:spTgt spid="8"/>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404544"/>
                                        </p:tgtEl>
                                        <p:attrNameLst>
                                          <p:attrName>style.visibility</p:attrName>
                                        </p:attrNameLst>
                                      </p:cBhvr>
                                      <p:to>
                                        <p:strVal val="visible"/>
                                      </p:to>
                                    </p:set>
                                    <p:animEffect transition="in" filter="box(in)">
                                      <p:cBhvr>
                                        <p:cTn id="36" dur="500"/>
                                        <p:tgtEl>
                                          <p:spTgt spid="404544"/>
                                        </p:tgtEl>
                                      </p:cBhvr>
                                    </p:animEffect>
                                  </p:childTnLst>
                                </p:cTn>
                              </p:par>
                              <p:par>
                                <p:cTn id="37" presetID="4" presetClass="entr" presetSubtype="16"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ox(in)">
                                      <p:cBhvr>
                                        <p:cTn id="39" dur="500"/>
                                        <p:tgtEl>
                                          <p:spTgt spid="6"/>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404543"/>
                                        </p:tgtEl>
                                        <p:attrNameLst>
                                          <p:attrName>style.visibility</p:attrName>
                                        </p:attrNameLst>
                                      </p:cBhvr>
                                      <p:to>
                                        <p:strVal val="visible"/>
                                      </p:to>
                                    </p:set>
                                    <p:animEffect transition="in" filter="box(in)">
                                      <p:cBhvr>
                                        <p:cTn id="42" dur="500"/>
                                        <p:tgtEl>
                                          <p:spTgt spid="404543"/>
                                        </p:tgtEl>
                                      </p:cBhvr>
                                    </p:animEffect>
                                  </p:childTnLst>
                                </p:cTn>
                              </p:par>
                              <p:par>
                                <p:cTn id="43" presetID="4" presetClass="entr" presetSubtype="16" fill="hold" nodeType="with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box(in)">
                                      <p:cBhvr>
                                        <p:cTn id="45" dur="500"/>
                                        <p:tgtEl>
                                          <p:spTgt spid="4"/>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404546"/>
                                        </p:tgtEl>
                                        <p:attrNameLst>
                                          <p:attrName>style.visibility</p:attrName>
                                        </p:attrNameLst>
                                      </p:cBhvr>
                                      <p:to>
                                        <p:strVal val="visible"/>
                                      </p:to>
                                    </p:set>
                                    <p:animEffect transition="in" filter="box(in)">
                                      <p:cBhvr>
                                        <p:cTn id="48" dur="500"/>
                                        <p:tgtEl>
                                          <p:spTgt spid="404546"/>
                                        </p:tgtEl>
                                      </p:cBhvr>
                                    </p:animEffect>
                                  </p:childTnLst>
                                </p:cTn>
                              </p:par>
                              <p:par>
                                <p:cTn id="49" presetID="4" presetClass="entr" presetSubtype="16" fill="hold" nodeType="withEffect">
                                  <p:stCondLst>
                                    <p:cond delay="0"/>
                                  </p:stCondLst>
                                  <p:childTnLst>
                                    <p:set>
                                      <p:cBhvr>
                                        <p:cTn id="50" dur="1" fill="hold">
                                          <p:stCondLst>
                                            <p:cond delay="0"/>
                                          </p:stCondLst>
                                        </p:cTn>
                                        <p:tgtEl>
                                          <p:spTgt spid="404512"/>
                                        </p:tgtEl>
                                        <p:attrNameLst>
                                          <p:attrName>style.visibility</p:attrName>
                                        </p:attrNameLst>
                                      </p:cBhvr>
                                      <p:to>
                                        <p:strVal val="visible"/>
                                      </p:to>
                                    </p:set>
                                    <p:animEffect transition="in" filter="box(in)">
                                      <p:cBhvr>
                                        <p:cTn id="51" dur="500"/>
                                        <p:tgtEl>
                                          <p:spTgt spid="404512"/>
                                        </p:tgtEl>
                                      </p:cBhvr>
                                    </p:animEffect>
                                  </p:childTnLst>
                                </p:cTn>
                              </p:par>
                              <p:par>
                                <p:cTn id="52" presetID="4" presetClass="entr" presetSubtype="16" fill="hold" grpId="0" nodeType="withEffect">
                                  <p:stCondLst>
                                    <p:cond delay="0"/>
                                  </p:stCondLst>
                                  <p:childTnLst>
                                    <p:set>
                                      <p:cBhvr>
                                        <p:cTn id="53" dur="1" fill="hold">
                                          <p:stCondLst>
                                            <p:cond delay="0"/>
                                          </p:stCondLst>
                                        </p:cTn>
                                        <p:tgtEl>
                                          <p:spTgt spid="404509"/>
                                        </p:tgtEl>
                                        <p:attrNameLst>
                                          <p:attrName>style.visibility</p:attrName>
                                        </p:attrNameLst>
                                      </p:cBhvr>
                                      <p:to>
                                        <p:strVal val="visible"/>
                                      </p:to>
                                    </p:set>
                                    <p:animEffect transition="in" filter="box(in)">
                                      <p:cBhvr>
                                        <p:cTn id="54" dur="500"/>
                                        <p:tgtEl>
                                          <p:spTgt spid="404509"/>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404558"/>
                                        </p:tgtEl>
                                        <p:attrNameLst>
                                          <p:attrName>style.visibility</p:attrName>
                                        </p:attrNameLst>
                                      </p:cBhvr>
                                      <p:to>
                                        <p:strVal val="visible"/>
                                      </p:to>
                                    </p:set>
                                    <p:animEffect transition="in" filter="box(in)">
                                      <p:cBhvr>
                                        <p:cTn id="57" dur="500"/>
                                        <p:tgtEl>
                                          <p:spTgt spid="404558"/>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404508"/>
                                        </p:tgtEl>
                                        <p:attrNameLst>
                                          <p:attrName>style.visibility</p:attrName>
                                        </p:attrNameLst>
                                      </p:cBhvr>
                                      <p:to>
                                        <p:strVal val="hidden"/>
                                      </p:to>
                                    </p:set>
                                  </p:childTnLst>
                                </p:cTn>
                              </p:par>
                              <p:par>
                                <p:cTn id="62" presetID="4" presetClass="entr" presetSubtype="16" fill="hold" nodeType="with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box(in)">
                                      <p:cBhvr>
                                        <p:cTn id="64" dur="500"/>
                                        <p:tgtEl>
                                          <p:spTgt spid="15"/>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ntr" presetSubtype="16" fill="hold" nodeType="click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box(in)">
                                      <p:cBhvr>
                                        <p:cTn id="69" dur="500"/>
                                        <p:tgtEl>
                                          <p:spTgt spid="13"/>
                                        </p:tgtEl>
                                      </p:cBhvr>
                                    </p:animEffect>
                                  </p:childTnLst>
                                </p:cTn>
                              </p:par>
                              <p:par>
                                <p:cTn id="70" presetID="4" presetClass="entr" presetSubtype="16" fill="hold" grpId="0" nodeType="withEffect">
                                  <p:stCondLst>
                                    <p:cond delay="0"/>
                                  </p:stCondLst>
                                  <p:childTnLst>
                                    <p:set>
                                      <p:cBhvr>
                                        <p:cTn id="71" dur="1" fill="hold">
                                          <p:stCondLst>
                                            <p:cond delay="0"/>
                                          </p:stCondLst>
                                        </p:cTn>
                                        <p:tgtEl>
                                          <p:spTgt spid="404553"/>
                                        </p:tgtEl>
                                        <p:attrNameLst>
                                          <p:attrName>style.visibility</p:attrName>
                                        </p:attrNameLst>
                                      </p:cBhvr>
                                      <p:to>
                                        <p:strVal val="visible"/>
                                      </p:to>
                                    </p:set>
                                    <p:animEffect transition="in" filter="box(in)">
                                      <p:cBhvr>
                                        <p:cTn id="72" dur="500"/>
                                        <p:tgtEl>
                                          <p:spTgt spid="404553"/>
                                        </p:tgtEl>
                                      </p:cBhvr>
                                    </p:animEffect>
                                  </p:childTnLst>
                                </p:cTn>
                              </p:par>
                              <p:par>
                                <p:cTn id="73" presetID="1" presetClass="exit" presetSubtype="0" fill="hold" nodeType="withEffect">
                                  <p:stCondLst>
                                    <p:cond delay="0"/>
                                  </p:stCondLst>
                                  <p:childTnLst>
                                    <p:set>
                                      <p:cBhvr>
                                        <p:cTn id="74" dur="1" fill="hold">
                                          <p:stCondLst>
                                            <p:cond delay="0"/>
                                          </p:stCondLst>
                                        </p:cTn>
                                        <p:tgtEl>
                                          <p:spTgt spid="404512"/>
                                        </p:tgtEl>
                                        <p:attrNameLst>
                                          <p:attrName>style.visibility</p:attrName>
                                        </p:attrNameLst>
                                      </p:cBhvr>
                                      <p:to>
                                        <p:strVal val="hidden"/>
                                      </p:to>
                                    </p:set>
                                  </p:childTnLst>
                                </p:cTn>
                              </p:par>
                              <p:par>
                                <p:cTn id="75" presetID="1" presetClass="entr" presetSubtype="0" fill="hold" nodeType="withEffect">
                                  <p:stCondLst>
                                    <p:cond delay="0"/>
                                  </p:stCondLst>
                                  <p:childTnLst>
                                    <p:set>
                                      <p:cBhvr>
                                        <p:cTn id="76" dur="1" fill="hold">
                                          <p:stCondLst>
                                            <p:cond delay="0"/>
                                          </p:stCondLst>
                                        </p:cTn>
                                        <p:tgtEl>
                                          <p:spTgt spid="40456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4" presetClass="entr" presetSubtype="16" fill="hold" nodeType="clickEffect">
                                  <p:stCondLst>
                                    <p:cond delay="0"/>
                                  </p:stCondLst>
                                  <p:childTnLst>
                                    <p:set>
                                      <p:cBhvr>
                                        <p:cTn id="80" dur="1" fill="hold">
                                          <p:stCondLst>
                                            <p:cond delay="0"/>
                                          </p:stCondLst>
                                        </p:cTn>
                                        <p:tgtEl>
                                          <p:spTgt spid="12"/>
                                        </p:tgtEl>
                                        <p:attrNameLst>
                                          <p:attrName>style.visibility</p:attrName>
                                        </p:attrNameLst>
                                      </p:cBhvr>
                                      <p:to>
                                        <p:strVal val="visible"/>
                                      </p:to>
                                    </p:set>
                                    <p:animEffect transition="in" filter="box(in)">
                                      <p:cBhvr>
                                        <p:cTn id="81" dur="500"/>
                                        <p:tgtEl>
                                          <p:spTgt spid="12"/>
                                        </p:tgtEl>
                                      </p:cBhvr>
                                    </p:animEffect>
                                  </p:childTnLst>
                                </p:cTn>
                              </p:par>
                            </p:childTnLst>
                          </p:cTn>
                        </p:par>
                      </p:childTnLst>
                    </p:cTn>
                  </p:par>
                  <p:par>
                    <p:cTn id="82" fill="hold">
                      <p:stCondLst>
                        <p:cond delay="indefinite"/>
                      </p:stCondLst>
                      <p:childTnLst>
                        <p:par>
                          <p:cTn id="83" fill="hold">
                            <p:stCondLst>
                              <p:cond delay="0"/>
                            </p:stCondLst>
                            <p:childTnLst>
                              <p:par>
                                <p:cTn id="84" presetID="4" presetClass="entr" presetSubtype="16" fill="hold" grpId="0" nodeType="clickEffect">
                                  <p:stCondLst>
                                    <p:cond delay="0"/>
                                  </p:stCondLst>
                                  <p:childTnLst>
                                    <p:set>
                                      <p:cBhvr>
                                        <p:cTn id="85" dur="1" fill="hold">
                                          <p:stCondLst>
                                            <p:cond delay="0"/>
                                          </p:stCondLst>
                                        </p:cTn>
                                        <p:tgtEl>
                                          <p:spTgt spid="404557"/>
                                        </p:tgtEl>
                                        <p:attrNameLst>
                                          <p:attrName>style.visibility</p:attrName>
                                        </p:attrNameLst>
                                      </p:cBhvr>
                                      <p:to>
                                        <p:strVal val="visible"/>
                                      </p:to>
                                    </p:set>
                                    <p:animEffect transition="in" filter="box(in)">
                                      <p:cBhvr>
                                        <p:cTn id="86" dur="500"/>
                                        <p:tgtEl>
                                          <p:spTgt spid="404557"/>
                                        </p:tgtEl>
                                      </p:cBhvr>
                                    </p:animEffect>
                                  </p:childTnLst>
                                </p:cTn>
                              </p:par>
                              <p:par>
                                <p:cTn id="87" presetID="4" presetClass="entr" presetSubtype="16" fill="hold" nodeType="with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box(in)">
                                      <p:cBhvr>
                                        <p:cTn id="89" dur="500"/>
                                        <p:tgtEl>
                                          <p:spTgt spid="14"/>
                                        </p:tgtEl>
                                      </p:cBhvr>
                                    </p:animEffect>
                                  </p:childTnLst>
                                </p:cTn>
                              </p:par>
                              <p:par>
                                <p:cTn id="90" presetID="1" presetClass="exit" presetSubtype="0" fill="hold" nodeType="withEffect">
                                  <p:stCondLst>
                                    <p:cond delay="0"/>
                                  </p:stCondLst>
                                  <p:childTnLst>
                                    <p:set>
                                      <p:cBhvr>
                                        <p:cTn id="91" dur="1" fill="hold">
                                          <p:stCondLst>
                                            <p:cond delay="0"/>
                                          </p:stCondLst>
                                        </p:cTn>
                                        <p:tgtEl>
                                          <p:spTgt spid="404565"/>
                                        </p:tgtEl>
                                        <p:attrNameLst>
                                          <p:attrName>style.visibility</p:attrName>
                                        </p:attrNameLst>
                                      </p:cBhvr>
                                      <p:to>
                                        <p:strVal val="hidden"/>
                                      </p:to>
                                    </p:set>
                                  </p:childTnLst>
                                </p:cTn>
                              </p:par>
                              <p:par>
                                <p:cTn id="92" presetID="4" presetClass="entr" presetSubtype="16" fill="hold" nodeType="withEffect">
                                  <p:stCondLst>
                                    <p:cond delay="0"/>
                                  </p:stCondLst>
                                  <p:childTnLst>
                                    <p:set>
                                      <p:cBhvr>
                                        <p:cTn id="93" dur="1" fill="hold">
                                          <p:stCondLst>
                                            <p:cond delay="0"/>
                                          </p:stCondLst>
                                        </p:cTn>
                                        <p:tgtEl>
                                          <p:spTgt spid="404566"/>
                                        </p:tgtEl>
                                        <p:attrNameLst>
                                          <p:attrName>style.visibility</p:attrName>
                                        </p:attrNameLst>
                                      </p:cBhvr>
                                      <p:to>
                                        <p:strVal val="visible"/>
                                      </p:to>
                                    </p:set>
                                    <p:animEffect transition="in" filter="box(in)">
                                      <p:cBhvr>
                                        <p:cTn id="94" dur="500"/>
                                        <p:tgtEl>
                                          <p:spTgt spid="404566"/>
                                        </p:tgtEl>
                                      </p:cBhvr>
                                    </p:animEffect>
                                  </p:childTnLst>
                                </p:cTn>
                              </p:par>
                            </p:childTnLst>
                          </p:cTn>
                        </p:par>
                      </p:childTnLst>
                    </p:cTn>
                  </p:par>
                  <p:par>
                    <p:cTn id="95" fill="hold">
                      <p:stCondLst>
                        <p:cond delay="indefinite"/>
                      </p:stCondLst>
                      <p:childTnLst>
                        <p:par>
                          <p:cTn id="96" fill="hold">
                            <p:stCondLst>
                              <p:cond delay="0"/>
                            </p:stCondLst>
                            <p:childTnLst>
                              <p:par>
                                <p:cTn id="97" presetID="4" presetClass="entr" presetSubtype="16" fill="hold" nodeType="clickEffect">
                                  <p:stCondLst>
                                    <p:cond delay="0"/>
                                  </p:stCondLst>
                                  <p:childTnLst>
                                    <p:set>
                                      <p:cBhvr>
                                        <p:cTn id="98" dur="1" fill="hold">
                                          <p:stCondLst>
                                            <p:cond delay="0"/>
                                          </p:stCondLst>
                                        </p:cTn>
                                        <p:tgtEl>
                                          <p:spTgt spid="16"/>
                                        </p:tgtEl>
                                        <p:attrNameLst>
                                          <p:attrName>style.visibility</p:attrName>
                                        </p:attrNameLst>
                                      </p:cBhvr>
                                      <p:to>
                                        <p:strVal val="visible"/>
                                      </p:to>
                                    </p:set>
                                    <p:animEffect transition="in" filter="box(in)">
                                      <p:cBhvr>
                                        <p:cTn id="99" dur="500"/>
                                        <p:tgtEl>
                                          <p:spTgt spid="16"/>
                                        </p:tgtEl>
                                      </p:cBhvr>
                                    </p:animEffect>
                                  </p:childTnLst>
                                </p:cTn>
                              </p:par>
                            </p:childTnLst>
                          </p:cTn>
                        </p:par>
                      </p:childTnLst>
                    </p:cTn>
                  </p:par>
                  <p:par>
                    <p:cTn id="100" fill="hold">
                      <p:stCondLst>
                        <p:cond delay="indefinite"/>
                      </p:stCondLst>
                      <p:childTnLst>
                        <p:par>
                          <p:cTn id="101" fill="hold">
                            <p:stCondLst>
                              <p:cond delay="0"/>
                            </p:stCondLst>
                            <p:childTnLst>
                              <p:par>
                                <p:cTn id="102" presetID="1" presetClass="exit" presetSubtype="0" fill="hold" grpId="1" nodeType="clickEffect">
                                  <p:stCondLst>
                                    <p:cond delay="0"/>
                                  </p:stCondLst>
                                  <p:childTnLst>
                                    <p:set>
                                      <p:cBhvr>
                                        <p:cTn id="103" dur="1" fill="hold">
                                          <p:stCondLst>
                                            <p:cond delay="0"/>
                                          </p:stCondLst>
                                        </p:cTn>
                                        <p:tgtEl>
                                          <p:spTgt spid="404558"/>
                                        </p:tgtEl>
                                        <p:attrNameLst>
                                          <p:attrName>style.visibility</p:attrName>
                                        </p:attrNameLst>
                                      </p:cBhvr>
                                      <p:to>
                                        <p:strVal val="hidden"/>
                                      </p:to>
                                    </p:set>
                                  </p:childTnLst>
                                </p:cTn>
                              </p:par>
                              <p:par>
                                <p:cTn id="104" presetID="1" presetClass="exit" presetSubtype="0" fill="hold" nodeType="withEffect">
                                  <p:stCondLst>
                                    <p:cond delay="0"/>
                                  </p:stCondLst>
                                  <p:childTnLst>
                                    <p:set>
                                      <p:cBhvr>
                                        <p:cTn id="105" dur="1" fill="hold">
                                          <p:stCondLst>
                                            <p:cond delay="0"/>
                                          </p:stCondLst>
                                        </p:cTn>
                                        <p:tgtEl>
                                          <p:spTgt spid="4"/>
                                        </p:tgtEl>
                                        <p:attrNameLst>
                                          <p:attrName>style.visibility</p:attrName>
                                        </p:attrNameLst>
                                      </p:cBhvr>
                                      <p:to>
                                        <p:strVal val="hidden"/>
                                      </p:to>
                                    </p:set>
                                  </p:childTnLst>
                                </p:cTn>
                              </p:par>
                              <p:par>
                                <p:cTn id="106" presetID="1" presetClass="exit" presetSubtype="0" fill="hold" grpId="1" nodeType="withEffect">
                                  <p:stCondLst>
                                    <p:cond delay="0"/>
                                  </p:stCondLst>
                                  <p:childTnLst>
                                    <p:set>
                                      <p:cBhvr>
                                        <p:cTn id="107" dur="1" fill="hold">
                                          <p:stCondLst>
                                            <p:cond delay="0"/>
                                          </p:stCondLst>
                                        </p:cTn>
                                        <p:tgtEl>
                                          <p:spTgt spid="404546"/>
                                        </p:tgtEl>
                                        <p:attrNameLst>
                                          <p:attrName>style.visibility</p:attrName>
                                        </p:attrNameLst>
                                      </p:cBhvr>
                                      <p:to>
                                        <p:strVal val="hidden"/>
                                      </p:to>
                                    </p:set>
                                  </p:childTnLst>
                                </p:cTn>
                              </p:par>
                              <p:par>
                                <p:cTn id="108" presetID="1" presetClass="exit" presetSubtype="0" fill="hold" grpId="1" nodeType="withEffect">
                                  <p:stCondLst>
                                    <p:cond delay="0"/>
                                  </p:stCondLst>
                                  <p:childTnLst>
                                    <p:set>
                                      <p:cBhvr>
                                        <p:cTn id="109" dur="1" fill="hold">
                                          <p:stCondLst>
                                            <p:cond delay="0"/>
                                          </p:stCondLst>
                                        </p:cTn>
                                        <p:tgtEl>
                                          <p:spTgt spid="404543"/>
                                        </p:tgtEl>
                                        <p:attrNameLst>
                                          <p:attrName>style.visibility</p:attrName>
                                        </p:attrNameLst>
                                      </p:cBhvr>
                                      <p:to>
                                        <p:strVal val="hidden"/>
                                      </p:to>
                                    </p:set>
                                  </p:childTnLst>
                                </p:cTn>
                              </p:par>
                              <p:par>
                                <p:cTn id="110" presetID="1" presetClass="entr" presetSubtype="0" fill="hold" grpId="0" nodeType="withEffect">
                                  <p:stCondLst>
                                    <p:cond delay="0"/>
                                  </p:stCondLst>
                                  <p:childTnLst>
                                    <p:set>
                                      <p:cBhvr>
                                        <p:cTn id="111" dur="1" fill="hold">
                                          <p:stCondLst>
                                            <p:cond delay="0"/>
                                          </p:stCondLst>
                                        </p:cTn>
                                        <p:tgtEl>
                                          <p:spTgt spid="404567"/>
                                        </p:tgtEl>
                                        <p:attrNameLst>
                                          <p:attrName>style.visibility</p:attrName>
                                        </p:attrNameLst>
                                      </p:cBhvr>
                                      <p:to>
                                        <p:strVal val="visible"/>
                                      </p:to>
                                    </p:set>
                                  </p:childTnLst>
                                </p:cTn>
                              </p:par>
                              <p:par>
                                <p:cTn id="112" presetID="1" presetClass="exit" presetSubtype="0" fill="hold" nodeType="withEffect">
                                  <p:stCondLst>
                                    <p:cond delay="0"/>
                                  </p:stCondLst>
                                  <p:childTnLst>
                                    <p:set>
                                      <p:cBhvr>
                                        <p:cTn id="113" dur="1" fill="hold">
                                          <p:stCondLst>
                                            <p:cond delay="0"/>
                                          </p:stCondLst>
                                        </p:cTn>
                                        <p:tgtEl>
                                          <p:spTgt spid="404566"/>
                                        </p:tgtEl>
                                        <p:attrNameLst>
                                          <p:attrName>style.visibility</p:attrName>
                                        </p:attrNameLst>
                                      </p:cBhvr>
                                      <p:to>
                                        <p:strVal val="hidden"/>
                                      </p:to>
                                    </p:set>
                                  </p:childTnLst>
                                </p:cTn>
                              </p:par>
                              <p:par>
                                <p:cTn id="114" presetID="4" presetClass="entr" presetSubtype="16" fill="hold" nodeType="withEffect">
                                  <p:stCondLst>
                                    <p:cond delay="0"/>
                                  </p:stCondLst>
                                  <p:childTnLst>
                                    <p:set>
                                      <p:cBhvr>
                                        <p:cTn id="115" dur="1" fill="hold">
                                          <p:stCondLst>
                                            <p:cond delay="0"/>
                                          </p:stCondLst>
                                        </p:cTn>
                                        <p:tgtEl>
                                          <p:spTgt spid="404512"/>
                                        </p:tgtEl>
                                        <p:attrNameLst>
                                          <p:attrName>style.visibility</p:attrName>
                                        </p:attrNameLst>
                                      </p:cBhvr>
                                      <p:to>
                                        <p:strVal val="visible"/>
                                      </p:to>
                                    </p:set>
                                    <p:animEffect transition="in" filter="box(in)">
                                      <p:cBhvr>
                                        <p:cTn id="116" dur="500"/>
                                        <p:tgtEl>
                                          <p:spTgt spid="404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503" grpId="0" build="p"/>
      <p:bldP spid="404505" grpId="0"/>
      <p:bldP spid="404506" grpId="0"/>
      <p:bldP spid="404507" grpId="0"/>
      <p:bldP spid="404508" grpId="0"/>
      <p:bldP spid="404508" grpId="1"/>
      <p:bldP spid="404509" grpId="0" animBg="1"/>
      <p:bldP spid="404543" grpId="0" animBg="1"/>
      <p:bldP spid="404543" grpId="1" animBg="1"/>
      <p:bldP spid="404544" grpId="0" animBg="1"/>
      <p:bldP spid="404545" grpId="0" animBg="1"/>
      <p:bldP spid="404546" grpId="0"/>
      <p:bldP spid="404546" grpId="1"/>
      <p:bldP spid="404553" grpId="0"/>
      <p:bldP spid="404557" grpId="0"/>
      <p:bldP spid="404558" grpId="0" animBg="1"/>
      <p:bldP spid="404558" grpId="1" animBg="1"/>
      <p:bldP spid="40456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ext Box 2"/>
          <p:cNvSpPr txBox="1"/>
          <p:nvPr/>
        </p:nvSpPr>
        <p:spPr>
          <a:xfrm>
            <a:off x="611188" y="188913"/>
            <a:ext cx="7848600" cy="701675"/>
          </a:xfrm>
          <a:prstGeom prst="rect">
            <a:avLst/>
          </a:prstGeom>
          <a:noFill/>
          <a:ln w="9525">
            <a:noFill/>
          </a:ln>
        </p:spPr>
        <p:txBody>
          <a:bodyPr>
            <a:spAutoFit/>
          </a:bodyPr>
          <a:p>
            <a:pPr algn="l">
              <a:spcBef>
                <a:spcPct val="0"/>
              </a:spcBef>
            </a:pPr>
            <a:r>
              <a:rPr lang="zh-CN" altLang="en-US" sz="4000" dirty="0">
                <a:solidFill>
                  <a:schemeClr val="tx2"/>
                </a:solidFill>
                <a:latin typeface="Arial" panose="020B0604020202020204" pitchFamily="34" charset="0"/>
              </a:rPr>
              <a:t>三</a:t>
            </a:r>
            <a:r>
              <a:rPr lang="en-US" altLang="zh-CN" sz="4000" dirty="0">
                <a:solidFill>
                  <a:schemeClr val="tx2"/>
                </a:solidFill>
                <a:latin typeface="Arial" panose="020B0604020202020204" pitchFamily="34" charset="0"/>
              </a:rPr>
              <a:t>. </a:t>
            </a:r>
            <a:r>
              <a:rPr lang="zh-CN" altLang="en-US" sz="4000" dirty="0">
                <a:solidFill>
                  <a:schemeClr val="tx2"/>
                </a:solidFill>
                <a:latin typeface="Arial" panose="020B0604020202020204" pitchFamily="34" charset="0"/>
              </a:rPr>
              <a:t>动态分区分配</a:t>
            </a:r>
            <a:endParaRPr lang="zh-CN" altLang="en-US" sz="4000" dirty="0">
              <a:solidFill>
                <a:schemeClr val="tx2"/>
              </a:solidFill>
              <a:latin typeface="Arial" panose="020B0604020202020204" pitchFamily="34" charset="0"/>
            </a:endParaRPr>
          </a:p>
        </p:txBody>
      </p:sp>
      <p:sp>
        <p:nvSpPr>
          <p:cNvPr id="181251" name="Text Box 3"/>
          <p:cNvSpPr txBox="1"/>
          <p:nvPr/>
        </p:nvSpPr>
        <p:spPr>
          <a:xfrm>
            <a:off x="611188" y="836613"/>
            <a:ext cx="7931150" cy="3290887"/>
          </a:xfrm>
          <a:prstGeom prst="rect">
            <a:avLst/>
          </a:prstGeom>
          <a:noFill/>
          <a:ln w="9525">
            <a:noFill/>
          </a:ln>
        </p:spPr>
        <p:txBody>
          <a:bodyPr lIns="87273" tIns="43636" rIns="87273" bIns="43636">
            <a:spAutoFit/>
          </a:bodyPr>
          <a:p>
            <a:pPr marL="609600" indent="-609600" algn="just" defTabSz="873125"/>
            <a:r>
              <a:rPr lang="en-US" altLang="zh-CN" sz="3600" dirty="0">
                <a:solidFill>
                  <a:srgbClr val="017DED"/>
                </a:solidFill>
                <a:latin typeface="Times New Roman" panose="02020603050405020304" pitchFamily="18" charset="0"/>
              </a:rPr>
              <a:t>3. </a:t>
            </a:r>
            <a:r>
              <a:rPr lang="zh-CN" altLang="en-US" sz="3600" dirty="0">
                <a:solidFill>
                  <a:srgbClr val="017DED"/>
                </a:solidFill>
                <a:latin typeface="Times New Roman" panose="02020603050405020304" pitchFamily="18" charset="0"/>
              </a:rPr>
              <a:t>分区分配算法：</a:t>
            </a:r>
            <a:endParaRPr lang="zh-CN" altLang="en-US" sz="3600" dirty="0">
              <a:solidFill>
                <a:srgbClr val="017DED"/>
              </a:solidFill>
              <a:latin typeface="Times New Roman" panose="02020603050405020304" pitchFamily="18" charset="0"/>
            </a:endParaRPr>
          </a:p>
          <a:p>
            <a:pPr marL="609600" indent="-609600" algn="l" defTabSz="873125">
              <a:buClr>
                <a:schemeClr val="tx1"/>
              </a:buClr>
            </a:pPr>
            <a:r>
              <a:rPr lang="zh-CN" altLang="en-US" sz="3200" dirty="0">
                <a:latin typeface="Arial" panose="020B0604020202020204" pitchFamily="34" charset="0"/>
              </a:rPr>
              <a:t>（</a:t>
            </a:r>
            <a:r>
              <a:rPr lang="en-US" altLang="zh-CN" sz="3200" dirty="0">
                <a:latin typeface="Arial" panose="020B0604020202020204" pitchFamily="34" charset="0"/>
              </a:rPr>
              <a:t>3</a:t>
            </a:r>
            <a:r>
              <a:rPr lang="zh-CN" altLang="en-US" sz="3200" dirty="0">
                <a:latin typeface="Arial" panose="020B0604020202020204" pitchFamily="34" charset="0"/>
              </a:rPr>
              <a:t>）</a:t>
            </a:r>
            <a:r>
              <a:rPr lang="zh-CN" altLang="en-US" sz="3200" dirty="0">
                <a:solidFill>
                  <a:schemeClr val="tx2"/>
                </a:solidFill>
                <a:latin typeface="Arial" panose="020B0604020202020204" pitchFamily="34" charset="0"/>
              </a:rPr>
              <a:t>最佳适应算法</a:t>
            </a:r>
            <a:endParaRPr lang="zh-CN" altLang="en-US" sz="3200" dirty="0">
              <a:solidFill>
                <a:schemeClr val="tx2"/>
              </a:solidFill>
              <a:latin typeface="Arial" panose="020B0604020202020204" pitchFamily="34" charset="0"/>
            </a:endParaRPr>
          </a:p>
          <a:p>
            <a:pPr marL="609600" indent="-609600" algn="l" defTabSz="873125">
              <a:buClr>
                <a:schemeClr val="tx1"/>
              </a:buClr>
            </a:pPr>
            <a:r>
              <a:rPr lang="zh-CN" altLang="en-US" sz="2800" dirty="0">
                <a:latin typeface="Arial" panose="020B0604020202020204" pitchFamily="34" charset="0"/>
              </a:rPr>
              <a:t>        空闲分区按</a:t>
            </a:r>
            <a:r>
              <a:rPr lang="zh-CN" altLang="en-US" sz="2800" dirty="0">
                <a:solidFill>
                  <a:srgbClr val="009900"/>
                </a:solidFill>
                <a:latin typeface="Arial" panose="020B0604020202020204" pitchFamily="34" charset="0"/>
              </a:rPr>
              <a:t>大小递增</a:t>
            </a:r>
            <a:r>
              <a:rPr lang="zh-CN" altLang="en-US" sz="2800" dirty="0">
                <a:latin typeface="Arial" panose="020B0604020202020204" pitchFamily="34" charset="0"/>
              </a:rPr>
              <a:t>的次序排列。</a:t>
            </a:r>
            <a:endParaRPr lang="zh-CN" altLang="en-US" sz="2800" dirty="0">
              <a:latin typeface="Arial" panose="020B0604020202020204" pitchFamily="34" charset="0"/>
            </a:endParaRPr>
          </a:p>
          <a:p>
            <a:pPr marL="609600" indent="-609600" algn="l" defTabSz="873125">
              <a:buClr>
                <a:schemeClr val="tx1"/>
              </a:buClr>
            </a:pPr>
            <a:r>
              <a:rPr lang="zh-CN" altLang="en-US" sz="2800" dirty="0">
                <a:solidFill>
                  <a:schemeClr val="tx2"/>
                </a:solidFill>
                <a:latin typeface="Arial" panose="020B0604020202020204" pitchFamily="34" charset="0"/>
              </a:rPr>
              <a:t>        特点：</a:t>
            </a:r>
            <a:r>
              <a:rPr lang="zh-CN" altLang="en-US" sz="2800" dirty="0">
                <a:latin typeface="Arial" panose="020B0604020202020204" pitchFamily="34" charset="0"/>
              </a:rPr>
              <a:t>会留下大量小碎片</a:t>
            </a:r>
            <a:endParaRPr lang="zh-CN" altLang="en-US" sz="2800" dirty="0">
              <a:latin typeface="Arial" panose="020B0604020202020204" pitchFamily="34" charset="0"/>
            </a:endParaRPr>
          </a:p>
          <a:p>
            <a:pPr marL="609600" indent="-609600" algn="just" defTabSz="873125"/>
            <a:endParaRPr lang="zh-CN" altLang="en-US" sz="2800" dirty="0">
              <a:solidFill>
                <a:schemeClr val="tx2"/>
              </a:solidFill>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1251">
                                            <p:txEl>
                                              <p:charRg st="21" end="45"/>
                                            </p:txEl>
                                          </p:spTgt>
                                        </p:tgtEl>
                                        <p:attrNameLst>
                                          <p:attrName>style.visibility</p:attrName>
                                        </p:attrNameLst>
                                      </p:cBhvr>
                                      <p:to>
                                        <p:strVal val="visible"/>
                                      </p:to>
                                    </p:set>
                                    <p:animEffect transition="in" filter="box(in)">
                                      <p:cBhvr>
                                        <p:cTn id="7" dur="500"/>
                                        <p:tgtEl>
                                          <p:spTgt spid="181251">
                                            <p:txEl>
                                              <p:charRg st="21" end="4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1251">
                                            <p:txEl>
                                              <p:charRg st="45" end="65"/>
                                            </p:txEl>
                                          </p:spTgt>
                                        </p:tgtEl>
                                        <p:attrNameLst>
                                          <p:attrName>style.visibility</p:attrName>
                                        </p:attrNameLst>
                                      </p:cBhvr>
                                      <p:to>
                                        <p:strVal val="visible"/>
                                      </p:to>
                                    </p:set>
                                    <p:animEffect transition="in" filter="box(in)">
                                      <p:cBhvr>
                                        <p:cTn id="10" dur="500"/>
                                        <p:tgtEl>
                                          <p:spTgt spid="181251">
                                            <p:txEl>
                                              <p:charRg st="45" end="6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3"/>
          <p:cNvSpPr/>
          <p:nvPr/>
        </p:nvSpPr>
        <p:spPr>
          <a:xfrm>
            <a:off x="611188" y="1341438"/>
            <a:ext cx="8001000" cy="609600"/>
          </a:xfrm>
          <a:prstGeom prst="rect">
            <a:avLst/>
          </a:prstGeom>
          <a:solidFill>
            <a:schemeClr val="bg1"/>
          </a:solidFill>
          <a:ln w="9525">
            <a:noFill/>
          </a:ln>
        </p:spPr>
        <p:txBody>
          <a:bodyPr wrap="none" anchor="ctr"/>
          <a:p>
            <a:pPr algn="l">
              <a:spcBef>
                <a:spcPct val="0"/>
              </a:spcBef>
            </a:pPr>
            <a:endParaRPr lang="zh-CN" altLang="en-US" sz="2000" b="0" dirty="0">
              <a:latin typeface="Tahoma" panose="020B0604030504040204" pitchFamily="34" charset="0"/>
            </a:endParaRPr>
          </a:p>
        </p:txBody>
      </p:sp>
      <p:grpSp>
        <p:nvGrpSpPr>
          <p:cNvPr id="2" name="Group 3"/>
          <p:cNvGrpSpPr/>
          <p:nvPr/>
        </p:nvGrpSpPr>
        <p:grpSpPr>
          <a:xfrm>
            <a:off x="6196013" y="784225"/>
            <a:ext cx="2781300" cy="3292475"/>
            <a:chOff x="3903" y="494"/>
            <a:chExt cx="1752" cy="2074"/>
          </a:xfrm>
        </p:grpSpPr>
        <p:sp>
          <p:nvSpPr>
            <p:cNvPr id="49228" name="Text Box 14"/>
            <p:cNvSpPr txBox="1"/>
            <p:nvPr/>
          </p:nvSpPr>
          <p:spPr>
            <a:xfrm>
              <a:off x="4128" y="676"/>
              <a:ext cx="335" cy="231"/>
            </a:xfrm>
            <a:prstGeom prst="rect">
              <a:avLst/>
            </a:prstGeom>
            <a:noFill/>
            <a:ln w="9525">
              <a:noFill/>
            </a:ln>
          </p:spPr>
          <p:txBody>
            <a:bodyPr wrap="none">
              <a:spAutoFit/>
            </a:bodyPr>
            <a:p>
              <a:pPr algn="r"/>
              <a:r>
                <a:rPr lang="en-US" altLang="zh-CN" sz="1800" dirty="0">
                  <a:latin typeface="宋体" panose="02010600030101010101" pitchFamily="2" charset="-122"/>
                </a:rPr>
                <a:t>20K</a:t>
              </a:r>
              <a:endParaRPr lang="en-US" altLang="zh-CN" sz="1800" dirty="0">
                <a:latin typeface="宋体" panose="02010600030101010101" pitchFamily="2" charset="-122"/>
              </a:endParaRPr>
            </a:p>
          </p:txBody>
        </p:sp>
        <p:grpSp>
          <p:nvGrpSpPr>
            <p:cNvPr id="49229" name="Group 5"/>
            <p:cNvGrpSpPr/>
            <p:nvPr/>
          </p:nvGrpSpPr>
          <p:grpSpPr>
            <a:xfrm>
              <a:off x="3903" y="494"/>
              <a:ext cx="1752" cy="2074"/>
              <a:chOff x="3903" y="494"/>
              <a:chExt cx="1752" cy="2074"/>
            </a:xfrm>
          </p:grpSpPr>
          <p:sp>
            <p:nvSpPr>
              <p:cNvPr id="49230" name="Text Box 12"/>
              <p:cNvSpPr txBox="1"/>
              <p:nvPr/>
            </p:nvSpPr>
            <p:spPr>
              <a:xfrm>
                <a:off x="3903" y="2337"/>
                <a:ext cx="554" cy="231"/>
              </a:xfrm>
              <a:prstGeom prst="rect">
                <a:avLst/>
              </a:prstGeom>
              <a:noFill/>
              <a:ln w="9525">
                <a:noFill/>
              </a:ln>
            </p:spPr>
            <p:txBody>
              <a:bodyPr wrap="none">
                <a:spAutoFit/>
              </a:bodyPr>
              <a:p>
                <a:pPr algn="r"/>
                <a:r>
                  <a:rPr lang="en-US" altLang="zh-CN" sz="1800" dirty="0">
                    <a:latin typeface="宋体" panose="02010600030101010101" pitchFamily="2" charset="-122"/>
                  </a:rPr>
                  <a:t>256K-1</a:t>
                </a:r>
                <a:endParaRPr lang="en-US" altLang="zh-CN" sz="1800" dirty="0">
                  <a:latin typeface="宋体" panose="02010600030101010101" pitchFamily="2" charset="-122"/>
                </a:endParaRPr>
              </a:p>
            </p:txBody>
          </p:sp>
          <p:sp>
            <p:nvSpPr>
              <p:cNvPr id="49231" name="Text Box 15"/>
              <p:cNvSpPr txBox="1"/>
              <p:nvPr/>
            </p:nvSpPr>
            <p:spPr>
              <a:xfrm>
                <a:off x="4055" y="1133"/>
                <a:ext cx="408" cy="230"/>
              </a:xfrm>
              <a:prstGeom prst="rect">
                <a:avLst/>
              </a:prstGeom>
              <a:noFill/>
              <a:ln w="9525">
                <a:noFill/>
              </a:ln>
            </p:spPr>
            <p:txBody>
              <a:bodyPr wrap="none">
                <a:spAutoFit/>
              </a:bodyPr>
              <a:p>
                <a:pPr algn="r"/>
                <a:r>
                  <a:rPr lang="en-US" altLang="zh-CN" sz="1800" dirty="0">
                    <a:latin typeface="宋体" panose="02010600030101010101" pitchFamily="2" charset="-122"/>
                  </a:rPr>
                  <a:t>100K</a:t>
                </a:r>
                <a:endParaRPr lang="en-US" altLang="zh-CN" sz="1800" dirty="0">
                  <a:latin typeface="宋体" panose="02010600030101010101" pitchFamily="2" charset="-122"/>
                </a:endParaRPr>
              </a:p>
            </p:txBody>
          </p:sp>
          <p:sp>
            <p:nvSpPr>
              <p:cNvPr id="49232" name="Text Box 16"/>
              <p:cNvSpPr txBox="1"/>
              <p:nvPr/>
            </p:nvSpPr>
            <p:spPr>
              <a:xfrm>
                <a:off x="4056" y="1584"/>
                <a:ext cx="407" cy="230"/>
              </a:xfrm>
              <a:prstGeom prst="rect">
                <a:avLst/>
              </a:prstGeom>
              <a:noFill/>
              <a:ln w="9525">
                <a:noFill/>
              </a:ln>
            </p:spPr>
            <p:txBody>
              <a:bodyPr wrap="none">
                <a:spAutoFit/>
              </a:bodyPr>
              <a:p>
                <a:pPr algn="r"/>
                <a:r>
                  <a:rPr lang="en-US" altLang="zh-CN" sz="1800" dirty="0">
                    <a:latin typeface="宋体" panose="02010600030101010101" pitchFamily="2" charset="-122"/>
                  </a:rPr>
                  <a:t>160K</a:t>
                </a:r>
                <a:endParaRPr lang="en-US" altLang="zh-CN" sz="1800" dirty="0">
                  <a:latin typeface="宋体" panose="02010600030101010101" pitchFamily="2" charset="-122"/>
                </a:endParaRPr>
              </a:p>
            </p:txBody>
          </p:sp>
          <p:sp>
            <p:nvSpPr>
              <p:cNvPr id="49233" name="Text Box 17"/>
              <p:cNvSpPr txBox="1"/>
              <p:nvPr/>
            </p:nvSpPr>
            <p:spPr>
              <a:xfrm>
                <a:off x="4055" y="2057"/>
                <a:ext cx="408" cy="231"/>
              </a:xfrm>
              <a:prstGeom prst="rect">
                <a:avLst/>
              </a:prstGeom>
              <a:noFill/>
              <a:ln w="9525">
                <a:noFill/>
              </a:ln>
            </p:spPr>
            <p:txBody>
              <a:bodyPr wrap="none">
                <a:spAutoFit/>
              </a:bodyPr>
              <a:p>
                <a:pPr algn="r"/>
                <a:r>
                  <a:rPr lang="en-US" altLang="zh-CN" sz="1800" dirty="0">
                    <a:latin typeface="宋体" panose="02010600030101010101" pitchFamily="2" charset="-122"/>
                  </a:rPr>
                  <a:t>210K</a:t>
                </a:r>
                <a:endParaRPr lang="en-US" altLang="zh-CN" sz="1800" dirty="0">
                  <a:latin typeface="宋体" panose="02010600030101010101" pitchFamily="2" charset="-122"/>
                </a:endParaRPr>
              </a:p>
            </p:txBody>
          </p:sp>
          <p:sp>
            <p:nvSpPr>
              <p:cNvPr id="49234" name="Text Box 19"/>
              <p:cNvSpPr txBox="1"/>
              <p:nvPr/>
            </p:nvSpPr>
            <p:spPr>
              <a:xfrm>
                <a:off x="4005" y="494"/>
                <a:ext cx="458" cy="231"/>
              </a:xfrm>
              <a:prstGeom prst="rect">
                <a:avLst/>
              </a:prstGeom>
              <a:noFill/>
              <a:ln w="9525">
                <a:noFill/>
              </a:ln>
            </p:spPr>
            <p:txBody>
              <a:bodyPr>
                <a:spAutoFit/>
              </a:bodyPr>
              <a:p>
                <a:pPr algn="r"/>
                <a:r>
                  <a:rPr lang="en-US" altLang="zh-CN" sz="1800" dirty="0">
                    <a:latin typeface="Times New Roman" panose="02020603050405020304" pitchFamily="18" charset="0"/>
                  </a:rPr>
                  <a:t>0</a:t>
                </a:r>
                <a:endParaRPr lang="en-US" altLang="zh-CN" sz="1800" dirty="0">
                  <a:latin typeface="Times New Roman" panose="02020603050405020304" pitchFamily="18" charset="0"/>
                </a:endParaRPr>
              </a:p>
            </p:txBody>
          </p:sp>
          <p:sp>
            <p:nvSpPr>
              <p:cNvPr id="49235" name="Rectangle 22"/>
              <p:cNvSpPr/>
              <p:nvPr/>
            </p:nvSpPr>
            <p:spPr>
              <a:xfrm>
                <a:off x="4475" y="571"/>
                <a:ext cx="1180" cy="209"/>
              </a:xfrm>
              <a:prstGeom prst="rect">
                <a:avLst/>
              </a:prstGeom>
              <a:solidFill>
                <a:srgbClr val="33CCCC"/>
              </a:solidFill>
              <a:ln w="9525" cap="flat" cmpd="sng">
                <a:solidFill>
                  <a:schemeClr val="bg2"/>
                </a:solidFill>
                <a:prstDash val="solid"/>
                <a:miter/>
                <a:headEnd type="none" w="med" len="med"/>
                <a:tailEnd type="none" w="med" len="med"/>
              </a:ln>
            </p:spPr>
            <p:txBody>
              <a:bodyPr wrap="none" anchor="ctr"/>
              <a:p>
                <a:pPr algn="l">
                  <a:spcBef>
                    <a:spcPct val="0"/>
                  </a:spcBef>
                </a:pPr>
                <a:endParaRPr lang="zh-CN" altLang="en-US" sz="2000" dirty="0">
                  <a:latin typeface="Tahoma" panose="020B0604030504040204" pitchFamily="34" charset="0"/>
                </a:endParaRPr>
              </a:p>
            </p:txBody>
          </p:sp>
          <p:sp>
            <p:nvSpPr>
              <p:cNvPr id="49236" name="Rectangle 23" descr="深色上对角线"/>
              <p:cNvSpPr/>
              <p:nvPr/>
            </p:nvSpPr>
            <p:spPr>
              <a:xfrm>
                <a:off x="4475" y="780"/>
                <a:ext cx="1180" cy="208"/>
              </a:xfrm>
              <a:prstGeom prst="rect">
                <a:avLst/>
              </a:prstGeom>
              <a:pattFill prst="dkUpDiag">
                <a:fgClr>
                  <a:srgbClr val="00FFFF"/>
                </a:fgClr>
                <a:bgClr>
                  <a:srgbClr val="FFFFFF"/>
                </a:bgClr>
              </a:pattFill>
              <a:ln w="9525" cap="flat" cmpd="sng">
                <a:solidFill>
                  <a:schemeClr val="bg2"/>
                </a:solidFill>
                <a:prstDash val="solid"/>
                <a:miter/>
                <a:headEnd type="none" w="med" len="med"/>
                <a:tailEnd type="none" w="med" len="med"/>
              </a:ln>
            </p:spPr>
            <p:txBody>
              <a:bodyPr wrap="none" anchor="ctr"/>
              <a:p>
                <a:pPr algn="l">
                  <a:spcBef>
                    <a:spcPct val="0"/>
                  </a:spcBef>
                </a:pPr>
                <a:endParaRPr lang="zh-CN" altLang="en-US" sz="2000" dirty="0">
                  <a:latin typeface="Tahoma" panose="020B0604030504040204" pitchFamily="34" charset="0"/>
                </a:endParaRPr>
              </a:p>
            </p:txBody>
          </p:sp>
          <p:sp>
            <p:nvSpPr>
              <p:cNvPr id="49237" name="Rectangle 24"/>
              <p:cNvSpPr/>
              <p:nvPr/>
            </p:nvSpPr>
            <p:spPr>
              <a:xfrm>
                <a:off x="4475" y="988"/>
                <a:ext cx="1180" cy="209"/>
              </a:xfrm>
              <a:prstGeom prst="rect">
                <a:avLst/>
              </a:prstGeom>
              <a:solidFill>
                <a:srgbClr val="0099CC"/>
              </a:solidFill>
              <a:ln w="9525" cap="flat" cmpd="sng">
                <a:solidFill>
                  <a:schemeClr val="bg2"/>
                </a:solidFill>
                <a:prstDash val="solid"/>
                <a:miter/>
                <a:headEnd type="none" w="med" len="med"/>
                <a:tailEnd type="none" w="med" len="med"/>
              </a:ln>
            </p:spPr>
            <p:txBody>
              <a:bodyPr wrap="none" anchor="ctr"/>
              <a:p>
                <a:pPr algn="l">
                  <a:spcBef>
                    <a:spcPct val="0"/>
                  </a:spcBef>
                </a:pPr>
                <a:endParaRPr lang="zh-CN" altLang="en-US" sz="2000" dirty="0">
                  <a:latin typeface="Tahoma" panose="020B0604030504040204" pitchFamily="34" charset="0"/>
                </a:endParaRPr>
              </a:p>
            </p:txBody>
          </p:sp>
          <p:sp>
            <p:nvSpPr>
              <p:cNvPr id="49238" name="Rectangle 25" descr="深色下对角线"/>
              <p:cNvSpPr/>
              <p:nvPr/>
            </p:nvSpPr>
            <p:spPr>
              <a:xfrm>
                <a:off x="4475" y="1197"/>
                <a:ext cx="1180" cy="208"/>
              </a:xfrm>
              <a:prstGeom prst="rect">
                <a:avLst/>
              </a:prstGeom>
              <a:pattFill prst="dkDnDiag">
                <a:fgClr>
                  <a:srgbClr val="00FFFF"/>
                </a:fgClr>
                <a:bgClr>
                  <a:srgbClr val="FFFFFF"/>
                </a:bgClr>
              </a:pattFill>
              <a:ln w="9525" cap="flat" cmpd="sng">
                <a:solidFill>
                  <a:schemeClr val="bg2"/>
                </a:solidFill>
                <a:prstDash val="solid"/>
                <a:miter/>
                <a:headEnd type="none" w="med" len="med"/>
                <a:tailEnd type="none" w="med" len="med"/>
              </a:ln>
            </p:spPr>
            <p:txBody>
              <a:bodyPr wrap="none" anchor="ctr"/>
              <a:p>
                <a:pPr algn="l">
                  <a:spcBef>
                    <a:spcPct val="0"/>
                  </a:spcBef>
                </a:pPr>
                <a:endParaRPr lang="zh-CN" altLang="en-US" sz="2000" dirty="0">
                  <a:latin typeface="Tahoma" panose="020B0604030504040204" pitchFamily="34" charset="0"/>
                </a:endParaRPr>
              </a:p>
            </p:txBody>
          </p:sp>
          <p:sp>
            <p:nvSpPr>
              <p:cNvPr id="49239" name="Rectangle 26"/>
              <p:cNvSpPr/>
              <p:nvPr/>
            </p:nvSpPr>
            <p:spPr>
              <a:xfrm>
                <a:off x="4475" y="1405"/>
                <a:ext cx="1180" cy="261"/>
              </a:xfrm>
              <a:prstGeom prst="rect">
                <a:avLst/>
              </a:prstGeom>
              <a:solidFill>
                <a:srgbClr val="0099CC"/>
              </a:solidFill>
              <a:ln w="9525" cap="flat" cmpd="sng">
                <a:solidFill>
                  <a:schemeClr val="bg2"/>
                </a:solidFill>
                <a:prstDash val="solid"/>
                <a:miter/>
                <a:headEnd type="none" w="med" len="med"/>
                <a:tailEnd type="none" w="med" len="med"/>
              </a:ln>
            </p:spPr>
            <p:txBody>
              <a:bodyPr wrap="none" anchor="ctr"/>
              <a:p>
                <a:pPr algn="l">
                  <a:spcBef>
                    <a:spcPct val="0"/>
                  </a:spcBef>
                </a:pPr>
                <a:endParaRPr lang="zh-CN" altLang="en-US" sz="2000" dirty="0">
                  <a:latin typeface="Tahoma" panose="020B0604030504040204" pitchFamily="34" charset="0"/>
                </a:endParaRPr>
              </a:p>
            </p:txBody>
          </p:sp>
          <p:sp>
            <p:nvSpPr>
              <p:cNvPr id="49240" name="Rectangle 27" descr="深色上对角线"/>
              <p:cNvSpPr/>
              <p:nvPr/>
            </p:nvSpPr>
            <p:spPr>
              <a:xfrm>
                <a:off x="4475" y="1666"/>
                <a:ext cx="1180" cy="208"/>
              </a:xfrm>
              <a:prstGeom prst="rect">
                <a:avLst/>
              </a:prstGeom>
              <a:pattFill prst="dkUpDiag">
                <a:fgClr>
                  <a:srgbClr val="00FFFF"/>
                </a:fgClr>
                <a:bgClr>
                  <a:srgbClr val="FFFFFF"/>
                </a:bgClr>
              </a:pattFill>
              <a:ln w="9525" cap="flat" cmpd="sng">
                <a:solidFill>
                  <a:schemeClr val="bg2"/>
                </a:solidFill>
                <a:prstDash val="solid"/>
                <a:miter/>
                <a:headEnd type="none" w="med" len="med"/>
                <a:tailEnd type="none" w="med" len="med"/>
              </a:ln>
            </p:spPr>
            <p:txBody>
              <a:bodyPr wrap="none" anchor="ctr"/>
              <a:p>
                <a:pPr algn="l">
                  <a:spcBef>
                    <a:spcPct val="0"/>
                  </a:spcBef>
                </a:pPr>
                <a:endParaRPr lang="zh-CN" altLang="en-US" sz="2000" dirty="0">
                  <a:latin typeface="Tahoma" panose="020B0604030504040204" pitchFamily="34" charset="0"/>
                </a:endParaRPr>
              </a:p>
            </p:txBody>
          </p:sp>
          <p:sp>
            <p:nvSpPr>
              <p:cNvPr id="49241" name="Rectangle 28"/>
              <p:cNvSpPr/>
              <p:nvPr/>
            </p:nvSpPr>
            <p:spPr>
              <a:xfrm>
                <a:off x="4475" y="1874"/>
                <a:ext cx="1180" cy="261"/>
              </a:xfrm>
              <a:prstGeom prst="rect">
                <a:avLst/>
              </a:prstGeom>
              <a:solidFill>
                <a:srgbClr val="0099CC"/>
              </a:solidFill>
              <a:ln w="9525" cap="flat" cmpd="sng">
                <a:solidFill>
                  <a:schemeClr val="bg2"/>
                </a:solidFill>
                <a:prstDash val="solid"/>
                <a:miter/>
                <a:headEnd type="none" w="med" len="med"/>
                <a:tailEnd type="none" w="med" len="med"/>
              </a:ln>
            </p:spPr>
            <p:txBody>
              <a:bodyPr wrap="none" anchor="ctr"/>
              <a:p>
                <a:pPr algn="l">
                  <a:spcBef>
                    <a:spcPct val="0"/>
                  </a:spcBef>
                </a:pPr>
                <a:endParaRPr lang="zh-CN" altLang="en-US" sz="2000" dirty="0">
                  <a:latin typeface="Tahoma" panose="020B0604030504040204" pitchFamily="34" charset="0"/>
                </a:endParaRPr>
              </a:p>
            </p:txBody>
          </p:sp>
          <p:sp>
            <p:nvSpPr>
              <p:cNvPr id="49242" name="Rectangle 29" descr="深色下对角线"/>
              <p:cNvSpPr/>
              <p:nvPr/>
            </p:nvSpPr>
            <p:spPr>
              <a:xfrm>
                <a:off x="4475" y="2135"/>
                <a:ext cx="1180" cy="365"/>
              </a:xfrm>
              <a:prstGeom prst="rect">
                <a:avLst/>
              </a:prstGeom>
              <a:pattFill prst="dkDnDiag">
                <a:fgClr>
                  <a:srgbClr val="66FFFF"/>
                </a:fgClr>
                <a:bgClr>
                  <a:srgbClr val="FFFFFF"/>
                </a:bgClr>
              </a:pattFill>
              <a:ln w="9525" cap="flat" cmpd="sng">
                <a:solidFill>
                  <a:schemeClr val="bg2"/>
                </a:solidFill>
                <a:prstDash val="solid"/>
                <a:miter/>
                <a:headEnd type="none" w="med" len="med"/>
                <a:tailEnd type="none" w="med" len="med"/>
              </a:ln>
            </p:spPr>
            <p:txBody>
              <a:bodyPr wrap="none" anchor="ctr"/>
              <a:p>
                <a:pPr algn="l">
                  <a:spcBef>
                    <a:spcPct val="0"/>
                  </a:spcBef>
                </a:pPr>
                <a:endParaRPr lang="zh-CN" altLang="en-US" sz="2000" dirty="0">
                  <a:latin typeface="Tahoma" panose="020B0604030504040204" pitchFamily="34" charset="0"/>
                </a:endParaRPr>
              </a:p>
            </p:txBody>
          </p:sp>
        </p:grpSp>
      </p:grpSp>
      <p:sp>
        <p:nvSpPr>
          <p:cNvPr id="406547" name="Text Box 32"/>
          <p:cNvSpPr txBox="1"/>
          <p:nvPr/>
        </p:nvSpPr>
        <p:spPr>
          <a:xfrm>
            <a:off x="7831138" y="889000"/>
            <a:ext cx="522287" cy="396875"/>
          </a:xfrm>
          <a:prstGeom prst="rect">
            <a:avLst/>
          </a:prstGeom>
          <a:noFill/>
          <a:ln w="9525">
            <a:noFill/>
          </a:ln>
        </p:spPr>
        <p:txBody>
          <a:bodyPr wrap="none">
            <a:spAutoFit/>
          </a:bodyPr>
          <a:p>
            <a:r>
              <a:rPr lang="en-US" altLang="zh-CN" sz="2000" dirty="0">
                <a:latin typeface="Times New Roman" panose="02020603050405020304" pitchFamily="18" charset="0"/>
              </a:rPr>
              <a:t>OS</a:t>
            </a:r>
            <a:endParaRPr lang="en-US" altLang="zh-CN" sz="2000" dirty="0">
              <a:latin typeface="Times New Roman" panose="02020603050405020304" pitchFamily="18" charset="0"/>
            </a:endParaRPr>
          </a:p>
        </p:txBody>
      </p:sp>
      <p:sp>
        <p:nvSpPr>
          <p:cNvPr id="49157" name="Text Box 35"/>
          <p:cNvSpPr txBox="1"/>
          <p:nvPr/>
        </p:nvSpPr>
        <p:spPr>
          <a:xfrm>
            <a:off x="7529513" y="2974975"/>
            <a:ext cx="1014412" cy="396875"/>
          </a:xfrm>
          <a:prstGeom prst="rect">
            <a:avLst/>
          </a:prstGeom>
          <a:noFill/>
          <a:ln w="9525">
            <a:noFill/>
          </a:ln>
        </p:spPr>
        <p:txBody>
          <a:bodyPr wrap="none">
            <a:spAutoFit/>
          </a:bodyPr>
          <a:p>
            <a:r>
              <a:rPr lang="zh-CN" altLang="en-US" sz="2000" dirty="0">
                <a:solidFill>
                  <a:schemeClr val="bg1"/>
                </a:solidFill>
                <a:latin typeface="Times New Roman" panose="02020603050405020304" pitchFamily="18" charset="0"/>
                <a:ea typeface="楷体_GB2312" pitchFamily="49" charset="-122"/>
              </a:rPr>
              <a:t> </a:t>
            </a:r>
            <a:r>
              <a:rPr lang="zh-CN" altLang="en-US" sz="2000" dirty="0">
                <a:solidFill>
                  <a:schemeClr val="bg1"/>
                </a:solidFill>
                <a:latin typeface="Times New Roman" panose="02020603050405020304" pitchFamily="18" charset="0"/>
              </a:rPr>
              <a:t>在使用</a:t>
            </a:r>
            <a:endParaRPr lang="zh-CN" altLang="en-US" sz="2000" dirty="0">
              <a:solidFill>
                <a:schemeClr val="bg1"/>
              </a:solidFill>
              <a:latin typeface="Times New Roman" panose="02020603050405020304" pitchFamily="18" charset="0"/>
            </a:endParaRPr>
          </a:p>
        </p:txBody>
      </p:sp>
      <p:sp>
        <p:nvSpPr>
          <p:cNvPr id="49158" name="Text Box 36"/>
          <p:cNvSpPr txBox="1"/>
          <p:nvPr/>
        </p:nvSpPr>
        <p:spPr>
          <a:xfrm>
            <a:off x="7526338" y="2230438"/>
            <a:ext cx="1014412" cy="396875"/>
          </a:xfrm>
          <a:prstGeom prst="rect">
            <a:avLst/>
          </a:prstGeom>
          <a:noFill/>
          <a:ln w="9525">
            <a:noFill/>
          </a:ln>
        </p:spPr>
        <p:txBody>
          <a:bodyPr wrap="none">
            <a:spAutoFit/>
          </a:bodyPr>
          <a:p>
            <a:r>
              <a:rPr lang="zh-CN" altLang="en-US" sz="2000" dirty="0">
                <a:solidFill>
                  <a:schemeClr val="bg1"/>
                </a:solidFill>
                <a:latin typeface="Times New Roman" panose="02020603050405020304" pitchFamily="18" charset="0"/>
                <a:ea typeface="楷体_GB2312" pitchFamily="49" charset="-122"/>
              </a:rPr>
              <a:t> </a:t>
            </a:r>
            <a:r>
              <a:rPr lang="zh-CN" altLang="en-US" sz="2000" dirty="0">
                <a:solidFill>
                  <a:schemeClr val="bg1"/>
                </a:solidFill>
                <a:latin typeface="Times New Roman" panose="02020603050405020304" pitchFamily="18" charset="0"/>
              </a:rPr>
              <a:t>在使用</a:t>
            </a:r>
            <a:endParaRPr lang="zh-CN" altLang="en-US" sz="2000" dirty="0">
              <a:solidFill>
                <a:schemeClr val="bg1"/>
              </a:solidFill>
              <a:latin typeface="Times New Roman" panose="02020603050405020304" pitchFamily="18" charset="0"/>
            </a:endParaRPr>
          </a:p>
        </p:txBody>
      </p:sp>
      <p:sp>
        <p:nvSpPr>
          <p:cNvPr id="49159" name="Text Box 37"/>
          <p:cNvSpPr txBox="1"/>
          <p:nvPr/>
        </p:nvSpPr>
        <p:spPr>
          <a:xfrm>
            <a:off x="7529513" y="1554163"/>
            <a:ext cx="1014412" cy="396875"/>
          </a:xfrm>
          <a:prstGeom prst="rect">
            <a:avLst/>
          </a:prstGeom>
          <a:noFill/>
          <a:ln w="9525">
            <a:noFill/>
          </a:ln>
        </p:spPr>
        <p:txBody>
          <a:bodyPr wrap="none" rIns="90000">
            <a:spAutoFit/>
          </a:bodyPr>
          <a:p>
            <a:r>
              <a:rPr lang="zh-CN" altLang="en-US" sz="2000" dirty="0">
                <a:solidFill>
                  <a:schemeClr val="bg1"/>
                </a:solidFill>
                <a:latin typeface="Times New Roman" panose="02020603050405020304" pitchFamily="18" charset="0"/>
                <a:ea typeface="楷体_GB2312" pitchFamily="49" charset="-122"/>
              </a:rPr>
              <a:t> </a:t>
            </a:r>
            <a:r>
              <a:rPr lang="zh-CN" altLang="en-US" sz="2000" dirty="0">
                <a:solidFill>
                  <a:schemeClr val="bg1"/>
                </a:solidFill>
                <a:latin typeface="Times New Roman" panose="02020603050405020304" pitchFamily="18" charset="0"/>
              </a:rPr>
              <a:t>在使用</a:t>
            </a:r>
            <a:endParaRPr lang="zh-CN" altLang="en-US" sz="2000" dirty="0">
              <a:solidFill>
                <a:schemeClr val="bg1"/>
              </a:solidFill>
              <a:latin typeface="Times New Roman" panose="02020603050405020304" pitchFamily="18" charset="0"/>
            </a:endParaRPr>
          </a:p>
        </p:txBody>
      </p:sp>
      <p:sp>
        <p:nvSpPr>
          <p:cNvPr id="406551" name="Rectangle 5" descr="Rectangle: Click to edit Master text styles&#13;&#10;Second level&#13;&#10;Third level&#13;&#10;Fourth level&#13;&#10;Fifth level"/>
          <p:cNvSpPr>
            <a:spLocks noGrp="1"/>
          </p:cNvSpPr>
          <p:nvPr>
            <p:ph type="body"/>
          </p:nvPr>
        </p:nvSpPr>
        <p:spPr>
          <a:xfrm>
            <a:off x="250825" y="765175"/>
            <a:ext cx="5616575" cy="1511300"/>
          </a:xfrm>
          <a:ln/>
        </p:spPr>
        <p:txBody>
          <a:bodyPr vert="horz" wrap="square" lIns="91440" tIns="45720" rIns="91440" bIns="45720" anchor="t"/>
          <a:p>
            <a:pPr marL="355600" indent="-355600" eaLnBrk="1" hangingPunct="1">
              <a:buClr>
                <a:srgbClr val="3399FF"/>
              </a:buClr>
              <a:buFont typeface="Wingdings" panose="05000000000000000000" pitchFamily="2" charset="2"/>
              <a:buChar char="Ø"/>
            </a:pPr>
            <a:r>
              <a:rPr lang="zh-CN" altLang="en-US" sz="2800" b="1" dirty="0">
                <a:solidFill>
                  <a:srgbClr val="000000"/>
                </a:solidFill>
              </a:rPr>
              <a:t>例：有一作业序列：作业</a:t>
            </a:r>
            <a:r>
              <a:rPr lang="en-US" altLang="zh-CN" sz="2800" b="1" dirty="0">
                <a:solidFill>
                  <a:srgbClr val="000000"/>
                </a:solidFill>
              </a:rPr>
              <a:t>A</a:t>
            </a:r>
            <a:r>
              <a:rPr lang="zh-CN" altLang="en-US" sz="2800" b="1" dirty="0">
                <a:solidFill>
                  <a:srgbClr val="000000"/>
                </a:solidFill>
              </a:rPr>
              <a:t>要求</a:t>
            </a:r>
            <a:r>
              <a:rPr lang="en-US" altLang="zh-CN" sz="2800" b="1" dirty="0">
                <a:solidFill>
                  <a:srgbClr val="000000"/>
                </a:solidFill>
              </a:rPr>
              <a:t>18K</a:t>
            </a:r>
            <a:r>
              <a:rPr lang="zh-CN" altLang="en-US" sz="2800" b="1" dirty="0">
                <a:solidFill>
                  <a:srgbClr val="000000"/>
                </a:solidFill>
              </a:rPr>
              <a:t>，作业</a:t>
            </a:r>
            <a:r>
              <a:rPr lang="en-US" altLang="zh-CN" sz="2800" b="1" dirty="0">
                <a:solidFill>
                  <a:srgbClr val="000000"/>
                </a:solidFill>
              </a:rPr>
              <a:t>B</a:t>
            </a:r>
            <a:r>
              <a:rPr lang="zh-CN" altLang="en-US" sz="2800" b="1" dirty="0">
                <a:solidFill>
                  <a:srgbClr val="000000"/>
                </a:solidFill>
              </a:rPr>
              <a:t>要求</a:t>
            </a:r>
            <a:r>
              <a:rPr lang="en-US" altLang="zh-CN" sz="2800" b="1" dirty="0">
                <a:solidFill>
                  <a:srgbClr val="000000"/>
                </a:solidFill>
              </a:rPr>
              <a:t>25 K</a:t>
            </a:r>
            <a:r>
              <a:rPr lang="zh-CN" altLang="en-US" sz="2800" b="1" dirty="0">
                <a:solidFill>
                  <a:srgbClr val="000000"/>
                </a:solidFill>
              </a:rPr>
              <a:t>，作业 </a:t>
            </a:r>
            <a:r>
              <a:rPr lang="en-US" altLang="zh-CN" sz="2800" b="1" dirty="0">
                <a:solidFill>
                  <a:srgbClr val="000000"/>
                </a:solidFill>
              </a:rPr>
              <a:t>C </a:t>
            </a:r>
            <a:r>
              <a:rPr lang="zh-CN" altLang="en-US" sz="2800" b="1" dirty="0">
                <a:solidFill>
                  <a:srgbClr val="000000"/>
                </a:solidFill>
              </a:rPr>
              <a:t>要求</a:t>
            </a:r>
            <a:r>
              <a:rPr lang="en-US" altLang="zh-CN" sz="2800" b="1" dirty="0">
                <a:solidFill>
                  <a:srgbClr val="000000"/>
                </a:solidFill>
              </a:rPr>
              <a:t>30 K</a:t>
            </a:r>
            <a:r>
              <a:rPr lang="zh-CN" altLang="en-US" sz="2800" b="1" dirty="0">
                <a:solidFill>
                  <a:srgbClr val="000000"/>
                </a:solidFill>
              </a:rPr>
              <a:t>。</a:t>
            </a:r>
            <a:endParaRPr lang="zh-CN" altLang="en-US" b="1" dirty="0">
              <a:solidFill>
                <a:srgbClr val="000000"/>
              </a:solidFill>
            </a:endParaRPr>
          </a:p>
        </p:txBody>
      </p:sp>
      <p:sp>
        <p:nvSpPr>
          <p:cNvPr id="49161" name="Text Box 18"/>
          <p:cNvSpPr txBox="1"/>
          <p:nvPr/>
        </p:nvSpPr>
        <p:spPr>
          <a:xfrm>
            <a:off x="6043613" y="3055938"/>
            <a:ext cx="1041400" cy="366712"/>
          </a:xfrm>
          <a:prstGeom prst="rect">
            <a:avLst/>
          </a:prstGeom>
          <a:noFill/>
          <a:ln w="9525">
            <a:noFill/>
          </a:ln>
        </p:spPr>
        <p:txBody>
          <a:bodyPr>
            <a:spAutoFit/>
          </a:bodyPr>
          <a:p>
            <a:pPr algn="r"/>
            <a:endParaRPr lang="zh-CN" altLang="en-US" sz="1800" dirty="0">
              <a:latin typeface="Times New Roman" panose="02020603050405020304" pitchFamily="18" charset="0"/>
            </a:endParaRPr>
          </a:p>
        </p:txBody>
      </p:sp>
      <p:sp>
        <p:nvSpPr>
          <p:cNvPr id="406553" name="Text Box 30" descr="深色上对角线"/>
          <p:cNvSpPr txBox="1"/>
          <p:nvPr/>
        </p:nvSpPr>
        <p:spPr>
          <a:xfrm>
            <a:off x="7777163" y="2641600"/>
            <a:ext cx="506412" cy="398463"/>
          </a:xfrm>
          <a:prstGeom prst="rect">
            <a:avLst/>
          </a:prstGeom>
          <a:noFill/>
          <a:ln w="9525">
            <a:noFill/>
          </a:ln>
        </p:spPr>
        <p:txBody>
          <a:bodyPr wrap="none">
            <a:spAutoFit/>
          </a:bodyPr>
          <a:p>
            <a:r>
              <a:rPr lang="en-US" altLang="zh-CN" sz="2000" dirty="0">
                <a:latin typeface="Times New Roman" panose="02020603050405020304" pitchFamily="18" charset="0"/>
              </a:rPr>
              <a:t>5K</a:t>
            </a:r>
            <a:endParaRPr lang="en-US" altLang="zh-CN" sz="2000" dirty="0">
              <a:latin typeface="Times New Roman" panose="02020603050405020304" pitchFamily="18" charset="0"/>
            </a:endParaRPr>
          </a:p>
        </p:txBody>
      </p:sp>
      <p:sp>
        <p:nvSpPr>
          <p:cNvPr id="406554" name="Text Box 31" descr="深色上对角线"/>
          <p:cNvSpPr txBox="1"/>
          <p:nvPr/>
        </p:nvSpPr>
        <p:spPr>
          <a:xfrm>
            <a:off x="7712075" y="3465513"/>
            <a:ext cx="633413" cy="396875"/>
          </a:xfrm>
          <a:prstGeom prst="rect">
            <a:avLst/>
          </a:prstGeom>
          <a:noFill/>
          <a:ln w="9525">
            <a:noFill/>
          </a:ln>
        </p:spPr>
        <p:txBody>
          <a:bodyPr wrap="none">
            <a:spAutoFit/>
          </a:bodyPr>
          <a:p>
            <a:r>
              <a:rPr lang="en-US" altLang="zh-CN" sz="2000" dirty="0">
                <a:latin typeface="Times New Roman" panose="02020603050405020304" pitchFamily="18" charset="0"/>
              </a:rPr>
              <a:t>46K</a:t>
            </a:r>
            <a:endParaRPr lang="en-US" altLang="zh-CN" sz="2000" dirty="0">
              <a:latin typeface="Times New Roman" panose="02020603050405020304" pitchFamily="18" charset="0"/>
            </a:endParaRPr>
          </a:p>
        </p:txBody>
      </p:sp>
      <p:sp>
        <p:nvSpPr>
          <p:cNvPr id="406555" name="Text Box 33" descr="深色上对角线"/>
          <p:cNvSpPr txBox="1"/>
          <p:nvPr/>
        </p:nvSpPr>
        <p:spPr>
          <a:xfrm>
            <a:off x="7773988" y="1236663"/>
            <a:ext cx="633412" cy="396875"/>
          </a:xfrm>
          <a:prstGeom prst="rect">
            <a:avLst/>
          </a:prstGeom>
          <a:noFill/>
          <a:ln w="9525">
            <a:noFill/>
          </a:ln>
        </p:spPr>
        <p:txBody>
          <a:bodyPr wrap="none">
            <a:spAutoFit/>
          </a:bodyPr>
          <a:p>
            <a:r>
              <a:rPr lang="en-US" altLang="zh-CN" sz="2000" dirty="0">
                <a:latin typeface="Times New Roman" panose="02020603050405020304" pitchFamily="18" charset="0"/>
              </a:rPr>
              <a:t>30K</a:t>
            </a:r>
            <a:endParaRPr lang="en-US" altLang="zh-CN" sz="2000" dirty="0">
              <a:latin typeface="Times New Roman" panose="02020603050405020304" pitchFamily="18" charset="0"/>
            </a:endParaRPr>
          </a:p>
        </p:txBody>
      </p:sp>
      <p:sp>
        <p:nvSpPr>
          <p:cNvPr id="406556" name="Text Box 34" descr="深色上对角线"/>
          <p:cNvSpPr txBox="1"/>
          <p:nvPr/>
        </p:nvSpPr>
        <p:spPr>
          <a:xfrm>
            <a:off x="7715250" y="1900238"/>
            <a:ext cx="633413" cy="396875"/>
          </a:xfrm>
          <a:prstGeom prst="rect">
            <a:avLst/>
          </a:prstGeom>
          <a:noFill/>
          <a:ln w="9525">
            <a:noFill/>
          </a:ln>
        </p:spPr>
        <p:txBody>
          <a:bodyPr wrap="none">
            <a:spAutoFit/>
          </a:bodyPr>
          <a:p>
            <a:r>
              <a:rPr lang="en-US" altLang="zh-CN" sz="2000" dirty="0">
                <a:latin typeface="Times New Roman" panose="02020603050405020304" pitchFamily="18" charset="0"/>
              </a:rPr>
              <a:t>20K</a:t>
            </a:r>
            <a:endParaRPr lang="en-US" altLang="zh-CN" sz="2000" dirty="0">
              <a:latin typeface="Times New Roman" panose="02020603050405020304" pitchFamily="18" charset="0"/>
            </a:endParaRPr>
          </a:p>
        </p:txBody>
      </p:sp>
      <p:sp>
        <p:nvSpPr>
          <p:cNvPr id="406557" name="Text Box 42"/>
          <p:cNvSpPr txBox="1"/>
          <p:nvPr/>
        </p:nvSpPr>
        <p:spPr>
          <a:xfrm>
            <a:off x="179388" y="4302125"/>
            <a:ext cx="1093787" cy="477838"/>
          </a:xfrm>
          <a:prstGeom prst="rect">
            <a:avLst/>
          </a:prstGeom>
          <a:noFill/>
          <a:ln w="19050" cap="flat" cmpd="sng">
            <a:solidFill>
              <a:schemeClr val="tx2"/>
            </a:solidFill>
            <a:prstDash val="solid"/>
            <a:miter/>
            <a:headEnd type="none" w="med" len="med"/>
            <a:tailEnd type="none" w="med" len="med"/>
          </a:ln>
        </p:spPr>
        <p:txBody>
          <a:bodyPr>
            <a:spAutoFit/>
          </a:bodyPr>
          <a:p>
            <a:r>
              <a:rPr lang="zh-CN" altLang="en-US" dirty="0">
                <a:latin typeface="Times New Roman" panose="02020603050405020304" pitchFamily="18" charset="0"/>
                <a:ea typeface="楷体_GB2312" pitchFamily="49" charset="-122"/>
              </a:rPr>
              <a:t>链首</a:t>
            </a:r>
            <a:endParaRPr lang="zh-CN" altLang="en-US" dirty="0">
              <a:latin typeface="Times New Roman" panose="02020603050405020304" pitchFamily="18" charset="0"/>
              <a:ea typeface="楷体_GB2312" pitchFamily="49" charset="-122"/>
            </a:endParaRPr>
          </a:p>
        </p:txBody>
      </p:sp>
      <p:sp>
        <p:nvSpPr>
          <p:cNvPr id="49167" name="Text Box 51"/>
          <p:cNvSpPr txBox="1"/>
          <p:nvPr/>
        </p:nvSpPr>
        <p:spPr>
          <a:xfrm>
            <a:off x="4205288" y="4978400"/>
            <a:ext cx="185737" cy="457200"/>
          </a:xfrm>
          <a:prstGeom prst="rect">
            <a:avLst/>
          </a:prstGeom>
          <a:noFill/>
          <a:ln w="19050">
            <a:noFill/>
          </a:ln>
        </p:spPr>
        <p:txBody>
          <a:bodyPr wrap="none">
            <a:spAutoFit/>
          </a:bodyPr>
          <a:p>
            <a:endParaRPr lang="en-US" altLang="zh-CN" dirty="0">
              <a:latin typeface="Times New Roman" panose="02020603050405020304" pitchFamily="18" charset="0"/>
              <a:ea typeface="楷体_GB2312" pitchFamily="49" charset="-122"/>
            </a:endParaRPr>
          </a:p>
        </p:txBody>
      </p:sp>
      <p:sp>
        <p:nvSpPr>
          <p:cNvPr id="49168" name="Text Box 60"/>
          <p:cNvSpPr txBox="1"/>
          <p:nvPr/>
        </p:nvSpPr>
        <p:spPr>
          <a:xfrm>
            <a:off x="6029325" y="4978400"/>
            <a:ext cx="185738" cy="457200"/>
          </a:xfrm>
          <a:prstGeom prst="rect">
            <a:avLst/>
          </a:prstGeom>
          <a:noFill/>
          <a:ln w="19050">
            <a:noFill/>
          </a:ln>
        </p:spPr>
        <p:txBody>
          <a:bodyPr wrap="none">
            <a:spAutoFit/>
          </a:bodyPr>
          <a:p>
            <a:endParaRPr lang="en-US" altLang="zh-CN" dirty="0">
              <a:latin typeface="Times New Roman" panose="02020603050405020304" pitchFamily="18" charset="0"/>
              <a:ea typeface="楷体_GB2312" pitchFamily="49" charset="-122"/>
            </a:endParaRPr>
          </a:p>
        </p:txBody>
      </p:sp>
      <p:sp>
        <p:nvSpPr>
          <p:cNvPr id="406560" name="Line 70"/>
          <p:cNvSpPr/>
          <p:nvPr/>
        </p:nvSpPr>
        <p:spPr>
          <a:xfrm>
            <a:off x="1182688" y="4640263"/>
            <a:ext cx="820737" cy="0"/>
          </a:xfrm>
          <a:prstGeom prst="line">
            <a:avLst/>
          </a:prstGeom>
          <a:ln w="19050" cap="flat" cmpd="sng">
            <a:solidFill>
              <a:schemeClr val="tx1"/>
            </a:solidFill>
            <a:prstDash val="solid"/>
            <a:headEnd type="none" w="med" len="med"/>
            <a:tailEnd type="triangle" w="med" len="med"/>
          </a:ln>
        </p:spPr>
      </p:sp>
      <p:grpSp>
        <p:nvGrpSpPr>
          <p:cNvPr id="4" name="Group 33"/>
          <p:cNvGrpSpPr/>
          <p:nvPr/>
        </p:nvGrpSpPr>
        <p:grpSpPr>
          <a:xfrm>
            <a:off x="1992313" y="4567238"/>
            <a:ext cx="990600" cy="1454150"/>
            <a:chOff x="1255" y="2508"/>
            <a:chExt cx="624" cy="916"/>
          </a:xfrm>
        </p:grpSpPr>
        <p:sp>
          <p:nvSpPr>
            <p:cNvPr id="49221" name="Text Box 81"/>
            <p:cNvSpPr txBox="1"/>
            <p:nvPr/>
          </p:nvSpPr>
          <p:spPr>
            <a:xfrm>
              <a:off x="1255" y="2511"/>
              <a:ext cx="624" cy="288"/>
            </a:xfrm>
            <a:prstGeom prst="rect">
              <a:avLst/>
            </a:prstGeom>
            <a:noFill/>
            <a:ln w="19050">
              <a:noFill/>
            </a:ln>
          </p:spPr>
          <p:txBody>
            <a:bodyPr wrap="none">
              <a:spAutoFit/>
            </a:bodyPr>
            <a:p>
              <a:r>
                <a:rPr lang="en-US" altLang="zh-CN" dirty="0">
                  <a:latin typeface="Times New Roman" panose="02020603050405020304" pitchFamily="18" charset="0"/>
                  <a:ea typeface="楷体_GB2312" pitchFamily="49" charset="-122"/>
                </a:rPr>
                <a:t> </a:t>
              </a:r>
              <a:r>
                <a:rPr lang="en-US" altLang="zh-CN" dirty="0">
                  <a:latin typeface="Arial" panose="020B0604020202020204" pitchFamily="34" charset="0"/>
                </a:rPr>
                <a:t>160K</a:t>
              </a:r>
              <a:endParaRPr lang="en-US" altLang="zh-CN" dirty="0">
                <a:latin typeface="Arial" panose="020B0604020202020204" pitchFamily="34" charset="0"/>
              </a:endParaRPr>
            </a:p>
          </p:txBody>
        </p:sp>
        <p:grpSp>
          <p:nvGrpSpPr>
            <p:cNvPr id="49222" name="Group 35"/>
            <p:cNvGrpSpPr/>
            <p:nvPr/>
          </p:nvGrpSpPr>
          <p:grpSpPr>
            <a:xfrm>
              <a:off x="1268" y="2508"/>
              <a:ext cx="575" cy="876"/>
              <a:chOff x="1262" y="2554"/>
              <a:chExt cx="575" cy="876"/>
            </a:xfrm>
          </p:grpSpPr>
          <p:sp>
            <p:nvSpPr>
              <p:cNvPr id="49225" name="Rectangle 83"/>
              <p:cNvSpPr/>
              <p:nvPr/>
            </p:nvSpPr>
            <p:spPr>
              <a:xfrm>
                <a:off x="1262" y="2554"/>
                <a:ext cx="575" cy="876"/>
              </a:xfrm>
              <a:prstGeom prst="rect">
                <a:avLst/>
              </a:prstGeom>
              <a:noFill/>
              <a:ln w="19050" cap="flat" cmpd="sng">
                <a:solidFill>
                  <a:srgbClr val="336699"/>
                </a:solidFill>
                <a:prstDash val="solid"/>
                <a:miter/>
                <a:headEnd type="none" w="med" len="med"/>
                <a:tailEnd type="none" w="med" len="med"/>
              </a:ln>
            </p:spPr>
            <p:txBody>
              <a:bodyPr wrap="none" anchor="ctr"/>
              <a:p>
                <a:pPr algn="l">
                  <a:spcBef>
                    <a:spcPct val="0"/>
                  </a:spcBef>
                </a:pPr>
                <a:endParaRPr lang="zh-CN" altLang="en-US" dirty="0">
                  <a:latin typeface="Tahoma" panose="020B0604030504040204" pitchFamily="34" charset="0"/>
                </a:endParaRPr>
              </a:p>
            </p:txBody>
          </p:sp>
          <p:sp>
            <p:nvSpPr>
              <p:cNvPr id="49226" name="Line 84"/>
              <p:cNvSpPr/>
              <p:nvPr/>
            </p:nvSpPr>
            <p:spPr>
              <a:xfrm>
                <a:off x="1262" y="2851"/>
                <a:ext cx="575" cy="0"/>
              </a:xfrm>
              <a:prstGeom prst="line">
                <a:avLst/>
              </a:prstGeom>
              <a:ln w="19050" cap="flat" cmpd="sng">
                <a:solidFill>
                  <a:srgbClr val="336699"/>
                </a:solidFill>
                <a:prstDash val="solid"/>
                <a:headEnd type="none" w="med" len="med"/>
                <a:tailEnd type="none" w="med" len="med"/>
              </a:ln>
            </p:spPr>
          </p:sp>
          <p:sp>
            <p:nvSpPr>
              <p:cNvPr id="49227" name="Line 85"/>
              <p:cNvSpPr/>
              <p:nvPr/>
            </p:nvSpPr>
            <p:spPr>
              <a:xfrm>
                <a:off x="1262" y="3156"/>
                <a:ext cx="575" cy="0"/>
              </a:xfrm>
              <a:prstGeom prst="line">
                <a:avLst/>
              </a:prstGeom>
              <a:ln w="19050" cap="flat" cmpd="sng">
                <a:solidFill>
                  <a:srgbClr val="336699"/>
                </a:solidFill>
                <a:prstDash val="solid"/>
                <a:headEnd type="none" w="med" len="med"/>
                <a:tailEnd type="none" w="med" len="med"/>
              </a:ln>
            </p:spPr>
          </p:sp>
        </p:grpSp>
        <p:sp>
          <p:nvSpPr>
            <p:cNvPr id="49223" name="Text Box 87"/>
            <p:cNvSpPr txBox="1"/>
            <p:nvPr/>
          </p:nvSpPr>
          <p:spPr>
            <a:xfrm>
              <a:off x="1383" y="2840"/>
              <a:ext cx="361" cy="288"/>
            </a:xfrm>
            <a:prstGeom prst="rect">
              <a:avLst/>
            </a:prstGeom>
            <a:noFill/>
            <a:ln w="19050">
              <a:noFill/>
            </a:ln>
          </p:spPr>
          <p:txBody>
            <a:bodyPr wrap="none">
              <a:spAutoFit/>
            </a:bodyPr>
            <a:p>
              <a:pPr algn="l"/>
              <a:r>
                <a:rPr lang="en-US" altLang="zh-CN" dirty="0">
                  <a:latin typeface="Times New Roman" panose="02020603050405020304" pitchFamily="18" charset="0"/>
                  <a:ea typeface="楷体_GB2312" pitchFamily="49" charset="-122"/>
                </a:rPr>
                <a:t>5K</a:t>
              </a:r>
              <a:endParaRPr lang="en-US" altLang="zh-CN" dirty="0">
                <a:latin typeface="Times New Roman" panose="02020603050405020304" pitchFamily="18" charset="0"/>
                <a:ea typeface="楷体_GB2312" pitchFamily="49" charset="-122"/>
              </a:endParaRPr>
            </a:p>
          </p:txBody>
        </p:sp>
        <p:sp>
          <p:nvSpPr>
            <p:cNvPr id="49224" name="Text Box 88"/>
            <p:cNvSpPr txBox="1"/>
            <p:nvPr/>
          </p:nvSpPr>
          <p:spPr>
            <a:xfrm>
              <a:off x="1500" y="3136"/>
              <a:ext cx="117" cy="288"/>
            </a:xfrm>
            <a:prstGeom prst="rect">
              <a:avLst/>
            </a:prstGeom>
            <a:noFill/>
            <a:ln w="19050">
              <a:noFill/>
            </a:ln>
          </p:spPr>
          <p:txBody>
            <a:bodyPr wrap="none">
              <a:spAutoFit/>
            </a:bodyPr>
            <a:p>
              <a:endParaRPr lang="en-US" altLang="zh-CN" dirty="0">
                <a:latin typeface="Times New Roman" panose="02020603050405020304" pitchFamily="18" charset="0"/>
                <a:ea typeface="楷体_GB2312" pitchFamily="49" charset="-122"/>
              </a:endParaRPr>
            </a:p>
          </p:txBody>
        </p:sp>
      </p:grpSp>
      <p:grpSp>
        <p:nvGrpSpPr>
          <p:cNvPr id="6" name="Group 41"/>
          <p:cNvGrpSpPr/>
          <p:nvPr/>
        </p:nvGrpSpPr>
        <p:grpSpPr>
          <a:xfrm>
            <a:off x="3851275" y="4567238"/>
            <a:ext cx="912813" cy="1390650"/>
            <a:chOff x="2426" y="2508"/>
            <a:chExt cx="575" cy="876"/>
          </a:xfrm>
        </p:grpSpPr>
        <p:sp>
          <p:nvSpPr>
            <p:cNvPr id="49215" name="Text Box 44"/>
            <p:cNvSpPr txBox="1"/>
            <p:nvPr/>
          </p:nvSpPr>
          <p:spPr>
            <a:xfrm>
              <a:off x="2439" y="2511"/>
              <a:ext cx="553" cy="288"/>
            </a:xfrm>
            <a:prstGeom prst="rect">
              <a:avLst/>
            </a:prstGeom>
            <a:noFill/>
            <a:ln w="19050">
              <a:noFill/>
            </a:ln>
          </p:spPr>
          <p:txBody>
            <a:bodyPr wrap="none">
              <a:spAutoFit/>
            </a:bodyPr>
            <a:p>
              <a:r>
                <a:rPr lang="en-US" altLang="zh-CN" dirty="0">
                  <a:latin typeface="Times New Roman" panose="02020603050405020304" pitchFamily="18" charset="0"/>
                  <a:ea typeface="楷体_GB2312" pitchFamily="49" charset="-122"/>
                </a:rPr>
                <a:t>100K</a:t>
              </a:r>
              <a:endParaRPr lang="en-US" altLang="zh-CN" dirty="0">
                <a:latin typeface="Times New Roman" panose="02020603050405020304" pitchFamily="18" charset="0"/>
                <a:ea typeface="楷体_GB2312" pitchFamily="49" charset="-122"/>
              </a:endParaRPr>
            </a:p>
          </p:txBody>
        </p:sp>
        <p:sp>
          <p:nvSpPr>
            <p:cNvPr id="49216" name="Text Box 50"/>
            <p:cNvSpPr txBox="1"/>
            <p:nvPr/>
          </p:nvSpPr>
          <p:spPr>
            <a:xfrm>
              <a:off x="2514" y="2835"/>
              <a:ext cx="415" cy="288"/>
            </a:xfrm>
            <a:prstGeom prst="rect">
              <a:avLst/>
            </a:prstGeom>
            <a:noFill/>
            <a:ln w="19050">
              <a:noFill/>
            </a:ln>
          </p:spPr>
          <p:txBody>
            <a:bodyPr wrap="none">
              <a:spAutoFit/>
            </a:bodyPr>
            <a:p>
              <a:r>
                <a:rPr lang="en-US" altLang="zh-CN" dirty="0">
                  <a:latin typeface="Times New Roman" panose="02020603050405020304" pitchFamily="18" charset="0"/>
                  <a:ea typeface="楷体_GB2312" pitchFamily="49" charset="-122"/>
                </a:rPr>
                <a:t>20k</a:t>
              </a:r>
              <a:endParaRPr lang="en-US" altLang="zh-CN" dirty="0">
                <a:latin typeface="Times New Roman" panose="02020603050405020304" pitchFamily="18" charset="0"/>
                <a:ea typeface="楷体_GB2312" pitchFamily="49" charset="-122"/>
              </a:endParaRPr>
            </a:p>
          </p:txBody>
        </p:sp>
        <p:grpSp>
          <p:nvGrpSpPr>
            <p:cNvPr id="49217" name="Group 44"/>
            <p:cNvGrpSpPr/>
            <p:nvPr/>
          </p:nvGrpSpPr>
          <p:grpSpPr>
            <a:xfrm>
              <a:off x="2426" y="2508"/>
              <a:ext cx="575" cy="876"/>
              <a:chOff x="1262" y="2554"/>
              <a:chExt cx="575" cy="876"/>
            </a:xfrm>
          </p:grpSpPr>
          <p:sp>
            <p:nvSpPr>
              <p:cNvPr id="49218" name="Rectangle 83"/>
              <p:cNvSpPr/>
              <p:nvPr/>
            </p:nvSpPr>
            <p:spPr>
              <a:xfrm>
                <a:off x="1262" y="2554"/>
                <a:ext cx="575" cy="876"/>
              </a:xfrm>
              <a:prstGeom prst="rect">
                <a:avLst/>
              </a:prstGeom>
              <a:noFill/>
              <a:ln w="19050" cap="flat" cmpd="sng">
                <a:solidFill>
                  <a:srgbClr val="336699"/>
                </a:solidFill>
                <a:prstDash val="solid"/>
                <a:miter/>
                <a:headEnd type="none" w="med" len="med"/>
                <a:tailEnd type="none" w="med" len="med"/>
              </a:ln>
            </p:spPr>
            <p:txBody>
              <a:bodyPr wrap="none" anchor="ctr"/>
              <a:p>
                <a:pPr algn="l">
                  <a:spcBef>
                    <a:spcPct val="0"/>
                  </a:spcBef>
                </a:pPr>
                <a:endParaRPr lang="zh-CN" altLang="en-US" dirty="0">
                  <a:latin typeface="Tahoma" panose="020B0604030504040204" pitchFamily="34" charset="0"/>
                </a:endParaRPr>
              </a:p>
            </p:txBody>
          </p:sp>
          <p:sp>
            <p:nvSpPr>
              <p:cNvPr id="49219" name="Line 84"/>
              <p:cNvSpPr/>
              <p:nvPr/>
            </p:nvSpPr>
            <p:spPr>
              <a:xfrm>
                <a:off x="1262" y="2851"/>
                <a:ext cx="575" cy="0"/>
              </a:xfrm>
              <a:prstGeom prst="line">
                <a:avLst/>
              </a:prstGeom>
              <a:ln w="19050" cap="flat" cmpd="sng">
                <a:solidFill>
                  <a:srgbClr val="336699"/>
                </a:solidFill>
                <a:prstDash val="solid"/>
                <a:headEnd type="none" w="med" len="med"/>
                <a:tailEnd type="none" w="med" len="med"/>
              </a:ln>
            </p:spPr>
          </p:sp>
          <p:sp>
            <p:nvSpPr>
              <p:cNvPr id="49220" name="Line 85"/>
              <p:cNvSpPr/>
              <p:nvPr/>
            </p:nvSpPr>
            <p:spPr>
              <a:xfrm>
                <a:off x="1262" y="3156"/>
                <a:ext cx="575" cy="0"/>
              </a:xfrm>
              <a:prstGeom prst="line">
                <a:avLst/>
              </a:prstGeom>
              <a:ln w="19050" cap="flat" cmpd="sng">
                <a:solidFill>
                  <a:srgbClr val="336699"/>
                </a:solidFill>
                <a:prstDash val="solid"/>
                <a:headEnd type="none" w="med" len="med"/>
                <a:tailEnd type="none" w="med" len="med"/>
              </a:ln>
            </p:spPr>
          </p:sp>
        </p:grpSp>
      </p:grpSp>
      <p:grpSp>
        <p:nvGrpSpPr>
          <p:cNvPr id="8" name="Group 48"/>
          <p:cNvGrpSpPr/>
          <p:nvPr/>
        </p:nvGrpSpPr>
        <p:grpSpPr>
          <a:xfrm>
            <a:off x="5651500" y="4567238"/>
            <a:ext cx="912813" cy="1390650"/>
            <a:chOff x="3560" y="2508"/>
            <a:chExt cx="575" cy="876"/>
          </a:xfrm>
        </p:grpSpPr>
        <p:sp>
          <p:nvSpPr>
            <p:cNvPr id="49209" name="Text Box 53"/>
            <p:cNvSpPr txBox="1"/>
            <p:nvPr/>
          </p:nvSpPr>
          <p:spPr>
            <a:xfrm>
              <a:off x="3630" y="2511"/>
              <a:ext cx="469" cy="288"/>
            </a:xfrm>
            <a:prstGeom prst="rect">
              <a:avLst/>
            </a:prstGeom>
            <a:noFill/>
            <a:ln w="19050">
              <a:noFill/>
            </a:ln>
          </p:spPr>
          <p:txBody>
            <a:bodyPr wrap="none">
              <a:spAutoFit/>
            </a:bodyPr>
            <a:p>
              <a:r>
                <a:rPr lang="en-US" altLang="zh-CN" dirty="0">
                  <a:latin typeface="Arial" panose="020B0604020202020204" pitchFamily="34" charset="0"/>
                </a:rPr>
                <a:t>20K</a:t>
              </a:r>
              <a:endParaRPr lang="en-US" altLang="zh-CN" dirty="0">
                <a:latin typeface="Arial" panose="020B0604020202020204" pitchFamily="34" charset="0"/>
              </a:endParaRPr>
            </a:p>
          </p:txBody>
        </p:sp>
        <p:sp>
          <p:nvSpPr>
            <p:cNvPr id="49210" name="Text Box 59"/>
            <p:cNvSpPr txBox="1"/>
            <p:nvPr/>
          </p:nvSpPr>
          <p:spPr>
            <a:xfrm>
              <a:off x="3652" y="2835"/>
              <a:ext cx="437" cy="288"/>
            </a:xfrm>
            <a:prstGeom prst="rect">
              <a:avLst/>
            </a:prstGeom>
            <a:noFill/>
            <a:ln w="19050">
              <a:noFill/>
            </a:ln>
          </p:spPr>
          <p:txBody>
            <a:bodyPr wrap="none">
              <a:spAutoFit/>
            </a:bodyPr>
            <a:p>
              <a:r>
                <a:rPr lang="en-US" altLang="zh-CN" dirty="0">
                  <a:latin typeface="Arial" panose="020B0604020202020204" pitchFamily="34" charset="0"/>
                </a:rPr>
                <a:t>30k</a:t>
              </a:r>
              <a:endParaRPr lang="en-US" altLang="zh-CN" sz="3200" dirty="0">
                <a:latin typeface="Times New Roman" panose="02020603050405020304" pitchFamily="18" charset="0"/>
                <a:ea typeface="楷体_GB2312" pitchFamily="49" charset="-122"/>
              </a:endParaRPr>
            </a:p>
          </p:txBody>
        </p:sp>
        <p:grpSp>
          <p:nvGrpSpPr>
            <p:cNvPr id="49211" name="Group 51"/>
            <p:cNvGrpSpPr/>
            <p:nvPr/>
          </p:nvGrpSpPr>
          <p:grpSpPr>
            <a:xfrm>
              <a:off x="3560" y="2508"/>
              <a:ext cx="575" cy="876"/>
              <a:chOff x="1262" y="2554"/>
              <a:chExt cx="575" cy="876"/>
            </a:xfrm>
          </p:grpSpPr>
          <p:sp>
            <p:nvSpPr>
              <p:cNvPr id="49212" name="Rectangle 83"/>
              <p:cNvSpPr/>
              <p:nvPr/>
            </p:nvSpPr>
            <p:spPr>
              <a:xfrm>
                <a:off x="1262" y="2554"/>
                <a:ext cx="575" cy="876"/>
              </a:xfrm>
              <a:prstGeom prst="rect">
                <a:avLst/>
              </a:prstGeom>
              <a:noFill/>
              <a:ln w="19050" cap="flat" cmpd="sng">
                <a:solidFill>
                  <a:srgbClr val="336699"/>
                </a:solidFill>
                <a:prstDash val="solid"/>
                <a:miter/>
                <a:headEnd type="none" w="med" len="med"/>
                <a:tailEnd type="none" w="med" len="med"/>
              </a:ln>
            </p:spPr>
            <p:txBody>
              <a:bodyPr wrap="none" anchor="ctr"/>
              <a:p>
                <a:pPr algn="l">
                  <a:spcBef>
                    <a:spcPct val="0"/>
                  </a:spcBef>
                </a:pPr>
                <a:endParaRPr lang="zh-CN" altLang="en-US" dirty="0">
                  <a:latin typeface="Tahoma" panose="020B0604030504040204" pitchFamily="34" charset="0"/>
                </a:endParaRPr>
              </a:p>
            </p:txBody>
          </p:sp>
          <p:sp>
            <p:nvSpPr>
              <p:cNvPr id="49213" name="Line 84"/>
              <p:cNvSpPr/>
              <p:nvPr/>
            </p:nvSpPr>
            <p:spPr>
              <a:xfrm>
                <a:off x="1262" y="2851"/>
                <a:ext cx="575" cy="0"/>
              </a:xfrm>
              <a:prstGeom prst="line">
                <a:avLst/>
              </a:prstGeom>
              <a:ln w="19050" cap="flat" cmpd="sng">
                <a:solidFill>
                  <a:srgbClr val="336699"/>
                </a:solidFill>
                <a:prstDash val="solid"/>
                <a:headEnd type="none" w="med" len="med"/>
                <a:tailEnd type="none" w="med" len="med"/>
              </a:ln>
            </p:spPr>
          </p:sp>
          <p:sp>
            <p:nvSpPr>
              <p:cNvPr id="49214" name="Line 85"/>
              <p:cNvSpPr/>
              <p:nvPr/>
            </p:nvSpPr>
            <p:spPr>
              <a:xfrm>
                <a:off x="1262" y="3156"/>
                <a:ext cx="575" cy="0"/>
              </a:xfrm>
              <a:prstGeom prst="line">
                <a:avLst/>
              </a:prstGeom>
              <a:ln w="19050" cap="flat" cmpd="sng">
                <a:solidFill>
                  <a:srgbClr val="336699"/>
                </a:solidFill>
                <a:prstDash val="solid"/>
                <a:headEnd type="none" w="med" len="med"/>
                <a:tailEnd type="none" w="med" len="med"/>
              </a:ln>
            </p:spPr>
          </p:sp>
        </p:grpSp>
      </p:grpSp>
      <p:grpSp>
        <p:nvGrpSpPr>
          <p:cNvPr id="10" name="Group 55"/>
          <p:cNvGrpSpPr/>
          <p:nvPr/>
        </p:nvGrpSpPr>
        <p:grpSpPr>
          <a:xfrm>
            <a:off x="7435850" y="4567238"/>
            <a:ext cx="954088" cy="1454150"/>
            <a:chOff x="4714" y="2508"/>
            <a:chExt cx="601" cy="916"/>
          </a:xfrm>
        </p:grpSpPr>
        <p:sp>
          <p:nvSpPr>
            <p:cNvPr id="49202" name="Text Box 62"/>
            <p:cNvSpPr txBox="1"/>
            <p:nvPr/>
          </p:nvSpPr>
          <p:spPr>
            <a:xfrm>
              <a:off x="4714" y="2511"/>
              <a:ext cx="600" cy="288"/>
            </a:xfrm>
            <a:prstGeom prst="rect">
              <a:avLst/>
            </a:prstGeom>
            <a:noFill/>
            <a:ln w="19050">
              <a:noFill/>
            </a:ln>
          </p:spPr>
          <p:txBody>
            <a:bodyPr wrap="none">
              <a:spAutoFit/>
            </a:bodyPr>
            <a:p>
              <a:r>
                <a:rPr lang="en-US" altLang="zh-CN" dirty="0">
                  <a:latin typeface="Times New Roman" panose="02020603050405020304" pitchFamily="18" charset="0"/>
                  <a:ea typeface="楷体_GB2312" pitchFamily="49" charset="-122"/>
                </a:rPr>
                <a:t>210K </a:t>
              </a:r>
              <a:endParaRPr lang="en-US" altLang="zh-CN" dirty="0">
                <a:latin typeface="Times New Roman" panose="02020603050405020304" pitchFamily="18" charset="0"/>
                <a:ea typeface="楷体_GB2312" pitchFamily="49" charset="-122"/>
              </a:endParaRPr>
            </a:p>
          </p:txBody>
        </p:sp>
        <p:sp>
          <p:nvSpPr>
            <p:cNvPr id="49203" name="Text Box 68"/>
            <p:cNvSpPr txBox="1"/>
            <p:nvPr/>
          </p:nvSpPr>
          <p:spPr>
            <a:xfrm>
              <a:off x="4789" y="2835"/>
              <a:ext cx="462" cy="288"/>
            </a:xfrm>
            <a:prstGeom prst="rect">
              <a:avLst/>
            </a:prstGeom>
            <a:noFill/>
            <a:ln w="19050">
              <a:noFill/>
            </a:ln>
          </p:spPr>
          <p:txBody>
            <a:bodyPr wrap="none">
              <a:spAutoFit/>
            </a:bodyPr>
            <a:p>
              <a:r>
                <a:rPr lang="en-US" altLang="zh-CN" dirty="0">
                  <a:latin typeface="Times New Roman" panose="02020603050405020304" pitchFamily="18" charset="0"/>
                  <a:ea typeface="楷体_GB2312" pitchFamily="49" charset="-122"/>
                </a:rPr>
                <a:t>46 k</a:t>
              </a:r>
              <a:endParaRPr lang="en-US" altLang="zh-CN" dirty="0">
                <a:latin typeface="Times New Roman" panose="02020603050405020304" pitchFamily="18" charset="0"/>
                <a:ea typeface="楷体_GB2312" pitchFamily="49" charset="-122"/>
              </a:endParaRPr>
            </a:p>
          </p:txBody>
        </p:sp>
        <p:sp>
          <p:nvSpPr>
            <p:cNvPr id="49204" name="Text Box 69"/>
            <p:cNvSpPr txBox="1"/>
            <p:nvPr/>
          </p:nvSpPr>
          <p:spPr>
            <a:xfrm>
              <a:off x="4852" y="3136"/>
              <a:ext cx="308" cy="288"/>
            </a:xfrm>
            <a:prstGeom prst="rect">
              <a:avLst/>
            </a:prstGeom>
            <a:noFill/>
            <a:ln w="19050">
              <a:noFill/>
            </a:ln>
          </p:spPr>
          <p:txBody>
            <a:bodyPr wrap="none">
              <a:spAutoFit/>
            </a:bodyPr>
            <a:p>
              <a:r>
                <a:rPr lang="en-US" altLang="zh-CN" dirty="0">
                  <a:latin typeface="Times New Roman" panose="02020603050405020304" pitchFamily="18" charset="0"/>
                  <a:ea typeface="楷体_GB2312" pitchFamily="49" charset="-122"/>
                </a:rPr>
                <a:t>∧</a:t>
              </a:r>
              <a:endParaRPr lang="en-US" altLang="zh-CN" dirty="0">
                <a:latin typeface="Times New Roman" panose="02020603050405020304" pitchFamily="18" charset="0"/>
                <a:ea typeface="楷体_GB2312" pitchFamily="49" charset="-122"/>
              </a:endParaRPr>
            </a:p>
          </p:txBody>
        </p:sp>
        <p:grpSp>
          <p:nvGrpSpPr>
            <p:cNvPr id="49205" name="Group 59"/>
            <p:cNvGrpSpPr/>
            <p:nvPr/>
          </p:nvGrpSpPr>
          <p:grpSpPr>
            <a:xfrm>
              <a:off x="4740" y="2508"/>
              <a:ext cx="575" cy="876"/>
              <a:chOff x="1262" y="2554"/>
              <a:chExt cx="575" cy="876"/>
            </a:xfrm>
          </p:grpSpPr>
          <p:sp>
            <p:nvSpPr>
              <p:cNvPr id="49206" name="Rectangle 83"/>
              <p:cNvSpPr/>
              <p:nvPr/>
            </p:nvSpPr>
            <p:spPr>
              <a:xfrm>
                <a:off x="1262" y="2554"/>
                <a:ext cx="575" cy="876"/>
              </a:xfrm>
              <a:prstGeom prst="rect">
                <a:avLst/>
              </a:prstGeom>
              <a:noFill/>
              <a:ln w="19050" cap="flat" cmpd="sng">
                <a:solidFill>
                  <a:srgbClr val="336699"/>
                </a:solidFill>
                <a:prstDash val="solid"/>
                <a:miter/>
                <a:headEnd type="none" w="med" len="med"/>
                <a:tailEnd type="none" w="med" len="med"/>
              </a:ln>
            </p:spPr>
            <p:txBody>
              <a:bodyPr wrap="none" anchor="ctr"/>
              <a:p>
                <a:pPr algn="l">
                  <a:spcBef>
                    <a:spcPct val="0"/>
                  </a:spcBef>
                </a:pPr>
                <a:endParaRPr lang="zh-CN" altLang="en-US" dirty="0">
                  <a:latin typeface="Tahoma" panose="020B0604030504040204" pitchFamily="34" charset="0"/>
                </a:endParaRPr>
              </a:p>
            </p:txBody>
          </p:sp>
          <p:sp>
            <p:nvSpPr>
              <p:cNvPr id="49207" name="Line 84"/>
              <p:cNvSpPr/>
              <p:nvPr/>
            </p:nvSpPr>
            <p:spPr>
              <a:xfrm>
                <a:off x="1262" y="2851"/>
                <a:ext cx="575" cy="0"/>
              </a:xfrm>
              <a:prstGeom prst="line">
                <a:avLst/>
              </a:prstGeom>
              <a:ln w="19050" cap="flat" cmpd="sng">
                <a:solidFill>
                  <a:srgbClr val="336699"/>
                </a:solidFill>
                <a:prstDash val="solid"/>
                <a:headEnd type="none" w="med" len="med"/>
                <a:tailEnd type="none" w="med" len="med"/>
              </a:ln>
            </p:spPr>
          </p:sp>
          <p:sp>
            <p:nvSpPr>
              <p:cNvPr id="49208" name="Line 85"/>
              <p:cNvSpPr/>
              <p:nvPr/>
            </p:nvSpPr>
            <p:spPr>
              <a:xfrm>
                <a:off x="1262" y="3156"/>
                <a:ext cx="575" cy="0"/>
              </a:xfrm>
              <a:prstGeom prst="line">
                <a:avLst/>
              </a:prstGeom>
              <a:ln w="19050" cap="flat" cmpd="sng">
                <a:solidFill>
                  <a:srgbClr val="336699"/>
                </a:solidFill>
                <a:prstDash val="solid"/>
                <a:headEnd type="none" w="med" len="med"/>
                <a:tailEnd type="none" w="med" len="med"/>
              </a:ln>
            </p:spPr>
          </p:sp>
        </p:grpSp>
      </p:grpSp>
      <p:sp>
        <p:nvSpPr>
          <p:cNvPr id="406591" name="Freeform 63"/>
          <p:cNvSpPr/>
          <p:nvPr/>
        </p:nvSpPr>
        <p:spPr>
          <a:xfrm>
            <a:off x="2700338" y="4591050"/>
            <a:ext cx="1150937" cy="1152525"/>
          </a:xfrm>
          <a:custGeom>
            <a:avLst/>
            <a:gdLst>
              <a:gd name="txL" fmla="*/ 0 w 725"/>
              <a:gd name="txT" fmla="*/ 0 h 726"/>
              <a:gd name="txR" fmla="*/ 725 w 725"/>
              <a:gd name="txB" fmla="*/ 726 h 726"/>
            </a:gdLst>
            <a:ahLst/>
            <a:cxnLst>
              <a:cxn ang="0">
                <a:pos x="0" y="726"/>
              </a:cxn>
              <a:cxn ang="0">
                <a:pos x="408" y="726"/>
              </a:cxn>
              <a:cxn ang="0">
                <a:pos x="408" y="0"/>
              </a:cxn>
              <a:cxn ang="0">
                <a:pos x="725" y="0"/>
              </a:cxn>
            </a:cxnLst>
            <a:rect l="txL" t="txT" r="txR" b="txB"/>
            <a:pathLst>
              <a:path w="725" h="726">
                <a:moveTo>
                  <a:pt x="0" y="726"/>
                </a:moveTo>
                <a:lnTo>
                  <a:pt x="408" y="726"/>
                </a:lnTo>
                <a:lnTo>
                  <a:pt x="408" y="0"/>
                </a:lnTo>
                <a:lnTo>
                  <a:pt x="725" y="0"/>
                </a:lnTo>
              </a:path>
            </a:pathLst>
          </a:custGeom>
          <a:noFill/>
          <a:ln w="19050" cap="flat" cmpd="sng">
            <a:solidFill>
              <a:schemeClr val="tx1"/>
            </a:solidFill>
            <a:prstDash val="solid"/>
            <a:round/>
            <a:headEnd type="none" w="med" len="med"/>
            <a:tailEnd type="triangle" w="med" len="med"/>
          </a:ln>
        </p:spPr>
        <p:txBody>
          <a:bodyPr wrap="none" anchor="ctr">
            <a:spAutoFit/>
          </a:bodyPr>
          <a:p>
            <a:endParaRPr lang="zh-CN" altLang="en-US" dirty="0">
              <a:latin typeface="Times New Roman" panose="02020603050405020304" pitchFamily="18" charset="0"/>
            </a:endParaRPr>
          </a:p>
        </p:txBody>
      </p:sp>
      <p:sp>
        <p:nvSpPr>
          <p:cNvPr id="406592" name="Freeform 64"/>
          <p:cNvSpPr/>
          <p:nvPr/>
        </p:nvSpPr>
        <p:spPr>
          <a:xfrm>
            <a:off x="4500563" y="4591050"/>
            <a:ext cx="1150937" cy="1152525"/>
          </a:xfrm>
          <a:custGeom>
            <a:avLst/>
            <a:gdLst>
              <a:gd name="txL" fmla="*/ 0 w 725"/>
              <a:gd name="txT" fmla="*/ 0 h 726"/>
              <a:gd name="txR" fmla="*/ 725 w 725"/>
              <a:gd name="txB" fmla="*/ 726 h 726"/>
            </a:gdLst>
            <a:ahLst/>
            <a:cxnLst>
              <a:cxn ang="0">
                <a:pos x="0" y="726"/>
              </a:cxn>
              <a:cxn ang="0">
                <a:pos x="408" y="726"/>
              </a:cxn>
              <a:cxn ang="0">
                <a:pos x="408" y="0"/>
              </a:cxn>
              <a:cxn ang="0">
                <a:pos x="725" y="0"/>
              </a:cxn>
            </a:cxnLst>
            <a:rect l="txL" t="txT" r="txR" b="txB"/>
            <a:pathLst>
              <a:path w="725" h="726">
                <a:moveTo>
                  <a:pt x="0" y="726"/>
                </a:moveTo>
                <a:lnTo>
                  <a:pt x="408" y="726"/>
                </a:lnTo>
                <a:lnTo>
                  <a:pt x="408" y="0"/>
                </a:lnTo>
                <a:lnTo>
                  <a:pt x="725" y="0"/>
                </a:lnTo>
              </a:path>
            </a:pathLst>
          </a:custGeom>
          <a:noFill/>
          <a:ln w="19050" cap="flat" cmpd="sng">
            <a:solidFill>
              <a:schemeClr val="tx1"/>
            </a:solidFill>
            <a:prstDash val="solid"/>
            <a:round/>
            <a:headEnd type="none" w="med" len="med"/>
            <a:tailEnd type="triangle" w="med" len="med"/>
          </a:ln>
        </p:spPr>
        <p:txBody>
          <a:bodyPr wrap="none" anchor="ctr">
            <a:spAutoFit/>
          </a:bodyPr>
          <a:p>
            <a:endParaRPr lang="zh-CN" altLang="en-US" dirty="0">
              <a:latin typeface="Times New Roman" panose="02020603050405020304" pitchFamily="18" charset="0"/>
            </a:endParaRPr>
          </a:p>
        </p:txBody>
      </p:sp>
      <p:sp>
        <p:nvSpPr>
          <p:cNvPr id="406593" name="Freeform 65"/>
          <p:cNvSpPr/>
          <p:nvPr/>
        </p:nvSpPr>
        <p:spPr>
          <a:xfrm>
            <a:off x="6300788" y="4591050"/>
            <a:ext cx="1150937" cy="1152525"/>
          </a:xfrm>
          <a:custGeom>
            <a:avLst/>
            <a:gdLst>
              <a:gd name="txL" fmla="*/ 0 w 725"/>
              <a:gd name="txT" fmla="*/ 0 h 726"/>
              <a:gd name="txR" fmla="*/ 725 w 725"/>
              <a:gd name="txB" fmla="*/ 726 h 726"/>
            </a:gdLst>
            <a:ahLst/>
            <a:cxnLst>
              <a:cxn ang="0">
                <a:pos x="0" y="726"/>
              </a:cxn>
              <a:cxn ang="0">
                <a:pos x="408" y="726"/>
              </a:cxn>
              <a:cxn ang="0">
                <a:pos x="408" y="0"/>
              </a:cxn>
              <a:cxn ang="0">
                <a:pos x="725" y="0"/>
              </a:cxn>
            </a:cxnLst>
            <a:rect l="txL" t="txT" r="txR" b="txB"/>
            <a:pathLst>
              <a:path w="725" h="726">
                <a:moveTo>
                  <a:pt x="0" y="726"/>
                </a:moveTo>
                <a:lnTo>
                  <a:pt x="408" y="726"/>
                </a:lnTo>
                <a:lnTo>
                  <a:pt x="408" y="0"/>
                </a:lnTo>
                <a:lnTo>
                  <a:pt x="725" y="0"/>
                </a:lnTo>
              </a:path>
            </a:pathLst>
          </a:custGeom>
          <a:noFill/>
          <a:ln w="19050" cap="flat" cmpd="sng">
            <a:solidFill>
              <a:schemeClr val="tx1"/>
            </a:solidFill>
            <a:prstDash val="solid"/>
            <a:round/>
            <a:headEnd type="none" w="med" len="med"/>
            <a:tailEnd type="triangle" w="med" len="med"/>
          </a:ln>
        </p:spPr>
        <p:txBody>
          <a:bodyPr wrap="none" anchor="ctr">
            <a:spAutoFit/>
          </a:bodyPr>
          <a:p>
            <a:endParaRPr lang="zh-CN" altLang="en-US" dirty="0">
              <a:latin typeface="Times New Roman" panose="02020603050405020304" pitchFamily="18" charset="0"/>
            </a:endParaRPr>
          </a:p>
        </p:txBody>
      </p:sp>
      <p:sp>
        <p:nvSpPr>
          <p:cNvPr id="406594" name="Text Box 66"/>
          <p:cNvSpPr txBox="1"/>
          <p:nvPr/>
        </p:nvSpPr>
        <p:spPr>
          <a:xfrm>
            <a:off x="1370013" y="4652963"/>
            <a:ext cx="792162" cy="835025"/>
          </a:xfrm>
          <a:prstGeom prst="rect">
            <a:avLst/>
          </a:prstGeom>
          <a:noFill/>
          <a:ln w="19050">
            <a:noFill/>
          </a:ln>
        </p:spPr>
        <p:txBody>
          <a:bodyPr>
            <a:spAutoFit/>
          </a:bodyPr>
          <a:p>
            <a:pPr>
              <a:buClr>
                <a:schemeClr val="tx1"/>
              </a:buClr>
            </a:pPr>
            <a:r>
              <a:rPr lang="zh-CN" altLang="en-US" sz="1800" dirty="0">
                <a:latin typeface="Arial" panose="020B0604020202020204" pitchFamily="34" charset="0"/>
              </a:rPr>
              <a:t>始址</a:t>
            </a:r>
            <a:endParaRPr lang="zh-CN" altLang="en-US" sz="1800" dirty="0">
              <a:latin typeface="Arial" panose="020B0604020202020204" pitchFamily="34" charset="0"/>
            </a:endParaRPr>
          </a:p>
          <a:p>
            <a:pPr>
              <a:lnSpc>
                <a:spcPct val="120000"/>
              </a:lnSpc>
              <a:buClr>
                <a:schemeClr val="tx1"/>
              </a:buClr>
            </a:pPr>
            <a:r>
              <a:rPr lang="zh-CN" altLang="en-US" sz="1800" dirty="0">
                <a:latin typeface="Arial" panose="020B0604020202020204" pitchFamily="34" charset="0"/>
              </a:rPr>
              <a:t>大小</a:t>
            </a:r>
            <a:endParaRPr lang="zh-CN" altLang="en-US" sz="1800" dirty="0">
              <a:latin typeface="Arial" panose="020B0604020202020204" pitchFamily="34" charset="0"/>
            </a:endParaRPr>
          </a:p>
        </p:txBody>
      </p:sp>
      <p:grpSp>
        <p:nvGrpSpPr>
          <p:cNvPr id="12" name="Group 67"/>
          <p:cNvGrpSpPr/>
          <p:nvPr/>
        </p:nvGrpSpPr>
        <p:grpSpPr>
          <a:xfrm>
            <a:off x="7112000" y="1282700"/>
            <a:ext cx="1871663" cy="366713"/>
            <a:chOff x="4480" y="2115"/>
            <a:chExt cx="1179" cy="332"/>
          </a:xfrm>
        </p:grpSpPr>
        <p:sp>
          <p:nvSpPr>
            <p:cNvPr id="49200" name="Rectangle 68"/>
            <p:cNvSpPr/>
            <p:nvPr/>
          </p:nvSpPr>
          <p:spPr>
            <a:xfrm>
              <a:off x="4480" y="2132"/>
              <a:ext cx="1179" cy="243"/>
            </a:xfrm>
            <a:prstGeom prst="rect">
              <a:avLst/>
            </a:prstGeom>
            <a:solidFill>
              <a:srgbClr val="F1F3A3"/>
            </a:solidFill>
            <a:ln w="9525" cap="flat" cmpd="sng">
              <a:solidFill>
                <a:schemeClr val="tx1"/>
              </a:solidFill>
              <a:prstDash val="solid"/>
              <a:miter/>
              <a:headEnd type="none" w="med" len="med"/>
              <a:tailEnd type="none" w="med" len="med"/>
            </a:ln>
          </p:spPr>
          <p:txBody>
            <a:bodyPr anchor="ctr">
              <a:spAutoFit/>
            </a:bodyPr>
            <a:p>
              <a:endParaRPr lang="zh-CN" altLang="en-US" dirty="0">
                <a:latin typeface="Times New Roman" panose="02020603050405020304" pitchFamily="18" charset="0"/>
              </a:endParaRPr>
            </a:p>
          </p:txBody>
        </p:sp>
        <p:sp>
          <p:nvSpPr>
            <p:cNvPr id="49201" name="Text Box 69"/>
            <p:cNvSpPr txBox="1"/>
            <p:nvPr/>
          </p:nvSpPr>
          <p:spPr>
            <a:xfrm>
              <a:off x="4752" y="2115"/>
              <a:ext cx="635" cy="332"/>
            </a:xfrm>
            <a:prstGeom prst="rect">
              <a:avLst/>
            </a:prstGeom>
            <a:noFill/>
            <a:ln w="19050">
              <a:noFill/>
            </a:ln>
          </p:spPr>
          <p:txBody>
            <a:bodyPr>
              <a:spAutoFit/>
            </a:bodyPr>
            <a:p>
              <a:pPr>
                <a:buClr>
                  <a:schemeClr val="tx1"/>
                </a:buClr>
              </a:pPr>
              <a:r>
                <a:rPr lang="en-US" altLang="zh-CN" sz="1800" dirty="0">
                  <a:latin typeface="Arial" panose="020B0604020202020204" pitchFamily="34" charset="0"/>
                </a:rPr>
                <a:t>B</a:t>
              </a:r>
              <a:endParaRPr lang="en-US" altLang="zh-CN" sz="1800" dirty="0">
                <a:latin typeface="Arial" panose="020B0604020202020204" pitchFamily="34" charset="0"/>
              </a:endParaRPr>
            </a:p>
          </p:txBody>
        </p:sp>
      </p:grpSp>
      <p:sp>
        <p:nvSpPr>
          <p:cNvPr id="406598" name="Text Box 70"/>
          <p:cNvSpPr txBox="1"/>
          <p:nvPr/>
        </p:nvSpPr>
        <p:spPr>
          <a:xfrm>
            <a:off x="4408488" y="5157788"/>
            <a:ext cx="754062" cy="366712"/>
          </a:xfrm>
          <a:prstGeom prst="rect">
            <a:avLst/>
          </a:prstGeom>
          <a:noFill/>
          <a:ln w="19050">
            <a:noFill/>
          </a:ln>
        </p:spPr>
        <p:txBody>
          <a:bodyPr>
            <a:spAutoFit/>
          </a:bodyPr>
          <a:p>
            <a:pPr>
              <a:buClr>
                <a:schemeClr val="tx1"/>
              </a:buClr>
            </a:pPr>
            <a:r>
              <a:rPr lang="en-US" altLang="zh-CN" sz="1800" dirty="0">
                <a:solidFill>
                  <a:schemeClr val="tx2"/>
                </a:solidFill>
                <a:latin typeface="Arial" panose="020B0604020202020204" pitchFamily="34" charset="0"/>
              </a:rPr>
              <a:t>2K</a:t>
            </a:r>
            <a:endParaRPr lang="en-US" altLang="zh-CN" sz="1800" dirty="0">
              <a:solidFill>
                <a:schemeClr val="tx2"/>
              </a:solidFill>
              <a:latin typeface="Arial" panose="020B0604020202020204" pitchFamily="34" charset="0"/>
            </a:endParaRPr>
          </a:p>
        </p:txBody>
      </p:sp>
      <p:grpSp>
        <p:nvGrpSpPr>
          <p:cNvPr id="13" name="Group 71"/>
          <p:cNvGrpSpPr/>
          <p:nvPr/>
        </p:nvGrpSpPr>
        <p:grpSpPr>
          <a:xfrm>
            <a:off x="7685088" y="5295900"/>
            <a:ext cx="503237" cy="71438"/>
            <a:chOff x="1429" y="3294"/>
            <a:chExt cx="317" cy="45"/>
          </a:xfrm>
        </p:grpSpPr>
        <p:sp>
          <p:nvSpPr>
            <p:cNvPr id="49198" name="Line 72"/>
            <p:cNvSpPr/>
            <p:nvPr/>
          </p:nvSpPr>
          <p:spPr>
            <a:xfrm>
              <a:off x="1429" y="3294"/>
              <a:ext cx="317" cy="0"/>
            </a:xfrm>
            <a:prstGeom prst="line">
              <a:avLst/>
            </a:prstGeom>
            <a:ln w="19050" cap="flat" cmpd="sng">
              <a:solidFill>
                <a:schemeClr val="tx2"/>
              </a:solidFill>
              <a:prstDash val="solid"/>
              <a:headEnd type="none" w="med" len="med"/>
              <a:tailEnd type="none" w="med" len="med"/>
            </a:ln>
          </p:spPr>
        </p:sp>
        <p:sp>
          <p:nvSpPr>
            <p:cNvPr id="49199" name="Line 73"/>
            <p:cNvSpPr/>
            <p:nvPr/>
          </p:nvSpPr>
          <p:spPr>
            <a:xfrm>
              <a:off x="1429" y="3339"/>
              <a:ext cx="317" cy="0"/>
            </a:xfrm>
            <a:prstGeom prst="line">
              <a:avLst/>
            </a:prstGeom>
            <a:ln w="19050" cap="flat" cmpd="sng">
              <a:solidFill>
                <a:schemeClr val="tx2"/>
              </a:solidFill>
              <a:prstDash val="solid"/>
              <a:headEnd type="none" w="med" len="med"/>
              <a:tailEnd type="none" w="med" len="med"/>
            </a:ln>
          </p:spPr>
        </p:sp>
      </p:grpSp>
      <p:sp>
        <p:nvSpPr>
          <p:cNvPr id="406602" name="Text Box 74"/>
          <p:cNvSpPr txBox="1"/>
          <p:nvPr/>
        </p:nvSpPr>
        <p:spPr>
          <a:xfrm>
            <a:off x="8101013" y="5157788"/>
            <a:ext cx="719137" cy="366712"/>
          </a:xfrm>
          <a:prstGeom prst="rect">
            <a:avLst/>
          </a:prstGeom>
          <a:noFill/>
          <a:ln w="19050">
            <a:noFill/>
          </a:ln>
        </p:spPr>
        <p:txBody>
          <a:bodyPr>
            <a:spAutoFit/>
          </a:bodyPr>
          <a:p>
            <a:pPr>
              <a:buClr>
                <a:schemeClr val="tx1"/>
              </a:buClr>
            </a:pPr>
            <a:r>
              <a:rPr lang="en-US" altLang="zh-CN" sz="1800" dirty="0">
                <a:solidFill>
                  <a:schemeClr val="tx2"/>
                </a:solidFill>
                <a:latin typeface="Arial" panose="020B0604020202020204" pitchFamily="34" charset="0"/>
              </a:rPr>
              <a:t>16K</a:t>
            </a:r>
            <a:endParaRPr lang="en-US" altLang="zh-CN" sz="1800" dirty="0">
              <a:solidFill>
                <a:schemeClr val="tx2"/>
              </a:solidFill>
              <a:latin typeface="Arial" panose="020B0604020202020204" pitchFamily="34" charset="0"/>
            </a:endParaRPr>
          </a:p>
        </p:txBody>
      </p:sp>
      <p:grpSp>
        <p:nvGrpSpPr>
          <p:cNvPr id="14" name="Group 75"/>
          <p:cNvGrpSpPr/>
          <p:nvPr/>
        </p:nvGrpSpPr>
        <p:grpSpPr>
          <a:xfrm>
            <a:off x="7112000" y="1897063"/>
            <a:ext cx="1871663" cy="341312"/>
            <a:chOff x="4480" y="721"/>
            <a:chExt cx="1179" cy="162"/>
          </a:xfrm>
        </p:grpSpPr>
        <p:sp>
          <p:nvSpPr>
            <p:cNvPr id="49196" name="Rectangle 76"/>
            <p:cNvSpPr/>
            <p:nvPr/>
          </p:nvSpPr>
          <p:spPr>
            <a:xfrm>
              <a:off x="4480" y="767"/>
              <a:ext cx="1179" cy="116"/>
            </a:xfrm>
            <a:prstGeom prst="rect">
              <a:avLst/>
            </a:prstGeom>
            <a:solidFill>
              <a:srgbClr val="F1F3A3"/>
            </a:solidFill>
            <a:ln w="9525" cap="flat" cmpd="sng">
              <a:solidFill>
                <a:schemeClr val="tx1"/>
              </a:solidFill>
              <a:prstDash val="solid"/>
              <a:miter/>
              <a:headEnd type="none" w="med" len="med"/>
              <a:tailEnd type="none" w="med" len="med"/>
            </a:ln>
          </p:spPr>
          <p:txBody>
            <a:bodyPr anchor="ctr">
              <a:spAutoFit/>
            </a:bodyPr>
            <a:p>
              <a:endParaRPr lang="zh-CN" altLang="en-US" dirty="0">
                <a:latin typeface="Times New Roman" panose="02020603050405020304" pitchFamily="18" charset="0"/>
              </a:endParaRPr>
            </a:p>
          </p:txBody>
        </p:sp>
        <p:sp>
          <p:nvSpPr>
            <p:cNvPr id="49197" name="Text Box 77"/>
            <p:cNvSpPr txBox="1"/>
            <p:nvPr/>
          </p:nvSpPr>
          <p:spPr>
            <a:xfrm>
              <a:off x="4752" y="721"/>
              <a:ext cx="635" cy="160"/>
            </a:xfrm>
            <a:prstGeom prst="rect">
              <a:avLst/>
            </a:prstGeom>
            <a:noFill/>
            <a:ln w="19050">
              <a:noFill/>
            </a:ln>
          </p:spPr>
          <p:txBody>
            <a:bodyPr>
              <a:spAutoFit/>
            </a:bodyPr>
            <a:p>
              <a:pPr>
                <a:buClr>
                  <a:schemeClr val="tx1"/>
                </a:buClr>
              </a:pPr>
              <a:r>
                <a:rPr lang="en-US" altLang="zh-CN" sz="1600" dirty="0">
                  <a:latin typeface="Arial" panose="020B0604020202020204" pitchFamily="34" charset="0"/>
                </a:rPr>
                <a:t>A</a:t>
              </a:r>
              <a:endParaRPr lang="en-US" altLang="zh-CN" sz="1600" dirty="0">
                <a:latin typeface="Arial" panose="020B0604020202020204" pitchFamily="34" charset="0"/>
              </a:endParaRPr>
            </a:p>
          </p:txBody>
        </p:sp>
      </p:grpSp>
      <p:grpSp>
        <p:nvGrpSpPr>
          <p:cNvPr id="15" name="Group 78"/>
          <p:cNvGrpSpPr/>
          <p:nvPr/>
        </p:nvGrpSpPr>
        <p:grpSpPr>
          <a:xfrm>
            <a:off x="4067175" y="5300663"/>
            <a:ext cx="503238" cy="71437"/>
            <a:chOff x="1429" y="3294"/>
            <a:chExt cx="317" cy="45"/>
          </a:xfrm>
        </p:grpSpPr>
        <p:sp>
          <p:nvSpPr>
            <p:cNvPr id="49194" name="Line 79"/>
            <p:cNvSpPr/>
            <p:nvPr/>
          </p:nvSpPr>
          <p:spPr>
            <a:xfrm>
              <a:off x="1429" y="3294"/>
              <a:ext cx="317" cy="0"/>
            </a:xfrm>
            <a:prstGeom prst="line">
              <a:avLst/>
            </a:prstGeom>
            <a:ln w="19050" cap="flat" cmpd="sng">
              <a:solidFill>
                <a:schemeClr val="tx2"/>
              </a:solidFill>
              <a:prstDash val="solid"/>
              <a:headEnd type="none" w="med" len="med"/>
              <a:tailEnd type="none" w="med" len="med"/>
            </a:ln>
          </p:spPr>
        </p:sp>
        <p:sp>
          <p:nvSpPr>
            <p:cNvPr id="49195" name="Line 80"/>
            <p:cNvSpPr/>
            <p:nvPr/>
          </p:nvSpPr>
          <p:spPr>
            <a:xfrm>
              <a:off x="1429" y="3339"/>
              <a:ext cx="317" cy="0"/>
            </a:xfrm>
            <a:prstGeom prst="line">
              <a:avLst/>
            </a:prstGeom>
            <a:ln w="19050" cap="flat" cmpd="sng">
              <a:solidFill>
                <a:schemeClr val="tx2"/>
              </a:solidFill>
              <a:prstDash val="solid"/>
              <a:headEnd type="none" w="med" len="med"/>
              <a:tailEnd type="none" w="med" len="med"/>
            </a:ln>
          </p:spPr>
        </p:sp>
      </p:grpSp>
      <p:grpSp>
        <p:nvGrpSpPr>
          <p:cNvPr id="16" name="Group 81"/>
          <p:cNvGrpSpPr/>
          <p:nvPr/>
        </p:nvGrpSpPr>
        <p:grpSpPr>
          <a:xfrm>
            <a:off x="7112000" y="3567113"/>
            <a:ext cx="1871663" cy="393700"/>
            <a:chOff x="4480" y="2115"/>
            <a:chExt cx="1179" cy="260"/>
          </a:xfrm>
        </p:grpSpPr>
        <p:sp>
          <p:nvSpPr>
            <p:cNvPr id="49192" name="Rectangle 82"/>
            <p:cNvSpPr/>
            <p:nvPr/>
          </p:nvSpPr>
          <p:spPr>
            <a:xfrm>
              <a:off x="4480" y="2132"/>
              <a:ext cx="1179" cy="243"/>
            </a:xfrm>
            <a:prstGeom prst="rect">
              <a:avLst/>
            </a:prstGeom>
            <a:solidFill>
              <a:srgbClr val="F1F3A3"/>
            </a:solidFill>
            <a:ln w="9525" cap="flat" cmpd="sng">
              <a:solidFill>
                <a:schemeClr val="tx1"/>
              </a:solidFill>
              <a:prstDash val="solid"/>
              <a:miter/>
              <a:headEnd type="none" w="med" len="med"/>
              <a:tailEnd type="none" w="med" len="med"/>
            </a:ln>
          </p:spPr>
          <p:txBody>
            <a:bodyPr anchor="ctr">
              <a:spAutoFit/>
            </a:bodyPr>
            <a:p>
              <a:endParaRPr lang="zh-CN" altLang="en-US" dirty="0">
                <a:latin typeface="Times New Roman" panose="02020603050405020304" pitchFamily="18" charset="0"/>
              </a:endParaRPr>
            </a:p>
          </p:txBody>
        </p:sp>
        <p:sp>
          <p:nvSpPr>
            <p:cNvPr id="49193" name="Text Box 83"/>
            <p:cNvSpPr txBox="1"/>
            <p:nvPr/>
          </p:nvSpPr>
          <p:spPr>
            <a:xfrm>
              <a:off x="4752" y="2115"/>
              <a:ext cx="635" cy="242"/>
            </a:xfrm>
            <a:prstGeom prst="rect">
              <a:avLst/>
            </a:prstGeom>
            <a:noFill/>
            <a:ln w="19050">
              <a:noFill/>
            </a:ln>
          </p:spPr>
          <p:txBody>
            <a:bodyPr>
              <a:spAutoFit/>
            </a:bodyPr>
            <a:p>
              <a:pPr>
                <a:buClr>
                  <a:schemeClr val="tx1"/>
                </a:buClr>
              </a:pPr>
              <a:r>
                <a:rPr lang="en-US" altLang="zh-CN" sz="1800" dirty="0">
                  <a:latin typeface="Arial" panose="020B0604020202020204" pitchFamily="34" charset="0"/>
                </a:rPr>
                <a:t>C</a:t>
              </a:r>
              <a:endParaRPr lang="en-US" altLang="zh-CN" sz="1800" dirty="0">
                <a:latin typeface="Arial" panose="020B0604020202020204" pitchFamily="34" charset="0"/>
              </a:endParaRPr>
            </a:p>
          </p:txBody>
        </p:sp>
      </p:grpSp>
      <p:sp>
        <p:nvSpPr>
          <p:cNvPr id="406612" name="Text Box 84"/>
          <p:cNvSpPr txBox="1"/>
          <p:nvPr/>
        </p:nvSpPr>
        <p:spPr>
          <a:xfrm>
            <a:off x="6243638" y="5157788"/>
            <a:ext cx="754062" cy="366712"/>
          </a:xfrm>
          <a:prstGeom prst="rect">
            <a:avLst/>
          </a:prstGeom>
          <a:noFill/>
          <a:ln w="19050">
            <a:noFill/>
          </a:ln>
        </p:spPr>
        <p:txBody>
          <a:bodyPr>
            <a:spAutoFit/>
          </a:bodyPr>
          <a:p>
            <a:pPr>
              <a:buClr>
                <a:schemeClr val="tx1"/>
              </a:buClr>
            </a:pPr>
            <a:r>
              <a:rPr lang="en-US" altLang="zh-CN" sz="1800" dirty="0">
                <a:solidFill>
                  <a:schemeClr val="tx2"/>
                </a:solidFill>
                <a:latin typeface="Arial" panose="020B0604020202020204" pitchFamily="34" charset="0"/>
              </a:rPr>
              <a:t>5K</a:t>
            </a:r>
            <a:endParaRPr lang="en-US" altLang="zh-CN" sz="1800" dirty="0">
              <a:solidFill>
                <a:schemeClr val="tx2"/>
              </a:solidFill>
              <a:latin typeface="Arial" panose="020B0604020202020204" pitchFamily="34" charset="0"/>
            </a:endParaRPr>
          </a:p>
        </p:txBody>
      </p:sp>
      <p:grpSp>
        <p:nvGrpSpPr>
          <p:cNvPr id="17" name="Group 85"/>
          <p:cNvGrpSpPr/>
          <p:nvPr/>
        </p:nvGrpSpPr>
        <p:grpSpPr>
          <a:xfrm>
            <a:off x="5902325" y="5300663"/>
            <a:ext cx="503238" cy="71437"/>
            <a:chOff x="1429" y="3294"/>
            <a:chExt cx="317" cy="45"/>
          </a:xfrm>
        </p:grpSpPr>
        <p:sp>
          <p:nvSpPr>
            <p:cNvPr id="49190" name="Line 86"/>
            <p:cNvSpPr/>
            <p:nvPr/>
          </p:nvSpPr>
          <p:spPr>
            <a:xfrm>
              <a:off x="1429" y="3294"/>
              <a:ext cx="317" cy="0"/>
            </a:xfrm>
            <a:prstGeom prst="line">
              <a:avLst/>
            </a:prstGeom>
            <a:ln w="19050" cap="flat" cmpd="sng">
              <a:solidFill>
                <a:schemeClr val="tx2"/>
              </a:solidFill>
              <a:prstDash val="solid"/>
              <a:headEnd type="none" w="med" len="med"/>
              <a:tailEnd type="none" w="med" len="med"/>
            </a:ln>
          </p:spPr>
        </p:sp>
        <p:sp>
          <p:nvSpPr>
            <p:cNvPr id="49191" name="Line 87"/>
            <p:cNvSpPr/>
            <p:nvPr/>
          </p:nvSpPr>
          <p:spPr>
            <a:xfrm>
              <a:off x="1429" y="3339"/>
              <a:ext cx="317" cy="0"/>
            </a:xfrm>
            <a:prstGeom prst="line">
              <a:avLst/>
            </a:prstGeom>
            <a:ln w="19050" cap="flat" cmpd="sng">
              <a:solidFill>
                <a:schemeClr val="tx2"/>
              </a:solidFill>
              <a:prstDash val="solid"/>
              <a:headEnd type="none" w="med" len="med"/>
              <a:tailEnd type="none" w="med" len="med"/>
            </a:ln>
          </p:spPr>
        </p:sp>
      </p:grpSp>
      <p:sp>
        <p:nvSpPr>
          <p:cNvPr id="406616" name="Arc 88"/>
          <p:cNvSpPr/>
          <p:nvPr/>
        </p:nvSpPr>
        <p:spPr>
          <a:xfrm rot="-2034069">
            <a:off x="949325" y="3883025"/>
            <a:ext cx="2846388" cy="1590675"/>
          </a:xfrm>
          <a:custGeom>
            <a:avLst/>
            <a:gdLst>
              <a:gd name="txL" fmla="*/ 0 w 21600"/>
              <a:gd name="txT" fmla="*/ 0 h 24196"/>
              <a:gd name="txR" fmla="*/ 21600 w 21600"/>
              <a:gd name="txB" fmla="*/ 24196 h 24196"/>
            </a:gdLst>
            <a:ahLst/>
            <a:cxnLst>
              <a:cxn ang="0">
                <a:pos x="442244" y="0"/>
              </a:cxn>
              <a:cxn ang="0">
                <a:pos x="2821350" y="1590675"/>
              </a:cxn>
              <a:cxn ang="0">
                <a:pos x="0" y="1402787"/>
              </a:cxn>
            </a:cxnLst>
            <a:rect l="txL" t="txT" r="txR" b="txB"/>
            <a:pathLst>
              <a:path w="21600" h="24196" fill="none">
                <a:moveTo>
                  <a:pt x="3355" y="0"/>
                </a:moveTo>
                <a:cubicBezTo>
                  <a:pt x="13860" y="1652"/>
                  <a:pt x="21600" y="10704"/>
                  <a:pt x="21600" y="21338"/>
                </a:cubicBezTo>
                <a:cubicBezTo>
                  <a:pt x="21600" y="22293"/>
                  <a:pt x="21536" y="23248"/>
                  <a:pt x="21410" y="24196"/>
                </a:cubicBezTo>
              </a:path>
              <a:path w="21600" h="24196" stroke="0">
                <a:moveTo>
                  <a:pt x="3355" y="0"/>
                </a:moveTo>
                <a:cubicBezTo>
                  <a:pt x="13860" y="1652"/>
                  <a:pt x="21600" y="10704"/>
                  <a:pt x="21600" y="21338"/>
                </a:cubicBezTo>
                <a:cubicBezTo>
                  <a:pt x="21600" y="22293"/>
                  <a:pt x="21536" y="23248"/>
                  <a:pt x="21410" y="24196"/>
                </a:cubicBezTo>
                <a:lnTo>
                  <a:pt x="0" y="21338"/>
                </a:lnTo>
                <a:close/>
              </a:path>
            </a:pathLst>
          </a:custGeom>
          <a:noFill/>
          <a:ln w="19050" cap="flat" cmpd="sng">
            <a:solidFill>
              <a:schemeClr val="tx1"/>
            </a:solidFill>
            <a:prstDash val="solid"/>
            <a:round/>
            <a:headEnd type="none" w="med" len="med"/>
            <a:tailEnd type="triangle" w="med" len="med"/>
          </a:ln>
        </p:spPr>
        <p:txBody>
          <a:bodyPr anchor="ctr">
            <a:spAutoFit/>
          </a:bodyPr>
          <a:p>
            <a:endParaRPr lang="zh-CN" altLang="en-US" dirty="0">
              <a:latin typeface="Times New Roman" panose="02020603050405020304" pitchFamily="18" charset="0"/>
            </a:endParaRPr>
          </a:p>
        </p:txBody>
      </p:sp>
      <p:sp>
        <p:nvSpPr>
          <p:cNvPr id="406617" name="Freeform 89"/>
          <p:cNvSpPr/>
          <p:nvPr/>
        </p:nvSpPr>
        <p:spPr>
          <a:xfrm>
            <a:off x="2916238" y="4652963"/>
            <a:ext cx="1150937" cy="1152525"/>
          </a:xfrm>
          <a:custGeom>
            <a:avLst/>
            <a:gdLst>
              <a:gd name="txL" fmla="*/ 0 w 725"/>
              <a:gd name="txT" fmla="*/ 0 h 726"/>
              <a:gd name="txR" fmla="*/ 725 w 725"/>
              <a:gd name="txB" fmla="*/ 726 h 726"/>
            </a:gdLst>
            <a:ahLst/>
            <a:cxnLst>
              <a:cxn ang="0">
                <a:pos x="725" y="726"/>
              </a:cxn>
              <a:cxn ang="0">
                <a:pos x="408" y="726"/>
              </a:cxn>
              <a:cxn ang="0">
                <a:pos x="408" y="0"/>
              </a:cxn>
              <a:cxn ang="0">
                <a:pos x="0" y="0"/>
              </a:cxn>
            </a:cxnLst>
            <a:rect l="txL" t="txT" r="txR" b="txB"/>
            <a:pathLst>
              <a:path w="725" h="726">
                <a:moveTo>
                  <a:pt x="725" y="726"/>
                </a:moveTo>
                <a:lnTo>
                  <a:pt x="408" y="726"/>
                </a:lnTo>
                <a:lnTo>
                  <a:pt x="408" y="0"/>
                </a:lnTo>
                <a:lnTo>
                  <a:pt x="0" y="0"/>
                </a:lnTo>
              </a:path>
            </a:pathLst>
          </a:custGeom>
          <a:noFill/>
          <a:ln w="19050" cap="flat" cmpd="sng">
            <a:solidFill>
              <a:schemeClr val="tx1"/>
            </a:solidFill>
            <a:prstDash val="solid"/>
            <a:round/>
            <a:headEnd type="none" w="med" len="med"/>
            <a:tailEnd type="triangle" w="med" len="med"/>
          </a:ln>
        </p:spPr>
        <p:txBody>
          <a:bodyPr wrap="none" anchor="ctr">
            <a:spAutoFit/>
          </a:bodyPr>
          <a:p>
            <a:endParaRPr lang="zh-CN" altLang="en-US" dirty="0">
              <a:latin typeface="Times New Roman" panose="02020603050405020304" pitchFamily="18" charset="0"/>
            </a:endParaRPr>
          </a:p>
        </p:txBody>
      </p:sp>
      <p:sp>
        <p:nvSpPr>
          <p:cNvPr id="406618" name="Freeform 90"/>
          <p:cNvSpPr/>
          <p:nvPr/>
        </p:nvSpPr>
        <p:spPr>
          <a:xfrm>
            <a:off x="2700338" y="4581525"/>
            <a:ext cx="2951162" cy="1655763"/>
          </a:xfrm>
          <a:custGeom>
            <a:avLst/>
            <a:gdLst>
              <a:gd name="txL" fmla="*/ 0 w 1859"/>
              <a:gd name="txT" fmla="*/ 0 h 1043"/>
              <a:gd name="txR" fmla="*/ 1859 w 1859"/>
              <a:gd name="txB" fmla="*/ 1043 h 1043"/>
            </a:gdLst>
            <a:ahLst/>
            <a:cxnLst>
              <a:cxn ang="0">
                <a:pos x="0" y="726"/>
              </a:cxn>
              <a:cxn ang="0">
                <a:pos x="317" y="726"/>
              </a:cxn>
              <a:cxn ang="0">
                <a:pos x="317" y="1043"/>
              </a:cxn>
              <a:cxn ang="0">
                <a:pos x="1542" y="1043"/>
              </a:cxn>
              <a:cxn ang="0">
                <a:pos x="1542" y="0"/>
              </a:cxn>
              <a:cxn ang="0">
                <a:pos x="1859" y="0"/>
              </a:cxn>
            </a:cxnLst>
            <a:rect l="txL" t="txT" r="txR" b="txB"/>
            <a:pathLst>
              <a:path w="1859" h="1043">
                <a:moveTo>
                  <a:pt x="0" y="726"/>
                </a:moveTo>
                <a:lnTo>
                  <a:pt x="317" y="726"/>
                </a:lnTo>
                <a:lnTo>
                  <a:pt x="317" y="1043"/>
                </a:lnTo>
                <a:lnTo>
                  <a:pt x="1542" y="1043"/>
                </a:lnTo>
                <a:lnTo>
                  <a:pt x="1542" y="0"/>
                </a:lnTo>
                <a:lnTo>
                  <a:pt x="1859" y="0"/>
                </a:lnTo>
              </a:path>
            </a:pathLst>
          </a:custGeom>
          <a:noFill/>
          <a:ln w="19050" cap="flat" cmpd="sng">
            <a:solidFill>
              <a:schemeClr val="tx1"/>
            </a:solidFill>
            <a:prstDash val="solid"/>
            <a:round/>
            <a:headEnd type="none" w="med" len="med"/>
            <a:tailEnd type="triangle" w="med" len="med"/>
          </a:ln>
        </p:spPr>
        <p:txBody>
          <a:bodyPr wrap="none" anchor="ctr">
            <a:spAutoFit/>
          </a:bodyPr>
          <a:p>
            <a:endParaRPr lang="zh-CN" altLang="en-US" dirty="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6551">
                                            <p:txEl>
                                              <p:charRg st="0" end="41"/>
                                            </p:txEl>
                                          </p:spTgt>
                                        </p:tgtEl>
                                        <p:attrNameLst>
                                          <p:attrName>style.visibility</p:attrName>
                                        </p:attrNameLst>
                                      </p:cBhvr>
                                      <p:to>
                                        <p:strVal val="visible"/>
                                      </p:to>
                                    </p:set>
                                    <p:animEffect transition="in" filter="box(in)">
                                      <p:cBhvr>
                                        <p:cTn id="7" dur="500"/>
                                        <p:tgtEl>
                                          <p:spTgt spid="406551">
                                            <p:txEl>
                                              <p:charRg st="0" end="4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ox(in)">
                                      <p:cBhvr>
                                        <p:cTn id="10" dur="500"/>
                                        <p:tgtEl>
                                          <p:spTgt spid="2"/>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406555"/>
                                        </p:tgtEl>
                                        <p:attrNameLst>
                                          <p:attrName>style.visibility</p:attrName>
                                        </p:attrNameLst>
                                      </p:cBhvr>
                                      <p:to>
                                        <p:strVal val="visible"/>
                                      </p:to>
                                    </p:set>
                                    <p:animEffect transition="in" filter="box(in)">
                                      <p:cBhvr>
                                        <p:cTn id="13" dur="500"/>
                                        <p:tgtEl>
                                          <p:spTgt spid="406555"/>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406556"/>
                                        </p:tgtEl>
                                        <p:attrNameLst>
                                          <p:attrName>style.visibility</p:attrName>
                                        </p:attrNameLst>
                                      </p:cBhvr>
                                      <p:to>
                                        <p:strVal val="visible"/>
                                      </p:to>
                                    </p:set>
                                    <p:animEffect transition="in" filter="box(in)">
                                      <p:cBhvr>
                                        <p:cTn id="16" dur="500"/>
                                        <p:tgtEl>
                                          <p:spTgt spid="406556"/>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406553"/>
                                        </p:tgtEl>
                                        <p:attrNameLst>
                                          <p:attrName>style.visibility</p:attrName>
                                        </p:attrNameLst>
                                      </p:cBhvr>
                                      <p:to>
                                        <p:strVal val="visible"/>
                                      </p:to>
                                    </p:set>
                                    <p:animEffect transition="in" filter="box(in)">
                                      <p:cBhvr>
                                        <p:cTn id="19" dur="500"/>
                                        <p:tgtEl>
                                          <p:spTgt spid="406553"/>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406554"/>
                                        </p:tgtEl>
                                        <p:attrNameLst>
                                          <p:attrName>style.visibility</p:attrName>
                                        </p:attrNameLst>
                                      </p:cBhvr>
                                      <p:to>
                                        <p:strVal val="visible"/>
                                      </p:to>
                                    </p:set>
                                    <p:animEffect transition="in" filter="box(in)">
                                      <p:cBhvr>
                                        <p:cTn id="22" dur="500"/>
                                        <p:tgtEl>
                                          <p:spTgt spid="406554"/>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406547"/>
                                        </p:tgtEl>
                                        <p:attrNameLst>
                                          <p:attrName>style.visibility</p:attrName>
                                        </p:attrNameLst>
                                      </p:cBhvr>
                                      <p:to>
                                        <p:strVal val="visible"/>
                                      </p:to>
                                    </p:set>
                                    <p:animEffect transition="in" filter="box(in)">
                                      <p:cBhvr>
                                        <p:cTn id="25" dur="500"/>
                                        <p:tgtEl>
                                          <p:spTgt spid="406547"/>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406593"/>
                                        </p:tgtEl>
                                        <p:attrNameLst>
                                          <p:attrName>style.visibility</p:attrName>
                                        </p:attrNameLst>
                                      </p:cBhvr>
                                      <p:to>
                                        <p:strVal val="visible"/>
                                      </p:to>
                                    </p:set>
                                    <p:animEffect transition="in" filter="box(in)">
                                      <p:cBhvr>
                                        <p:cTn id="30" dur="500"/>
                                        <p:tgtEl>
                                          <p:spTgt spid="406593"/>
                                        </p:tgtEl>
                                      </p:cBhvr>
                                    </p:animEffect>
                                  </p:childTnLst>
                                </p:cTn>
                              </p:par>
                              <p:par>
                                <p:cTn id="31" presetID="4" presetClass="entr" presetSubtype="16"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ox(in)">
                                      <p:cBhvr>
                                        <p:cTn id="33" dur="500"/>
                                        <p:tgtEl>
                                          <p:spTgt spid="10"/>
                                        </p:tgtEl>
                                      </p:cBhvr>
                                    </p:animEffect>
                                  </p:childTnLst>
                                </p:cTn>
                              </p:par>
                              <p:par>
                                <p:cTn id="34" presetID="4" presetClass="entr" presetSubtype="16"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box(in)">
                                      <p:cBhvr>
                                        <p:cTn id="36" dur="500"/>
                                        <p:tgtEl>
                                          <p:spTgt spid="8"/>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406592"/>
                                        </p:tgtEl>
                                        <p:attrNameLst>
                                          <p:attrName>style.visibility</p:attrName>
                                        </p:attrNameLst>
                                      </p:cBhvr>
                                      <p:to>
                                        <p:strVal val="visible"/>
                                      </p:to>
                                    </p:set>
                                    <p:animEffect transition="in" filter="box(in)">
                                      <p:cBhvr>
                                        <p:cTn id="39" dur="500"/>
                                        <p:tgtEl>
                                          <p:spTgt spid="406592"/>
                                        </p:tgtEl>
                                      </p:cBhvr>
                                    </p:animEffect>
                                  </p:childTnLst>
                                </p:cTn>
                              </p:par>
                              <p:par>
                                <p:cTn id="40" presetID="4" presetClass="entr" presetSubtype="16" fill="hold"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ox(in)">
                                      <p:cBhvr>
                                        <p:cTn id="42" dur="500"/>
                                        <p:tgtEl>
                                          <p:spTgt spid="6"/>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406591"/>
                                        </p:tgtEl>
                                        <p:attrNameLst>
                                          <p:attrName>style.visibility</p:attrName>
                                        </p:attrNameLst>
                                      </p:cBhvr>
                                      <p:to>
                                        <p:strVal val="visible"/>
                                      </p:to>
                                    </p:set>
                                    <p:animEffect transition="in" filter="box(in)">
                                      <p:cBhvr>
                                        <p:cTn id="45" dur="500"/>
                                        <p:tgtEl>
                                          <p:spTgt spid="406591"/>
                                        </p:tgtEl>
                                      </p:cBhvr>
                                    </p:animEffect>
                                  </p:childTnLst>
                                </p:cTn>
                              </p:par>
                              <p:par>
                                <p:cTn id="46" presetID="4" presetClass="entr" presetSubtype="16" fill="hold" nodeType="with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box(in)">
                                      <p:cBhvr>
                                        <p:cTn id="48" dur="500"/>
                                        <p:tgtEl>
                                          <p:spTgt spid="4"/>
                                        </p:tgtEl>
                                      </p:cBhvr>
                                    </p:animEffect>
                                  </p:childTnLst>
                                </p:cTn>
                              </p:par>
                              <p:par>
                                <p:cTn id="49" presetID="4" presetClass="entr" presetSubtype="16" fill="hold" grpId="0" nodeType="withEffect">
                                  <p:stCondLst>
                                    <p:cond delay="0"/>
                                  </p:stCondLst>
                                  <p:childTnLst>
                                    <p:set>
                                      <p:cBhvr>
                                        <p:cTn id="50" dur="1" fill="hold">
                                          <p:stCondLst>
                                            <p:cond delay="0"/>
                                          </p:stCondLst>
                                        </p:cTn>
                                        <p:tgtEl>
                                          <p:spTgt spid="406594"/>
                                        </p:tgtEl>
                                        <p:attrNameLst>
                                          <p:attrName>style.visibility</p:attrName>
                                        </p:attrNameLst>
                                      </p:cBhvr>
                                      <p:to>
                                        <p:strVal val="visible"/>
                                      </p:to>
                                    </p:set>
                                    <p:animEffect transition="in" filter="box(in)">
                                      <p:cBhvr>
                                        <p:cTn id="51" dur="500"/>
                                        <p:tgtEl>
                                          <p:spTgt spid="406594"/>
                                        </p:tgtEl>
                                      </p:cBhvr>
                                    </p:animEffect>
                                  </p:childTnLst>
                                </p:cTn>
                              </p:par>
                              <p:par>
                                <p:cTn id="52" presetID="4" presetClass="entr" presetSubtype="16" fill="hold" nodeType="withEffect">
                                  <p:stCondLst>
                                    <p:cond delay="0"/>
                                  </p:stCondLst>
                                  <p:childTnLst>
                                    <p:set>
                                      <p:cBhvr>
                                        <p:cTn id="53" dur="1" fill="hold">
                                          <p:stCondLst>
                                            <p:cond delay="0"/>
                                          </p:stCondLst>
                                        </p:cTn>
                                        <p:tgtEl>
                                          <p:spTgt spid="406560"/>
                                        </p:tgtEl>
                                        <p:attrNameLst>
                                          <p:attrName>style.visibility</p:attrName>
                                        </p:attrNameLst>
                                      </p:cBhvr>
                                      <p:to>
                                        <p:strVal val="visible"/>
                                      </p:to>
                                    </p:set>
                                    <p:animEffect transition="in" filter="box(in)">
                                      <p:cBhvr>
                                        <p:cTn id="54" dur="500"/>
                                        <p:tgtEl>
                                          <p:spTgt spid="406560"/>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406557"/>
                                        </p:tgtEl>
                                        <p:attrNameLst>
                                          <p:attrName>style.visibility</p:attrName>
                                        </p:attrNameLst>
                                      </p:cBhvr>
                                      <p:to>
                                        <p:strVal val="visible"/>
                                      </p:to>
                                    </p:set>
                                    <p:animEffect transition="in" filter="box(in)">
                                      <p:cBhvr>
                                        <p:cTn id="57" dur="500"/>
                                        <p:tgtEl>
                                          <p:spTgt spid="406557"/>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406556"/>
                                        </p:tgtEl>
                                        <p:attrNameLst>
                                          <p:attrName>style.visibility</p:attrName>
                                        </p:attrNameLst>
                                      </p:cBhvr>
                                      <p:to>
                                        <p:strVal val="hidden"/>
                                      </p:to>
                                    </p:set>
                                  </p:childTnLst>
                                </p:cTn>
                              </p:par>
                              <p:par>
                                <p:cTn id="62" presetID="4" presetClass="entr" presetSubtype="16" fill="hold"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box(in)">
                                      <p:cBhvr>
                                        <p:cTn id="64" dur="500"/>
                                        <p:tgtEl>
                                          <p:spTgt spid="14"/>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ntr" presetSubtype="16" fill="hold" nodeType="click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box(in)">
                                      <p:cBhvr>
                                        <p:cTn id="69" dur="500"/>
                                        <p:tgtEl>
                                          <p:spTgt spid="15"/>
                                        </p:tgtEl>
                                      </p:cBhvr>
                                    </p:animEffect>
                                  </p:childTnLst>
                                </p:cTn>
                              </p:par>
                              <p:par>
                                <p:cTn id="70" presetID="4" presetClass="entr" presetSubtype="16" fill="hold" grpId="0" nodeType="withEffect">
                                  <p:stCondLst>
                                    <p:cond delay="0"/>
                                  </p:stCondLst>
                                  <p:childTnLst>
                                    <p:set>
                                      <p:cBhvr>
                                        <p:cTn id="71" dur="1" fill="hold">
                                          <p:stCondLst>
                                            <p:cond delay="0"/>
                                          </p:stCondLst>
                                        </p:cTn>
                                        <p:tgtEl>
                                          <p:spTgt spid="406598"/>
                                        </p:tgtEl>
                                        <p:attrNameLst>
                                          <p:attrName>style.visibility</p:attrName>
                                        </p:attrNameLst>
                                      </p:cBhvr>
                                      <p:to>
                                        <p:strVal val="visible"/>
                                      </p:to>
                                    </p:set>
                                    <p:animEffect transition="in" filter="box(in)">
                                      <p:cBhvr>
                                        <p:cTn id="72" dur="500"/>
                                        <p:tgtEl>
                                          <p:spTgt spid="406598"/>
                                        </p:tgtEl>
                                      </p:cBhvr>
                                    </p:animEffect>
                                  </p:childTnLst>
                                </p:cTn>
                              </p:par>
                              <p:par>
                                <p:cTn id="73" presetID="1" presetClass="entr" presetSubtype="0" fill="hold" grpId="0" nodeType="withEffect">
                                  <p:stCondLst>
                                    <p:cond delay="0"/>
                                  </p:stCondLst>
                                  <p:childTnLst>
                                    <p:set>
                                      <p:cBhvr>
                                        <p:cTn id="74" dur="1" fill="hold">
                                          <p:stCondLst>
                                            <p:cond delay="0"/>
                                          </p:stCondLst>
                                        </p:cTn>
                                        <p:tgtEl>
                                          <p:spTgt spid="406616"/>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406560"/>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406591"/>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40661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06618"/>
                                        </p:tgtEl>
                                        <p:attrNameLst>
                                          <p:attrName>style.visibility</p:attrName>
                                        </p:attrNameLst>
                                      </p:cBhvr>
                                      <p:to>
                                        <p:strVal val="visible"/>
                                      </p:to>
                                    </p:set>
                                  </p:childTnLst>
                                </p:cTn>
                              </p:par>
                              <p:par>
                                <p:cTn id="83" presetID="1" presetClass="exit" presetSubtype="0" fill="hold" grpId="1" nodeType="withEffect">
                                  <p:stCondLst>
                                    <p:cond delay="0"/>
                                  </p:stCondLst>
                                  <p:childTnLst>
                                    <p:set>
                                      <p:cBhvr>
                                        <p:cTn id="84" dur="1" fill="hold">
                                          <p:stCondLst>
                                            <p:cond delay="0"/>
                                          </p:stCondLst>
                                        </p:cTn>
                                        <p:tgtEl>
                                          <p:spTgt spid="406592"/>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4" presetClass="entr" presetSubtype="16" fill="hold" nodeType="clickEffect">
                                  <p:stCondLst>
                                    <p:cond delay="0"/>
                                  </p:stCondLst>
                                  <p:childTnLst>
                                    <p:set>
                                      <p:cBhvr>
                                        <p:cTn id="88" dur="1" fill="hold">
                                          <p:stCondLst>
                                            <p:cond delay="0"/>
                                          </p:stCondLst>
                                        </p:cTn>
                                        <p:tgtEl>
                                          <p:spTgt spid="12"/>
                                        </p:tgtEl>
                                        <p:attrNameLst>
                                          <p:attrName>style.visibility</p:attrName>
                                        </p:attrNameLst>
                                      </p:cBhvr>
                                      <p:to>
                                        <p:strVal val="visible"/>
                                      </p:to>
                                    </p:set>
                                    <p:animEffect transition="in" filter="box(in)">
                                      <p:cBhvr>
                                        <p:cTn id="89" dur="500"/>
                                        <p:tgtEl>
                                          <p:spTgt spid="12"/>
                                        </p:tgtEl>
                                      </p:cBhvr>
                                    </p:animEffect>
                                  </p:childTnLst>
                                </p:cTn>
                              </p:par>
                              <p:par>
                                <p:cTn id="90" presetID="1" presetClass="exit" presetSubtype="0" fill="hold" grpId="1" nodeType="withEffect">
                                  <p:stCondLst>
                                    <p:cond delay="0"/>
                                  </p:stCondLst>
                                  <p:childTnLst>
                                    <p:set>
                                      <p:cBhvr>
                                        <p:cTn id="91" dur="1" fill="hold">
                                          <p:stCondLst>
                                            <p:cond delay="0"/>
                                          </p:stCondLst>
                                        </p:cTn>
                                        <p:tgtEl>
                                          <p:spTgt spid="406555"/>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4" presetClass="entr" presetSubtype="16" fill="hold" nodeType="clickEffect">
                                  <p:stCondLst>
                                    <p:cond delay="0"/>
                                  </p:stCondLst>
                                  <p:childTnLst>
                                    <p:set>
                                      <p:cBhvr>
                                        <p:cTn id="95" dur="1" fill="hold">
                                          <p:stCondLst>
                                            <p:cond delay="0"/>
                                          </p:stCondLst>
                                        </p:cTn>
                                        <p:tgtEl>
                                          <p:spTgt spid="17"/>
                                        </p:tgtEl>
                                        <p:attrNameLst>
                                          <p:attrName>style.visibility</p:attrName>
                                        </p:attrNameLst>
                                      </p:cBhvr>
                                      <p:to>
                                        <p:strVal val="visible"/>
                                      </p:to>
                                    </p:set>
                                    <p:animEffect transition="in" filter="box(in)">
                                      <p:cBhvr>
                                        <p:cTn id="96" dur="500"/>
                                        <p:tgtEl>
                                          <p:spTgt spid="17"/>
                                        </p:tgtEl>
                                      </p:cBhvr>
                                    </p:animEffect>
                                  </p:childTnLst>
                                </p:cTn>
                              </p:par>
                              <p:par>
                                <p:cTn id="97" presetID="4" presetClass="entr" presetSubtype="16" fill="hold" grpId="0" nodeType="withEffect">
                                  <p:stCondLst>
                                    <p:cond delay="0"/>
                                  </p:stCondLst>
                                  <p:childTnLst>
                                    <p:set>
                                      <p:cBhvr>
                                        <p:cTn id="98" dur="1" fill="hold">
                                          <p:stCondLst>
                                            <p:cond delay="0"/>
                                          </p:stCondLst>
                                        </p:cTn>
                                        <p:tgtEl>
                                          <p:spTgt spid="406612"/>
                                        </p:tgtEl>
                                        <p:attrNameLst>
                                          <p:attrName>style.visibility</p:attrName>
                                        </p:attrNameLst>
                                      </p:cBhvr>
                                      <p:to>
                                        <p:strVal val="visible"/>
                                      </p:to>
                                    </p:set>
                                    <p:animEffect transition="in" filter="box(in)">
                                      <p:cBhvr>
                                        <p:cTn id="99" dur="500"/>
                                        <p:tgtEl>
                                          <p:spTgt spid="406612"/>
                                        </p:tgtEl>
                                      </p:cBhvr>
                                    </p:animEffect>
                                  </p:childTnLst>
                                </p:cTn>
                              </p:par>
                            </p:childTnLst>
                          </p:cTn>
                        </p:par>
                      </p:childTnLst>
                    </p:cTn>
                  </p:par>
                  <p:par>
                    <p:cTn id="100" fill="hold">
                      <p:stCondLst>
                        <p:cond delay="indefinite"/>
                      </p:stCondLst>
                      <p:childTnLst>
                        <p:par>
                          <p:cTn id="101" fill="hold">
                            <p:stCondLst>
                              <p:cond delay="0"/>
                            </p:stCondLst>
                            <p:childTnLst>
                              <p:par>
                                <p:cTn id="102" presetID="4" presetClass="entr" presetSubtype="16" fill="hold" nodeType="clickEffect">
                                  <p:stCondLst>
                                    <p:cond delay="0"/>
                                  </p:stCondLst>
                                  <p:childTnLst>
                                    <p:set>
                                      <p:cBhvr>
                                        <p:cTn id="103" dur="1" fill="hold">
                                          <p:stCondLst>
                                            <p:cond delay="0"/>
                                          </p:stCondLst>
                                        </p:cTn>
                                        <p:tgtEl>
                                          <p:spTgt spid="16"/>
                                        </p:tgtEl>
                                        <p:attrNameLst>
                                          <p:attrName>style.visibility</p:attrName>
                                        </p:attrNameLst>
                                      </p:cBhvr>
                                      <p:to>
                                        <p:strVal val="visible"/>
                                      </p:to>
                                    </p:set>
                                    <p:animEffect transition="in" filter="box(in)">
                                      <p:cBhvr>
                                        <p:cTn id="104" dur="500"/>
                                        <p:tgtEl>
                                          <p:spTgt spid="16"/>
                                        </p:tgtEl>
                                      </p:cBhvr>
                                    </p:animEffect>
                                  </p:childTnLst>
                                </p:cTn>
                              </p:par>
                            </p:childTnLst>
                          </p:cTn>
                        </p:par>
                      </p:childTnLst>
                    </p:cTn>
                  </p:par>
                  <p:par>
                    <p:cTn id="105" fill="hold">
                      <p:stCondLst>
                        <p:cond delay="indefinite"/>
                      </p:stCondLst>
                      <p:childTnLst>
                        <p:par>
                          <p:cTn id="106" fill="hold">
                            <p:stCondLst>
                              <p:cond delay="0"/>
                            </p:stCondLst>
                            <p:childTnLst>
                              <p:par>
                                <p:cTn id="107" presetID="4" presetClass="entr" presetSubtype="16" fill="hold" grpId="0" nodeType="clickEffect">
                                  <p:stCondLst>
                                    <p:cond delay="0"/>
                                  </p:stCondLst>
                                  <p:childTnLst>
                                    <p:set>
                                      <p:cBhvr>
                                        <p:cTn id="108" dur="1" fill="hold">
                                          <p:stCondLst>
                                            <p:cond delay="0"/>
                                          </p:stCondLst>
                                        </p:cTn>
                                        <p:tgtEl>
                                          <p:spTgt spid="406602"/>
                                        </p:tgtEl>
                                        <p:attrNameLst>
                                          <p:attrName>style.visibility</p:attrName>
                                        </p:attrNameLst>
                                      </p:cBhvr>
                                      <p:to>
                                        <p:strVal val="visible"/>
                                      </p:to>
                                    </p:set>
                                    <p:animEffect transition="in" filter="box(in)">
                                      <p:cBhvr>
                                        <p:cTn id="109" dur="500"/>
                                        <p:tgtEl>
                                          <p:spTgt spid="406602"/>
                                        </p:tgtEl>
                                      </p:cBhvr>
                                    </p:animEffect>
                                  </p:childTnLst>
                                </p:cTn>
                              </p:par>
                              <p:par>
                                <p:cTn id="110" presetID="4" presetClass="entr" presetSubtype="16" fill="hold" nodeType="withEffect">
                                  <p:stCondLst>
                                    <p:cond delay="0"/>
                                  </p:stCondLst>
                                  <p:childTnLst>
                                    <p:set>
                                      <p:cBhvr>
                                        <p:cTn id="111" dur="1" fill="hold">
                                          <p:stCondLst>
                                            <p:cond delay="0"/>
                                          </p:stCondLst>
                                        </p:cTn>
                                        <p:tgtEl>
                                          <p:spTgt spid="13"/>
                                        </p:tgtEl>
                                        <p:attrNameLst>
                                          <p:attrName>style.visibility</p:attrName>
                                        </p:attrNameLst>
                                      </p:cBhvr>
                                      <p:to>
                                        <p:strVal val="visible"/>
                                      </p:to>
                                    </p:set>
                                    <p:animEffect transition="in" filter="box(in)">
                                      <p:cBhvr>
                                        <p:cTn id="1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47" grpId="0"/>
      <p:bldP spid="406551" grpId="0" build="p"/>
      <p:bldP spid="406553" grpId="0"/>
      <p:bldP spid="406554" grpId="0"/>
      <p:bldP spid="406555" grpId="0"/>
      <p:bldP spid="406555" grpId="1"/>
      <p:bldP spid="406556" grpId="0"/>
      <p:bldP spid="406556" grpId="1"/>
      <p:bldP spid="406557" grpId="0" animBg="1"/>
      <p:bldP spid="406591" grpId="0" animBg="1"/>
      <p:bldP spid="406591" grpId="1" animBg="1"/>
      <p:bldP spid="406592" grpId="0" animBg="1"/>
      <p:bldP spid="406592" grpId="1" animBg="1"/>
      <p:bldP spid="406593" grpId="0" animBg="1"/>
      <p:bldP spid="406594" grpId="0"/>
      <p:bldP spid="406598" grpId="0"/>
      <p:bldP spid="406602" grpId="0"/>
      <p:bldP spid="406612" grpId="0"/>
      <p:bldP spid="406616" grpId="0" animBg="1"/>
      <p:bldP spid="406617" grpId="0" animBg="1"/>
      <p:bldP spid="40661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Text Box 2"/>
          <p:cNvSpPr txBox="1"/>
          <p:nvPr/>
        </p:nvSpPr>
        <p:spPr>
          <a:xfrm>
            <a:off x="611188" y="188913"/>
            <a:ext cx="7848600" cy="701675"/>
          </a:xfrm>
          <a:prstGeom prst="rect">
            <a:avLst/>
          </a:prstGeom>
          <a:noFill/>
          <a:ln w="9525">
            <a:noFill/>
          </a:ln>
        </p:spPr>
        <p:txBody>
          <a:bodyPr>
            <a:spAutoFit/>
          </a:bodyPr>
          <a:p>
            <a:pPr algn="l">
              <a:spcBef>
                <a:spcPct val="0"/>
              </a:spcBef>
            </a:pPr>
            <a:r>
              <a:rPr lang="zh-CN" altLang="en-US" sz="4000" dirty="0">
                <a:solidFill>
                  <a:schemeClr val="tx2"/>
                </a:solidFill>
                <a:latin typeface="Arial" panose="020B0604020202020204" pitchFamily="34" charset="0"/>
              </a:rPr>
              <a:t>三</a:t>
            </a:r>
            <a:r>
              <a:rPr lang="en-US" altLang="zh-CN" sz="4000" dirty="0">
                <a:solidFill>
                  <a:schemeClr val="tx2"/>
                </a:solidFill>
                <a:latin typeface="Arial" panose="020B0604020202020204" pitchFamily="34" charset="0"/>
              </a:rPr>
              <a:t>. </a:t>
            </a:r>
            <a:r>
              <a:rPr lang="zh-CN" altLang="en-US" sz="4000" dirty="0">
                <a:solidFill>
                  <a:schemeClr val="tx2"/>
                </a:solidFill>
                <a:latin typeface="Arial" panose="020B0604020202020204" pitchFamily="34" charset="0"/>
              </a:rPr>
              <a:t>动态分区分配</a:t>
            </a:r>
            <a:endParaRPr lang="zh-CN" altLang="en-US" sz="4000" dirty="0">
              <a:solidFill>
                <a:schemeClr val="tx2"/>
              </a:solidFill>
              <a:latin typeface="Arial" panose="020B0604020202020204" pitchFamily="34" charset="0"/>
            </a:endParaRPr>
          </a:p>
        </p:txBody>
      </p:sp>
      <p:sp>
        <p:nvSpPr>
          <p:cNvPr id="343043" name="Text Box 3"/>
          <p:cNvSpPr txBox="1"/>
          <p:nvPr/>
        </p:nvSpPr>
        <p:spPr>
          <a:xfrm>
            <a:off x="539750" y="1125538"/>
            <a:ext cx="7931150" cy="3197225"/>
          </a:xfrm>
          <a:prstGeom prst="rect">
            <a:avLst/>
          </a:prstGeom>
          <a:noFill/>
          <a:ln w="9525">
            <a:noFill/>
          </a:ln>
        </p:spPr>
        <p:txBody>
          <a:bodyPr lIns="87273" tIns="43636" rIns="87273" bIns="43636">
            <a:spAutoFit/>
          </a:bodyPr>
          <a:p>
            <a:pPr marL="609600" indent="-609600" algn="just" defTabSz="873125"/>
            <a:r>
              <a:rPr lang="en-US" altLang="zh-CN" sz="3600" dirty="0">
                <a:solidFill>
                  <a:srgbClr val="017DED"/>
                </a:solidFill>
                <a:latin typeface="Times New Roman" panose="02020603050405020304" pitchFamily="18" charset="0"/>
              </a:rPr>
              <a:t>3. </a:t>
            </a:r>
            <a:r>
              <a:rPr lang="zh-CN" altLang="en-US" sz="3600" dirty="0">
                <a:solidFill>
                  <a:srgbClr val="017DED"/>
                </a:solidFill>
                <a:latin typeface="Times New Roman" panose="02020603050405020304" pitchFamily="18" charset="0"/>
              </a:rPr>
              <a:t>分区分配算法：</a:t>
            </a:r>
            <a:endParaRPr lang="zh-CN" altLang="en-US" sz="3600" dirty="0">
              <a:solidFill>
                <a:srgbClr val="017DED"/>
              </a:solidFill>
              <a:latin typeface="Times New Roman" panose="02020603050405020304" pitchFamily="18" charset="0"/>
            </a:endParaRPr>
          </a:p>
          <a:p>
            <a:pPr marL="609600" indent="-609600" algn="just" defTabSz="873125"/>
            <a:r>
              <a:rPr lang="zh-CN" altLang="en-US" sz="3200" dirty="0">
                <a:latin typeface="Arial" panose="020B0604020202020204" pitchFamily="34" charset="0"/>
              </a:rPr>
              <a:t>（</a:t>
            </a:r>
            <a:r>
              <a:rPr lang="en-US" altLang="zh-CN" sz="3200" dirty="0">
                <a:latin typeface="Arial" panose="020B0604020202020204" pitchFamily="34" charset="0"/>
              </a:rPr>
              <a:t>4</a:t>
            </a:r>
            <a:r>
              <a:rPr lang="zh-CN" altLang="en-US" sz="3200" dirty="0">
                <a:latin typeface="Arial" panose="020B0604020202020204" pitchFamily="34" charset="0"/>
              </a:rPr>
              <a:t>）</a:t>
            </a:r>
            <a:r>
              <a:rPr lang="zh-CN" altLang="en-US" sz="3200" dirty="0">
                <a:solidFill>
                  <a:schemeClr val="tx2"/>
                </a:solidFill>
                <a:latin typeface="Arial" panose="020B0604020202020204" pitchFamily="34" charset="0"/>
              </a:rPr>
              <a:t>最坏适应算法：</a:t>
            </a:r>
            <a:endParaRPr lang="zh-CN" altLang="en-US" sz="3200" dirty="0">
              <a:solidFill>
                <a:schemeClr val="tx2"/>
              </a:solidFill>
              <a:latin typeface="Arial" panose="020B0604020202020204" pitchFamily="34" charset="0"/>
            </a:endParaRPr>
          </a:p>
          <a:p>
            <a:pPr marL="609600" indent="-609600" algn="just" defTabSz="873125"/>
            <a:r>
              <a:rPr lang="zh-CN" altLang="en-US" sz="2800" dirty="0">
                <a:latin typeface="Arial" panose="020B0604020202020204" pitchFamily="34" charset="0"/>
              </a:rPr>
              <a:t>    空闲分区按</a:t>
            </a:r>
            <a:r>
              <a:rPr lang="zh-CN" altLang="en-US" sz="2800" dirty="0">
                <a:solidFill>
                  <a:srgbClr val="009900"/>
                </a:solidFill>
                <a:latin typeface="Arial" panose="020B0604020202020204" pitchFamily="34" charset="0"/>
              </a:rPr>
              <a:t>大小递减</a:t>
            </a:r>
            <a:r>
              <a:rPr lang="zh-CN" altLang="en-US" sz="2800" dirty="0">
                <a:latin typeface="Arial" panose="020B0604020202020204" pitchFamily="34" charset="0"/>
              </a:rPr>
              <a:t>的次序排列</a:t>
            </a:r>
            <a:endParaRPr lang="zh-CN" altLang="en-US" sz="2800" dirty="0">
              <a:latin typeface="Arial" panose="020B0604020202020204" pitchFamily="34" charset="0"/>
            </a:endParaRPr>
          </a:p>
          <a:p>
            <a:pPr marL="609600" indent="-609600" algn="just" defTabSz="873125"/>
            <a:r>
              <a:rPr lang="zh-CN" altLang="en-US" sz="2800" dirty="0">
                <a:latin typeface="Arial" panose="020B0604020202020204" pitchFamily="34" charset="0"/>
              </a:rPr>
              <a:t>    </a:t>
            </a:r>
            <a:r>
              <a:rPr lang="zh-CN" altLang="en-US" sz="2800" dirty="0">
                <a:solidFill>
                  <a:schemeClr val="tx2"/>
                </a:solidFill>
                <a:latin typeface="Arial" panose="020B0604020202020204" pitchFamily="34" charset="0"/>
              </a:rPr>
              <a:t>特点：</a:t>
            </a:r>
            <a:r>
              <a:rPr lang="zh-CN" altLang="en-US" sz="2800" dirty="0">
                <a:latin typeface="Arial" panose="020B0604020202020204" pitchFamily="34" charset="0"/>
              </a:rPr>
              <a:t>不容易留下大分区。</a:t>
            </a:r>
            <a:endParaRPr lang="zh-CN" altLang="en-US" sz="2800" dirty="0">
              <a:solidFill>
                <a:schemeClr val="tx2"/>
              </a:solidFill>
              <a:latin typeface="Arial" panose="020B0604020202020204" pitchFamily="34" charset="0"/>
            </a:endParaRPr>
          </a:p>
          <a:p>
            <a:pPr marL="609600" indent="-609600" algn="just" defTabSz="873125"/>
            <a:endParaRPr lang="zh-CN" altLang="en-US" dirty="0">
              <a:solidFill>
                <a:schemeClr val="tx2"/>
              </a:solidFill>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43043">
                                            <p:txEl>
                                              <p:charRg st="22" end="41"/>
                                            </p:txEl>
                                          </p:spTgt>
                                        </p:tgtEl>
                                        <p:attrNameLst>
                                          <p:attrName>style.visibility</p:attrName>
                                        </p:attrNameLst>
                                      </p:cBhvr>
                                      <p:to>
                                        <p:strVal val="visible"/>
                                      </p:to>
                                    </p:set>
                                    <p:animEffect transition="in" filter="box(in)">
                                      <p:cBhvr>
                                        <p:cTn id="7" dur="500"/>
                                        <p:tgtEl>
                                          <p:spTgt spid="343043">
                                            <p:txEl>
                                              <p:charRg st="22" end="4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43043">
                                            <p:txEl>
                                              <p:charRg st="41" end="58"/>
                                            </p:txEl>
                                          </p:spTgt>
                                        </p:tgtEl>
                                        <p:attrNameLst>
                                          <p:attrName>style.visibility</p:attrName>
                                        </p:attrNameLst>
                                      </p:cBhvr>
                                      <p:to>
                                        <p:strVal val="visible"/>
                                      </p:to>
                                    </p:set>
                                    <p:animEffect transition="in" filter="box(in)">
                                      <p:cBhvr>
                                        <p:cTn id="10" dur="500"/>
                                        <p:tgtEl>
                                          <p:spTgt spid="343043">
                                            <p:txEl>
                                              <p:charRg st="41" end="5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3"/>
          <p:cNvSpPr/>
          <p:nvPr/>
        </p:nvSpPr>
        <p:spPr>
          <a:xfrm>
            <a:off x="609600" y="1371600"/>
            <a:ext cx="8001000" cy="609600"/>
          </a:xfrm>
          <a:prstGeom prst="rect">
            <a:avLst/>
          </a:prstGeom>
          <a:solidFill>
            <a:schemeClr val="bg1"/>
          </a:solidFill>
          <a:ln w="9525">
            <a:noFill/>
          </a:ln>
        </p:spPr>
        <p:txBody>
          <a:bodyPr wrap="none" anchor="ctr"/>
          <a:p>
            <a:pPr algn="l">
              <a:spcBef>
                <a:spcPct val="0"/>
              </a:spcBef>
            </a:pPr>
            <a:endParaRPr lang="zh-CN" altLang="en-US" sz="2000" b="0" dirty="0">
              <a:latin typeface="Tahoma" panose="020B0604030504040204" pitchFamily="34" charset="0"/>
            </a:endParaRPr>
          </a:p>
        </p:txBody>
      </p:sp>
      <p:grpSp>
        <p:nvGrpSpPr>
          <p:cNvPr id="51203" name="Group 4"/>
          <p:cNvGrpSpPr/>
          <p:nvPr/>
        </p:nvGrpSpPr>
        <p:grpSpPr>
          <a:xfrm>
            <a:off x="5867400" y="0"/>
            <a:ext cx="1181100" cy="3473450"/>
            <a:chOff x="3889" y="383"/>
            <a:chExt cx="558" cy="2143"/>
          </a:xfrm>
        </p:grpSpPr>
        <p:sp>
          <p:nvSpPr>
            <p:cNvPr id="51277" name="Text Box 5"/>
            <p:cNvSpPr txBox="1"/>
            <p:nvPr/>
          </p:nvSpPr>
          <p:spPr>
            <a:xfrm>
              <a:off x="3912" y="2244"/>
              <a:ext cx="535" cy="282"/>
            </a:xfrm>
            <a:prstGeom prst="rect">
              <a:avLst/>
            </a:prstGeom>
            <a:noFill/>
            <a:ln w="9525">
              <a:noFill/>
            </a:ln>
          </p:spPr>
          <p:txBody>
            <a:bodyPr wrap="none">
              <a:spAutoFit/>
            </a:bodyPr>
            <a:p>
              <a:pPr algn="l"/>
              <a:r>
                <a:rPr lang="en-US" altLang="zh-CN" dirty="0">
                  <a:latin typeface="Times New Roman" panose="02020603050405020304" pitchFamily="18" charset="0"/>
                </a:rPr>
                <a:t>256K-1</a:t>
              </a:r>
              <a:endParaRPr lang="en-US" altLang="zh-CN" dirty="0">
                <a:latin typeface="Times New Roman" panose="02020603050405020304" pitchFamily="18" charset="0"/>
              </a:endParaRPr>
            </a:p>
          </p:txBody>
        </p:sp>
        <p:grpSp>
          <p:nvGrpSpPr>
            <p:cNvPr id="51278" name="Group 6"/>
            <p:cNvGrpSpPr/>
            <p:nvPr/>
          </p:nvGrpSpPr>
          <p:grpSpPr>
            <a:xfrm>
              <a:off x="3889" y="383"/>
              <a:ext cx="511" cy="2054"/>
              <a:chOff x="3889" y="428"/>
              <a:chExt cx="511" cy="2054"/>
            </a:xfrm>
          </p:grpSpPr>
          <p:sp>
            <p:nvSpPr>
              <p:cNvPr id="51279" name="Text Box 7"/>
              <p:cNvSpPr txBox="1"/>
              <p:nvPr/>
            </p:nvSpPr>
            <p:spPr>
              <a:xfrm>
                <a:off x="4058" y="640"/>
                <a:ext cx="342" cy="282"/>
              </a:xfrm>
              <a:prstGeom prst="rect">
                <a:avLst/>
              </a:prstGeom>
              <a:noFill/>
              <a:ln w="9525">
                <a:noFill/>
              </a:ln>
            </p:spPr>
            <p:txBody>
              <a:bodyPr wrap="none">
                <a:spAutoFit/>
              </a:bodyPr>
              <a:p>
                <a:r>
                  <a:rPr lang="en-US" altLang="zh-CN" dirty="0">
                    <a:latin typeface="Times New Roman" panose="02020603050405020304" pitchFamily="18" charset="0"/>
                  </a:rPr>
                  <a:t>20K</a:t>
                </a:r>
                <a:endParaRPr lang="en-US" altLang="zh-CN" dirty="0">
                  <a:latin typeface="Times New Roman" panose="02020603050405020304" pitchFamily="18" charset="0"/>
                </a:endParaRPr>
              </a:p>
            </p:txBody>
          </p:sp>
          <p:sp>
            <p:nvSpPr>
              <p:cNvPr id="51280" name="Text Box 8"/>
              <p:cNvSpPr txBox="1"/>
              <p:nvPr/>
            </p:nvSpPr>
            <p:spPr>
              <a:xfrm>
                <a:off x="3968" y="1026"/>
                <a:ext cx="414" cy="283"/>
              </a:xfrm>
              <a:prstGeom prst="rect">
                <a:avLst/>
              </a:prstGeom>
              <a:noFill/>
              <a:ln w="9525">
                <a:noFill/>
              </a:ln>
            </p:spPr>
            <p:txBody>
              <a:bodyPr wrap="none">
                <a:spAutoFit/>
              </a:bodyPr>
              <a:p>
                <a:r>
                  <a:rPr lang="en-US" altLang="zh-CN" dirty="0">
                    <a:latin typeface="Times New Roman" panose="02020603050405020304" pitchFamily="18" charset="0"/>
                  </a:rPr>
                  <a:t>100K</a:t>
                </a:r>
                <a:endParaRPr lang="en-US" altLang="zh-CN" dirty="0">
                  <a:latin typeface="Times New Roman" panose="02020603050405020304" pitchFamily="18" charset="0"/>
                </a:endParaRPr>
              </a:p>
            </p:txBody>
          </p:sp>
          <p:sp>
            <p:nvSpPr>
              <p:cNvPr id="51281" name="Text Box 9"/>
              <p:cNvSpPr txBox="1"/>
              <p:nvPr/>
            </p:nvSpPr>
            <p:spPr>
              <a:xfrm>
                <a:off x="3956" y="1480"/>
                <a:ext cx="435" cy="282"/>
              </a:xfrm>
              <a:prstGeom prst="rect">
                <a:avLst/>
              </a:prstGeom>
              <a:noFill/>
              <a:ln w="9525">
                <a:noFill/>
              </a:ln>
            </p:spPr>
            <p:txBody>
              <a:bodyPr>
                <a:spAutoFit/>
              </a:bodyPr>
              <a:p>
                <a:pPr algn="l"/>
                <a:r>
                  <a:rPr lang="en-US" altLang="zh-CN" dirty="0">
                    <a:latin typeface="Times New Roman" panose="02020603050405020304" pitchFamily="18" charset="0"/>
                  </a:rPr>
                  <a:t>160K</a:t>
                </a:r>
                <a:endParaRPr lang="en-US" altLang="zh-CN" dirty="0">
                  <a:latin typeface="Times New Roman" panose="02020603050405020304" pitchFamily="18" charset="0"/>
                </a:endParaRPr>
              </a:p>
            </p:txBody>
          </p:sp>
          <p:sp>
            <p:nvSpPr>
              <p:cNvPr id="51282" name="Text Box 10"/>
              <p:cNvSpPr txBox="1"/>
              <p:nvPr/>
            </p:nvSpPr>
            <p:spPr>
              <a:xfrm>
                <a:off x="3979" y="1926"/>
                <a:ext cx="415" cy="282"/>
              </a:xfrm>
              <a:prstGeom prst="rect">
                <a:avLst/>
              </a:prstGeom>
              <a:noFill/>
              <a:ln w="9525">
                <a:noFill/>
              </a:ln>
            </p:spPr>
            <p:txBody>
              <a:bodyPr wrap="none">
                <a:spAutoFit/>
              </a:bodyPr>
              <a:p>
                <a:pPr algn="l"/>
                <a:r>
                  <a:rPr lang="en-US" altLang="zh-CN" dirty="0">
                    <a:latin typeface="Times New Roman" panose="02020603050405020304" pitchFamily="18" charset="0"/>
                  </a:rPr>
                  <a:t>210K</a:t>
                </a:r>
                <a:endParaRPr lang="en-US" altLang="zh-CN" dirty="0">
                  <a:latin typeface="Times New Roman" panose="02020603050405020304" pitchFamily="18" charset="0"/>
                </a:endParaRPr>
              </a:p>
            </p:txBody>
          </p:sp>
          <p:sp>
            <p:nvSpPr>
              <p:cNvPr id="51283" name="Text Box 11"/>
              <p:cNvSpPr txBox="1"/>
              <p:nvPr/>
            </p:nvSpPr>
            <p:spPr>
              <a:xfrm>
                <a:off x="3889" y="2200"/>
                <a:ext cx="454" cy="282"/>
              </a:xfrm>
              <a:prstGeom prst="rect">
                <a:avLst/>
              </a:prstGeom>
              <a:noFill/>
              <a:ln w="9525">
                <a:noFill/>
              </a:ln>
            </p:spPr>
            <p:txBody>
              <a:bodyPr>
                <a:spAutoFit/>
              </a:bodyPr>
              <a:p>
                <a:pPr algn="l"/>
                <a:endParaRPr lang="zh-CN" altLang="en-US" dirty="0">
                  <a:latin typeface="Times New Roman" panose="02020603050405020304" pitchFamily="18" charset="0"/>
                </a:endParaRPr>
              </a:p>
            </p:txBody>
          </p:sp>
          <p:sp>
            <p:nvSpPr>
              <p:cNvPr id="51284" name="Text Box 12"/>
              <p:cNvSpPr txBox="1"/>
              <p:nvPr/>
            </p:nvSpPr>
            <p:spPr>
              <a:xfrm>
                <a:off x="4048" y="428"/>
                <a:ext cx="317" cy="282"/>
              </a:xfrm>
              <a:prstGeom prst="rect">
                <a:avLst/>
              </a:prstGeom>
              <a:noFill/>
              <a:ln w="9525">
                <a:noFill/>
              </a:ln>
            </p:spPr>
            <p:txBody>
              <a:bodyPr>
                <a:spAutoFit/>
              </a:bodyPr>
              <a:p>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grpSp>
      </p:grpSp>
      <p:grpSp>
        <p:nvGrpSpPr>
          <p:cNvPr id="51204" name="Group 17"/>
          <p:cNvGrpSpPr/>
          <p:nvPr/>
        </p:nvGrpSpPr>
        <p:grpSpPr>
          <a:xfrm>
            <a:off x="7019925" y="188913"/>
            <a:ext cx="1728788" cy="3168650"/>
            <a:chOff x="4443" y="566"/>
            <a:chExt cx="816" cy="1786"/>
          </a:xfrm>
        </p:grpSpPr>
        <p:grpSp>
          <p:nvGrpSpPr>
            <p:cNvPr id="51260" name="Group 18"/>
            <p:cNvGrpSpPr/>
            <p:nvPr/>
          </p:nvGrpSpPr>
          <p:grpSpPr>
            <a:xfrm>
              <a:off x="4443" y="576"/>
              <a:ext cx="816" cy="1776"/>
              <a:chOff x="4368" y="528"/>
              <a:chExt cx="816" cy="1776"/>
            </a:xfrm>
          </p:grpSpPr>
          <p:sp>
            <p:nvSpPr>
              <p:cNvPr id="51269" name="Rectangle 19"/>
              <p:cNvSpPr/>
              <p:nvPr/>
            </p:nvSpPr>
            <p:spPr>
              <a:xfrm>
                <a:off x="4368" y="528"/>
                <a:ext cx="816" cy="192"/>
              </a:xfrm>
              <a:prstGeom prst="rect">
                <a:avLst/>
              </a:prstGeom>
              <a:solidFill>
                <a:srgbClr val="33CCCC"/>
              </a:solidFill>
              <a:ln w="9525" cap="flat" cmpd="sng">
                <a:solidFill>
                  <a:schemeClr val="bg2"/>
                </a:solidFill>
                <a:prstDash val="solid"/>
                <a:miter/>
                <a:headEnd type="none" w="med" len="med"/>
                <a:tailEnd type="none" w="med" len="med"/>
              </a:ln>
            </p:spPr>
            <p:txBody>
              <a:bodyPr wrap="none" anchor="ctr"/>
              <a:p>
                <a:pPr algn="l">
                  <a:spcBef>
                    <a:spcPct val="0"/>
                  </a:spcBef>
                </a:pPr>
                <a:endParaRPr lang="zh-CN" altLang="en-US" dirty="0">
                  <a:latin typeface="Tahoma" panose="020B0604030504040204" pitchFamily="34" charset="0"/>
                </a:endParaRPr>
              </a:p>
            </p:txBody>
          </p:sp>
          <p:sp>
            <p:nvSpPr>
              <p:cNvPr id="51270" name="Rectangle 20" descr="深色上对角线"/>
              <p:cNvSpPr/>
              <p:nvPr/>
            </p:nvSpPr>
            <p:spPr>
              <a:xfrm>
                <a:off x="4368" y="720"/>
                <a:ext cx="816" cy="192"/>
              </a:xfrm>
              <a:prstGeom prst="rect">
                <a:avLst/>
              </a:prstGeom>
              <a:pattFill prst="dkUpDiag">
                <a:fgClr>
                  <a:srgbClr val="00FFFF"/>
                </a:fgClr>
                <a:bgClr>
                  <a:srgbClr val="FFFFFF"/>
                </a:bgClr>
              </a:pattFill>
              <a:ln w="9525" cap="flat" cmpd="sng">
                <a:solidFill>
                  <a:schemeClr val="bg2"/>
                </a:solidFill>
                <a:prstDash val="solid"/>
                <a:miter/>
                <a:headEnd type="none" w="med" len="med"/>
                <a:tailEnd type="none" w="med" len="med"/>
              </a:ln>
            </p:spPr>
            <p:txBody>
              <a:bodyPr wrap="none" anchor="ctr"/>
              <a:p>
                <a:pPr algn="l">
                  <a:spcBef>
                    <a:spcPct val="0"/>
                  </a:spcBef>
                </a:pPr>
                <a:endParaRPr lang="zh-CN" altLang="en-US" dirty="0">
                  <a:latin typeface="Tahoma" panose="020B0604030504040204" pitchFamily="34" charset="0"/>
                </a:endParaRPr>
              </a:p>
            </p:txBody>
          </p:sp>
          <p:sp>
            <p:nvSpPr>
              <p:cNvPr id="51271" name="Rectangle 21"/>
              <p:cNvSpPr/>
              <p:nvPr/>
            </p:nvSpPr>
            <p:spPr>
              <a:xfrm>
                <a:off x="4368" y="912"/>
                <a:ext cx="816" cy="192"/>
              </a:xfrm>
              <a:prstGeom prst="rect">
                <a:avLst/>
              </a:prstGeom>
              <a:solidFill>
                <a:srgbClr val="0099CC"/>
              </a:solidFill>
              <a:ln w="9525" cap="flat" cmpd="sng">
                <a:solidFill>
                  <a:schemeClr val="bg2"/>
                </a:solidFill>
                <a:prstDash val="solid"/>
                <a:miter/>
                <a:headEnd type="none" w="med" len="med"/>
                <a:tailEnd type="none" w="med" len="med"/>
              </a:ln>
            </p:spPr>
            <p:txBody>
              <a:bodyPr wrap="none" anchor="ctr"/>
              <a:p>
                <a:pPr algn="l">
                  <a:spcBef>
                    <a:spcPct val="0"/>
                  </a:spcBef>
                </a:pPr>
                <a:endParaRPr lang="zh-CN" altLang="en-US" dirty="0">
                  <a:latin typeface="Tahoma" panose="020B0604030504040204" pitchFamily="34" charset="0"/>
                </a:endParaRPr>
              </a:p>
            </p:txBody>
          </p:sp>
          <p:sp>
            <p:nvSpPr>
              <p:cNvPr id="51272" name="Rectangle 22" descr="深色下对角线"/>
              <p:cNvSpPr/>
              <p:nvPr/>
            </p:nvSpPr>
            <p:spPr>
              <a:xfrm>
                <a:off x="4368" y="1104"/>
                <a:ext cx="816" cy="192"/>
              </a:xfrm>
              <a:prstGeom prst="rect">
                <a:avLst/>
              </a:prstGeom>
              <a:pattFill prst="dkDnDiag">
                <a:fgClr>
                  <a:srgbClr val="00FFFF"/>
                </a:fgClr>
                <a:bgClr>
                  <a:srgbClr val="FFFFFF"/>
                </a:bgClr>
              </a:pattFill>
              <a:ln w="9525" cap="flat" cmpd="sng">
                <a:solidFill>
                  <a:schemeClr val="bg2"/>
                </a:solidFill>
                <a:prstDash val="solid"/>
                <a:miter/>
                <a:headEnd type="none" w="med" len="med"/>
                <a:tailEnd type="none" w="med" len="med"/>
              </a:ln>
            </p:spPr>
            <p:txBody>
              <a:bodyPr wrap="none" anchor="ctr"/>
              <a:p>
                <a:pPr algn="l">
                  <a:spcBef>
                    <a:spcPct val="0"/>
                  </a:spcBef>
                </a:pPr>
                <a:endParaRPr lang="zh-CN" altLang="en-US" dirty="0">
                  <a:latin typeface="Tahoma" panose="020B0604030504040204" pitchFamily="34" charset="0"/>
                </a:endParaRPr>
              </a:p>
            </p:txBody>
          </p:sp>
          <p:sp>
            <p:nvSpPr>
              <p:cNvPr id="51273" name="Rectangle 23"/>
              <p:cNvSpPr/>
              <p:nvPr/>
            </p:nvSpPr>
            <p:spPr>
              <a:xfrm>
                <a:off x="4368" y="1296"/>
                <a:ext cx="816" cy="240"/>
              </a:xfrm>
              <a:prstGeom prst="rect">
                <a:avLst/>
              </a:prstGeom>
              <a:solidFill>
                <a:srgbClr val="0099CC"/>
              </a:solidFill>
              <a:ln w="9525" cap="flat" cmpd="sng">
                <a:solidFill>
                  <a:schemeClr val="bg2"/>
                </a:solidFill>
                <a:prstDash val="solid"/>
                <a:miter/>
                <a:headEnd type="none" w="med" len="med"/>
                <a:tailEnd type="none" w="med" len="med"/>
              </a:ln>
            </p:spPr>
            <p:txBody>
              <a:bodyPr wrap="none" anchor="ctr"/>
              <a:p>
                <a:pPr algn="l">
                  <a:spcBef>
                    <a:spcPct val="0"/>
                  </a:spcBef>
                </a:pPr>
                <a:endParaRPr lang="zh-CN" altLang="en-US" dirty="0">
                  <a:latin typeface="Tahoma" panose="020B0604030504040204" pitchFamily="34" charset="0"/>
                </a:endParaRPr>
              </a:p>
            </p:txBody>
          </p:sp>
          <p:sp>
            <p:nvSpPr>
              <p:cNvPr id="51274" name="Rectangle 24" descr="深色上对角线"/>
              <p:cNvSpPr/>
              <p:nvPr/>
            </p:nvSpPr>
            <p:spPr>
              <a:xfrm>
                <a:off x="4368" y="1536"/>
                <a:ext cx="816" cy="192"/>
              </a:xfrm>
              <a:prstGeom prst="rect">
                <a:avLst/>
              </a:prstGeom>
              <a:pattFill prst="dkUpDiag">
                <a:fgClr>
                  <a:srgbClr val="00FFFF"/>
                </a:fgClr>
                <a:bgClr>
                  <a:srgbClr val="FFFFFF"/>
                </a:bgClr>
              </a:pattFill>
              <a:ln w="9525" cap="flat" cmpd="sng">
                <a:solidFill>
                  <a:schemeClr val="bg2"/>
                </a:solidFill>
                <a:prstDash val="solid"/>
                <a:miter/>
                <a:headEnd type="none" w="med" len="med"/>
                <a:tailEnd type="none" w="med" len="med"/>
              </a:ln>
            </p:spPr>
            <p:txBody>
              <a:bodyPr wrap="none" anchor="ctr"/>
              <a:p>
                <a:pPr algn="l">
                  <a:spcBef>
                    <a:spcPct val="0"/>
                  </a:spcBef>
                </a:pPr>
                <a:endParaRPr lang="zh-CN" altLang="en-US" dirty="0">
                  <a:latin typeface="Tahoma" panose="020B0604030504040204" pitchFamily="34" charset="0"/>
                </a:endParaRPr>
              </a:p>
            </p:txBody>
          </p:sp>
          <p:sp>
            <p:nvSpPr>
              <p:cNvPr id="51275" name="Rectangle 25"/>
              <p:cNvSpPr/>
              <p:nvPr/>
            </p:nvSpPr>
            <p:spPr>
              <a:xfrm>
                <a:off x="4368" y="1728"/>
                <a:ext cx="816" cy="240"/>
              </a:xfrm>
              <a:prstGeom prst="rect">
                <a:avLst/>
              </a:prstGeom>
              <a:solidFill>
                <a:srgbClr val="0099CC"/>
              </a:solidFill>
              <a:ln w="9525" cap="flat" cmpd="sng">
                <a:solidFill>
                  <a:schemeClr val="bg2"/>
                </a:solidFill>
                <a:prstDash val="solid"/>
                <a:miter/>
                <a:headEnd type="none" w="med" len="med"/>
                <a:tailEnd type="none" w="med" len="med"/>
              </a:ln>
            </p:spPr>
            <p:txBody>
              <a:bodyPr wrap="none" anchor="ctr"/>
              <a:p>
                <a:pPr algn="l">
                  <a:spcBef>
                    <a:spcPct val="0"/>
                  </a:spcBef>
                </a:pPr>
                <a:endParaRPr lang="zh-CN" altLang="en-US" dirty="0">
                  <a:latin typeface="Tahoma" panose="020B0604030504040204" pitchFamily="34" charset="0"/>
                </a:endParaRPr>
              </a:p>
            </p:txBody>
          </p:sp>
          <p:sp>
            <p:nvSpPr>
              <p:cNvPr id="51276" name="Rectangle 26" descr="深色下对角线"/>
              <p:cNvSpPr/>
              <p:nvPr/>
            </p:nvSpPr>
            <p:spPr>
              <a:xfrm>
                <a:off x="4368" y="1968"/>
                <a:ext cx="816" cy="336"/>
              </a:xfrm>
              <a:prstGeom prst="rect">
                <a:avLst/>
              </a:prstGeom>
              <a:pattFill prst="dkDnDiag">
                <a:fgClr>
                  <a:srgbClr val="66FFFF"/>
                </a:fgClr>
                <a:bgClr>
                  <a:srgbClr val="FFFFFF"/>
                </a:bgClr>
              </a:pattFill>
              <a:ln w="9525" cap="flat" cmpd="sng">
                <a:solidFill>
                  <a:schemeClr val="bg2"/>
                </a:solidFill>
                <a:prstDash val="solid"/>
                <a:miter/>
                <a:headEnd type="none" w="med" len="med"/>
                <a:tailEnd type="none" w="med" len="med"/>
              </a:ln>
            </p:spPr>
            <p:txBody>
              <a:bodyPr wrap="none" anchor="ctr"/>
              <a:p>
                <a:pPr algn="l">
                  <a:spcBef>
                    <a:spcPct val="0"/>
                  </a:spcBef>
                </a:pPr>
                <a:endParaRPr lang="zh-CN" altLang="en-US" dirty="0">
                  <a:latin typeface="Tahoma" panose="020B0604030504040204" pitchFamily="34" charset="0"/>
                </a:endParaRPr>
              </a:p>
            </p:txBody>
          </p:sp>
        </p:grpSp>
        <p:sp>
          <p:nvSpPr>
            <p:cNvPr id="51261" name="Text Box 27" descr="深色上对角线"/>
            <p:cNvSpPr txBox="1"/>
            <p:nvPr/>
          </p:nvSpPr>
          <p:spPr>
            <a:xfrm>
              <a:off x="4711" y="1582"/>
              <a:ext cx="271" cy="257"/>
            </a:xfrm>
            <a:prstGeom prst="rect">
              <a:avLst/>
            </a:prstGeom>
            <a:noFill/>
            <a:ln w="9525">
              <a:noFill/>
            </a:ln>
          </p:spPr>
          <p:txBody>
            <a:bodyPr wrap="none">
              <a:spAutoFit/>
            </a:bodyPr>
            <a:p>
              <a:r>
                <a:rPr lang="en-US" altLang="zh-CN" dirty="0">
                  <a:latin typeface="Times New Roman" panose="02020603050405020304" pitchFamily="18" charset="0"/>
                </a:rPr>
                <a:t>5K</a:t>
              </a:r>
              <a:endParaRPr lang="en-US" altLang="zh-CN" dirty="0">
                <a:latin typeface="Times New Roman" panose="02020603050405020304" pitchFamily="18" charset="0"/>
              </a:endParaRPr>
            </a:p>
          </p:txBody>
        </p:sp>
        <p:sp>
          <p:nvSpPr>
            <p:cNvPr id="51262" name="Text Box 28" descr="深色上对角线"/>
            <p:cNvSpPr txBox="1"/>
            <p:nvPr/>
          </p:nvSpPr>
          <p:spPr>
            <a:xfrm>
              <a:off x="4674" y="2060"/>
              <a:ext cx="342" cy="258"/>
            </a:xfrm>
            <a:prstGeom prst="rect">
              <a:avLst/>
            </a:prstGeom>
            <a:noFill/>
            <a:ln w="9525">
              <a:noFill/>
            </a:ln>
          </p:spPr>
          <p:txBody>
            <a:bodyPr wrap="none">
              <a:spAutoFit/>
            </a:bodyPr>
            <a:p>
              <a:r>
                <a:rPr lang="en-US" altLang="zh-CN" dirty="0">
                  <a:latin typeface="Times New Roman" panose="02020603050405020304" pitchFamily="18" charset="0"/>
                </a:rPr>
                <a:t>46K</a:t>
              </a:r>
              <a:endParaRPr lang="en-US" altLang="zh-CN" dirty="0">
                <a:latin typeface="Times New Roman" panose="02020603050405020304" pitchFamily="18" charset="0"/>
              </a:endParaRPr>
            </a:p>
          </p:txBody>
        </p:sp>
        <p:sp>
          <p:nvSpPr>
            <p:cNvPr id="51263" name="Text Box 29"/>
            <p:cNvSpPr txBox="1"/>
            <p:nvPr/>
          </p:nvSpPr>
          <p:spPr>
            <a:xfrm>
              <a:off x="4733" y="566"/>
              <a:ext cx="279" cy="258"/>
            </a:xfrm>
            <a:prstGeom prst="rect">
              <a:avLst/>
            </a:prstGeom>
            <a:noFill/>
            <a:ln w="9525">
              <a:noFill/>
            </a:ln>
          </p:spPr>
          <p:txBody>
            <a:bodyPr wrap="none">
              <a:spAutoFit/>
            </a:bodyPr>
            <a:p>
              <a:r>
                <a:rPr lang="en-US" altLang="zh-CN" dirty="0">
                  <a:latin typeface="Times New Roman" panose="02020603050405020304" pitchFamily="18" charset="0"/>
                </a:rPr>
                <a:t>OS</a:t>
              </a:r>
              <a:endParaRPr lang="en-US" altLang="zh-CN" dirty="0">
                <a:latin typeface="Times New Roman" panose="02020603050405020304" pitchFamily="18" charset="0"/>
              </a:endParaRPr>
            </a:p>
          </p:txBody>
        </p:sp>
        <p:sp>
          <p:nvSpPr>
            <p:cNvPr id="51264" name="Text Box 30" descr="深色上对角线"/>
            <p:cNvSpPr txBox="1"/>
            <p:nvPr/>
          </p:nvSpPr>
          <p:spPr>
            <a:xfrm>
              <a:off x="4702" y="768"/>
              <a:ext cx="343" cy="258"/>
            </a:xfrm>
            <a:prstGeom prst="rect">
              <a:avLst/>
            </a:prstGeom>
            <a:noFill/>
            <a:ln w="9525">
              <a:noFill/>
            </a:ln>
          </p:spPr>
          <p:txBody>
            <a:bodyPr wrap="none">
              <a:spAutoFit/>
            </a:bodyPr>
            <a:p>
              <a:r>
                <a:rPr lang="en-US" altLang="zh-CN" dirty="0">
                  <a:latin typeface="Times New Roman" panose="02020603050405020304" pitchFamily="18" charset="0"/>
                </a:rPr>
                <a:t>30K</a:t>
              </a:r>
              <a:endParaRPr lang="en-US" altLang="zh-CN" dirty="0">
                <a:latin typeface="Times New Roman" panose="02020603050405020304" pitchFamily="18" charset="0"/>
              </a:endParaRPr>
            </a:p>
          </p:txBody>
        </p:sp>
        <p:sp>
          <p:nvSpPr>
            <p:cNvPr id="51265" name="Text Box 31" descr="深色上对角线"/>
            <p:cNvSpPr txBox="1"/>
            <p:nvPr/>
          </p:nvSpPr>
          <p:spPr>
            <a:xfrm>
              <a:off x="4676" y="1152"/>
              <a:ext cx="342" cy="258"/>
            </a:xfrm>
            <a:prstGeom prst="rect">
              <a:avLst/>
            </a:prstGeom>
            <a:noFill/>
            <a:ln w="9525">
              <a:noFill/>
            </a:ln>
          </p:spPr>
          <p:txBody>
            <a:bodyPr wrap="none">
              <a:spAutoFit/>
            </a:bodyPr>
            <a:p>
              <a:r>
                <a:rPr lang="en-US" altLang="zh-CN" dirty="0">
                  <a:latin typeface="Times New Roman" panose="02020603050405020304" pitchFamily="18" charset="0"/>
                </a:rPr>
                <a:t>20K</a:t>
              </a:r>
              <a:endParaRPr lang="en-US" altLang="zh-CN" dirty="0">
                <a:latin typeface="Times New Roman" panose="02020603050405020304" pitchFamily="18" charset="0"/>
              </a:endParaRPr>
            </a:p>
          </p:txBody>
        </p:sp>
        <p:sp>
          <p:nvSpPr>
            <p:cNvPr id="51266" name="Text Box 32"/>
            <p:cNvSpPr txBox="1"/>
            <p:nvPr/>
          </p:nvSpPr>
          <p:spPr>
            <a:xfrm>
              <a:off x="4571" y="1776"/>
              <a:ext cx="557" cy="257"/>
            </a:xfrm>
            <a:prstGeom prst="rect">
              <a:avLst/>
            </a:prstGeom>
            <a:noFill/>
            <a:ln w="9525">
              <a:noFill/>
            </a:ln>
          </p:spPr>
          <p:txBody>
            <a:bodyPr>
              <a:spAutoFit/>
            </a:bodyPr>
            <a:p>
              <a:r>
                <a:rPr lang="zh-CN" altLang="en-US" dirty="0">
                  <a:solidFill>
                    <a:schemeClr val="bg1"/>
                  </a:solidFill>
                  <a:latin typeface="Times New Roman" panose="02020603050405020304" pitchFamily="18" charset="0"/>
                  <a:ea typeface="楷体_GB2312" pitchFamily="49" charset="-122"/>
                </a:rPr>
                <a:t> </a:t>
              </a:r>
              <a:r>
                <a:rPr lang="zh-CN" altLang="en-US" dirty="0">
                  <a:solidFill>
                    <a:schemeClr val="bg1"/>
                  </a:solidFill>
                  <a:latin typeface="Times New Roman" panose="02020603050405020304" pitchFamily="18" charset="0"/>
                </a:rPr>
                <a:t>在使用</a:t>
              </a:r>
              <a:endParaRPr lang="zh-CN" altLang="en-US" dirty="0">
                <a:solidFill>
                  <a:schemeClr val="bg1"/>
                </a:solidFill>
                <a:latin typeface="Times New Roman" panose="02020603050405020304" pitchFamily="18" charset="0"/>
              </a:endParaRPr>
            </a:p>
          </p:txBody>
        </p:sp>
        <p:sp>
          <p:nvSpPr>
            <p:cNvPr id="51267" name="Text Box 33"/>
            <p:cNvSpPr txBox="1"/>
            <p:nvPr/>
          </p:nvSpPr>
          <p:spPr>
            <a:xfrm>
              <a:off x="4569" y="1344"/>
              <a:ext cx="557" cy="257"/>
            </a:xfrm>
            <a:prstGeom prst="rect">
              <a:avLst/>
            </a:prstGeom>
            <a:noFill/>
            <a:ln w="9525">
              <a:noFill/>
            </a:ln>
          </p:spPr>
          <p:txBody>
            <a:bodyPr wrap="none">
              <a:spAutoFit/>
            </a:bodyPr>
            <a:p>
              <a:r>
                <a:rPr lang="zh-CN" altLang="en-US" dirty="0">
                  <a:solidFill>
                    <a:schemeClr val="bg1"/>
                  </a:solidFill>
                  <a:latin typeface="Times New Roman" panose="02020603050405020304" pitchFamily="18" charset="0"/>
                  <a:ea typeface="楷体_GB2312" pitchFamily="49" charset="-122"/>
                </a:rPr>
                <a:t> </a:t>
              </a:r>
              <a:r>
                <a:rPr lang="zh-CN" altLang="en-US" dirty="0">
                  <a:solidFill>
                    <a:schemeClr val="bg1"/>
                  </a:solidFill>
                  <a:latin typeface="Times New Roman" panose="02020603050405020304" pitchFamily="18" charset="0"/>
                </a:rPr>
                <a:t>在使用</a:t>
              </a:r>
              <a:endParaRPr lang="zh-CN" altLang="en-US" dirty="0">
                <a:solidFill>
                  <a:schemeClr val="bg1"/>
                </a:solidFill>
                <a:latin typeface="Times New Roman" panose="02020603050405020304" pitchFamily="18" charset="0"/>
              </a:endParaRPr>
            </a:p>
          </p:txBody>
        </p:sp>
        <p:sp>
          <p:nvSpPr>
            <p:cNvPr id="51268" name="Text Box 34"/>
            <p:cNvSpPr txBox="1"/>
            <p:nvPr/>
          </p:nvSpPr>
          <p:spPr>
            <a:xfrm>
              <a:off x="4570" y="952"/>
              <a:ext cx="557" cy="257"/>
            </a:xfrm>
            <a:prstGeom prst="rect">
              <a:avLst/>
            </a:prstGeom>
            <a:noFill/>
            <a:ln w="9525">
              <a:noFill/>
            </a:ln>
          </p:spPr>
          <p:txBody>
            <a:bodyPr rIns="90000">
              <a:spAutoFit/>
            </a:bodyPr>
            <a:p>
              <a:r>
                <a:rPr lang="zh-CN" altLang="en-US" dirty="0">
                  <a:solidFill>
                    <a:schemeClr val="bg1"/>
                  </a:solidFill>
                  <a:latin typeface="Times New Roman" panose="02020603050405020304" pitchFamily="18" charset="0"/>
                  <a:ea typeface="楷体_GB2312" pitchFamily="49" charset="-122"/>
                </a:rPr>
                <a:t> </a:t>
              </a:r>
              <a:r>
                <a:rPr lang="zh-CN" altLang="en-US" dirty="0">
                  <a:solidFill>
                    <a:schemeClr val="bg1"/>
                  </a:solidFill>
                  <a:latin typeface="Times New Roman" panose="02020603050405020304" pitchFamily="18" charset="0"/>
                </a:rPr>
                <a:t>在使用</a:t>
              </a:r>
              <a:endParaRPr lang="zh-CN" altLang="en-US" dirty="0">
                <a:solidFill>
                  <a:schemeClr val="bg1"/>
                </a:solidFill>
                <a:latin typeface="Times New Roman" panose="02020603050405020304" pitchFamily="18" charset="0"/>
              </a:endParaRPr>
            </a:p>
          </p:txBody>
        </p:sp>
      </p:grpSp>
      <p:grpSp>
        <p:nvGrpSpPr>
          <p:cNvPr id="6" name="Group 35"/>
          <p:cNvGrpSpPr/>
          <p:nvPr/>
        </p:nvGrpSpPr>
        <p:grpSpPr>
          <a:xfrm>
            <a:off x="0" y="3860800"/>
            <a:ext cx="8632825" cy="2592388"/>
            <a:chOff x="768" y="2761"/>
            <a:chExt cx="4334" cy="887"/>
          </a:xfrm>
        </p:grpSpPr>
        <p:sp>
          <p:nvSpPr>
            <p:cNvPr id="51210" name="Text Box 36"/>
            <p:cNvSpPr txBox="1"/>
            <p:nvPr/>
          </p:nvSpPr>
          <p:spPr>
            <a:xfrm>
              <a:off x="768" y="2761"/>
              <a:ext cx="576" cy="163"/>
            </a:xfrm>
            <a:prstGeom prst="rect">
              <a:avLst/>
            </a:prstGeom>
            <a:noFill/>
            <a:ln w="19050" cap="flat" cmpd="sng">
              <a:solidFill>
                <a:schemeClr val="hlink"/>
              </a:solidFill>
              <a:prstDash val="solid"/>
              <a:miter/>
              <a:headEnd type="none" w="med" len="med"/>
              <a:tailEnd type="none" w="med" len="med"/>
            </a:ln>
          </p:spPr>
          <p:txBody>
            <a:bodyPr>
              <a:spAutoFit/>
            </a:bodyPr>
            <a:p>
              <a:r>
                <a:rPr lang="en-US" altLang="zh-CN" dirty="0">
                  <a:latin typeface="Times New Roman" panose="02020603050405020304" pitchFamily="18" charset="0"/>
                  <a:ea typeface="楷体_GB2312" pitchFamily="49" charset="-122"/>
                </a:rPr>
                <a:t>210k</a:t>
              </a:r>
              <a:endParaRPr lang="en-US" altLang="zh-CN" dirty="0">
                <a:latin typeface="Times New Roman" panose="02020603050405020304" pitchFamily="18" charset="0"/>
                <a:ea typeface="楷体_GB2312" pitchFamily="49" charset="-122"/>
              </a:endParaRPr>
            </a:p>
          </p:txBody>
        </p:sp>
        <p:grpSp>
          <p:nvGrpSpPr>
            <p:cNvPr id="51211" name="Group 37"/>
            <p:cNvGrpSpPr/>
            <p:nvPr/>
          </p:nvGrpSpPr>
          <p:grpSpPr>
            <a:xfrm>
              <a:off x="1728" y="2856"/>
              <a:ext cx="493" cy="792"/>
              <a:chOff x="1728" y="2856"/>
              <a:chExt cx="493" cy="792"/>
            </a:xfrm>
          </p:grpSpPr>
          <p:sp>
            <p:nvSpPr>
              <p:cNvPr id="51252" name="Text Box 38"/>
              <p:cNvSpPr txBox="1"/>
              <p:nvPr/>
            </p:nvSpPr>
            <p:spPr>
              <a:xfrm>
                <a:off x="1742" y="2856"/>
                <a:ext cx="479" cy="156"/>
              </a:xfrm>
              <a:prstGeom prst="rect">
                <a:avLst/>
              </a:prstGeom>
              <a:noFill/>
              <a:ln w="9525">
                <a:noFill/>
              </a:ln>
            </p:spPr>
            <p:txBody>
              <a:bodyPr wrap="none">
                <a:spAutoFit/>
              </a:bodyPr>
              <a:p>
                <a:r>
                  <a:rPr lang="en-US" altLang="zh-CN" dirty="0">
                    <a:latin typeface="Times New Roman" panose="02020603050405020304" pitchFamily="18" charset="0"/>
                    <a:ea typeface="楷体_GB2312" pitchFamily="49" charset="-122"/>
                  </a:rPr>
                  <a:t>210K </a:t>
                </a:r>
                <a:endParaRPr lang="en-US" altLang="zh-CN" dirty="0">
                  <a:latin typeface="Times New Roman" panose="02020603050405020304" pitchFamily="18" charset="0"/>
                  <a:ea typeface="楷体_GB2312" pitchFamily="49" charset="-122"/>
                </a:endParaRPr>
              </a:p>
            </p:txBody>
          </p:sp>
          <p:grpSp>
            <p:nvGrpSpPr>
              <p:cNvPr id="51253" name="Group 39"/>
              <p:cNvGrpSpPr/>
              <p:nvPr/>
            </p:nvGrpSpPr>
            <p:grpSpPr>
              <a:xfrm>
                <a:off x="1728" y="2880"/>
                <a:ext cx="480" cy="768"/>
                <a:chOff x="2112" y="2880"/>
                <a:chExt cx="528" cy="768"/>
              </a:xfrm>
            </p:grpSpPr>
            <p:sp>
              <p:nvSpPr>
                <p:cNvPr id="51256" name="Rectangle 40"/>
                <p:cNvSpPr/>
                <p:nvPr/>
              </p:nvSpPr>
              <p:spPr>
                <a:xfrm>
                  <a:off x="2112" y="2880"/>
                  <a:ext cx="528" cy="768"/>
                </a:xfrm>
                <a:prstGeom prst="rect">
                  <a:avLst/>
                </a:prstGeom>
                <a:noFill/>
                <a:ln w="19050" cap="flat" cmpd="sng">
                  <a:solidFill>
                    <a:srgbClr val="336699"/>
                  </a:solidFill>
                  <a:prstDash val="solid"/>
                  <a:miter/>
                  <a:headEnd type="none" w="med" len="med"/>
                  <a:tailEnd type="none" w="med" len="med"/>
                </a:ln>
              </p:spPr>
              <p:txBody>
                <a:bodyPr wrap="none" anchor="ctr"/>
                <a:p>
                  <a:pPr algn="l">
                    <a:spcBef>
                      <a:spcPct val="0"/>
                    </a:spcBef>
                  </a:pPr>
                  <a:endParaRPr lang="zh-CN" altLang="en-US" dirty="0">
                    <a:latin typeface="Tahoma" panose="020B0604030504040204" pitchFamily="34" charset="0"/>
                  </a:endParaRPr>
                </a:p>
              </p:txBody>
            </p:sp>
            <p:sp>
              <p:nvSpPr>
                <p:cNvPr id="51257" name="Line 41"/>
                <p:cNvSpPr/>
                <p:nvPr/>
              </p:nvSpPr>
              <p:spPr>
                <a:xfrm>
                  <a:off x="2112" y="3046"/>
                  <a:ext cx="528" cy="0"/>
                </a:xfrm>
                <a:prstGeom prst="line">
                  <a:avLst/>
                </a:prstGeom>
                <a:ln w="9525" cap="flat" cmpd="sng">
                  <a:solidFill>
                    <a:srgbClr val="336699"/>
                  </a:solidFill>
                  <a:prstDash val="solid"/>
                  <a:headEnd type="none" w="med" len="med"/>
                  <a:tailEnd type="none" w="med" len="med"/>
                </a:ln>
              </p:spPr>
            </p:sp>
            <p:sp>
              <p:nvSpPr>
                <p:cNvPr id="51258" name="Line 42"/>
                <p:cNvSpPr/>
                <p:nvPr/>
              </p:nvSpPr>
              <p:spPr>
                <a:xfrm>
                  <a:off x="2112" y="3216"/>
                  <a:ext cx="528" cy="0"/>
                </a:xfrm>
                <a:prstGeom prst="line">
                  <a:avLst/>
                </a:prstGeom>
                <a:ln w="9525" cap="flat" cmpd="sng">
                  <a:solidFill>
                    <a:srgbClr val="336699"/>
                  </a:solidFill>
                  <a:prstDash val="solid"/>
                  <a:headEnd type="none" w="med" len="med"/>
                  <a:tailEnd type="none" w="med" len="med"/>
                </a:ln>
              </p:spPr>
            </p:sp>
            <p:sp>
              <p:nvSpPr>
                <p:cNvPr id="51259" name="Line 43"/>
                <p:cNvSpPr/>
                <p:nvPr/>
              </p:nvSpPr>
              <p:spPr>
                <a:xfrm>
                  <a:off x="2112" y="3382"/>
                  <a:ext cx="528" cy="0"/>
                </a:xfrm>
                <a:prstGeom prst="line">
                  <a:avLst/>
                </a:prstGeom>
                <a:ln w="9525" cap="flat" cmpd="sng">
                  <a:solidFill>
                    <a:srgbClr val="336699"/>
                  </a:solidFill>
                  <a:prstDash val="solid"/>
                  <a:headEnd type="none" w="med" len="med"/>
                  <a:tailEnd type="none" w="med" len="med"/>
                </a:ln>
              </p:spPr>
            </p:sp>
          </p:grpSp>
          <p:sp>
            <p:nvSpPr>
              <p:cNvPr id="51254" name="Text Box 44"/>
              <p:cNvSpPr txBox="1"/>
              <p:nvPr/>
            </p:nvSpPr>
            <p:spPr>
              <a:xfrm>
                <a:off x="1806" y="3037"/>
                <a:ext cx="330" cy="156"/>
              </a:xfrm>
              <a:prstGeom prst="rect">
                <a:avLst/>
              </a:prstGeom>
              <a:noFill/>
              <a:ln w="9525">
                <a:noFill/>
              </a:ln>
            </p:spPr>
            <p:txBody>
              <a:bodyPr wrap="none">
                <a:spAutoFit/>
              </a:bodyPr>
              <a:p>
                <a:pPr algn="l"/>
                <a:r>
                  <a:rPr lang="en-US" altLang="zh-CN" dirty="0">
                    <a:latin typeface="Times New Roman" panose="02020603050405020304" pitchFamily="18" charset="0"/>
                    <a:ea typeface="楷体_GB2312" pitchFamily="49" charset="-122"/>
                  </a:rPr>
                  <a:t>46k</a:t>
                </a:r>
                <a:endParaRPr lang="en-US" altLang="zh-CN" dirty="0">
                  <a:latin typeface="Times New Roman" panose="02020603050405020304" pitchFamily="18" charset="0"/>
                  <a:ea typeface="楷体_GB2312" pitchFamily="49" charset="-122"/>
                </a:endParaRPr>
              </a:p>
            </p:txBody>
          </p:sp>
          <p:sp>
            <p:nvSpPr>
              <p:cNvPr id="51255" name="Text Box 45"/>
              <p:cNvSpPr txBox="1"/>
              <p:nvPr/>
            </p:nvSpPr>
            <p:spPr>
              <a:xfrm>
                <a:off x="1810" y="3205"/>
                <a:ext cx="331" cy="156"/>
              </a:xfrm>
              <a:prstGeom prst="rect">
                <a:avLst/>
              </a:prstGeom>
              <a:noFill/>
              <a:ln w="9525">
                <a:noFill/>
              </a:ln>
            </p:spPr>
            <p:txBody>
              <a:bodyPr wrap="none">
                <a:spAutoFit/>
              </a:bodyPr>
              <a:p>
                <a:r>
                  <a:rPr lang="en-US" altLang="zh-CN" dirty="0">
                    <a:latin typeface="Times New Roman" panose="02020603050405020304" pitchFamily="18" charset="0"/>
                    <a:ea typeface="楷体_GB2312" pitchFamily="49" charset="-122"/>
                  </a:rPr>
                  <a:t>20k</a:t>
                </a:r>
                <a:endParaRPr lang="en-US" altLang="zh-CN" dirty="0">
                  <a:latin typeface="Times New Roman" panose="02020603050405020304" pitchFamily="18" charset="0"/>
                  <a:ea typeface="楷体_GB2312" pitchFamily="49" charset="-122"/>
                </a:endParaRPr>
              </a:p>
            </p:txBody>
          </p:sp>
        </p:grpSp>
        <p:grpSp>
          <p:nvGrpSpPr>
            <p:cNvPr id="51212" name="Group 46"/>
            <p:cNvGrpSpPr/>
            <p:nvPr/>
          </p:nvGrpSpPr>
          <p:grpSpPr>
            <a:xfrm>
              <a:off x="2688" y="2856"/>
              <a:ext cx="480" cy="792"/>
              <a:chOff x="2688" y="2880"/>
              <a:chExt cx="480" cy="792"/>
            </a:xfrm>
          </p:grpSpPr>
          <p:sp>
            <p:nvSpPr>
              <p:cNvPr id="51244" name="Text Box 47"/>
              <p:cNvSpPr txBox="1"/>
              <p:nvPr/>
            </p:nvSpPr>
            <p:spPr>
              <a:xfrm>
                <a:off x="2760" y="2880"/>
                <a:ext cx="364" cy="156"/>
              </a:xfrm>
              <a:prstGeom prst="rect">
                <a:avLst/>
              </a:prstGeom>
              <a:noFill/>
              <a:ln w="9525">
                <a:noFill/>
              </a:ln>
            </p:spPr>
            <p:txBody>
              <a:bodyPr wrap="none">
                <a:spAutoFit/>
              </a:bodyPr>
              <a:p>
                <a:r>
                  <a:rPr lang="en-US" altLang="zh-CN" dirty="0">
                    <a:latin typeface="Times New Roman" panose="02020603050405020304" pitchFamily="18" charset="0"/>
                    <a:ea typeface="楷体_GB2312" pitchFamily="49" charset="-122"/>
                  </a:rPr>
                  <a:t>20K</a:t>
                </a:r>
                <a:endParaRPr lang="en-US" altLang="zh-CN" dirty="0">
                  <a:latin typeface="Times New Roman" panose="02020603050405020304" pitchFamily="18" charset="0"/>
                  <a:ea typeface="楷体_GB2312" pitchFamily="49" charset="-122"/>
                </a:endParaRPr>
              </a:p>
            </p:txBody>
          </p:sp>
          <p:grpSp>
            <p:nvGrpSpPr>
              <p:cNvPr id="51245" name="Group 48"/>
              <p:cNvGrpSpPr/>
              <p:nvPr/>
            </p:nvGrpSpPr>
            <p:grpSpPr>
              <a:xfrm>
                <a:off x="2688" y="2904"/>
                <a:ext cx="480" cy="768"/>
                <a:chOff x="2112" y="2880"/>
                <a:chExt cx="528" cy="768"/>
              </a:xfrm>
            </p:grpSpPr>
            <p:sp>
              <p:nvSpPr>
                <p:cNvPr id="51248" name="Rectangle 49"/>
                <p:cNvSpPr/>
                <p:nvPr/>
              </p:nvSpPr>
              <p:spPr>
                <a:xfrm>
                  <a:off x="2112" y="2880"/>
                  <a:ext cx="528" cy="768"/>
                </a:xfrm>
                <a:prstGeom prst="rect">
                  <a:avLst/>
                </a:prstGeom>
                <a:noFill/>
                <a:ln w="19050" cap="flat" cmpd="sng">
                  <a:solidFill>
                    <a:srgbClr val="336699"/>
                  </a:solidFill>
                  <a:prstDash val="solid"/>
                  <a:miter/>
                  <a:headEnd type="none" w="med" len="med"/>
                  <a:tailEnd type="none" w="med" len="med"/>
                </a:ln>
              </p:spPr>
              <p:txBody>
                <a:bodyPr wrap="none" anchor="ctr"/>
                <a:p>
                  <a:pPr algn="l">
                    <a:spcBef>
                      <a:spcPct val="0"/>
                    </a:spcBef>
                  </a:pPr>
                  <a:endParaRPr lang="zh-CN" altLang="en-US" dirty="0">
                    <a:latin typeface="Tahoma" panose="020B0604030504040204" pitchFamily="34" charset="0"/>
                  </a:endParaRPr>
                </a:p>
              </p:txBody>
            </p:sp>
            <p:sp>
              <p:nvSpPr>
                <p:cNvPr id="51249" name="Line 50"/>
                <p:cNvSpPr/>
                <p:nvPr/>
              </p:nvSpPr>
              <p:spPr>
                <a:xfrm>
                  <a:off x="2112" y="3046"/>
                  <a:ext cx="528" cy="0"/>
                </a:xfrm>
                <a:prstGeom prst="line">
                  <a:avLst/>
                </a:prstGeom>
                <a:ln w="9525" cap="flat" cmpd="sng">
                  <a:solidFill>
                    <a:srgbClr val="336699"/>
                  </a:solidFill>
                  <a:prstDash val="solid"/>
                  <a:headEnd type="none" w="med" len="med"/>
                  <a:tailEnd type="none" w="med" len="med"/>
                </a:ln>
              </p:spPr>
            </p:sp>
            <p:sp>
              <p:nvSpPr>
                <p:cNvPr id="51250" name="Line 51"/>
                <p:cNvSpPr/>
                <p:nvPr/>
              </p:nvSpPr>
              <p:spPr>
                <a:xfrm>
                  <a:off x="2112" y="3216"/>
                  <a:ext cx="528" cy="0"/>
                </a:xfrm>
                <a:prstGeom prst="line">
                  <a:avLst/>
                </a:prstGeom>
                <a:ln w="9525" cap="flat" cmpd="sng">
                  <a:solidFill>
                    <a:srgbClr val="336699"/>
                  </a:solidFill>
                  <a:prstDash val="solid"/>
                  <a:headEnd type="none" w="med" len="med"/>
                  <a:tailEnd type="none" w="med" len="med"/>
                </a:ln>
              </p:spPr>
            </p:sp>
            <p:sp>
              <p:nvSpPr>
                <p:cNvPr id="51251" name="Line 52"/>
                <p:cNvSpPr/>
                <p:nvPr/>
              </p:nvSpPr>
              <p:spPr>
                <a:xfrm>
                  <a:off x="2112" y="3382"/>
                  <a:ext cx="528" cy="0"/>
                </a:xfrm>
                <a:prstGeom prst="line">
                  <a:avLst/>
                </a:prstGeom>
                <a:ln w="9525" cap="flat" cmpd="sng">
                  <a:solidFill>
                    <a:srgbClr val="336699"/>
                  </a:solidFill>
                  <a:prstDash val="solid"/>
                  <a:headEnd type="none" w="med" len="med"/>
                  <a:tailEnd type="none" w="med" len="med"/>
                </a:ln>
              </p:spPr>
            </p:sp>
          </p:grpSp>
          <p:sp>
            <p:nvSpPr>
              <p:cNvPr id="51246" name="Text Box 53"/>
              <p:cNvSpPr txBox="1"/>
              <p:nvPr/>
            </p:nvSpPr>
            <p:spPr>
              <a:xfrm>
                <a:off x="2782" y="3061"/>
                <a:ext cx="331" cy="156"/>
              </a:xfrm>
              <a:prstGeom prst="rect">
                <a:avLst/>
              </a:prstGeom>
              <a:noFill/>
              <a:ln w="9525">
                <a:noFill/>
              </a:ln>
            </p:spPr>
            <p:txBody>
              <a:bodyPr wrap="none">
                <a:spAutoFit/>
              </a:bodyPr>
              <a:p>
                <a:r>
                  <a:rPr lang="en-US" altLang="zh-CN" dirty="0">
                    <a:latin typeface="Times New Roman" panose="02020603050405020304" pitchFamily="18" charset="0"/>
                    <a:ea typeface="楷体_GB2312" pitchFamily="49" charset="-122"/>
                  </a:rPr>
                  <a:t>30k</a:t>
                </a:r>
                <a:endParaRPr lang="en-US" altLang="zh-CN" dirty="0">
                  <a:latin typeface="Times New Roman" panose="02020603050405020304" pitchFamily="18" charset="0"/>
                  <a:ea typeface="楷体_GB2312" pitchFamily="49" charset="-122"/>
                </a:endParaRPr>
              </a:p>
            </p:txBody>
          </p:sp>
          <p:sp>
            <p:nvSpPr>
              <p:cNvPr id="51247" name="Text Box 54"/>
              <p:cNvSpPr txBox="1"/>
              <p:nvPr/>
            </p:nvSpPr>
            <p:spPr>
              <a:xfrm>
                <a:off x="2732" y="3229"/>
                <a:ext cx="407" cy="156"/>
              </a:xfrm>
              <a:prstGeom prst="rect">
                <a:avLst/>
              </a:prstGeom>
              <a:noFill/>
              <a:ln w="9525">
                <a:noFill/>
              </a:ln>
            </p:spPr>
            <p:txBody>
              <a:bodyPr wrap="none">
                <a:spAutoFit/>
              </a:bodyPr>
              <a:p>
                <a:r>
                  <a:rPr lang="en-US" altLang="zh-CN" dirty="0">
                    <a:latin typeface="Times New Roman" panose="02020603050405020304" pitchFamily="18" charset="0"/>
                    <a:ea typeface="楷体_GB2312" pitchFamily="49" charset="-122"/>
                  </a:rPr>
                  <a:t>100k</a:t>
                </a:r>
                <a:endParaRPr lang="en-US" altLang="zh-CN" dirty="0">
                  <a:latin typeface="Times New Roman" panose="02020603050405020304" pitchFamily="18" charset="0"/>
                  <a:ea typeface="楷体_GB2312" pitchFamily="49" charset="-122"/>
                </a:endParaRPr>
              </a:p>
            </p:txBody>
          </p:sp>
        </p:grpSp>
        <p:grpSp>
          <p:nvGrpSpPr>
            <p:cNvPr id="51213" name="Group 55"/>
            <p:cNvGrpSpPr/>
            <p:nvPr/>
          </p:nvGrpSpPr>
          <p:grpSpPr>
            <a:xfrm>
              <a:off x="3648" y="2856"/>
              <a:ext cx="480" cy="792"/>
              <a:chOff x="3600" y="2856"/>
              <a:chExt cx="480" cy="792"/>
            </a:xfrm>
          </p:grpSpPr>
          <p:sp>
            <p:nvSpPr>
              <p:cNvPr id="51236" name="Text Box 56"/>
              <p:cNvSpPr txBox="1"/>
              <p:nvPr/>
            </p:nvSpPr>
            <p:spPr>
              <a:xfrm>
                <a:off x="3633" y="2856"/>
                <a:ext cx="441" cy="156"/>
              </a:xfrm>
              <a:prstGeom prst="rect">
                <a:avLst/>
              </a:prstGeom>
              <a:noFill/>
              <a:ln w="9525">
                <a:noFill/>
              </a:ln>
            </p:spPr>
            <p:txBody>
              <a:bodyPr wrap="none">
                <a:spAutoFit/>
              </a:bodyPr>
              <a:p>
                <a:r>
                  <a:rPr lang="en-US" altLang="zh-CN" dirty="0">
                    <a:latin typeface="Times New Roman" panose="02020603050405020304" pitchFamily="18" charset="0"/>
                    <a:ea typeface="楷体_GB2312" pitchFamily="49" charset="-122"/>
                  </a:rPr>
                  <a:t>100K</a:t>
                </a:r>
                <a:endParaRPr lang="en-US" altLang="zh-CN" dirty="0">
                  <a:latin typeface="Times New Roman" panose="02020603050405020304" pitchFamily="18" charset="0"/>
                  <a:ea typeface="楷体_GB2312" pitchFamily="49" charset="-122"/>
                </a:endParaRPr>
              </a:p>
            </p:txBody>
          </p:sp>
          <p:grpSp>
            <p:nvGrpSpPr>
              <p:cNvPr id="51237" name="Group 57"/>
              <p:cNvGrpSpPr/>
              <p:nvPr/>
            </p:nvGrpSpPr>
            <p:grpSpPr>
              <a:xfrm>
                <a:off x="3600" y="2880"/>
                <a:ext cx="480" cy="768"/>
                <a:chOff x="2112" y="2880"/>
                <a:chExt cx="528" cy="768"/>
              </a:xfrm>
            </p:grpSpPr>
            <p:sp>
              <p:nvSpPr>
                <p:cNvPr id="51240" name="Rectangle 58"/>
                <p:cNvSpPr/>
                <p:nvPr/>
              </p:nvSpPr>
              <p:spPr>
                <a:xfrm>
                  <a:off x="2112" y="2880"/>
                  <a:ext cx="528" cy="768"/>
                </a:xfrm>
                <a:prstGeom prst="rect">
                  <a:avLst/>
                </a:prstGeom>
                <a:noFill/>
                <a:ln w="19050" cap="flat" cmpd="sng">
                  <a:solidFill>
                    <a:srgbClr val="336699"/>
                  </a:solidFill>
                  <a:prstDash val="solid"/>
                  <a:miter/>
                  <a:headEnd type="none" w="med" len="med"/>
                  <a:tailEnd type="none" w="med" len="med"/>
                </a:ln>
              </p:spPr>
              <p:txBody>
                <a:bodyPr wrap="none" anchor="ctr"/>
                <a:p>
                  <a:pPr algn="l">
                    <a:spcBef>
                      <a:spcPct val="0"/>
                    </a:spcBef>
                  </a:pPr>
                  <a:endParaRPr lang="zh-CN" altLang="en-US" dirty="0">
                    <a:latin typeface="Tahoma" panose="020B0604030504040204" pitchFamily="34" charset="0"/>
                  </a:endParaRPr>
                </a:p>
              </p:txBody>
            </p:sp>
            <p:sp>
              <p:nvSpPr>
                <p:cNvPr id="51241" name="Line 59"/>
                <p:cNvSpPr/>
                <p:nvPr/>
              </p:nvSpPr>
              <p:spPr>
                <a:xfrm>
                  <a:off x="2112" y="3046"/>
                  <a:ext cx="528" cy="0"/>
                </a:xfrm>
                <a:prstGeom prst="line">
                  <a:avLst/>
                </a:prstGeom>
                <a:ln w="9525" cap="flat" cmpd="sng">
                  <a:solidFill>
                    <a:srgbClr val="336699"/>
                  </a:solidFill>
                  <a:prstDash val="solid"/>
                  <a:headEnd type="none" w="med" len="med"/>
                  <a:tailEnd type="none" w="med" len="med"/>
                </a:ln>
              </p:spPr>
            </p:sp>
            <p:sp>
              <p:nvSpPr>
                <p:cNvPr id="51242" name="Line 60"/>
                <p:cNvSpPr/>
                <p:nvPr/>
              </p:nvSpPr>
              <p:spPr>
                <a:xfrm>
                  <a:off x="2112" y="3216"/>
                  <a:ext cx="528" cy="0"/>
                </a:xfrm>
                <a:prstGeom prst="line">
                  <a:avLst/>
                </a:prstGeom>
                <a:ln w="9525" cap="flat" cmpd="sng">
                  <a:solidFill>
                    <a:srgbClr val="336699"/>
                  </a:solidFill>
                  <a:prstDash val="solid"/>
                  <a:headEnd type="none" w="med" len="med"/>
                  <a:tailEnd type="none" w="med" len="med"/>
                </a:ln>
              </p:spPr>
            </p:sp>
            <p:sp>
              <p:nvSpPr>
                <p:cNvPr id="51243" name="Line 61"/>
                <p:cNvSpPr/>
                <p:nvPr/>
              </p:nvSpPr>
              <p:spPr>
                <a:xfrm>
                  <a:off x="2112" y="3382"/>
                  <a:ext cx="528" cy="0"/>
                </a:xfrm>
                <a:prstGeom prst="line">
                  <a:avLst/>
                </a:prstGeom>
                <a:ln w="9525" cap="flat" cmpd="sng">
                  <a:solidFill>
                    <a:srgbClr val="336699"/>
                  </a:solidFill>
                  <a:prstDash val="solid"/>
                  <a:headEnd type="none" w="med" len="med"/>
                  <a:tailEnd type="none" w="med" len="med"/>
                </a:ln>
              </p:spPr>
            </p:sp>
          </p:grpSp>
          <p:sp>
            <p:nvSpPr>
              <p:cNvPr id="51238" name="Text Box 62"/>
              <p:cNvSpPr txBox="1"/>
              <p:nvPr/>
            </p:nvSpPr>
            <p:spPr>
              <a:xfrm>
                <a:off x="3694" y="3037"/>
                <a:ext cx="330" cy="156"/>
              </a:xfrm>
              <a:prstGeom prst="rect">
                <a:avLst/>
              </a:prstGeom>
              <a:noFill/>
              <a:ln w="9525">
                <a:noFill/>
              </a:ln>
            </p:spPr>
            <p:txBody>
              <a:bodyPr wrap="none">
                <a:spAutoFit/>
              </a:bodyPr>
              <a:p>
                <a:r>
                  <a:rPr lang="en-US" altLang="zh-CN" dirty="0">
                    <a:latin typeface="Times New Roman" panose="02020603050405020304" pitchFamily="18" charset="0"/>
                    <a:ea typeface="楷体_GB2312" pitchFamily="49" charset="-122"/>
                  </a:rPr>
                  <a:t>20k</a:t>
                </a:r>
                <a:endParaRPr lang="en-US" altLang="zh-CN" dirty="0">
                  <a:latin typeface="Times New Roman" panose="02020603050405020304" pitchFamily="18" charset="0"/>
                  <a:ea typeface="楷体_GB2312" pitchFamily="49" charset="-122"/>
                </a:endParaRPr>
              </a:p>
            </p:txBody>
          </p:sp>
          <p:sp>
            <p:nvSpPr>
              <p:cNvPr id="51239" name="Text Box 63"/>
              <p:cNvSpPr txBox="1"/>
              <p:nvPr/>
            </p:nvSpPr>
            <p:spPr>
              <a:xfrm>
                <a:off x="3644" y="3205"/>
                <a:ext cx="407" cy="156"/>
              </a:xfrm>
              <a:prstGeom prst="rect">
                <a:avLst/>
              </a:prstGeom>
              <a:noFill/>
              <a:ln w="9525">
                <a:noFill/>
              </a:ln>
            </p:spPr>
            <p:txBody>
              <a:bodyPr wrap="none">
                <a:spAutoFit/>
              </a:bodyPr>
              <a:p>
                <a:r>
                  <a:rPr lang="en-US" altLang="zh-CN" dirty="0">
                    <a:latin typeface="Times New Roman" panose="02020603050405020304" pitchFamily="18" charset="0"/>
                    <a:ea typeface="楷体_GB2312" pitchFamily="49" charset="-122"/>
                  </a:rPr>
                  <a:t>160k</a:t>
                </a:r>
                <a:endParaRPr lang="en-US" altLang="zh-CN" dirty="0">
                  <a:latin typeface="Times New Roman" panose="02020603050405020304" pitchFamily="18" charset="0"/>
                  <a:ea typeface="楷体_GB2312" pitchFamily="49" charset="-122"/>
                </a:endParaRPr>
              </a:p>
            </p:txBody>
          </p:sp>
        </p:grpSp>
        <p:grpSp>
          <p:nvGrpSpPr>
            <p:cNvPr id="51214" name="Group 64"/>
            <p:cNvGrpSpPr/>
            <p:nvPr/>
          </p:nvGrpSpPr>
          <p:grpSpPr>
            <a:xfrm>
              <a:off x="4608" y="2856"/>
              <a:ext cx="494" cy="792"/>
              <a:chOff x="4512" y="2856"/>
              <a:chExt cx="494" cy="792"/>
            </a:xfrm>
          </p:grpSpPr>
          <p:sp>
            <p:nvSpPr>
              <p:cNvPr id="51228" name="Text Box 65"/>
              <p:cNvSpPr txBox="1"/>
              <p:nvPr/>
            </p:nvSpPr>
            <p:spPr>
              <a:xfrm>
                <a:off x="4526" y="2856"/>
                <a:ext cx="480" cy="156"/>
              </a:xfrm>
              <a:prstGeom prst="rect">
                <a:avLst/>
              </a:prstGeom>
              <a:noFill/>
              <a:ln w="9525">
                <a:noFill/>
              </a:ln>
            </p:spPr>
            <p:txBody>
              <a:bodyPr wrap="none">
                <a:spAutoFit/>
              </a:bodyPr>
              <a:p>
                <a:r>
                  <a:rPr lang="en-US" altLang="zh-CN" dirty="0">
                    <a:latin typeface="Times New Roman" panose="02020603050405020304" pitchFamily="18" charset="0"/>
                    <a:ea typeface="楷体_GB2312" pitchFamily="49" charset="-122"/>
                  </a:rPr>
                  <a:t>160K </a:t>
                </a:r>
                <a:endParaRPr lang="en-US" altLang="zh-CN" dirty="0">
                  <a:latin typeface="Times New Roman" panose="02020603050405020304" pitchFamily="18" charset="0"/>
                  <a:ea typeface="楷体_GB2312" pitchFamily="49" charset="-122"/>
                </a:endParaRPr>
              </a:p>
            </p:txBody>
          </p:sp>
          <p:grpSp>
            <p:nvGrpSpPr>
              <p:cNvPr id="51229" name="Group 66"/>
              <p:cNvGrpSpPr/>
              <p:nvPr/>
            </p:nvGrpSpPr>
            <p:grpSpPr>
              <a:xfrm>
                <a:off x="4512" y="2880"/>
                <a:ext cx="480" cy="768"/>
                <a:chOff x="2112" y="2880"/>
                <a:chExt cx="528" cy="768"/>
              </a:xfrm>
            </p:grpSpPr>
            <p:sp>
              <p:nvSpPr>
                <p:cNvPr id="51232" name="Rectangle 67"/>
                <p:cNvSpPr/>
                <p:nvPr/>
              </p:nvSpPr>
              <p:spPr>
                <a:xfrm>
                  <a:off x="2112" y="2880"/>
                  <a:ext cx="528" cy="768"/>
                </a:xfrm>
                <a:prstGeom prst="rect">
                  <a:avLst/>
                </a:prstGeom>
                <a:noFill/>
                <a:ln w="19050" cap="flat" cmpd="sng">
                  <a:solidFill>
                    <a:srgbClr val="336699"/>
                  </a:solidFill>
                  <a:prstDash val="solid"/>
                  <a:miter/>
                  <a:headEnd type="none" w="med" len="med"/>
                  <a:tailEnd type="none" w="med" len="med"/>
                </a:ln>
              </p:spPr>
              <p:txBody>
                <a:bodyPr wrap="none" anchor="ctr"/>
                <a:p>
                  <a:pPr algn="l">
                    <a:spcBef>
                      <a:spcPct val="0"/>
                    </a:spcBef>
                  </a:pPr>
                  <a:endParaRPr lang="zh-CN" altLang="en-US" dirty="0">
                    <a:latin typeface="Tahoma" panose="020B0604030504040204" pitchFamily="34" charset="0"/>
                  </a:endParaRPr>
                </a:p>
              </p:txBody>
            </p:sp>
            <p:sp>
              <p:nvSpPr>
                <p:cNvPr id="51233" name="Line 68"/>
                <p:cNvSpPr/>
                <p:nvPr/>
              </p:nvSpPr>
              <p:spPr>
                <a:xfrm>
                  <a:off x="2112" y="3046"/>
                  <a:ext cx="528" cy="0"/>
                </a:xfrm>
                <a:prstGeom prst="line">
                  <a:avLst/>
                </a:prstGeom>
                <a:ln w="9525" cap="flat" cmpd="sng">
                  <a:solidFill>
                    <a:srgbClr val="336699"/>
                  </a:solidFill>
                  <a:prstDash val="solid"/>
                  <a:headEnd type="none" w="med" len="med"/>
                  <a:tailEnd type="none" w="med" len="med"/>
                </a:ln>
              </p:spPr>
            </p:sp>
            <p:sp>
              <p:nvSpPr>
                <p:cNvPr id="51234" name="Line 69"/>
                <p:cNvSpPr/>
                <p:nvPr/>
              </p:nvSpPr>
              <p:spPr>
                <a:xfrm>
                  <a:off x="2112" y="3216"/>
                  <a:ext cx="528" cy="0"/>
                </a:xfrm>
                <a:prstGeom prst="line">
                  <a:avLst/>
                </a:prstGeom>
                <a:ln w="9525" cap="flat" cmpd="sng">
                  <a:solidFill>
                    <a:srgbClr val="336699"/>
                  </a:solidFill>
                  <a:prstDash val="solid"/>
                  <a:headEnd type="none" w="med" len="med"/>
                  <a:tailEnd type="none" w="med" len="med"/>
                </a:ln>
              </p:spPr>
            </p:sp>
            <p:sp>
              <p:nvSpPr>
                <p:cNvPr id="51235" name="Line 70"/>
                <p:cNvSpPr/>
                <p:nvPr/>
              </p:nvSpPr>
              <p:spPr>
                <a:xfrm>
                  <a:off x="2112" y="3382"/>
                  <a:ext cx="528" cy="0"/>
                </a:xfrm>
                <a:prstGeom prst="line">
                  <a:avLst/>
                </a:prstGeom>
                <a:ln w="9525" cap="flat" cmpd="sng">
                  <a:solidFill>
                    <a:srgbClr val="336699"/>
                  </a:solidFill>
                  <a:prstDash val="solid"/>
                  <a:headEnd type="none" w="med" len="med"/>
                  <a:tailEnd type="none" w="med" len="med"/>
                </a:ln>
              </p:spPr>
            </p:sp>
          </p:grpSp>
          <p:sp>
            <p:nvSpPr>
              <p:cNvPr id="51230" name="Text Box 71"/>
              <p:cNvSpPr txBox="1"/>
              <p:nvPr/>
            </p:nvSpPr>
            <p:spPr>
              <a:xfrm>
                <a:off x="4625" y="3037"/>
                <a:ext cx="293" cy="156"/>
              </a:xfrm>
              <a:prstGeom prst="rect">
                <a:avLst/>
              </a:prstGeom>
              <a:noFill/>
              <a:ln w="9525">
                <a:noFill/>
              </a:ln>
            </p:spPr>
            <p:txBody>
              <a:bodyPr wrap="none">
                <a:spAutoFit/>
              </a:bodyPr>
              <a:p>
                <a:r>
                  <a:rPr lang="en-US" altLang="zh-CN" dirty="0">
                    <a:latin typeface="Times New Roman" panose="02020603050405020304" pitchFamily="18" charset="0"/>
                    <a:ea typeface="楷体_GB2312" pitchFamily="49" charset="-122"/>
                  </a:rPr>
                  <a:t>5 k</a:t>
                </a:r>
                <a:endParaRPr lang="en-US" altLang="zh-CN" dirty="0">
                  <a:latin typeface="Times New Roman" panose="02020603050405020304" pitchFamily="18" charset="0"/>
                  <a:ea typeface="楷体_GB2312" pitchFamily="49" charset="-122"/>
                </a:endParaRPr>
              </a:p>
            </p:txBody>
          </p:sp>
          <p:sp>
            <p:nvSpPr>
              <p:cNvPr id="51231" name="Text Box 72"/>
              <p:cNvSpPr txBox="1"/>
              <p:nvPr/>
            </p:nvSpPr>
            <p:spPr>
              <a:xfrm>
                <a:off x="4636" y="3205"/>
                <a:ext cx="246" cy="156"/>
              </a:xfrm>
              <a:prstGeom prst="rect">
                <a:avLst/>
              </a:prstGeom>
              <a:noFill/>
              <a:ln w="9525">
                <a:noFill/>
              </a:ln>
            </p:spPr>
            <p:txBody>
              <a:bodyPr wrap="none">
                <a:spAutoFit/>
              </a:bodyPr>
              <a:p>
                <a:r>
                  <a:rPr lang="en-US" altLang="zh-CN" dirty="0">
                    <a:latin typeface="Times New Roman" panose="02020603050405020304" pitchFamily="18" charset="0"/>
                    <a:ea typeface="楷体_GB2312" pitchFamily="49" charset="-122"/>
                  </a:rPr>
                  <a:t>∧</a:t>
                </a:r>
                <a:endParaRPr lang="en-US" altLang="zh-CN" dirty="0">
                  <a:latin typeface="Times New Roman" panose="02020603050405020304" pitchFamily="18" charset="0"/>
                  <a:ea typeface="楷体_GB2312" pitchFamily="49" charset="-122"/>
                </a:endParaRPr>
              </a:p>
            </p:txBody>
          </p:sp>
        </p:grpSp>
        <p:sp>
          <p:nvSpPr>
            <p:cNvPr id="51215" name="Line 73"/>
            <p:cNvSpPr/>
            <p:nvPr/>
          </p:nvSpPr>
          <p:spPr>
            <a:xfrm>
              <a:off x="1296" y="2880"/>
              <a:ext cx="432" cy="0"/>
            </a:xfrm>
            <a:prstGeom prst="line">
              <a:avLst/>
            </a:prstGeom>
            <a:ln w="9525" cap="flat" cmpd="sng">
              <a:solidFill>
                <a:schemeClr val="tx1"/>
              </a:solidFill>
              <a:prstDash val="solid"/>
              <a:headEnd type="none" w="med" len="med"/>
              <a:tailEnd type="triangle" w="med" len="med"/>
            </a:ln>
          </p:spPr>
        </p:sp>
        <p:grpSp>
          <p:nvGrpSpPr>
            <p:cNvPr id="51216" name="Group 74"/>
            <p:cNvGrpSpPr/>
            <p:nvPr/>
          </p:nvGrpSpPr>
          <p:grpSpPr>
            <a:xfrm>
              <a:off x="2160" y="2880"/>
              <a:ext cx="528" cy="432"/>
              <a:chOff x="2160" y="2880"/>
              <a:chExt cx="528" cy="432"/>
            </a:xfrm>
          </p:grpSpPr>
          <p:sp>
            <p:nvSpPr>
              <p:cNvPr id="51225" name="Line 75"/>
              <p:cNvSpPr/>
              <p:nvPr/>
            </p:nvSpPr>
            <p:spPr>
              <a:xfrm>
                <a:off x="2160" y="3312"/>
                <a:ext cx="288" cy="0"/>
              </a:xfrm>
              <a:prstGeom prst="line">
                <a:avLst/>
              </a:prstGeom>
              <a:ln w="9525" cap="flat" cmpd="sng">
                <a:solidFill>
                  <a:schemeClr val="tx1"/>
                </a:solidFill>
                <a:prstDash val="solid"/>
                <a:headEnd type="none" w="med" len="med"/>
                <a:tailEnd type="none" w="med" len="med"/>
              </a:ln>
            </p:spPr>
          </p:sp>
          <p:sp>
            <p:nvSpPr>
              <p:cNvPr id="51226" name="Line 76"/>
              <p:cNvSpPr/>
              <p:nvPr/>
            </p:nvSpPr>
            <p:spPr>
              <a:xfrm flipV="1">
                <a:off x="2448" y="2880"/>
                <a:ext cx="0" cy="432"/>
              </a:xfrm>
              <a:prstGeom prst="line">
                <a:avLst/>
              </a:prstGeom>
              <a:ln w="9525" cap="flat" cmpd="sng">
                <a:solidFill>
                  <a:schemeClr val="tx1"/>
                </a:solidFill>
                <a:prstDash val="solid"/>
                <a:headEnd type="none" w="med" len="med"/>
                <a:tailEnd type="none" w="med" len="med"/>
              </a:ln>
            </p:spPr>
          </p:sp>
          <p:sp>
            <p:nvSpPr>
              <p:cNvPr id="51227" name="Line 77"/>
              <p:cNvSpPr/>
              <p:nvPr/>
            </p:nvSpPr>
            <p:spPr>
              <a:xfrm>
                <a:off x="2448" y="2880"/>
                <a:ext cx="240" cy="0"/>
              </a:xfrm>
              <a:prstGeom prst="line">
                <a:avLst/>
              </a:prstGeom>
              <a:ln w="9525" cap="flat" cmpd="sng">
                <a:solidFill>
                  <a:schemeClr val="tx1"/>
                </a:solidFill>
                <a:prstDash val="solid"/>
                <a:headEnd type="none" w="med" len="med"/>
                <a:tailEnd type="triangle" w="med" len="med"/>
              </a:ln>
            </p:spPr>
          </p:sp>
        </p:grpSp>
        <p:grpSp>
          <p:nvGrpSpPr>
            <p:cNvPr id="51217" name="Group 78"/>
            <p:cNvGrpSpPr/>
            <p:nvPr/>
          </p:nvGrpSpPr>
          <p:grpSpPr>
            <a:xfrm>
              <a:off x="3120" y="2880"/>
              <a:ext cx="528" cy="432"/>
              <a:chOff x="2160" y="2880"/>
              <a:chExt cx="528" cy="432"/>
            </a:xfrm>
          </p:grpSpPr>
          <p:sp>
            <p:nvSpPr>
              <p:cNvPr id="51222" name="Line 79"/>
              <p:cNvSpPr/>
              <p:nvPr/>
            </p:nvSpPr>
            <p:spPr>
              <a:xfrm>
                <a:off x="2160" y="3312"/>
                <a:ext cx="288" cy="0"/>
              </a:xfrm>
              <a:prstGeom prst="line">
                <a:avLst/>
              </a:prstGeom>
              <a:ln w="9525" cap="flat" cmpd="sng">
                <a:solidFill>
                  <a:schemeClr val="tx1"/>
                </a:solidFill>
                <a:prstDash val="solid"/>
                <a:headEnd type="none" w="med" len="med"/>
                <a:tailEnd type="none" w="med" len="med"/>
              </a:ln>
            </p:spPr>
          </p:sp>
          <p:sp>
            <p:nvSpPr>
              <p:cNvPr id="51223" name="Line 80"/>
              <p:cNvSpPr/>
              <p:nvPr/>
            </p:nvSpPr>
            <p:spPr>
              <a:xfrm flipV="1">
                <a:off x="2448" y="2880"/>
                <a:ext cx="0" cy="432"/>
              </a:xfrm>
              <a:prstGeom prst="line">
                <a:avLst/>
              </a:prstGeom>
              <a:ln w="9525" cap="flat" cmpd="sng">
                <a:solidFill>
                  <a:schemeClr val="tx1"/>
                </a:solidFill>
                <a:prstDash val="solid"/>
                <a:headEnd type="none" w="med" len="med"/>
                <a:tailEnd type="none" w="med" len="med"/>
              </a:ln>
            </p:spPr>
          </p:sp>
          <p:sp>
            <p:nvSpPr>
              <p:cNvPr id="51224" name="Line 81"/>
              <p:cNvSpPr/>
              <p:nvPr/>
            </p:nvSpPr>
            <p:spPr>
              <a:xfrm>
                <a:off x="2448" y="2880"/>
                <a:ext cx="240" cy="0"/>
              </a:xfrm>
              <a:prstGeom prst="line">
                <a:avLst/>
              </a:prstGeom>
              <a:ln w="9525" cap="flat" cmpd="sng">
                <a:solidFill>
                  <a:schemeClr val="tx1"/>
                </a:solidFill>
                <a:prstDash val="solid"/>
                <a:headEnd type="none" w="med" len="med"/>
                <a:tailEnd type="triangle" w="med" len="med"/>
              </a:ln>
            </p:spPr>
          </p:sp>
        </p:grpSp>
        <p:grpSp>
          <p:nvGrpSpPr>
            <p:cNvPr id="51218" name="Group 82"/>
            <p:cNvGrpSpPr/>
            <p:nvPr/>
          </p:nvGrpSpPr>
          <p:grpSpPr>
            <a:xfrm>
              <a:off x="4080" y="2880"/>
              <a:ext cx="528" cy="432"/>
              <a:chOff x="2160" y="2880"/>
              <a:chExt cx="528" cy="432"/>
            </a:xfrm>
          </p:grpSpPr>
          <p:sp>
            <p:nvSpPr>
              <p:cNvPr id="51219" name="Line 83"/>
              <p:cNvSpPr/>
              <p:nvPr/>
            </p:nvSpPr>
            <p:spPr>
              <a:xfrm>
                <a:off x="2160" y="3312"/>
                <a:ext cx="288" cy="0"/>
              </a:xfrm>
              <a:prstGeom prst="line">
                <a:avLst/>
              </a:prstGeom>
              <a:ln w="9525" cap="flat" cmpd="sng">
                <a:solidFill>
                  <a:schemeClr val="tx1"/>
                </a:solidFill>
                <a:prstDash val="solid"/>
                <a:headEnd type="none" w="med" len="med"/>
                <a:tailEnd type="none" w="med" len="med"/>
              </a:ln>
            </p:spPr>
          </p:sp>
          <p:sp>
            <p:nvSpPr>
              <p:cNvPr id="51220" name="Line 84"/>
              <p:cNvSpPr/>
              <p:nvPr/>
            </p:nvSpPr>
            <p:spPr>
              <a:xfrm flipV="1">
                <a:off x="2448" y="2880"/>
                <a:ext cx="0" cy="432"/>
              </a:xfrm>
              <a:prstGeom prst="line">
                <a:avLst/>
              </a:prstGeom>
              <a:ln w="9525" cap="flat" cmpd="sng">
                <a:solidFill>
                  <a:schemeClr val="tx1"/>
                </a:solidFill>
                <a:prstDash val="solid"/>
                <a:headEnd type="none" w="med" len="med"/>
                <a:tailEnd type="none" w="med" len="med"/>
              </a:ln>
            </p:spPr>
          </p:sp>
          <p:sp>
            <p:nvSpPr>
              <p:cNvPr id="51221" name="Line 85"/>
              <p:cNvSpPr/>
              <p:nvPr/>
            </p:nvSpPr>
            <p:spPr>
              <a:xfrm>
                <a:off x="2448" y="2880"/>
                <a:ext cx="240" cy="0"/>
              </a:xfrm>
              <a:prstGeom prst="line">
                <a:avLst/>
              </a:prstGeom>
              <a:ln w="9525" cap="flat" cmpd="sng">
                <a:solidFill>
                  <a:schemeClr val="tx1"/>
                </a:solidFill>
                <a:prstDash val="solid"/>
                <a:headEnd type="none" w="med" len="med"/>
                <a:tailEnd type="triangle" w="med" len="med"/>
              </a:ln>
            </p:spPr>
          </p:sp>
        </p:grpSp>
      </p:grpSp>
      <p:grpSp>
        <p:nvGrpSpPr>
          <p:cNvPr id="18" name="Group 86"/>
          <p:cNvGrpSpPr/>
          <p:nvPr/>
        </p:nvGrpSpPr>
        <p:grpSpPr>
          <a:xfrm>
            <a:off x="179388" y="3429000"/>
            <a:ext cx="8640762" cy="366713"/>
            <a:chOff x="412" y="2441"/>
            <a:chExt cx="4916" cy="231"/>
          </a:xfrm>
        </p:grpSpPr>
        <p:sp>
          <p:nvSpPr>
            <p:cNvPr id="51208" name="Line 87"/>
            <p:cNvSpPr/>
            <p:nvPr/>
          </p:nvSpPr>
          <p:spPr>
            <a:xfrm>
              <a:off x="624" y="2544"/>
              <a:ext cx="4704" cy="0"/>
            </a:xfrm>
            <a:prstGeom prst="line">
              <a:avLst/>
            </a:prstGeom>
            <a:ln w="19050" cap="flat" cmpd="sng">
              <a:solidFill>
                <a:schemeClr val="folHlink"/>
              </a:solidFill>
              <a:prstDash val="solid"/>
              <a:headEnd type="none" w="med" len="med"/>
              <a:tailEnd type="none" w="med" len="med"/>
            </a:ln>
          </p:spPr>
        </p:sp>
        <p:sp>
          <p:nvSpPr>
            <p:cNvPr id="51209" name="Text Box 88"/>
            <p:cNvSpPr txBox="1"/>
            <p:nvPr/>
          </p:nvSpPr>
          <p:spPr>
            <a:xfrm>
              <a:off x="412" y="2441"/>
              <a:ext cx="240" cy="231"/>
            </a:xfrm>
            <a:prstGeom prst="rect">
              <a:avLst/>
            </a:prstGeom>
            <a:noFill/>
            <a:ln w="19050">
              <a:noFill/>
            </a:ln>
          </p:spPr>
          <p:txBody>
            <a:bodyPr>
              <a:spAutoFit/>
            </a:bodyPr>
            <a:p>
              <a:pPr algn="l"/>
              <a:r>
                <a:rPr lang="zh-CN" altLang="en-US" sz="1800" b="0" dirty="0">
                  <a:solidFill>
                    <a:schemeClr val="folHlink"/>
                  </a:solidFill>
                  <a:latin typeface="Times New Roman" panose="02020603050405020304" pitchFamily="18" charset="0"/>
                  <a:ea typeface="楷体_GB2312" pitchFamily="49" charset="-122"/>
                  <a:sym typeface="Wingdings" panose="05000000000000000000" pitchFamily="2" charset="2"/>
                </a:rPr>
                <a:t></a:t>
              </a:r>
              <a:endParaRPr lang="zh-CN" altLang="en-US" sz="1800" b="0" dirty="0">
                <a:solidFill>
                  <a:schemeClr val="folHlink"/>
                </a:solidFill>
                <a:latin typeface="Times New Roman" panose="02020603050405020304" pitchFamily="18" charset="0"/>
                <a:ea typeface="楷体_GB2312" pitchFamily="49" charset="-122"/>
              </a:endParaRPr>
            </a:p>
          </p:txBody>
        </p:sp>
      </p:grpSp>
      <p:sp>
        <p:nvSpPr>
          <p:cNvPr id="51207" name="Rectangle 89"/>
          <p:cNvSpPr>
            <a:spLocks noGrp="1"/>
          </p:cNvSpPr>
          <p:nvPr>
            <p:ph type="body"/>
          </p:nvPr>
        </p:nvSpPr>
        <p:spPr>
          <a:xfrm>
            <a:off x="179388" y="188913"/>
            <a:ext cx="5545137" cy="1944687"/>
          </a:xfrm>
          <a:ln/>
        </p:spPr>
        <p:txBody>
          <a:bodyPr vert="horz" wrap="square" lIns="91440" tIns="45720" rIns="91440" bIns="45720" anchor="t"/>
          <a:p>
            <a:pPr marL="590550" indent="-590550" eaLnBrk="1" hangingPunct="1">
              <a:buClr>
                <a:srgbClr val="3399FF"/>
              </a:buClr>
              <a:buFont typeface="Wingdings" panose="05000000000000000000" pitchFamily="2" charset="2"/>
              <a:buChar char="Ø"/>
            </a:pPr>
            <a:r>
              <a:rPr lang="zh-CN" altLang="en-US" b="1" dirty="0">
                <a:solidFill>
                  <a:srgbClr val="000000"/>
                </a:solidFill>
              </a:rPr>
              <a:t>例：有一作业序列：作业</a:t>
            </a:r>
            <a:r>
              <a:rPr lang="en-US" altLang="zh-CN" b="1" dirty="0">
                <a:solidFill>
                  <a:srgbClr val="000000"/>
                </a:solidFill>
              </a:rPr>
              <a:t>A</a:t>
            </a:r>
            <a:r>
              <a:rPr lang="zh-CN" altLang="en-US" b="1" dirty="0">
                <a:solidFill>
                  <a:srgbClr val="000000"/>
                </a:solidFill>
              </a:rPr>
              <a:t>要求</a:t>
            </a:r>
            <a:r>
              <a:rPr lang="en-US" altLang="zh-CN" b="1" dirty="0">
                <a:solidFill>
                  <a:srgbClr val="000000"/>
                </a:solidFill>
              </a:rPr>
              <a:t>18K</a:t>
            </a:r>
            <a:r>
              <a:rPr lang="zh-CN" altLang="en-US" b="1" dirty="0">
                <a:solidFill>
                  <a:srgbClr val="000000"/>
                </a:solidFill>
              </a:rPr>
              <a:t>，作业</a:t>
            </a:r>
            <a:r>
              <a:rPr lang="en-US" altLang="zh-CN" b="1" dirty="0">
                <a:solidFill>
                  <a:srgbClr val="000000"/>
                </a:solidFill>
              </a:rPr>
              <a:t>B</a:t>
            </a:r>
            <a:r>
              <a:rPr lang="zh-CN" altLang="en-US" b="1" dirty="0">
                <a:solidFill>
                  <a:srgbClr val="000000"/>
                </a:solidFill>
              </a:rPr>
              <a:t>要求</a:t>
            </a:r>
            <a:r>
              <a:rPr lang="en-US" altLang="zh-CN" b="1" dirty="0">
                <a:solidFill>
                  <a:srgbClr val="000000"/>
                </a:solidFill>
              </a:rPr>
              <a:t>25 K</a:t>
            </a:r>
            <a:r>
              <a:rPr lang="zh-CN" altLang="en-US" b="1" dirty="0">
                <a:solidFill>
                  <a:srgbClr val="000000"/>
                </a:solidFill>
              </a:rPr>
              <a:t>，作业 </a:t>
            </a:r>
            <a:r>
              <a:rPr lang="en-US" altLang="zh-CN" b="1" dirty="0">
                <a:solidFill>
                  <a:srgbClr val="000000"/>
                </a:solidFill>
              </a:rPr>
              <a:t>C </a:t>
            </a:r>
            <a:r>
              <a:rPr lang="zh-CN" altLang="en-US" b="1" dirty="0">
                <a:solidFill>
                  <a:srgbClr val="000000"/>
                </a:solidFill>
              </a:rPr>
              <a:t>要求</a:t>
            </a:r>
            <a:r>
              <a:rPr lang="en-US" altLang="zh-CN" b="1" dirty="0">
                <a:solidFill>
                  <a:srgbClr val="000000"/>
                </a:solidFill>
              </a:rPr>
              <a:t>30 K</a:t>
            </a:r>
            <a:r>
              <a:rPr lang="zh-CN" altLang="en-US" b="1" dirty="0">
                <a:solidFill>
                  <a:srgbClr val="000000"/>
                </a:solidFill>
              </a:rPr>
              <a:t>。</a:t>
            </a:r>
            <a:endParaRPr lang="zh-CN" altLang="en-US" b="1" dirty="0">
              <a:solidFill>
                <a:srgbClr val="0000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vertical)">
                                      <p:cBhvr>
                                        <p:cTn id="7" dur="500"/>
                                        <p:tgtEl>
                                          <p:spTgt spid="18"/>
                                        </p:tgtEl>
                                      </p:cBhvr>
                                    </p:animEffect>
                                  </p:childTnLst>
                                </p:cTn>
                              </p:par>
                            </p:childTnLst>
                          </p:cTn>
                        </p:par>
                        <p:par>
                          <p:cTn id="8" fill="hold">
                            <p:stCondLst>
                              <p:cond delay="500"/>
                            </p:stCondLst>
                            <p:childTnLst>
                              <p:par>
                                <p:cTn id="9" presetID="14" presetClass="entr" presetSubtype="10" fill="hold" nodeType="afterEffect">
                                  <p:stCondLst>
                                    <p:cond delay="1000"/>
                                  </p:stCondLst>
                                  <p:childTnLst>
                                    <p:set>
                                      <p:cBhvr>
                                        <p:cTn id="10" dur="1" fill="hold">
                                          <p:stCondLst>
                                            <p:cond delay="0"/>
                                          </p:stCondLst>
                                        </p:cTn>
                                        <p:tgtEl>
                                          <p:spTgt spid="6"/>
                                        </p:tgtEl>
                                        <p:attrNameLst>
                                          <p:attrName>style.visibility</p:attrName>
                                        </p:attrNameLst>
                                      </p:cBhvr>
                                      <p:to>
                                        <p:strVal val="visible"/>
                                      </p:to>
                                    </p:set>
                                    <p:animEffect transition="in" filter="randombar(horizont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a:spLocks noGrp="1" noChangeArrowheads="1"/>
          </p:cNvSpPr>
          <p:nvPr>
            <p:ph type="title"/>
          </p:nvPr>
        </p:nvSpPr>
        <p:spPr>
          <a:xfrm>
            <a:off x="179388" y="0"/>
            <a:ext cx="6202363" cy="655638"/>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三</a:t>
            </a:r>
            <a:r>
              <a:rPr kumimoji="0" lang="en-US" altLang="zh-CN" sz="36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 </a:t>
            </a:r>
            <a:r>
              <a:rPr kumimoji="0" lang="zh-CN" altLang="en-US" sz="36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动态分区分配方式</a:t>
            </a:r>
            <a:endParaRPr kumimoji="0" lang="zh-CN" altLang="en-US" sz="36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52227" name="Rectangle 3"/>
          <p:cNvSpPr>
            <a:spLocks noGrp="1"/>
          </p:cNvSpPr>
          <p:nvPr>
            <p:ph idx="1"/>
          </p:nvPr>
        </p:nvSpPr>
        <p:spPr>
          <a:xfrm>
            <a:off x="323850" y="620713"/>
            <a:ext cx="8229600" cy="647700"/>
          </a:xfrm>
          <a:ln/>
        </p:spPr>
        <p:txBody>
          <a:bodyPr vert="horz" wrap="square" lIns="91440" tIns="45720" rIns="91440" bIns="45720" anchor="t"/>
          <a:p>
            <a:pPr>
              <a:buNone/>
            </a:pPr>
            <a:r>
              <a:rPr lang="en-US" altLang="zh-CN" b="1" dirty="0">
                <a:solidFill>
                  <a:srgbClr val="3333FF"/>
                </a:solidFill>
              </a:rPr>
              <a:t>4. </a:t>
            </a:r>
            <a:r>
              <a:rPr lang="zh-CN" altLang="en-US" b="1" dirty="0">
                <a:solidFill>
                  <a:srgbClr val="3333FF"/>
                </a:solidFill>
              </a:rPr>
              <a:t>分配内存</a:t>
            </a:r>
            <a:endParaRPr lang="zh-CN" altLang="en-US" b="1" dirty="0">
              <a:solidFill>
                <a:srgbClr val="3333FF"/>
              </a:solidFill>
            </a:endParaRPr>
          </a:p>
        </p:txBody>
      </p:sp>
      <p:grpSp>
        <p:nvGrpSpPr>
          <p:cNvPr id="52228" name="Group 4"/>
          <p:cNvGrpSpPr/>
          <p:nvPr/>
        </p:nvGrpSpPr>
        <p:grpSpPr>
          <a:xfrm>
            <a:off x="179388" y="1268413"/>
            <a:ext cx="8713787" cy="5399087"/>
            <a:chOff x="432" y="384"/>
            <a:chExt cx="4944" cy="3648"/>
          </a:xfrm>
        </p:grpSpPr>
        <p:sp>
          <p:nvSpPr>
            <p:cNvPr id="52229" name="Rectangle 5"/>
            <p:cNvSpPr/>
            <p:nvPr/>
          </p:nvSpPr>
          <p:spPr>
            <a:xfrm>
              <a:off x="432" y="384"/>
              <a:ext cx="4944" cy="364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spcBef>
                  <a:spcPct val="0"/>
                </a:spcBef>
              </a:pPr>
              <a:endParaRPr lang="zh-CN" altLang="en-US" sz="2200" dirty="0">
                <a:latin typeface="Times New Roman" panose="02020603050405020304" pitchFamily="18" charset="0"/>
              </a:endParaRPr>
            </a:p>
          </p:txBody>
        </p:sp>
        <p:grpSp>
          <p:nvGrpSpPr>
            <p:cNvPr id="52230" name="Group 6"/>
            <p:cNvGrpSpPr/>
            <p:nvPr/>
          </p:nvGrpSpPr>
          <p:grpSpPr>
            <a:xfrm>
              <a:off x="1104" y="480"/>
              <a:ext cx="4032" cy="3456"/>
              <a:chOff x="1104" y="480"/>
              <a:chExt cx="4032" cy="3456"/>
            </a:xfrm>
          </p:grpSpPr>
          <p:sp>
            <p:nvSpPr>
              <p:cNvPr id="52231" name="AutoShape 7"/>
              <p:cNvSpPr/>
              <p:nvPr/>
            </p:nvSpPr>
            <p:spPr>
              <a:xfrm>
                <a:off x="1440" y="480"/>
                <a:ext cx="1728" cy="288"/>
              </a:xfrm>
              <a:prstGeom prst="flowChartProcess">
                <a:avLst/>
              </a:prstGeom>
              <a:solidFill>
                <a:srgbClr val="CCFF66"/>
              </a:solidFill>
              <a:ln w="9525" cap="flat" cmpd="sng">
                <a:solidFill>
                  <a:srgbClr val="FF0066"/>
                </a:solidFill>
                <a:prstDash val="solid"/>
                <a:miter/>
                <a:headEnd type="none" w="med" len="med"/>
                <a:tailEnd type="none" w="med" len="med"/>
              </a:ln>
            </p:spPr>
            <p:txBody>
              <a:bodyPr wrap="none" anchor="ctr"/>
              <a:p>
                <a:pPr>
                  <a:spcBef>
                    <a:spcPct val="0"/>
                  </a:spcBef>
                </a:pPr>
                <a:r>
                  <a:rPr lang="zh-CN" altLang="en-US" sz="2200" dirty="0">
                    <a:solidFill>
                      <a:schemeClr val="bg2"/>
                    </a:solidFill>
                    <a:latin typeface="Times New Roman" panose="02020603050405020304" pitchFamily="18" charset="0"/>
                  </a:rPr>
                  <a:t>查找空闲分区链表第一项</a:t>
                </a:r>
                <a:endParaRPr lang="zh-CN" altLang="en-US" sz="2200" dirty="0">
                  <a:solidFill>
                    <a:schemeClr val="bg2"/>
                  </a:solidFill>
                  <a:latin typeface="Times New Roman" panose="02020603050405020304" pitchFamily="18" charset="0"/>
                </a:endParaRPr>
              </a:p>
            </p:txBody>
          </p:sp>
          <p:sp>
            <p:nvSpPr>
              <p:cNvPr id="52232" name="AutoShape 8"/>
              <p:cNvSpPr/>
              <p:nvPr/>
            </p:nvSpPr>
            <p:spPr>
              <a:xfrm>
                <a:off x="1440" y="960"/>
                <a:ext cx="1728" cy="384"/>
              </a:xfrm>
              <a:prstGeom prst="flowChartDecision">
                <a:avLst/>
              </a:prstGeom>
              <a:solidFill>
                <a:srgbClr val="CCFF66"/>
              </a:solidFill>
              <a:ln w="9525" cap="flat" cmpd="sng">
                <a:solidFill>
                  <a:srgbClr val="FF0066"/>
                </a:solidFill>
                <a:prstDash val="solid"/>
                <a:miter/>
                <a:headEnd type="none" w="med" len="med"/>
                <a:tailEnd type="none" w="med" len="med"/>
              </a:ln>
            </p:spPr>
            <p:txBody>
              <a:bodyPr wrap="none" anchor="ctr"/>
              <a:p>
                <a:pPr>
                  <a:spcBef>
                    <a:spcPct val="0"/>
                  </a:spcBef>
                </a:pPr>
                <a:r>
                  <a:rPr lang="zh-CN" altLang="en-US" sz="2200" dirty="0">
                    <a:solidFill>
                      <a:schemeClr val="bg2"/>
                    </a:solidFill>
                    <a:latin typeface="Times New Roman" panose="02020603050405020304" pitchFamily="18" charset="0"/>
                  </a:rPr>
                  <a:t>检索完否？</a:t>
                </a:r>
                <a:endParaRPr lang="zh-CN" altLang="en-US" sz="2200" dirty="0">
                  <a:solidFill>
                    <a:schemeClr val="bg2"/>
                  </a:solidFill>
                  <a:latin typeface="Times New Roman" panose="02020603050405020304" pitchFamily="18" charset="0"/>
                </a:endParaRPr>
              </a:p>
            </p:txBody>
          </p:sp>
          <p:sp>
            <p:nvSpPr>
              <p:cNvPr id="52233" name="AutoShape 9"/>
              <p:cNvSpPr/>
              <p:nvPr/>
            </p:nvSpPr>
            <p:spPr>
              <a:xfrm>
                <a:off x="1440" y="1488"/>
                <a:ext cx="1728" cy="384"/>
              </a:xfrm>
              <a:prstGeom prst="flowChartDecision">
                <a:avLst/>
              </a:prstGeom>
              <a:solidFill>
                <a:srgbClr val="CCFF66"/>
              </a:solidFill>
              <a:ln w="9525" cap="flat" cmpd="sng">
                <a:solidFill>
                  <a:srgbClr val="FF0066"/>
                </a:solidFill>
                <a:prstDash val="solid"/>
                <a:miter/>
                <a:headEnd type="none" w="med" len="med"/>
                <a:tailEnd type="none" w="med" len="med"/>
              </a:ln>
            </p:spPr>
            <p:txBody>
              <a:bodyPr wrap="none" anchor="ctr"/>
              <a:p>
                <a:pPr>
                  <a:spcBef>
                    <a:spcPct val="0"/>
                  </a:spcBef>
                </a:pPr>
                <a:r>
                  <a:rPr lang="en-US" altLang="zh-CN" sz="2200" dirty="0">
                    <a:solidFill>
                      <a:schemeClr val="bg2"/>
                    </a:solidFill>
                    <a:latin typeface="Times New Roman" panose="02020603050405020304" pitchFamily="18" charset="0"/>
                  </a:rPr>
                  <a:t>m.size</a:t>
                </a:r>
                <a:r>
                  <a:rPr lang="en-US" altLang="zh-CN" dirty="0">
                    <a:latin typeface="Arial" panose="020B0604020202020204" pitchFamily="34" charset="0"/>
                  </a:rPr>
                  <a:t>≥</a:t>
                </a:r>
                <a:r>
                  <a:rPr lang="en-US" altLang="zh-CN" sz="2200" dirty="0">
                    <a:solidFill>
                      <a:schemeClr val="bg2"/>
                    </a:solidFill>
                    <a:latin typeface="Times New Roman" panose="02020603050405020304" pitchFamily="18" charset="0"/>
                  </a:rPr>
                  <a:t>u.size?</a:t>
                </a:r>
                <a:endParaRPr lang="en-US" altLang="zh-CN" sz="2200" dirty="0">
                  <a:solidFill>
                    <a:schemeClr val="bg2"/>
                  </a:solidFill>
                  <a:latin typeface="Times New Roman" panose="02020603050405020304" pitchFamily="18" charset="0"/>
                </a:endParaRPr>
              </a:p>
            </p:txBody>
          </p:sp>
          <p:sp>
            <p:nvSpPr>
              <p:cNvPr id="52234" name="AutoShape 10"/>
              <p:cNvSpPr/>
              <p:nvPr/>
            </p:nvSpPr>
            <p:spPr>
              <a:xfrm>
                <a:off x="1440" y="2016"/>
                <a:ext cx="1728" cy="384"/>
              </a:xfrm>
              <a:prstGeom prst="flowChartDecision">
                <a:avLst/>
              </a:prstGeom>
              <a:solidFill>
                <a:srgbClr val="CCFF66"/>
              </a:solidFill>
              <a:ln w="9525" cap="flat" cmpd="sng">
                <a:solidFill>
                  <a:srgbClr val="FF0066"/>
                </a:solidFill>
                <a:prstDash val="solid"/>
                <a:miter/>
                <a:headEnd type="none" w="med" len="med"/>
                <a:tailEnd type="none" w="med" len="med"/>
              </a:ln>
            </p:spPr>
            <p:txBody>
              <a:bodyPr wrap="none" anchor="ctr"/>
              <a:p>
                <a:pPr>
                  <a:spcBef>
                    <a:spcPct val="0"/>
                  </a:spcBef>
                </a:pPr>
                <a:r>
                  <a:rPr lang="en-US" altLang="zh-CN" sz="2200" dirty="0">
                    <a:solidFill>
                      <a:schemeClr val="bg2"/>
                    </a:solidFill>
                    <a:latin typeface="Times New Roman" panose="02020603050405020304" pitchFamily="18" charset="0"/>
                  </a:rPr>
                  <a:t>m.size-u.size≦size?</a:t>
                </a:r>
                <a:endParaRPr lang="en-US" altLang="zh-CN" sz="2200" dirty="0">
                  <a:solidFill>
                    <a:schemeClr val="bg2"/>
                  </a:solidFill>
                  <a:latin typeface="Times New Roman" panose="02020603050405020304" pitchFamily="18" charset="0"/>
                </a:endParaRPr>
              </a:p>
            </p:txBody>
          </p:sp>
          <p:sp>
            <p:nvSpPr>
              <p:cNvPr id="52235" name="AutoShape 11"/>
              <p:cNvSpPr/>
              <p:nvPr/>
            </p:nvSpPr>
            <p:spPr>
              <a:xfrm>
                <a:off x="1440" y="2592"/>
                <a:ext cx="1728" cy="288"/>
              </a:xfrm>
              <a:prstGeom prst="flowChartProcess">
                <a:avLst/>
              </a:prstGeom>
              <a:solidFill>
                <a:srgbClr val="CCFF66"/>
              </a:solidFill>
              <a:ln w="9525" cap="flat" cmpd="sng">
                <a:solidFill>
                  <a:srgbClr val="FF0066"/>
                </a:solidFill>
                <a:prstDash val="solid"/>
                <a:miter/>
                <a:headEnd type="none" w="med" len="med"/>
                <a:tailEnd type="none" w="med" len="med"/>
              </a:ln>
            </p:spPr>
            <p:txBody>
              <a:bodyPr wrap="none" anchor="ctr"/>
              <a:p>
                <a:pPr>
                  <a:spcBef>
                    <a:spcPct val="0"/>
                  </a:spcBef>
                </a:pPr>
                <a:r>
                  <a:rPr lang="zh-CN" altLang="en-US" sz="2200" dirty="0">
                    <a:solidFill>
                      <a:schemeClr val="bg2"/>
                    </a:solidFill>
                    <a:latin typeface="Times New Roman" panose="02020603050405020304" pitchFamily="18" charset="0"/>
                  </a:rPr>
                  <a:t>划出</a:t>
                </a:r>
                <a:r>
                  <a:rPr lang="en-US" altLang="zh-CN" sz="2200" dirty="0">
                    <a:solidFill>
                      <a:schemeClr val="bg2"/>
                    </a:solidFill>
                    <a:latin typeface="Times New Roman" panose="02020603050405020304" pitchFamily="18" charset="0"/>
                  </a:rPr>
                  <a:t>u.size</a:t>
                </a:r>
                <a:r>
                  <a:rPr lang="zh-CN" altLang="en-US" sz="2200" dirty="0">
                    <a:solidFill>
                      <a:schemeClr val="bg2"/>
                    </a:solidFill>
                    <a:latin typeface="Times New Roman" panose="02020603050405020304" pitchFamily="18" charset="0"/>
                  </a:rPr>
                  <a:t>大小的分区</a:t>
                </a:r>
                <a:endParaRPr lang="zh-CN" altLang="en-US" sz="2200" dirty="0">
                  <a:solidFill>
                    <a:schemeClr val="bg2"/>
                  </a:solidFill>
                  <a:latin typeface="Times New Roman" panose="02020603050405020304" pitchFamily="18" charset="0"/>
                </a:endParaRPr>
              </a:p>
            </p:txBody>
          </p:sp>
          <p:sp>
            <p:nvSpPr>
              <p:cNvPr id="52236" name="AutoShape 12"/>
              <p:cNvSpPr/>
              <p:nvPr/>
            </p:nvSpPr>
            <p:spPr>
              <a:xfrm>
                <a:off x="1440" y="3120"/>
                <a:ext cx="1728" cy="288"/>
              </a:xfrm>
              <a:prstGeom prst="flowChartProcess">
                <a:avLst/>
              </a:prstGeom>
              <a:solidFill>
                <a:srgbClr val="CCFF66"/>
              </a:solidFill>
              <a:ln w="9525" cap="flat" cmpd="sng">
                <a:solidFill>
                  <a:srgbClr val="FF0066"/>
                </a:solidFill>
                <a:prstDash val="solid"/>
                <a:miter/>
                <a:headEnd type="none" w="med" len="med"/>
                <a:tailEnd type="none" w="med" len="med"/>
              </a:ln>
            </p:spPr>
            <p:txBody>
              <a:bodyPr wrap="none" anchor="ctr"/>
              <a:p>
                <a:pPr>
                  <a:spcBef>
                    <a:spcPct val="0"/>
                  </a:spcBef>
                </a:pPr>
                <a:r>
                  <a:rPr lang="zh-CN" altLang="en-US" sz="2200" dirty="0">
                    <a:solidFill>
                      <a:schemeClr val="bg2"/>
                    </a:solidFill>
                    <a:latin typeface="Times New Roman" panose="02020603050405020304" pitchFamily="18" charset="0"/>
                  </a:rPr>
                  <a:t>修改有关的数据结构</a:t>
                </a:r>
                <a:endParaRPr lang="zh-CN" altLang="en-US" sz="2200" dirty="0">
                  <a:solidFill>
                    <a:schemeClr val="bg2"/>
                  </a:solidFill>
                  <a:latin typeface="Times New Roman" panose="02020603050405020304" pitchFamily="18" charset="0"/>
                </a:endParaRPr>
              </a:p>
            </p:txBody>
          </p:sp>
          <p:sp>
            <p:nvSpPr>
              <p:cNvPr id="52237" name="AutoShape 13"/>
              <p:cNvSpPr/>
              <p:nvPr/>
            </p:nvSpPr>
            <p:spPr>
              <a:xfrm>
                <a:off x="1872" y="3648"/>
                <a:ext cx="864" cy="288"/>
              </a:xfrm>
              <a:prstGeom prst="flowChartTerminator">
                <a:avLst/>
              </a:prstGeom>
              <a:solidFill>
                <a:srgbClr val="CCFF66"/>
              </a:solidFill>
              <a:ln w="9525" cap="flat" cmpd="sng">
                <a:solidFill>
                  <a:srgbClr val="FF0066"/>
                </a:solidFill>
                <a:prstDash val="solid"/>
                <a:miter/>
                <a:headEnd type="none" w="med" len="med"/>
                <a:tailEnd type="none" w="med" len="med"/>
              </a:ln>
            </p:spPr>
            <p:txBody>
              <a:bodyPr wrap="none" anchor="ctr"/>
              <a:p>
                <a:pPr>
                  <a:spcBef>
                    <a:spcPct val="0"/>
                  </a:spcBef>
                </a:pPr>
                <a:r>
                  <a:rPr lang="zh-CN" altLang="en-US" sz="2200" dirty="0">
                    <a:solidFill>
                      <a:schemeClr val="bg2"/>
                    </a:solidFill>
                    <a:latin typeface="Times New Roman" panose="02020603050405020304" pitchFamily="18" charset="0"/>
                  </a:rPr>
                  <a:t>返回</a:t>
                </a:r>
                <a:endParaRPr lang="zh-CN" altLang="en-US" sz="2200" dirty="0">
                  <a:solidFill>
                    <a:schemeClr val="bg2"/>
                  </a:solidFill>
                  <a:latin typeface="Times New Roman" panose="02020603050405020304" pitchFamily="18" charset="0"/>
                </a:endParaRPr>
              </a:p>
            </p:txBody>
          </p:sp>
          <p:sp>
            <p:nvSpPr>
              <p:cNvPr id="52238" name="AutoShape 14"/>
              <p:cNvSpPr/>
              <p:nvPr/>
            </p:nvSpPr>
            <p:spPr>
              <a:xfrm>
                <a:off x="3408" y="2592"/>
                <a:ext cx="1728" cy="288"/>
              </a:xfrm>
              <a:prstGeom prst="flowChartProcess">
                <a:avLst/>
              </a:prstGeom>
              <a:solidFill>
                <a:srgbClr val="CCFF66"/>
              </a:solidFill>
              <a:ln w="9525" cap="flat" cmpd="sng">
                <a:solidFill>
                  <a:srgbClr val="FF0066"/>
                </a:solidFill>
                <a:prstDash val="solid"/>
                <a:miter/>
                <a:headEnd type="none" w="med" len="med"/>
                <a:tailEnd type="none" w="med" len="med"/>
              </a:ln>
            </p:spPr>
            <p:txBody>
              <a:bodyPr wrap="none" anchor="ctr"/>
              <a:p>
                <a:pPr>
                  <a:spcBef>
                    <a:spcPct val="0"/>
                  </a:spcBef>
                </a:pPr>
                <a:r>
                  <a:rPr lang="zh-CN" altLang="en-US" sz="2200" dirty="0">
                    <a:solidFill>
                      <a:schemeClr val="bg2"/>
                    </a:solidFill>
                    <a:latin typeface="Times New Roman" panose="02020603050405020304" pitchFamily="18" charset="0"/>
                  </a:rPr>
                  <a:t>将该分区从链表中移出</a:t>
                </a:r>
                <a:endParaRPr lang="zh-CN" altLang="en-US" sz="2200" dirty="0">
                  <a:solidFill>
                    <a:schemeClr val="bg2"/>
                  </a:solidFill>
                  <a:latin typeface="Times New Roman" panose="02020603050405020304" pitchFamily="18" charset="0"/>
                </a:endParaRPr>
              </a:p>
            </p:txBody>
          </p:sp>
          <p:sp>
            <p:nvSpPr>
              <p:cNvPr id="52239" name="AutoShape 15"/>
              <p:cNvSpPr/>
              <p:nvPr/>
            </p:nvSpPr>
            <p:spPr>
              <a:xfrm>
                <a:off x="3408" y="1536"/>
                <a:ext cx="1728" cy="288"/>
              </a:xfrm>
              <a:prstGeom prst="flowChartProcess">
                <a:avLst/>
              </a:prstGeom>
              <a:solidFill>
                <a:srgbClr val="CCFF66"/>
              </a:solidFill>
              <a:ln w="9525" cap="flat" cmpd="sng">
                <a:solidFill>
                  <a:srgbClr val="FF0066"/>
                </a:solidFill>
                <a:prstDash val="solid"/>
                <a:miter/>
                <a:headEnd type="none" w="med" len="med"/>
                <a:tailEnd type="none" w="med" len="med"/>
              </a:ln>
            </p:spPr>
            <p:txBody>
              <a:bodyPr wrap="none" anchor="ctr"/>
              <a:p>
                <a:pPr>
                  <a:spcBef>
                    <a:spcPct val="0"/>
                  </a:spcBef>
                </a:pPr>
                <a:r>
                  <a:rPr lang="zh-CN" altLang="en-US" sz="2200" dirty="0">
                    <a:solidFill>
                      <a:schemeClr val="bg2"/>
                    </a:solidFill>
                    <a:latin typeface="Times New Roman" panose="02020603050405020304" pitchFamily="18" charset="0"/>
                  </a:rPr>
                  <a:t>继续检索下一个表项</a:t>
                </a:r>
                <a:endParaRPr lang="zh-CN" altLang="en-US" sz="2200" dirty="0">
                  <a:solidFill>
                    <a:schemeClr val="bg2"/>
                  </a:solidFill>
                  <a:latin typeface="Times New Roman" panose="02020603050405020304" pitchFamily="18" charset="0"/>
                </a:endParaRPr>
              </a:p>
            </p:txBody>
          </p:sp>
          <p:sp>
            <p:nvSpPr>
              <p:cNvPr id="52240" name="Text Box 16"/>
              <p:cNvSpPr txBox="1"/>
              <p:nvPr/>
            </p:nvSpPr>
            <p:spPr>
              <a:xfrm>
                <a:off x="1208" y="933"/>
                <a:ext cx="219" cy="288"/>
              </a:xfrm>
              <a:prstGeom prst="rect">
                <a:avLst/>
              </a:prstGeom>
              <a:noFill/>
              <a:ln w="9525">
                <a:noFill/>
              </a:ln>
            </p:spPr>
            <p:txBody>
              <a:bodyPr wrap="none">
                <a:spAutoFit/>
              </a:bodyPr>
              <a:p>
                <a:pPr>
                  <a:spcBef>
                    <a:spcPct val="0"/>
                  </a:spcBef>
                </a:pPr>
                <a:r>
                  <a:rPr lang="en-US" altLang="zh-CN" sz="2200" dirty="0">
                    <a:latin typeface="Times New Roman" panose="02020603050405020304" pitchFamily="18" charset="0"/>
                  </a:rPr>
                  <a:t>Y</a:t>
                </a:r>
                <a:endParaRPr lang="en-US" altLang="zh-CN" sz="2200" dirty="0">
                  <a:latin typeface="Times New Roman" panose="02020603050405020304" pitchFamily="18" charset="0"/>
                </a:endParaRPr>
              </a:p>
            </p:txBody>
          </p:sp>
          <p:sp>
            <p:nvSpPr>
              <p:cNvPr id="52241" name="Text Box 17"/>
              <p:cNvSpPr txBox="1"/>
              <p:nvPr/>
            </p:nvSpPr>
            <p:spPr>
              <a:xfrm>
                <a:off x="2359" y="1797"/>
                <a:ext cx="218" cy="289"/>
              </a:xfrm>
              <a:prstGeom prst="rect">
                <a:avLst/>
              </a:prstGeom>
              <a:noFill/>
              <a:ln w="9525">
                <a:noFill/>
              </a:ln>
            </p:spPr>
            <p:txBody>
              <a:bodyPr wrap="none">
                <a:spAutoFit/>
              </a:bodyPr>
              <a:p>
                <a:pPr>
                  <a:spcBef>
                    <a:spcPct val="0"/>
                  </a:spcBef>
                </a:pPr>
                <a:r>
                  <a:rPr lang="en-US" altLang="zh-CN" sz="2200" dirty="0">
                    <a:latin typeface="Times New Roman" panose="02020603050405020304" pitchFamily="18" charset="0"/>
                  </a:rPr>
                  <a:t>Y</a:t>
                </a:r>
                <a:endParaRPr lang="en-US" altLang="zh-CN" sz="2200" dirty="0">
                  <a:latin typeface="Times New Roman" panose="02020603050405020304" pitchFamily="18" charset="0"/>
                </a:endParaRPr>
              </a:p>
            </p:txBody>
          </p:sp>
          <p:sp>
            <p:nvSpPr>
              <p:cNvPr id="52242" name="Text Box 18"/>
              <p:cNvSpPr txBox="1"/>
              <p:nvPr/>
            </p:nvSpPr>
            <p:spPr>
              <a:xfrm>
                <a:off x="3129" y="1989"/>
                <a:ext cx="218" cy="289"/>
              </a:xfrm>
              <a:prstGeom prst="rect">
                <a:avLst/>
              </a:prstGeom>
              <a:noFill/>
              <a:ln w="9525">
                <a:noFill/>
              </a:ln>
            </p:spPr>
            <p:txBody>
              <a:bodyPr wrap="none">
                <a:spAutoFit/>
              </a:bodyPr>
              <a:p>
                <a:pPr>
                  <a:spcBef>
                    <a:spcPct val="0"/>
                  </a:spcBef>
                </a:pPr>
                <a:r>
                  <a:rPr lang="en-US" altLang="zh-CN" sz="2200" dirty="0">
                    <a:latin typeface="Times New Roman" panose="02020603050405020304" pitchFamily="18" charset="0"/>
                  </a:rPr>
                  <a:t>Y</a:t>
                </a:r>
                <a:endParaRPr lang="en-US" altLang="zh-CN" sz="2200" dirty="0">
                  <a:latin typeface="Times New Roman" panose="02020603050405020304" pitchFamily="18" charset="0"/>
                </a:endParaRPr>
              </a:p>
            </p:txBody>
          </p:sp>
          <p:sp>
            <p:nvSpPr>
              <p:cNvPr id="52243" name="Text Box 19"/>
              <p:cNvSpPr txBox="1"/>
              <p:nvPr/>
            </p:nvSpPr>
            <p:spPr>
              <a:xfrm>
                <a:off x="2359" y="1268"/>
                <a:ext cx="218" cy="289"/>
              </a:xfrm>
              <a:prstGeom prst="rect">
                <a:avLst/>
              </a:prstGeom>
              <a:noFill/>
              <a:ln w="9525">
                <a:noFill/>
              </a:ln>
            </p:spPr>
            <p:txBody>
              <a:bodyPr wrap="none">
                <a:spAutoFit/>
              </a:bodyPr>
              <a:p>
                <a:pPr>
                  <a:spcBef>
                    <a:spcPct val="0"/>
                  </a:spcBef>
                </a:pPr>
                <a:r>
                  <a:rPr lang="en-US" altLang="zh-CN" sz="2200" dirty="0">
                    <a:latin typeface="Times New Roman" panose="02020603050405020304" pitchFamily="18" charset="0"/>
                  </a:rPr>
                  <a:t>N</a:t>
                </a:r>
                <a:endParaRPr lang="en-US" altLang="zh-CN" sz="2200" dirty="0">
                  <a:latin typeface="Times New Roman" panose="02020603050405020304" pitchFamily="18" charset="0"/>
                </a:endParaRPr>
              </a:p>
            </p:txBody>
          </p:sp>
          <p:sp>
            <p:nvSpPr>
              <p:cNvPr id="52244" name="Text Box 20"/>
              <p:cNvSpPr txBox="1"/>
              <p:nvPr/>
            </p:nvSpPr>
            <p:spPr>
              <a:xfrm>
                <a:off x="3129" y="1460"/>
                <a:ext cx="218" cy="289"/>
              </a:xfrm>
              <a:prstGeom prst="rect">
                <a:avLst/>
              </a:prstGeom>
              <a:noFill/>
              <a:ln w="9525">
                <a:noFill/>
              </a:ln>
            </p:spPr>
            <p:txBody>
              <a:bodyPr wrap="none">
                <a:spAutoFit/>
              </a:bodyPr>
              <a:p>
                <a:pPr>
                  <a:spcBef>
                    <a:spcPct val="0"/>
                  </a:spcBef>
                </a:pPr>
                <a:r>
                  <a:rPr lang="en-US" altLang="zh-CN" sz="2200" dirty="0">
                    <a:latin typeface="Times New Roman" panose="02020603050405020304" pitchFamily="18" charset="0"/>
                  </a:rPr>
                  <a:t>N</a:t>
                </a:r>
                <a:endParaRPr lang="en-US" altLang="zh-CN" sz="2200" dirty="0">
                  <a:latin typeface="Times New Roman" panose="02020603050405020304" pitchFamily="18" charset="0"/>
                </a:endParaRPr>
              </a:p>
            </p:txBody>
          </p:sp>
          <p:sp>
            <p:nvSpPr>
              <p:cNvPr id="52245" name="Text Box 21"/>
              <p:cNvSpPr txBox="1"/>
              <p:nvPr/>
            </p:nvSpPr>
            <p:spPr>
              <a:xfrm>
                <a:off x="2359" y="2325"/>
                <a:ext cx="218" cy="288"/>
              </a:xfrm>
              <a:prstGeom prst="rect">
                <a:avLst/>
              </a:prstGeom>
              <a:noFill/>
              <a:ln w="9525">
                <a:noFill/>
              </a:ln>
            </p:spPr>
            <p:txBody>
              <a:bodyPr wrap="none">
                <a:spAutoFit/>
              </a:bodyPr>
              <a:p>
                <a:pPr>
                  <a:spcBef>
                    <a:spcPct val="0"/>
                  </a:spcBef>
                </a:pPr>
                <a:r>
                  <a:rPr lang="en-US" altLang="zh-CN" sz="2200" dirty="0">
                    <a:latin typeface="Times New Roman" panose="02020603050405020304" pitchFamily="18" charset="0"/>
                  </a:rPr>
                  <a:t>N</a:t>
                </a:r>
                <a:endParaRPr lang="en-US" altLang="zh-CN" sz="2200" dirty="0">
                  <a:latin typeface="Times New Roman" panose="02020603050405020304" pitchFamily="18" charset="0"/>
                </a:endParaRPr>
              </a:p>
            </p:txBody>
          </p:sp>
          <p:sp>
            <p:nvSpPr>
              <p:cNvPr id="52246" name="Line 22"/>
              <p:cNvSpPr/>
              <p:nvPr/>
            </p:nvSpPr>
            <p:spPr>
              <a:xfrm>
                <a:off x="2304" y="768"/>
                <a:ext cx="0" cy="192"/>
              </a:xfrm>
              <a:prstGeom prst="line">
                <a:avLst/>
              </a:prstGeom>
              <a:ln w="9525" cap="flat" cmpd="sng">
                <a:solidFill>
                  <a:srgbClr val="FF0066"/>
                </a:solidFill>
                <a:prstDash val="solid"/>
                <a:headEnd type="none" w="med" len="med"/>
                <a:tailEnd type="triangle" w="med" len="med"/>
              </a:ln>
            </p:spPr>
          </p:sp>
          <p:sp>
            <p:nvSpPr>
              <p:cNvPr id="52247" name="Line 23"/>
              <p:cNvSpPr/>
              <p:nvPr/>
            </p:nvSpPr>
            <p:spPr>
              <a:xfrm>
                <a:off x="2304" y="1344"/>
                <a:ext cx="0" cy="144"/>
              </a:xfrm>
              <a:prstGeom prst="line">
                <a:avLst/>
              </a:prstGeom>
              <a:ln w="9525" cap="flat" cmpd="sng">
                <a:solidFill>
                  <a:srgbClr val="FF0066"/>
                </a:solidFill>
                <a:prstDash val="solid"/>
                <a:headEnd type="none" w="med" len="med"/>
                <a:tailEnd type="triangle" w="med" len="med"/>
              </a:ln>
            </p:spPr>
          </p:sp>
          <p:sp>
            <p:nvSpPr>
              <p:cNvPr id="52248" name="Line 24"/>
              <p:cNvSpPr/>
              <p:nvPr/>
            </p:nvSpPr>
            <p:spPr>
              <a:xfrm>
                <a:off x="2304" y="1872"/>
                <a:ext cx="0" cy="144"/>
              </a:xfrm>
              <a:prstGeom prst="line">
                <a:avLst/>
              </a:prstGeom>
              <a:ln w="9525" cap="flat" cmpd="sng">
                <a:solidFill>
                  <a:srgbClr val="FF0066"/>
                </a:solidFill>
                <a:prstDash val="solid"/>
                <a:headEnd type="none" w="med" len="med"/>
                <a:tailEnd type="triangle" w="med" len="med"/>
              </a:ln>
            </p:spPr>
          </p:sp>
          <p:sp>
            <p:nvSpPr>
              <p:cNvPr id="52249" name="Line 25"/>
              <p:cNvSpPr/>
              <p:nvPr/>
            </p:nvSpPr>
            <p:spPr>
              <a:xfrm>
                <a:off x="2304" y="2400"/>
                <a:ext cx="0" cy="192"/>
              </a:xfrm>
              <a:prstGeom prst="line">
                <a:avLst/>
              </a:prstGeom>
              <a:ln w="9525" cap="flat" cmpd="sng">
                <a:solidFill>
                  <a:srgbClr val="FF0066"/>
                </a:solidFill>
                <a:prstDash val="solid"/>
                <a:headEnd type="none" w="med" len="med"/>
                <a:tailEnd type="triangle" w="med" len="med"/>
              </a:ln>
            </p:spPr>
          </p:sp>
          <p:sp>
            <p:nvSpPr>
              <p:cNvPr id="52250" name="Line 26"/>
              <p:cNvSpPr/>
              <p:nvPr/>
            </p:nvSpPr>
            <p:spPr>
              <a:xfrm>
                <a:off x="2304" y="2880"/>
                <a:ext cx="0" cy="240"/>
              </a:xfrm>
              <a:prstGeom prst="line">
                <a:avLst/>
              </a:prstGeom>
              <a:ln w="9525" cap="flat" cmpd="sng">
                <a:solidFill>
                  <a:srgbClr val="FF0066"/>
                </a:solidFill>
                <a:prstDash val="solid"/>
                <a:headEnd type="none" w="med" len="med"/>
                <a:tailEnd type="triangle" w="med" len="med"/>
              </a:ln>
            </p:spPr>
          </p:sp>
          <p:sp>
            <p:nvSpPr>
              <p:cNvPr id="52251" name="Line 27"/>
              <p:cNvSpPr/>
              <p:nvPr/>
            </p:nvSpPr>
            <p:spPr>
              <a:xfrm>
                <a:off x="2304" y="3408"/>
                <a:ext cx="0" cy="240"/>
              </a:xfrm>
              <a:prstGeom prst="line">
                <a:avLst/>
              </a:prstGeom>
              <a:ln w="9525" cap="flat" cmpd="sng">
                <a:solidFill>
                  <a:srgbClr val="FF0066"/>
                </a:solidFill>
                <a:prstDash val="solid"/>
                <a:headEnd type="none" w="med" len="med"/>
                <a:tailEnd type="triangle" w="med" len="med"/>
              </a:ln>
            </p:spPr>
          </p:sp>
          <p:sp>
            <p:nvSpPr>
              <p:cNvPr id="52252" name="Line 28"/>
              <p:cNvSpPr/>
              <p:nvPr/>
            </p:nvSpPr>
            <p:spPr>
              <a:xfrm>
                <a:off x="3168" y="1680"/>
                <a:ext cx="240" cy="0"/>
              </a:xfrm>
              <a:prstGeom prst="line">
                <a:avLst/>
              </a:prstGeom>
              <a:ln w="9525" cap="flat" cmpd="sng">
                <a:solidFill>
                  <a:srgbClr val="FF0066"/>
                </a:solidFill>
                <a:prstDash val="solid"/>
                <a:headEnd type="none" w="med" len="med"/>
                <a:tailEnd type="triangle" w="med" len="med"/>
              </a:ln>
            </p:spPr>
          </p:sp>
          <p:sp>
            <p:nvSpPr>
              <p:cNvPr id="52253" name="Freeform 29"/>
              <p:cNvSpPr/>
              <p:nvPr/>
            </p:nvSpPr>
            <p:spPr>
              <a:xfrm>
                <a:off x="2304" y="816"/>
                <a:ext cx="1968" cy="720"/>
              </a:xfrm>
              <a:custGeom>
                <a:avLst/>
                <a:gdLst>
                  <a:gd name="txL" fmla="*/ 0 w 1968"/>
                  <a:gd name="txT" fmla="*/ 0 h 672"/>
                  <a:gd name="txR" fmla="*/ 1968 w 1968"/>
                  <a:gd name="txB" fmla="*/ 672 h 672"/>
                </a:gdLst>
                <a:ahLst/>
                <a:cxnLst>
                  <a:cxn ang="0">
                    <a:pos x="1968" y="672"/>
                  </a:cxn>
                  <a:cxn ang="0">
                    <a:pos x="1968" y="0"/>
                  </a:cxn>
                  <a:cxn ang="0">
                    <a:pos x="0" y="0"/>
                  </a:cxn>
                </a:cxnLst>
                <a:rect l="txL" t="txT" r="txR" b="txB"/>
                <a:pathLst>
                  <a:path w="1968" h="672">
                    <a:moveTo>
                      <a:pt x="1968" y="672"/>
                    </a:moveTo>
                    <a:lnTo>
                      <a:pt x="1968" y="0"/>
                    </a:lnTo>
                    <a:lnTo>
                      <a:pt x="0" y="0"/>
                    </a:lnTo>
                  </a:path>
                </a:pathLst>
              </a:custGeom>
              <a:noFill/>
              <a:ln w="9525" cap="flat" cmpd="sng">
                <a:solidFill>
                  <a:srgbClr val="FF0066"/>
                </a:solidFill>
                <a:prstDash val="solid"/>
                <a:round/>
                <a:headEnd type="none" w="med" len="med"/>
                <a:tailEnd type="triangle" w="med" len="med"/>
              </a:ln>
            </p:spPr>
            <p:txBody>
              <a:bodyPr/>
              <a:p>
                <a:endParaRPr lang="zh-CN" altLang="en-US" dirty="0">
                  <a:latin typeface="Times New Roman" panose="02020603050405020304" pitchFamily="18" charset="0"/>
                </a:endParaRPr>
              </a:p>
            </p:txBody>
          </p:sp>
          <p:sp>
            <p:nvSpPr>
              <p:cNvPr id="52254" name="Freeform 30"/>
              <p:cNvSpPr/>
              <p:nvPr/>
            </p:nvSpPr>
            <p:spPr>
              <a:xfrm>
                <a:off x="3168" y="2208"/>
                <a:ext cx="1104" cy="384"/>
              </a:xfrm>
              <a:custGeom>
                <a:avLst/>
                <a:gdLst>
                  <a:gd name="txL" fmla="*/ 0 w 1104"/>
                  <a:gd name="txT" fmla="*/ 0 h 384"/>
                  <a:gd name="txR" fmla="*/ 1104 w 1104"/>
                  <a:gd name="txB" fmla="*/ 384 h 384"/>
                </a:gdLst>
                <a:ahLst/>
                <a:cxnLst>
                  <a:cxn ang="0">
                    <a:pos x="0" y="0"/>
                  </a:cxn>
                  <a:cxn ang="0">
                    <a:pos x="1104" y="0"/>
                  </a:cxn>
                  <a:cxn ang="0">
                    <a:pos x="1104" y="384"/>
                  </a:cxn>
                </a:cxnLst>
                <a:rect l="txL" t="txT" r="txR" b="txB"/>
                <a:pathLst>
                  <a:path w="1104" h="384">
                    <a:moveTo>
                      <a:pt x="0" y="0"/>
                    </a:moveTo>
                    <a:lnTo>
                      <a:pt x="1104" y="0"/>
                    </a:lnTo>
                    <a:lnTo>
                      <a:pt x="1104" y="384"/>
                    </a:lnTo>
                  </a:path>
                </a:pathLst>
              </a:custGeom>
              <a:noFill/>
              <a:ln w="9525" cap="flat" cmpd="sng">
                <a:solidFill>
                  <a:srgbClr val="FF0066"/>
                </a:solidFill>
                <a:prstDash val="solid"/>
                <a:round/>
                <a:headEnd type="none" w="med" len="med"/>
                <a:tailEnd type="triangle" w="med" len="med"/>
              </a:ln>
            </p:spPr>
            <p:txBody>
              <a:bodyPr/>
              <a:p>
                <a:endParaRPr lang="zh-CN" altLang="en-US" dirty="0">
                  <a:latin typeface="Times New Roman" panose="02020603050405020304" pitchFamily="18" charset="0"/>
                </a:endParaRPr>
              </a:p>
            </p:txBody>
          </p:sp>
          <p:sp>
            <p:nvSpPr>
              <p:cNvPr id="52255" name="Freeform 31"/>
              <p:cNvSpPr/>
              <p:nvPr/>
            </p:nvSpPr>
            <p:spPr>
              <a:xfrm>
                <a:off x="2304" y="2880"/>
                <a:ext cx="1968" cy="96"/>
              </a:xfrm>
              <a:custGeom>
                <a:avLst/>
                <a:gdLst>
                  <a:gd name="txL" fmla="*/ 0 w 1968"/>
                  <a:gd name="txT" fmla="*/ 0 h 96"/>
                  <a:gd name="txR" fmla="*/ 1968 w 1968"/>
                  <a:gd name="txB" fmla="*/ 96 h 96"/>
                </a:gdLst>
                <a:ahLst/>
                <a:cxnLst>
                  <a:cxn ang="0">
                    <a:pos x="1968" y="0"/>
                  </a:cxn>
                  <a:cxn ang="0">
                    <a:pos x="1968" y="96"/>
                  </a:cxn>
                  <a:cxn ang="0">
                    <a:pos x="0" y="96"/>
                  </a:cxn>
                </a:cxnLst>
                <a:rect l="txL" t="txT" r="txR" b="txB"/>
                <a:pathLst>
                  <a:path w="1968" h="96">
                    <a:moveTo>
                      <a:pt x="1968" y="0"/>
                    </a:moveTo>
                    <a:lnTo>
                      <a:pt x="1968" y="96"/>
                    </a:lnTo>
                    <a:lnTo>
                      <a:pt x="0" y="96"/>
                    </a:lnTo>
                  </a:path>
                </a:pathLst>
              </a:custGeom>
              <a:noFill/>
              <a:ln w="9525" cap="flat" cmpd="sng">
                <a:solidFill>
                  <a:srgbClr val="FF0066"/>
                </a:solidFill>
                <a:prstDash val="solid"/>
                <a:round/>
                <a:headEnd type="none" w="med" len="med"/>
                <a:tailEnd type="triangle" w="med" len="med"/>
              </a:ln>
            </p:spPr>
            <p:txBody>
              <a:bodyPr/>
              <a:p>
                <a:endParaRPr lang="zh-CN" altLang="en-US" dirty="0">
                  <a:latin typeface="Times New Roman" panose="02020603050405020304" pitchFamily="18" charset="0"/>
                </a:endParaRPr>
              </a:p>
            </p:txBody>
          </p:sp>
          <p:sp>
            <p:nvSpPr>
              <p:cNvPr id="52256" name="Freeform 32"/>
              <p:cNvSpPr/>
              <p:nvPr/>
            </p:nvSpPr>
            <p:spPr>
              <a:xfrm>
                <a:off x="1104" y="1152"/>
                <a:ext cx="1200" cy="2352"/>
              </a:xfrm>
              <a:custGeom>
                <a:avLst/>
                <a:gdLst>
                  <a:gd name="txL" fmla="*/ 0 w 1200"/>
                  <a:gd name="txT" fmla="*/ 0 h 2352"/>
                  <a:gd name="txR" fmla="*/ 1200 w 1200"/>
                  <a:gd name="txB" fmla="*/ 2352 h 2352"/>
                </a:gdLst>
                <a:ahLst/>
                <a:cxnLst>
                  <a:cxn ang="0">
                    <a:pos x="336" y="0"/>
                  </a:cxn>
                  <a:cxn ang="0">
                    <a:pos x="0" y="0"/>
                  </a:cxn>
                  <a:cxn ang="0">
                    <a:pos x="0" y="2352"/>
                  </a:cxn>
                  <a:cxn ang="0">
                    <a:pos x="1200" y="2352"/>
                  </a:cxn>
                </a:cxnLst>
                <a:rect l="txL" t="txT" r="txR" b="txB"/>
                <a:pathLst>
                  <a:path w="1200" h="2352">
                    <a:moveTo>
                      <a:pt x="336" y="0"/>
                    </a:moveTo>
                    <a:lnTo>
                      <a:pt x="0" y="0"/>
                    </a:lnTo>
                    <a:lnTo>
                      <a:pt x="0" y="2352"/>
                    </a:lnTo>
                    <a:lnTo>
                      <a:pt x="1200" y="2352"/>
                    </a:lnTo>
                  </a:path>
                </a:pathLst>
              </a:custGeom>
              <a:noFill/>
              <a:ln w="9525" cap="flat" cmpd="sng">
                <a:solidFill>
                  <a:srgbClr val="FF0066"/>
                </a:solidFill>
                <a:prstDash val="solid"/>
                <a:round/>
                <a:headEnd type="none" w="med" len="med"/>
                <a:tailEnd type="triangle" w="med" len="med"/>
              </a:ln>
            </p:spPr>
            <p:txBody>
              <a:bodyPr/>
              <a:p>
                <a:endParaRPr lang="zh-CN" altLang="en-US" dirty="0">
                  <a:latin typeface="Times New Roman" panose="02020603050405020304" pitchFamily="18" charset="0"/>
                </a:endParaRPr>
              </a:p>
            </p:txBody>
          </p:sp>
        </p:grpSp>
      </p:gr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Text Box 2"/>
          <p:cNvSpPr txBox="1"/>
          <p:nvPr/>
        </p:nvSpPr>
        <p:spPr>
          <a:xfrm>
            <a:off x="611188" y="188913"/>
            <a:ext cx="7848600" cy="641350"/>
          </a:xfrm>
          <a:prstGeom prst="rect">
            <a:avLst/>
          </a:prstGeom>
          <a:noFill/>
          <a:ln w="9525">
            <a:noFill/>
          </a:ln>
        </p:spPr>
        <p:txBody>
          <a:bodyPr>
            <a:spAutoFit/>
          </a:bodyPr>
          <a:p>
            <a:pPr algn="l">
              <a:spcBef>
                <a:spcPct val="0"/>
              </a:spcBef>
            </a:pPr>
            <a:r>
              <a:rPr lang="zh-CN" altLang="en-US" sz="3600" dirty="0">
                <a:solidFill>
                  <a:schemeClr val="tx2"/>
                </a:solidFill>
                <a:latin typeface="Arial" panose="020B0604020202020204" pitchFamily="34" charset="0"/>
              </a:rPr>
              <a:t>三</a:t>
            </a:r>
            <a:r>
              <a:rPr lang="en-US" altLang="zh-CN" sz="3600" dirty="0">
                <a:solidFill>
                  <a:schemeClr val="tx2"/>
                </a:solidFill>
                <a:latin typeface="Arial" panose="020B0604020202020204" pitchFamily="34" charset="0"/>
              </a:rPr>
              <a:t>. </a:t>
            </a:r>
            <a:r>
              <a:rPr lang="zh-CN" altLang="en-US" sz="3600" dirty="0">
                <a:solidFill>
                  <a:schemeClr val="tx2"/>
                </a:solidFill>
                <a:latin typeface="Arial" panose="020B0604020202020204" pitchFamily="34" charset="0"/>
              </a:rPr>
              <a:t>动态分区分配</a:t>
            </a:r>
            <a:endParaRPr lang="zh-CN" altLang="en-US" sz="3600" dirty="0">
              <a:solidFill>
                <a:schemeClr val="tx2"/>
              </a:solidFill>
              <a:latin typeface="Arial" panose="020B0604020202020204" pitchFamily="34" charset="0"/>
            </a:endParaRPr>
          </a:p>
        </p:txBody>
      </p:sp>
      <p:sp>
        <p:nvSpPr>
          <p:cNvPr id="182275" name="Text Box 3"/>
          <p:cNvSpPr txBox="1"/>
          <p:nvPr/>
        </p:nvSpPr>
        <p:spPr>
          <a:xfrm>
            <a:off x="179388" y="1125538"/>
            <a:ext cx="7931150" cy="2581275"/>
          </a:xfrm>
          <a:prstGeom prst="rect">
            <a:avLst/>
          </a:prstGeom>
          <a:noFill/>
          <a:ln w="9525">
            <a:noFill/>
          </a:ln>
        </p:spPr>
        <p:txBody>
          <a:bodyPr lIns="87273" tIns="43636" rIns="87273" bIns="43636">
            <a:spAutoFit/>
          </a:bodyPr>
          <a:p>
            <a:pPr marL="609600" indent="-609600" algn="just" defTabSz="873125"/>
            <a:r>
              <a:rPr lang="en-US" altLang="zh-CN" sz="3200" dirty="0">
                <a:solidFill>
                  <a:srgbClr val="017DED"/>
                </a:solidFill>
                <a:latin typeface="Times New Roman" panose="02020603050405020304" pitchFamily="18" charset="0"/>
              </a:rPr>
              <a:t>5. </a:t>
            </a:r>
            <a:r>
              <a:rPr lang="zh-CN" altLang="en-US" sz="3200" dirty="0">
                <a:solidFill>
                  <a:srgbClr val="017DED"/>
                </a:solidFill>
                <a:latin typeface="Times New Roman" panose="02020603050405020304" pitchFamily="18" charset="0"/>
              </a:rPr>
              <a:t>分区回收算法：</a:t>
            </a:r>
            <a:endParaRPr lang="zh-CN" altLang="en-US" sz="3200" dirty="0">
              <a:solidFill>
                <a:srgbClr val="017DED"/>
              </a:solidFill>
              <a:latin typeface="Times New Roman" panose="02020603050405020304" pitchFamily="18" charset="0"/>
            </a:endParaRPr>
          </a:p>
          <a:p>
            <a:pPr marL="609600" indent="-609600" algn="l" defTabSz="873125">
              <a:buClr>
                <a:schemeClr val="tx1"/>
              </a:buClr>
              <a:buFont typeface="Wingdings" panose="05000000000000000000" pitchFamily="2" charset="2"/>
              <a:buChar char="l"/>
            </a:pPr>
            <a:r>
              <a:rPr lang="zh-CN" altLang="en-US" dirty="0">
                <a:solidFill>
                  <a:schemeClr val="accent1"/>
                </a:solidFill>
                <a:latin typeface="Arial" panose="020B0604020202020204" pitchFamily="34" charset="0"/>
              </a:rPr>
              <a:t> 系统回收分区的主要步骤：</a:t>
            </a:r>
            <a:endParaRPr lang="zh-CN" altLang="en-US" dirty="0">
              <a:solidFill>
                <a:schemeClr val="accent1"/>
              </a:solidFill>
              <a:latin typeface="Arial" panose="020B0604020202020204" pitchFamily="34" charset="0"/>
            </a:endParaRPr>
          </a:p>
          <a:p>
            <a:pPr marL="1339850" lvl="1" indent="-609600" algn="l" defTabSz="873125" eaLnBrk="1" hangingPunct="1">
              <a:buClr>
                <a:schemeClr val="tx1"/>
              </a:buClr>
              <a:buFont typeface="Wingdings" panose="05000000000000000000" pitchFamily="2" charset="2"/>
              <a:buChar char="Ø"/>
            </a:pPr>
            <a:r>
              <a:rPr lang="zh-CN" altLang="en-US" dirty="0">
                <a:latin typeface="Arial" panose="020B0604020202020204" pitchFamily="34" charset="0"/>
              </a:rPr>
              <a:t>检查回收分区是否与空闲区邻接，如邻接则加以合并；</a:t>
            </a:r>
            <a:endParaRPr lang="zh-CN" altLang="en-US" dirty="0">
              <a:latin typeface="Arial" panose="020B0604020202020204" pitchFamily="34" charset="0"/>
            </a:endParaRPr>
          </a:p>
          <a:p>
            <a:pPr marL="1339850" lvl="1" indent="-609600" algn="l" defTabSz="873125" eaLnBrk="1" hangingPunct="1">
              <a:buClr>
                <a:schemeClr val="tx1"/>
              </a:buClr>
              <a:buFont typeface="Wingdings" panose="05000000000000000000" pitchFamily="2" charset="2"/>
              <a:buChar char="Ø"/>
            </a:pPr>
            <a:r>
              <a:rPr lang="zh-CN" altLang="en-US" dirty="0">
                <a:latin typeface="Arial" panose="020B0604020202020204" pitchFamily="34" charset="0"/>
              </a:rPr>
              <a:t>修改相关数据结构；</a:t>
            </a:r>
            <a:endParaRPr lang="zh-CN" altLang="en-US" dirty="0">
              <a:solidFill>
                <a:schemeClr val="tx2"/>
              </a:solidFill>
              <a:latin typeface="Arial" panose="020B0604020202020204" pitchFamily="34" charset="0"/>
            </a:endParaRPr>
          </a:p>
        </p:txBody>
      </p:sp>
      <p:sp>
        <p:nvSpPr>
          <p:cNvPr id="182277" name="Rectangle 5"/>
          <p:cNvSpPr>
            <a:spLocks noChangeArrowheads="1"/>
          </p:cNvSpPr>
          <p:nvPr/>
        </p:nvSpPr>
        <p:spPr bwMode="auto">
          <a:xfrm>
            <a:off x="0" y="0"/>
            <a:ext cx="9144000" cy="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2275">
                                            <p:txEl>
                                              <p:charRg st="11" end="25"/>
                                            </p:txEl>
                                          </p:spTgt>
                                        </p:tgtEl>
                                        <p:attrNameLst>
                                          <p:attrName>style.visibility</p:attrName>
                                        </p:attrNameLst>
                                      </p:cBhvr>
                                      <p:to>
                                        <p:strVal val="visible"/>
                                      </p:to>
                                    </p:set>
                                    <p:animEffect transition="in" filter="box(in)">
                                      <p:cBhvr>
                                        <p:cTn id="7" dur="500"/>
                                        <p:tgtEl>
                                          <p:spTgt spid="182275">
                                            <p:txEl>
                                              <p:charRg st="11" end="25"/>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2275">
                                            <p:txEl>
                                              <p:charRg st="25" end="50"/>
                                            </p:txEl>
                                          </p:spTgt>
                                        </p:tgtEl>
                                        <p:attrNameLst>
                                          <p:attrName>style.visibility</p:attrName>
                                        </p:attrNameLst>
                                      </p:cBhvr>
                                      <p:to>
                                        <p:strVal val="visible"/>
                                      </p:to>
                                    </p:set>
                                    <p:animEffect transition="in" filter="box(in)">
                                      <p:cBhvr>
                                        <p:cTn id="10" dur="500"/>
                                        <p:tgtEl>
                                          <p:spTgt spid="182275">
                                            <p:txEl>
                                              <p:charRg st="25" end="50"/>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182275">
                                            <p:txEl>
                                              <p:charRg st="50" end="60"/>
                                            </p:txEl>
                                          </p:spTgt>
                                        </p:tgtEl>
                                        <p:attrNameLst>
                                          <p:attrName>style.visibility</p:attrName>
                                        </p:attrNameLst>
                                      </p:cBhvr>
                                      <p:to>
                                        <p:strVal val="visible"/>
                                      </p:to>
                                    </p:set>
                                    <p:animEffect transition="in" filter="box(in)">
                                      <p:cBhvr>
                                        <p:cTn id="13" dur="500"/>
                                        <p:tgtEl>
                                          <p:spTgt spid="182275">
                                            <p:txEl>
                                              <p:charRg st="50" end="6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Text Box 2"/>
          <p:cNvSpPr txBox="1"/>
          <p:nvPr/>
        </p:nvSpPr>
        <p:spPr>
          <a:xfrm>
            <a:off x="611188" y="188913"/>
            <a:ext cx="7848600" cy="641350"/>
          </a:xfrm>
          <a:prstGeom prst="rect">
            <a:avLst/>
          </a:prstGeom>
          <a:noFill/>
          <a:ln w="9525">
            <a:noFill/>
          </a:ln>
        </p:spPr>
        <p:txBody>
          <a:bodyPr>
            <a:spAutoFit/>
          </a:bodyPr>
          <a:p>
            <a:pPr algn="l">
              <a:spcBef>
                <a:spcPct val="0"/>
              </a:spcBef>
            </a:pPr>
            <a:r>
              <a:rPr lang="zh-CN" altLang="en-US" sz="3600" dirty="0">
                <a:solidFill>
                  <a:schemeClr val="tx2"/>
                </a:solidFill>
                <a:latin typeface="Arial" panose="020B0604020202020204" pitchFamily="34" charset="0"/>
              </a:rPr>
              <a:t>三</a:t>
            </a:r>
            <a:r>
              <a:rPr lang="en-US" altLang="zh-CN" sz="3600" dirty="0">
                <a:solidFill>
                  <a:schemeClr val="tx2"/>
                </a:solidFill>
                <a:latin typeface="Arial" panose="020B0604020202020204" pitchFamily="34" charset="0"/>
              </a:rPr>
              <a:t>. </a:t>
            </a:r>
            <a:r>
              <a:rPr lang="zh-CN" altLang="en-US" sz="3600" dirty="0">
                <a:solidFill>
                  <a:schemeClr val="tx2"/>
                </a:solidFill>
                <a:latin typeface="Arial" panose="020B0604020202020204" pitchFamily="34" charset="0"/>
              </a:rPr>
              <a:t>动态分区分配</a:t>
            </a:r>
            <a:endParaRPr lang="zh-CN" altLang="en-US" sz="3600" dirty="0">
              <a:solidFill>
                <a:schemeClr val="tx2"/>
              </a:solidFill>
              <a:latin typeface="Arial" panose="020B0604020202020204" pitchFamily="34" charset="0"/>
            </a:endParaRPr>
          </a:p>
        </p:txBody>
      </p:sp>
      <p:sp>
        <p:nvSpPr>
          <p:cNvPr id="288771" name="Text Box 3"/>
          <p:cNvSpPr txBox="1"/>
          <p:nvPr/>
        </p:nvSpPr>
        <p:spPr>
          <a:xfrm>
            <a:off x="179388" y="836613"/>
            <a:ext cx="8640762" cy="1762125"/>
          </a:xfrm>
          <a:prstGeom prst="rect">
            <a:avLst/>
          </a:prstGeom>
          <a:noFill/>
          <a:ln w="9525">
            <a:noFill/>
          </a:ln>
        </p:spPr>
        <p:txBody>
          <a:bodyPr lIns="87273" tIns="43636" rIns="87273" bIns="43636">
            <a:spAutoFit/>
          </a:bodyPr>
          <a:p>
            <a:pPr marL="609600" indent="-609600" algn="just" defTabSz="873125"/>
            <a:r>
              <a:rPr lang="en-US" altLang="zh-CN" sz="3200" dirty="0">
                <a:solidFill>
                  <a:srgbClr val="017DED"/>
                </a:solidFill>
                <a:latin typeface="Times New Roman" panose="02020603050405020304" pitchFamily="18" charset="0"/>
              </a:rPr>
              <a:t>5. </a:t>
            </a:r>
            <a:r>
              <a:rPr lang="zh-CN" altLang="en-US" sz="3200" dirty="0">
                <a:solidFill>
                  <a:srgbClr val="017DED"/>
                </a:solidFill>
                <a:latin typeface="Times New Roman" panose="02020603050405020304" pitchFamily="18" charset="0"/>
              </a:rPr>
              <a:t>分区回收算法：</a:t>
            </a:r>
            <a:endParaRPr lang="zh-CN" altLang="en-US" sz="3200" dirty="0">
              <a:solidFill>
                <a:srgbClr val="017DED"/>
              </a:solidFill>
              <a:latin typeface="Times New Roman" panose="02020603050405020304" pitchFamily="18" charset="0"/>
            </a:endParaRPr>
          </a:p>
          <a:p>
            <a:pPr marL="609600" indent="-609600" algn="l" defTabSz="873125">
              <a:buClr>
                <a:schemeClr val="tx1"/>
              </a:buClr>
              <a:buFont typeface="Wingdings" panose="05000000000000000000" pitchFamily="2" charset="2"/>
              <a:buChar char="l"/>
            </a:pPr>
            <a:r>
              <a:rPr lang="zh-CN" altLang="en-US" sz="2800" dirty="0">
                <a:solidFill>
                  <a:schemeClr val="accent1"/>
                </a:solidFill>
                <a:latin typeface="Arial" panose="020B0604020202020204" pitchFamily="34" charset="0"/>
              </a:rPr>
              <a:t>回收的四种情况：</a:t>
            </a:r>
            <a:endParaRPr lang="zh-CN" altLang="en-US" sz="2800" dirty="0">
              <a:solidFill>
                <a:schemeClr val="accent1"/>
              </a:solidFill>
              <a:latin typeface="Arial" panose="020B0604020202020204" pitchFamily="34" charset="0"/>
            </a:endParaRPr>
          </a:p>
          <a:p>
            <a:pPr marL="609600" indent="-609600" algn="l" defTabSz="873125">
              <a:buClr>
                <a:schemeClr val="tx1"/>
              </a:buClr>
              <a:buFont typeface="Wingdings" panose="05000000000000000000" pitchFamily="2" charset="2"/>
              <a:buNone/>
            </a:pPr>
            <a:r>
              <a:rPr lang="zh-CN" altLang="en-US" dirty="0">
                <a:solidFill>
                  <a:schemeClr val="tx2"/>
                </a:solidFill>
                <a:latin typeface="Arial" panose="020B0604020202020204" pitchFamily="34" charset="0"/>
              </a:rPr>
              <a:t>（</a:t>
            </a:r>
            <a:r>
              <a:rPr lang="en-US" altLang="zh-CN" dirty="0">
                <a:solidFill>
                  <a:schemeClr val="tx2"/>
                </a:solidFill>
                <a:latin typeface="Arial" panose="020B0604020202020204" pitchFamily="34" charset="0"/>
              </a:rPr>
              <a:t>1</a:t>
            </a:r>
            <a:r>
              <a:rPr lang="zh-CN" altLang="en-US" dirty="0">
                <a:solidFill>
                  <a:schemeClr val="tx2"/>
                </a:solidFill>
                <a:latin typeface="Arial" panose="020B0604020202020204" pitchFamily="34" charset="0"/>
              </a:rPr>
              <a:t>）</a:t>
            </a:r>
            <a:r>
              <a:rPr lang="zh-CN" altLang="en-US" dirty="0">
                <a:latin typeface="Arial" panose="020B0604020202020204" pitchFamily="34" charset="0"/>
              </a:rPr>
              <a:t>回收区与插入点的前一个空闲分区相邻接，两者合并；</a:t>
            </a:r>
            <a:endParaRPr lang="zh-CN" altLang="en-US" dirty="0">
              <a:solidFill>
                <a:schemeClr val="tx2"/>
              </a:solidFill>
              <a:latin typeface="Arial" panose="020B0604020202020204" pitchFamily="34" charset="0"/>
            </a:endParaRPr>
          </a:p>
        </p:txBody>
      </p:sp>
      <p:sp>
        <p:nvSpPr>
          <p:cNvPr id="288772" name="Rectangle 4"/>
          <p:cNvSpPr>
            <a:spLocks noChangeArrowheads="1"/>
          </p:cNvSpPr>
          <p:nvPr/>
        </p:nvSpPr>
        <p:spPr bwMode="auto">
          <a:xfrm>
            <a:off x="0" y="0"/>
            <a:ext cx="9144000" cy="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2" name="Group 5"/>
          <p:cNvGrpSpPr/>
          <p:nvPr/>
        </p:nvGrpSpPr>
        <p:grpSpPr>
          <a:xfrm>
            <a:off x="2973388" y="4129088"/>
            <a:ext cx="1249362" cy="619125"/>
            <a:chOff x="1601" y="1512"/>
            <a:chExt cx="787" cy="390"/>
          </a:xfrm>
        </p:grpSpPr>
        <p:sp>
          <p:nvSpPr>
            <p:cNvPr id="54311" name="Line 6"/>
            <p:cNvSpPr/>
            <p:nvPr/>
          </p:nvSpPr>
          <p:spPr>
            <a:xfrm>
              <a:off x="1601" y="1824"/>
              <a:ext cx="617" cy="2"/>
            </a:xfrm>
            <a:prstGeom prst="line">
              <a:avLst/>
            </a:prstGeom>
            <a:ln w="4763" cap="rnd" cmpd="sng">
              <a:solidFill>
                <a:srgbClr val="000000"/>
              </a:solidFill>
              <a:prstDash val="solid"/>
              <a:headEnd type="none" w="med" len="med"/>
              <a:tailEnd type="none" w="med" len="med"/>
            </a:ln>
          </p:spPr>
        </p:sp>
        <p:sp>
          <p:nvSpPr>
            <p:cNvPr id="54312" name="Freeform 7"/>
            <p:cNvSpPr/>
            <p:nvPr/>
          </p:nvSpPr>
          <p:spPr>
            <a:xfrm>
              <a:off x="2169" y="1746"/>
              <a:ext cx="219" cy="156"/>
            </a:xfrm>
            <a:custGeom>
              <a:avLst/>
              <a:gdLst>
                <a:gd name="txL" fmla="*/ 0 w 147"/>
                <a:gd name="txT" fmla="*/ 0 h 147"/>
                <a:gd name="txR" fmla="*/ 147 w 147"/>
                <a:gd name="txB" fmla="*/ 147 h 147"/>
              </a:gdLst>
              <a:ahLst/>
              <a:cxnLst>
                <a:cxn ang="0">
                  <a:pos x="147" y="74"/>
                </a:cxn>
                <a:cxn ang="0">
                  <a:pos x="0" y="147"/>
                </a:cxn>
                <a:cxn ang="0">
                  <a:pos x="0" y="0"/>
                </a:cxn>
                <a:cxn ang="0">
                  <a:pos x="147" y="74"/>
                </a:cxn>
              </a:cxnLst>
              <a:rect l="txL" t="txT" r="txR" b="txB"/>
              <a:pathLst>
                <a:path w="147" h="147">
                  <a:moveTo>
                    <a:pt x="147" y="74"/>
                  </a:moveTo>
                  <a:cubicBezTo>
                    <a:pt x="90" y="77"/>
                    <a:pt x="37" y="104"/>
                    <a:pt x="0" y="147"/>
                  </a:cubicBezTo>
                  <a:cubicBezTo>
                    <a:pt x="23" y="101"/>
                    <a:pt x="23" y="46"/>
                    <a:pt x="0" y="0"/>
                  </a:cubicBezTo>
                  <a:cubicBezTo>
                    <a:pt x="37" y="44"/>
                    <a:pt x="90" y="70"/>
                    <a:pt x="147" y="74"/>
                  </a:cubicBezTo>
                </a:path>
              </a:pathLst>
            </a:custGeom>
            <a:solidFill>
              <a:srgbClr val="000000"/>
            </a:solidFill>
            <a:ln w="0"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54313" name="Rectangle 8"/>
            <p:cNvSpPr/>
            <p:nvPr/>
          </p:nvSpPr>
          <p:spPr>
            <a:xfrm>
              <a:off x="1679" y="1512"/>
              <a:ext cx="385" cy="230"/>
            </a:xfrm>
            <a:prstGeom prst="rect">
              <a:avLst/>
            </a:prstGeom>
            <a:noFill/>
            <a:ln w="9525">
              <a:noFill/>
            </a:ln>
          </p:spPr>
          <p:txBody>
            <a:bodyPr wrap="none" lIns="0" tIns="0" rIns="0" bIns="0">
              <a:spAutoFit/>
            </a:bodyPr>
            <a:p>
              <a:pPr algn="l">
                <a:buClr>
                  <a:schemeClr val="tx1"/>
                </a:buClr>
              </a:pPr>
              <a:r>
                <a:rPr lang="zh-CN" altLang="en-US" dirty="0">
                  <a:solidFill>
                    <a:srgbClr val="000000"/>
                  </a:solidFill>
                  <a:latin typeface="宋体" panose="02010600030101010101" pitchFamily="2" charset="-122"/>
                </a:rPr>
                <a:t>回收</a:t>
              </a:r>
              <a:endParaRPr lang="zh-CN" altLang="en-US" dirty="0">
                <a:latin typeface="Arial" panose="020B0604020202020204" pitchFamily="34" charset="0"/>
              </a:endParaRPr>
            </a:p>
          </p:txBody>
        </p:sp>
      </p:grpSp>
      <p:grpSp>
        <p:nvGrpSpPr>
          <p:cNvPr id="3" name="Group 9"/>
          <p:cNvGrpSpPr/>
          <p:nvPr/>
        </p:nvGrpSpPr>
        <p:grpSpPr>
          <a:xfrm>
            <a:off x="1187450" y="3213100"/>
            <a:ext cx="1608138" cy="3036888"/>
            <a:chOff x="476" y="935"/>
            <a:chExt cx="1013" cy="1913"/>
          </a:xfrm>
        </p:grpSpPr>
        <p:sp>
          <p:nvSpPr>
            <p:cNvPr id="54294" name="Rectangle 10"/>
            <p:cNvSpPr/>
            <p:nvPr/>
          </p:nvSpPr>
          <p:spPr>
            <a:xfrm>
              <a:off x="476" y="1253"/>
              <a:ext cx="998" cy="408"/>
            </a:xfrm>
            <a:prstGeom prst="rect">
              <a:avLst/>
            </a:prstGeom>
            <a:solidFill>
              <a:srgbClr val="CCFFCC"/>
            </a:solidFill>
            <a:ln w="9525">
              <a:noFill/>
            </a:ln>
          </p:spPr>
          <p:txBody>
            <a:bodyPr/>
            <a:p>
              <a:endParaRPr lang="zh-CN" altLang="en-US" dirty="0">
                <a:latin typeface="Times New Roman" panose="02020603050405020304" pitchFamily="18" charset="0"/>
              </a:endParaRPr>
            </a:p>
          </p:txBody>
        </p:sp>
        <p:sp>
          <p:nvSpPr>
            <p:cNvPr id="54295" name="Rectangle 11"/>
            <p:cNvSpPr/>
            <p:nvPr/>
          </p:nvSpPr>
          <p:spPr>
            <a:xfrm>
              <a:off x="476" y="935"/>
              <a:ext cx="1013" cy="323"/>
            </a:xfrm>
            <a:prstGeom prst="rect">
              <a:avLst/>
            </a:prstGeom>
            <a:solidFill>
              <a:srgbClr val="FFFFFF"/>
            </a:solidFill>
            <a:ln w="9525">
              <a:noFill/>
            </a:ln>
          </p:spPr>
          <p:txBody>
            <a:bodyPr/>
            <a:p>
              <a:endParaRPr lang="zh-CN" altLang="en-US" dirty="0">
                <a:latin typeface="Times New Roman" panose="02020603050405020304" pitchFamily="18" charset="0"/>
              </a:endParaRPr>
            </a:p>
          </p:txBody>
        </p:sp>
        <p:sp>
          <p:nvSpPr>
            <p:cNvPr id="54296" name="Rectangle 12"/>
            <p:cNvSpPr/>
            <p:nvPr/>
          </p:nvSpPr>
          <p:spPr>
            <a:xfrm>
              <a:off x="476" y="935"/>
              <a:ext cx="1013" cy="323"/>
            </a:xfrm>
            <a:prstGeom prst="rect">
              <a:avLst/>
            </a:prstGeom>
            <a:noFill/>
            <a:ln w="4763" cap="rnd"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54297" name="Rectangle 13"/>
            <p:cNvSpPr/>
            <p:nvPr/>
          </p:nvSpPr>
          <p:spPr>
            <a:xfrm>
              <a:off x="628" y="963"/>
              <a:ext cx="386" cy="230"/>
            </a:xfrm>
            <a:prstGeom prst="rect">
              <a:avLst/>
            </a:prstGeom>
            <a:noFill/>
            <a:ln w="9525">
              <a:noFill/>
            </a:ln>
          </p:spPr>
          <p:txBody>
            <a:bodyPr wrap="none" lIns="0" tIns="0" rIns="0" bIns="0">
              <a:spAutoFit/>
            </a:bodyPr>
            <a:p>
              <a:pPr algn="l">
                <a:buClr>
                  <a:schemeClr val="tx1"/>
                </a:buClr>
              </a:pPr>
              <a:r>
                <a:rPr lang="zh-CN" altLang="en-US" dirty="0">
                  <a:solidFill>
                    <a:srgbClr val="000000"/>
                  </a:solidFill>
                  <a:latin typeface="宋体" panose="02010600030101010101" pitchFamily="2" charset="-122"/>
                </a:rPr>
                <a:t>作业</a:t>
              </a:r>
              <a:endParaRPr lang="zh-CN" altLang="en-US" dirty="0">
                <a:latin typeface="Arial" panose="020B0604020202020204" pitchFamily="34" charset="0"/>
              </a:endParaRPr>
            </a:p>
          </p:txBody>
        </p:sp>
        <p:sp>
          <p:nvSpPr>
            <p:cNvPr id="54298" name="Rectangle 14"/>
            <p:cNvSpPr/>
            <p:nvPr/>
          </p:nvSpPr>
          <p:spPr>
            <a:xfrm>
              <a:off x="476" y="1258"/>
              <a:ext cx="1013" cy="405"/>
            </a:xfrm>
            <a:prstGeom prst="rect">
              <a:avLst/>
            </a:prstGeom>
            <a:noFill/>
            <a:ln w="4763" cap="rnd"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54299" name="Rectangle 15"/>
            <p:cNvSpPr/>
            <p:nvPr/>
          </p:nvSpPr>
          <p:spPr>
            <a:xfrm>
              <a:off x="794" y="1324"/>
              <a:ext cx="117" cy="231"/>
            </a:xfrm>
            <a:prstGeom prst="rect">
              <a:avLst/>
            </a:prstGeom>
            <a:noFill/>
            <a:ln w="9525">
              <a:noFill/>
            </a:ln>
          </p:spPr>
          <p:txBody>
            <a:bodyPr wrap="none" lIns="0" tIns="0" rIns="0" bIns="0">
              <a:spAutoFit/>
            </a:bodyPr>
            <a:p>
              <a:pPr algn="l">
                <a:buClr>
                  <a:schemeClr val="tx1"/>
                </a:buClr>
              </a:pPr>
              <a:r>
                <a:rPr lang="en-US" altLang="zh-CN" dirty="0">
                  <a:solidFill>
                    <a:srgbClr val="000000"/>
                  </a:solidFill>
                  <a:latin typeface="Times New Roman" panose="02020603050405020304" pitchFamily="18" charset="0"/>
                </a:rPr>
                <a:t>F</a:t>
              </a:r>
              <a:endParaRPr lang="en-US" altLang="zh-CN" dirty="0">
                <a:latin typeface="Arial" panose="020B0604020202020204" pitchFamily="34" charset="0"/>
              </a:endParaRPr>
            </a:p>
          </p:txBody>
        </p:sp>
        <p:sp>
          <p:nvSpPr>
            <p:cNvPr id="54300" name="Rectangle 16"/>
            <p:cNvSpPr/>
            <p:nvPr/>
          </p:nvSpPr>
          <p:spPr>
            <a:xfrm>
              <a:off x="986" y="1324"/>
              <a:ext cx="96" cy="231"/>
            </a:xfrm>
            <a:prstGeom prst="rect">
              <a:avLst/>
            </a:prstGeom>
            <a:noFill/>
            <a:ln w="9525">
              <a:noFill/>
            </a:ln>
          </p:spPr>
          <p:txBody>
            <a:bodyPr wrap="none" lIns="0" tIns="0" rIns="0" bIns="0">
              <a:spAutoFit/>
            </a:bodyPr>
            <a:p>
              <a:pPr algn="l">
                <a:buClr>
                  <a:schemeClr val="tx1"/>
                </a:buClr>
              </a:pPr>
              <a:r>
                <a:rPr lang="en-US" altLang="zh-CN"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54301" name="Rectangle 17"/>
            <p:cNvSpPr/>
            <p:nvPr/>
          </p:nvSpPr>
          <p:spPr>
            <a:xfrm>
              <a:off x="476" y="1663"/>
              <a:ext cx="1013" cy="403"/>
            </a:xfrm>
            <a:prstGeom prst="rect">
              <a:avLst/>
            </a:prstGeom>
            <a:noFill/>
            <a:ln w="4763" cap="rnd"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54302" name="Rectangle 18"/>
            <p:cNvSpPr/>
            <p:nvPr/>
          </p:nvSpPr>
          <p:spPr>
            <a:xfrm>
              <a:off x="558" y="1682"/>
              <a:ext cx="291" cy="230"/>
            </a:xfrm>
            <a:prstGeom prst="rect">
              <a:avLst/>
            </a:prstGeom>
            <a:noFill/>
            <a:ln w="9525">
              <a:noFill/>
            </a:ln>
          </p:spPr>
          <p:txBody>
            <a:bodyPr wrap="none" lIns="0" tIns="0" rIns="0" bIns="0">
              <a:spAutoFit/>
            </a:bodyPr>
            <a:p>
              <a:pPr algn="l">
                <a:buClr>
                  <a:schemeClr val="tx1"/>
                </a:buClr>
              </a:pPr>
              <a:r>
                <a:rPr lang="zh-CN" altLang="en-US" dirty="0">
                  <a:solidFill>
                    <a:srgbClr val="000000"/>
                  </a:solidFill>
                  <a:latin typeface="宋体" panose="02010600030101010101" pitchFamily="2" charset="-122"/>
                </a:rPr>
                <a:t>  </a:t>
              </a:r>
              <a:r>
                <a:rPr lang="en-US" altLang="zh-CN" dirty="0">
                  <a:solidFill>
                    <a:srgbClr val="000000"/>
                  </a:solidFill>
                  <a:latin typeface="宋体" panose="02010600030101010101" pitchFamily="2" charset="-122"/>
                </a:rPr>
                <a:t>R</a:t>
              </a:r>
              <a:endParaRPr lang="en-US" altLang="zh-CN" dirty="0">
                <a:latin typeface="Arial" panose="020B0604020202020204" pitchFamily="34" charset="0"/>
              </a:endParaRPr>
            </a:p>
          </p:txBody>
        </p:sp>
        <p:sp>
          <p:nvSpPr>
            <p:cNvPr id="54303" name="Rectangle 19"/>
            <p:cNvSpPr/>
            <p:nvPr/>
          </p:nvSpPr>
          <p:spPr>
            <a:xfrm>
              <a:off x="476" y="2066"/>
              <a:ext cx="1013" cy="404"/>
            </a:xfrm>
            <a:prstGeom prst="rect">
              <a:avLst/>
            </a:prstGeom>
            <a:solidFill>
              <a:srgbClr val="FFFFFF"/>
            </a:solidFill>
            <a:ln w="9525">
              <a:noFill/>
            </a:ln>
          </p:spPr>
          <p:txBody>
            <a:bodyPr/>
            <a:p>
              <a:endParaRPr lang="zh-CN" altLang="en-US" dirty="0">
                <a:latin typeface="Times New Roman" panose="02020603050405020304" pitchFamily="18" charset="0"/>
              </a:endParaRPr>
            </a:p>
          </p:txBody>
        </p:sp>
        <p:sp>
          <p:nvSpPr>
            <p:cNvPr id="54304" name="Rectangle 20"/>
            <p:cNvSpPr/>
            <p:nvPr/>
          </p:nvSpPr>
          <p:spPr>
            <a:xfrm>
              <a:off x="476" y="2069"/>
              <a:ext cx="1013" cy="404"/>
            </a:xfrm>
            <a:prstGeom prst="rect">
              <a:avLst/>
            </a:prstGeom>
            <a:noFill/>
            <a:ln w="4763" cap="rnd"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54305" name="Rectangle 21"/>
            <p:cNvSpPr/>
            <p:nvPr/>
          </p:nvSpPr>
          <p:spPr>
            <a:xfrm>
              <a:off x="628" y="2127"/>
              <a:ext cx="386" cy="230"/>
            </a:xfrm>
            <a:prstGeom prst="rect">
              <a:avLst/>
            </a:prstGeom>
            <a:noFill/>
            <a:ln w="9525">
              <a:noFill/>
            </a:ln>
          </p:spPr>
          <p:txBody>
            <a:bodyPr wrap="none" lIns="0" tIns="0" rIns="0" bIns="0">
              <a:spAutoFit/>
            </a:bodyPr>
            <a:p>
              <a:pPr algn="l">
                <a:buClr>
                  <a:schemeClr val="tx1"/>
                </a:buClr>
              </a:pPr>
              <a:r>
                <a:rPr lang="zh-CN" altLang="en-US" dirty="0">
                  <a:solidFill>
                    <a:srgbClr val="000000"/>
                  </a:solidFill>
                  <a:latin typeface="宋体" panose="02010600030101010101" pitchFamily="2" charset="-122"/>
                </a:rPr>
                <a:t>作业</a:t>
              </a:r>
              <a:endParaRPr lang="zh-CN" altLang="en-US" dirty="0">
                <a:latin typeface="Arial" panose="020B0604020202020204" pitchFamily="34" charset="0"/>
              </a:endParaRPr>
            </a:p>
          </p:txBody>
        </p:sp>
        <p:sp>
          <p:nvSpPr>
            <p:cNvPr id="54306" name="Rectangle 22"/>
            <p:cNvSpPr/>
            <p:nvPr/>
          </p:nvSpPr>
          <p:spPr>
            <a:xfrm>
              <a:off x="476" y="2432"/>
              <a:ext cx="1013" cy="404"/>
            </a:xfrm>
            <a:prstGeom prst="rect">
              <a:avLst/>
            </a:prstGeom>
            <a:noFill/>
            <a:ln w="4763" cap="rnd"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54307" name="Rectangle 23"/>
            <p:cNvSpPr/>
            <p:nvPr/>
          </p:nvSpPr>
          <p:spPr>
            <a:xfrm>
              <a:off x="476" y="2438"/>
              <a:ext cx="998" cy="408"/>
            </a:xfrm>
            <a:prstGeom prst="rect">
              <a:avLst/>
            </a:prstGeom>
            <a:solidFill>
              <a:srgbClr val="CCFFCC"/>
            </a:solidFill>
            <a:ln w="9525">
              <a:noFill/>
            </a:ln>
          </p:spPr>
          <p:txBody>
            <a:bodyPr/>
            <a:p>
              <a:endParaRPr lang="zh-CN" altLang="en-US" dirty="0">
                <a:latin typeface="Times New Roman" panose="02020603050405020304" pitchFamily="18" charset="0"/>
              </a:endParaRPr>
            </a:p>
          </p:txBody>
        </p:sp>
        <p:sp>
          <p:nvSpPr>
            <p:cNvPr id="54308" name="Rectangle 24"/>
            <p:cNvSpPr/>
            <p:nvPr/>
          </p:nvSpPr>
          <p:spPr>
            <a:xfrm>
              <a:off x="476" y="2443"/>
              <a:ext cx="1013" cy="405"/>
            </a:xfrm>
            <a:prstGeom prst="rect">
              <a:avLst/>
            </a:prstGeom>
            <a:noFill/>
            <a:ln w="4763" cap="rnd"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54309" name="Rectangle 25"/>
            <p:cNvSpPr/>
            <p:nvPr/>
          </p:nvSpPr>
          <p:spPr>
            <a:xfrm>
              <a:off x="794" y="2509"/>
              <a:ext cx="117" cy="231"/>
            </a:xfrm>
            <a:prstGeom prst="rect">
              <a:avLst/>
            </a:prstGeom>
            <a:noFill/>
            <a:ln w="9525">
              <a:noFill/>
            </a:ln>
          </p:spPr>
          <p:txBody>
            <a:bodyPr wrap="none" lIns="0" tIns="0" rIns="0" bIns="0">
              <a:spAutoFit/>
            </a:bodyPr>
            <a:p>
              <a:pPr algn="l">
                <a:buClr>
                  <a:schemeClr val="tx1"/>
                </a:buClr>
              </a:pPr>
              <a:r>
                <a:rPr lang="en-US" altLang="zh-CN" dirty="0">
                  <a:solidFill>
                    <a:srgbClr val="000000"/>
                  </a:solidFill>
                  <a:latin typeface="Times New Roman" panose="02020603050405020304" pitchFamily="18" charset="0"/>
                </a:rPr>
                <a:t>F</a:t>
              </a:r>
              <a:endParaRPr lang="en-US" altLang="zh-CN" dirty="0">
                <a:latin typeface="Arial" panose="020B0604020202020204" pitchFamily="34" charset="0"/>
              </a:endParaRPr>
            </a:p>
          </p:txBody>
        </p:sp>
        <p:sp>
          <p:nvSpPr>
            <p:cNvPr id="54310" name="Rectangle 26"/>
            <p:cNvSpPr/>
            <p:nvPr/>
          </p:nvSpPr>
          <p:spPr>
            <a:xfrm>
              <a:off x="986" y="2509"/>
              <a:ext cx="96" cy="231"/>
            </a:xfrm>
            <a:prstGeom prst="rect">
              <a:avLst/>
            </a:prstGeom>
            <a:noFill/>
            <a:ln w="9525">
              <a:noFill/>
            </a:ln>
          </p:spPr>
          <p:txBody>
            <a:bodyPr wrap="none" lIns="0" tIns="0" rIns="0" bIns="0">
              <a:spAutoFit/>
            </a:bodyPr>
            <a:p>
              <a:pPr algn="l">
                <a:buClr>
                  <a:schemeClr val="tx1"/>
                </a:buClr>
              </a:pPr>
              <a:r>
                <a:rPr lang="en-US" altLang="zh-CN"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grpSp>
      <p:grpSp>
        <p:nvGrpSpPr>
          <p:cNvPr id="4" name="Group 27"/>
          <p:cNvGrpSpPr/>
          <p:nvPr/>
        </p:nvGrpSpPr>
        <p:grpSpPr>
          <a:xfrm>
            <a:off x="4284663" y="3213100"/>
            <a:ext cx="1725612" cy="3078163"/>
            <a:chOff x="2426" y="935"/>
            <a:chExt cx="1087" cy="1939"/>
          </a:xfrm>
        </p:grpSpPr>
        <p:sp>
          <p:nvSpPr>
            <p:cNvPr id="54280" name="Rectangle 28"/>
            <p:cNvSpPr/>
            <p:nvPr/>
          </p:nvSpPr>
          <p:spPr>
            <a:xfrm>
              <a:off x="2426" y="1253"/>
              <a:ext cx="1070" cy="808"/>
            </a:xfrm>
            <a:prstGeom prst="rect">
              <a:avLst/>
            </a:prstGeom>
            <a:solidFill>
              <a:srgbClr val="CCFFCC"/>
            </a:solidFill>
            <a:ln w="9525">
              <a:noFill/>
            </a:ln>
          </p:spPr>
          <p:txBody>
            <a:bodyPr/>
            <a:p>
              <a:endParaRPr lang="zh-CN" altLang="en-US" dirty="0">
                <a:latin typeface="Times New Roman" panose="02020603050405020304" pitchFamily="18" charset="0"/>
              </a:endParaRPr>
            </a:p>
          </p:txBody>
        </p:sp>
        <p:sp>
          <p:nvSpPr>
            <p:cNvPr id="54281" name="Rectangle 29"/>
            <p:cNvSpPr/>
            <p:nvPr/>
          </p:nvSpPr>
          <p:spPr>
            <a:xfrm>
              <a:off x="2443" y="1258"/>
              <a:ext cx="1070" cy="808"/>
            </a:xfrm>
            <a:prstGeom prst="rect">
              <a:avLst/>
            </a:prstGeom>
            <a:noFill/>
            <a:ln w="4763" cap="rnd"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54282" name="Rectangle 30"/>
            <p:cNvSpPr/>
            <p:nvPr/>
          </p:nvSpPr>
          <p:spPr>
            <a:xfrm>
              <a:off x="2796" y="1512"/>
              <a:ext cx="117" cy="230"/>
            </a:xfrm>
            <a:prstGeom prst="rect">
              <a:avLst/>
            </a:prstGeom>
            <a:noFill/>
            <a:ln w="9525">
              <a:noFill/>
            </a:ln>
          </p:spPr>
          <p:txBody>
            <a:bodyPr wrap="none" lIns="0" tIns="0" rIns="0" bIns="0">
              <a:spAutoFit/>
            </a:bodyPr>
            <a:p>
              <a:pPr algn="l">
                <a:buClr>
                  <a:schemeClr val="tx1"/>
                </a:buClr>
              </a:pPr>
              <a:r>
                <a:rPr lang="en-US" altLang="zh-CN" dirty="0">
                  <a:solidFill>
                    <a:srgbClr val="000000"/>
                  </a:solidFill>
                  <a:latin typeface="Times New Roman" panose="02020603050405020304" pitchFamily="18" charset="0"/>
                </a:rPr>
                <a:t>F</a:t>
              </a:r>
              <a:endParaRPr lang="en-US" altLang="zh-CN" dirty="0">
                <a:latin typeface="Arial" panose="020B0604020202020204" pitchFamily="34" charset="0"/>
              </a:endParaRPr>
            </a:p>
          </p:txBody>
        </p:sp>
        <p:sp>
          <p:nvSpPr>
            <p:cNvPr id="54283" name="Rectangle 31"/>
            <p:cNvSpPr/>
            <p:nvPr/>
          </p:nvSpPr>
          <p:spPr>
            <a:xfrm>
              <a:off x="2971" y="1525"/>
              <a:ext cx="96" cy="230"/>
            </a:xfrm>
            <a:prstGeom prst="rect">
              <a:avLst/>
            </a:prstGeom>
            <a:noFill/>
            <a:ln w="9525">
              <a:noFill/>
            </a:ln>
          </p:spPr>
          <p:txBody>
            <a:bodyPr wrap="none" lIns="0" tIns="0" rIns="0" bIns="0">
              <a:spAutoFit/>
            </a:bodyPr>
            <a:p>
              <a:pPr algn="l">
                <a:buClr>
                  <a:schemeClr val="tx1"/>
                </a:buClr>
              </a:pPr>
              <a:r>
                <a:rPr lang="en-US" altLang="zh-CN" dirty="0">
                  <a:solidFill>
                    <a:srgbClr val="000000"/>
                  </a:solidFill>
                  <a:latin typeface="Times New Roman" panose="02020603050405020304" pitchFamily="18" charset="0"/>
                </a:rPr>
                <a:t>1</a:t>
              </a:r>
              <a:endParaRPr lang="en-US" altLang="zh-CN" dirty="0">
                <a:latin typeface="Arial" panose="020B0604020202020204" pitchFamily="34" charset="0"/>
              </a:endParaRPr>
            </a:p>
          </p:txBody>
        </p:sp>
        <p:sp>
          <p:nvSpPr>
            <p:cNvPr id="54284" name="Rectangle 32"/>
            <p:cNvSpPr/>
            <p:nvPr/>
          </p:nvSpPr>
          <p:spPr>
            <a:xfrm>
              <a:off x="2443" y="2066"/>
              <a:ext cx="1070" cy="404"/>
            </a:xfrm>
            <a:prstGeom prst="rect">
              <a:avLst/>
            </a:prstGeom>
            <a:solidFill>
              <a:srgbClr val="FFFFFF"/>
            </a:solidFill>
            <a:ln w="9525">
              <a:noFill/>
            </a:ln>
          </p:spPr>
          <p:txBody>
            <a:bodyPr/>
            <a:p>
              <a:endParaRPr lang="zh-CN" altLang="en-US" dirty="0">
                <a:latin typeface="Times New Roman" panose="02020603050405020304" pitchFamily="18" charset="0"/>
              </a:endParaRPr>
            </a:p>
          </p:txBody>
        </p:sp>
        <p:sp>
          <p:nvSpPr>
            <p:cNvPr id="54285" name="Rectangle 33"/>
            <p:cNvSpPr/>
            <p:nvPr/>
          </p:nvSpPr>
          <p:spPr>
            <a:xfrm>
              <a:off x="2443" y="2066"/>
              <a:ext cx="1070" cy="404"/>
            </a:xfrm>
            <a:prstGeom prst="rect">
              <a:avLst/>
            </a:prstGeom>
            <a:noFill/>
            <a:ln w="4763" cap="rnd"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54286" name="Rectangle 34"/>
            <p:cNvSpPr/>
            <p:nvPr/>
          </p:nvSpPr>
          <p:spPr>
            <a:xfrm>
              <a:off x="2628" y="2127"/>
              <a:ext cx="386" cy="230"/>
            </a:xfrm>
            <a:prstGeom prst="rect">
              <a:avLst/>
            </a:prstGeom>
            <a:noFill/>
            <a:ln w="9525">
              <a:noFill/>
            </a:ln>
          </p:spPr>
          <p:txBody>
            <a:bodyPr wrap="none" lIns="0" tIns="0" rIns="0" bIns="0">
              <a:spAutoFit/>
            </a:bodyPr>
            <a:p>
              <a:pPr algn="l">
                <a:buClr>
                  <a:schemeClr val="tx1"/>
                </a:buClr>
              </a:pPr>
              <a:r>
                <a:rPr lang="zh-CN" altLang="en-US" dirty="0">
                  <a:solidFill>
                    <a:srgbClr val="000000"/>
                  </a:solidFill>
                  <a:latin typeface="宋体" panose="02010600030101010101" pitchFamily="2" charset="-122"/>
                </a:rPr>
                <a:t>作业</a:t>
              </a:r>
              <a:endParaRPr lang="zh-CN" altLang="en-US" dirty="0">
                <a:latin typeface="Arial" panose="020B0604020202020204" pitchFamily="34" charset="0"/>
              </a:endParaRPr>
            </a:p>
          </p:txBody>
        </p:sp>
        <p:sp>
          <p:nvSpPr>
            <p:cNvPr id="54287" name="Rectangle 35"/>
            <p:cNvSpPr/>
            <p:nvPr/>
          </p:nvSpPr>
          <p:spPr>
            <a:xfrm>
              <a:off x="2443" y="2470"/>
              <a:ext cx="1070" cy="404"/>
            </a:xfrm>
            <a:prstGeom prst="rect">
              <a:avLst/>
            </a:prstGeom>
            <a:solidFill>
              <a:srgbClr val="CCFFCC"/>
            </a:solidFill>
            <a:ln w="9525">
              <a:noFill/>
            </a:ln>
          </p:spPr>
          <p:txBody>
            <a:bodyPr/>
            <a:p>
              <a:endParaRPr lang="zh-CN" altLang="en-US" dirty="0">
                <a:latin typeface="Times New Roman" panose="02020603050405020304" pitchFamily="18" charset="0"/>
              </a:endParaRPr>
            </a:p>
          </p:txBody>
        </p:sp>
        <p:sp>
          <p:nvSpPr>
            <p:cNvPr id="54288" name="Rectangle 36"/>
            <p:cNvSpPr/>
            <p:nvPr/>
          </p:nvSpPr>
          <p:spPr>
            <a:xfrm>
              <a:off x="2443" y="2470"/>
              <a:ext cx="1070" cy="404"/>
            </a:xfrm>
            <a:prstGeom prst="rect">
              <a:avLst/>
            </a:prstGeom>
            <a:noFill/>
            <a:ln w="4763" cap="rnd"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54289" name="Rectangle 37"/>
            <p:cNvSpPr/>
            <p:nvPr/>
          </p:nvSpPr>
          <p:spPr>
            <a:xfrm>
              <a:off x="2443" y="935"/>
              <a:ext cx="1070" cy="323"/>
            </a:xfrm>
            <a:prstGeom prst="rect">
              <a:avLst/>
            </a:prstGeom>
            <a:solidFill>
              <a:srgbClr val="FFFFFF"/>
            </a:solidFill>
            <a:ln w="9525">
              <a:noFill/>
            </a:ln>
          </p:spPr>
          <p:txBody>
            <a:bodyPr/>
            <a:p>
              <a:endParaRPr lang="zh-CN" altLang="en-US" dirty="0">
                <a:latin typeface="Times New Roman" panose="02020603050405020304" pitchFamily="18" charset="0"/>
              </a:endParaRPr>
            </a:p>
          </p:txBody>
        </p:sp>
        <p:sp>
          <p:nvSpPr>
            <p:cNvPr id="54290" name="Rectangle 38"/>
            <p:cNvSpPr/>
            <p:nvPr/>
          </p:nvSpPr>
          <p:spPr>
            <a:xfrm>
              <a:off x="2443" y="935"/>
              <a:ext cx="1070" cy="323"/>
            </a:xfrm>
            <a:prstGeom prst="rect">
              <a:avLst/>
            </a:prstGeom>
            <a:noFill/>
            <a:ln w="4763" cap="rnd"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54291" name="Rectangle 39"/>
            <p:cNvSpPr/>
            <p:nvPr/>
          </p:nvSpPr>
          <p:spPr>
            <a:xfrm>
              <a:off x="2628" y="963"/>
              <a:ext cx="386" cy="230"/>
            </a:xfrm>
            <a:prstGeom prst="rect">
              <a:avLst/>
            </a:prstGeom>
            <a:noFill/>
            <a:ln w="9525">
              <a:noFill/>
            </a:ln>
          </p:spPr>
          <p:txBody>
            <a:bodyPr wrap="none" lIns="0" tIns="0" rIns="0" bIns="0">
              <a:spAutoFit/>
            </a:bodyPr>
            <a:p>
              <a:pPr algn="l">
                <a:buClr>
                  <a:schemeClr val="tx1"/>
                </a:buClr>
              </a:pPr>
              <a:r>
                <a:rPr lang="zh-CN" altLang="en-US" dirty="0">
                  <a:solidFill>
                    <a:srgbClr val="000000"/>
                  </a:solidFill>
                  <a:latin typeface="宋体" panose="02010600030101010101" pitchFamily="2" charset="-122"/>
                </a:rPr>
                <a:t>作业</a:t>
              </a:r>
              <a:endParaRPr lang="zh-CN" altLang="en-US" dirty="0">
                <a:latin typeface="Arial" panose="020B0604020202020204" pitchFamily="34" charset="0"/>
              </a:endParaRPr>
            </a:p>
          </p:txBody>
        </p:sp>
        <p:sp>
          <p:nvSpPr>
            <p:cNvPr id="54292" name="Rectangle 40"/>
            <p:cNvSpPr/>
            <p:nvPr/>
          </p:nvSpPr>
          <p:spPr>
            <a:xfrm>
              <a:off x="2779" y="2564"/>
              <a:ext cx="117" cy="231"/>
            </a:xfrm>
            <a:prstGeom prst="rect">
              <a:avLst/>
            </a:prstGeom>
            <a:noFill/>
            <a:ln w="9525">
              <a:noFill/>
            </a:ln>
          </p:spPr>
          <p:txBody>
            <a:bodyPr wrap="none" lIns="0" tIns="0" rIns="0" bIns="0">
              <a:spAutoFit/>
            </a:bodyPr>
            <a:p>
              <a:pPr algn="l">
                <a:buClr>
                  <a:schemeClr val="tx1"/>
                </a:buClr>
              </a:pPr>
              <a:r>
                <a:rPr lang="en-US" altLang="zh-CN" dirty="0">
                  <a:solidFill>
                    <a:srgbClr val="000000"/>
                  </a:solidFill>
                  <a:latin typeface="Times New Roman" panose="02020603050405020304" pitchFamily="18" charset="0"/>
                </a:rPr>
                <a:t>F</a:t>
              </a:r>
              <a:endParaRPr lang="en-US" altLang="zh-CN" dirty="0">
                <a:latin typeface="Arial" panose="020B0604020202020204" pitchFamily="34" charset="0"/>
              </a:endParaRPr>
            </a:p>
          </p:txBody>
        </p:sp>
        <p:sp>
          <p:nvSpPr>
            <p:cNvPr id="54293" name="Rectangle 41"/>
            <p:cNvSpPr/>
            <p:nvPr/>
          </p:nvSpPr>
          <p:spPr>
            <a:xfrm>
              <a:off x="2971" y="2564"/>
              <a:ext cx="96" cy="231"/>
            </a:xfrm>
            <a:prstGeom prst="rect">
              <a:avLst/>
            </a:prstGeom>
            <a:noFill/>
            <a:ln w="9525">
              <a:noFill/>
            </a:ln>
          </p:spPr>
          <p:txBody>
            <a:bodyPr wrap="none" lIns="0" tIns="0" rIns="0" bIns="0">
              <a:spAutoFit/>
            </a:bodyPr>
            <a:p>
              <a:pPr algn="l">
                <a:buClr>
                  <a:schemeClr val="tx1"/>
                </a:buClr>
              </a:pPr>
              <a:r>
                <a:rPr lang="en-US" altLang="zh-CN" dirty="0">
                  <a:solidFill>
                    <a:srgbClr val="000000"/>
                  </a:solidFill>
                  <a:latin typeface="Times New Roman" panose="02020603050405020304" pitchFamily="18" charset="0"/>
                </a:rPr>
                <a:t>2</a:t>
              </a:r>
              <a:endParaRPr lang="en-US" altLang="zh-CN" dirty="0">
                <a:latin typeface="Arial" panose="020B0604020202020204" pitchFamily="34"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88771">
                                            <p:txEl>
                                              <p:charRg st="11" end="20"/>
                                            </p:txEl>
                                          </p:spTgt>
                                        </p:tgtEl>
                                        <p:attrNameLst>
                                          <p:attrName>style.visibility</p:attrName>
                                        </p:attrNameLst>
                                      </p:cBhvr>
                                      <p:to>
                                        <p:strVal val="visible"/>
                                      </p:to>
                                    </p:set>
                                    <p:animEffect transition="in" filter="box(in)">
                                      <p:cBhvr>
                                        <p:cTn id="7" dur="500"/>
                                        <p:tgtEl>
                                          <p:spTgt spid="288771">
                                            <p:txEl>
                                              <p:charRg st="11" end="2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88771">
                                            <p:txEl>
                                              <p:charRg st="20" end="48"/>
                                            </p:txEl>
                                          </p:spTgt>
                                        </p:tgtEl>
                                        <p:attrNameLst>
                                          <p:attrName>style.visibility</p:attrName>
                                        </p:attrNameLst>
                                      </p:cBhvr>
                                      <p:to>
                                        <p:strVal val="visible"/>
                                      </p:to>
                                    </p:set>
                                    <p:animEffect transition="in" filter="box(in)">
                                      <p:cBhvr>
                                        <p:cTn id="12" dur="500"/>
                                        <p:tgtEl>
                                          <p:spTgt spid="288771">
                                            <p:txEl>
                                              <p:charRg st="20" end="4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ox(i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in)">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ox(in)">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8098" name="Text Box 2"/>
          <p:cNvSpPr txBox="1"/>
          <p:nvPr/>
        </p:nvSpPr>
        <p:spPr>
          <a:xfrm>
            <a:off x="611188" y="1125538"/>
            <a:ext cx="8137525" cy="1546225"/>
          </a:xfrm>
          <a:prstGeom prst="rect">
            <a:avLst/>
          </a:prstGeom>
          <a:noFill/>
          <a:ln w="9525">
            <a:noFill/>
          </a:ln>
        </p:spPr>
        <p:txBody>
          <a:bodyPr lIns="87273" tIns="43636" rIns="87273" bIns="43636">
            <a:spAutoFit/>
          </a:bodyPr>
          <a:p>
            <a:pPr marL="177800" indent="-177800" algn="just" defTabSz="873125"/>
            <a:r>
              <a:rPr lang="en-US" altLang="zh-CN" dirty="0">
                <a:solidFill>
                  <a:schemeClr val="tx2"/>
                </a:solidFill>
                <a:latin typeface="Times New Roman" panose="02020603050405020304" pitchFamily="18" charset="0"/>
              </a:rPr>
              <a:t>(2).</a:t>
            </a:r>
            <a:r>
              <a:rPr lang="zh-CN" altLang="en-US" dirty="0">
                <a:solidFill>
                  <a:schemeClr val="tx2"/>
                </a:solidFill>
                <a:latin typeface="Times New Roman" panose="02020603050405020304" pitchFamily="18" charset="0"/>
              </a:rPr>
              <a:t>指令和数据地址的三种表示方式</a:t>
            </a:r>
            <a:endParaRPr lang="zh-CN" altLang="en-US" dirty="0">
              <a:latin typeface="Times New Roman" panose="02020603050405020304" pitchFamily="18" charset="0"/>
            </a:endParaRPr>
          </a:p>
          <a:p>
            <a:pPr marL="541655" lvl="1" indent="-184150" algn="just" defTabSz="873125" eaLnBrk="1" hangingPunct="1">
              <a:buChar char="•"/>
            </a:pPr>
            <a:r>
              <a:rPr lang="zh-CN" altLang="en-US" dirty="0">
                <a:latin typeface="Times New Roman" panose="02020603050405020304" pitchFamily="18" charset="0"/>
              </a:rPr>
              <a:t>源程序中：</a:t>
            </a:r>
            <a:r>
              <a:rPr lang="zh-CN" altLang="en-US" dirty="0">
                <a:solidFill>
                  <a:srgbClr val="0033CC"/>
                </a:solidFill>
                <a:latin typeface="Times New Roman" panose="02020603050405020304" pitchFamily="18" charset="0"/>
              </a:rPr>
              <a:t>符号名地址</a:t>
            </a:r>
            <a:endParaRPr lang="zh-CN" altLang="en-US" dirty="0">
              <a:solidFill>
                <a:srgbClr val="0033CC"/>
              </a:solidFill>
              <a:latin typeface="Times New Roman" panose="02020603050405020304" pitchFamily="18" charset="0"/>
            </a:endParaRPr>
          </a:p>
          <a:p>
            <a:pPr marL="541655" lvl="1" indent="-184150" algn="just" defTabSz="873125" eaLnBrk="1" hangingPunct="1"/>
            <a:r>
              <a:rPr lang="zh-CN" altLang="en-US" dirty="0">
                <a:latin typeface="Times New Roman" panose="02020603050405020304" pitchFamily="18" charset="0"/>
              </a:rPr>
              <a:t>   符号名的集合即</a:t>
            </a:r>
            <a:r>
              <a:rPr lang="zh-CN" altLang="en-US" dirty="0">
                <a:solidFill>
                  <a:srgbClr val="0033CC"/>
                </a:solidFill>
                <a:latin typeface="Times New Roman" panose="02020603050405020304" pitchFamily="18" charset="0"/>
              </a:rPr>
              <a:t>符号名空间。</a:t>
            </a: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grpSp>
        <p:nvGrpSpPr>
          <p:cNvPr id="2" name="Group 3"/>
          <p:cNvGrpSpPr/>
          <p:nvPr/>
        </p:nvGrpSpPr>
        <p:grpSpPr>
          <a:xfrm>
            <a:off x="5364163" y="2708275"/>
            <a:ext cx="3024187" cy="3600450"/>
            <a:chOff x="703" y="1434"/>
            <a:chExt cx="1679" cy="2268"/>
          </a:xfrm>
        </p:grpSpPr>
        <p:sp>
          <p:nvSpPr>
            <p:cNvPr id="388100" name="Rectangle 4"/>
            <p:cNvSpPr>
              <a:spLocks noChangeArrowheads="1"/>
            </p:cNvSpPr>
            <p:nvPr/>
          </p:nvSpPr>
          <p:spPr bwMode="auto">
            <a:xfrm>
              <a:off x="703" y="1434"/>
              <a:ext cx="1679" cy="2268"/>
            </a:xfrm>
            <a:prstGeom prst="rect">
              <a:avLst/>
            </a:prstGeom>
            <a:solidFill>
              <a:schemeClr val="bg1"/>
            </a:solidFill>
            <a:ln w="15875" algn="ctr">
              <a:solidFill>
                <a:srgbClr val="808080"/>
              </a:solidFill>
              <a:miter lim="800000"/>
            </a:ln>
            <a:effectLst>
              <a:outerShdw dist="107763" dir="18900000" algn="ctr" rotWithShape="0">
                <a:srgbClr val="808080">
                  <a:alpha val="50000"/>
                </a:srgb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8101" name="Text Box 5"/>
            <p:cNvSpPr txBox="1">
              <a:spLocks noChangeArrowheads="1"/>
            </p:cNvSpPr>
            <p:nvPr/>
          </p:nvSpPr>
          <p:spPr bwMode="auto">
            <a:xfrm>
              <a:off x="839" y="1480"/>
              <a:ext cx="1406" cy="2051"/>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1800" kern="1200" cap="none" spc="0" normalizeH="0" baseline="0" noProof="0" smtClean="0">
                  <a:latin typeface="Arial" panose="020B0604020202020204" pitchFamily="34" charset="0"/>
                  <a:ea typeface="宋体" panose="02010600030101010101" pitchFamily="2" charset="-122"/>
                  <a:cs typeface="+mn-cs"/>
                </a:rPr>
                <a:t>int  i;</a:t>
              </a:r>
              <a:endParaRPr kumimoji="0" lang="en-US" altLang="zh-CN" sz="1800" kern="1200" cap="none" spc="0" normalizeH="0" baseline="0" noProof="0" smtClean="0">
                <a:latin typeface="Arial" panose="020B0604020202020204" pitchFamily="34" charset="0"/>
                <a:ea typeface="宋体" panose="02010600030101010101" pitchFamily="2" charset="-122"/>
                <a:cs typeface="+mn-cs"/>
              </a:endParaRPr>
            </a:p>
            <a:p>
              <a:pPr marR="0" algn="l" defTabSz="914400">
                <a:buClr>
                  <a:schemeClr val="tx1"/>
                </a:buClr>
                <a:buSzTx/>
                <a:buFontTx/>
                <a:buNone/>
                <a:defRPr/>
              </a:pPr>
              <a:r>
                <a:rPr kumimoji="0" lang="en-US" altLang="zh-CN" sz="1800" kern="1200" cap="none" spc="0" normalizeH="0" baseline="0" noProof="0" smtClean="0">
                  <a:latin typeface="Arial" panose="020B0604020202020204" pitchFamily="34" charset="0"/>
                  <a:ea typeface="宋体" panose="02010600030101010101" pitchFamily="2" charset="-122"/>
                  <a:cs typeface="+mn-cs"/>
                </a:rPr>
                <a:t>main(){</a:t>
              </a:r>
              <a:endParaRPr kumimoji="0" lang="en-US" altLang="zh-CN" sz="1800" kern="1200" cap="none" spc="0" normalizeH="0" baseline="0" noProof="0" smtClean="0">
                <a:latin typeface="Arial" panose="020B0604020202020204" pitchFamily="34" charset="0"/>
                <a:ea typeface="宋体" panose="02010600030101010101" pitchFamily="2" charset="-122"/>
                <a:cs typeface="+mn-cs"/>
              </a:endParaRPr>
            </a:p>
            <a:p>
              <a:pPr marR="0" algn="l" defTabSz="914400">
                <a:buClr>
                  <a:schemeClr val="tx1"/>
                </a:buClr>
                <a:buSzTx/>
                <a:buFontTx/>
                <a:buNone/>
                <a:defRPr/>
              </a:pPr>
              <a:r>
                <a:rPr kumimoji="0" lang="en-US" altLang="zh-CN" sz="1800" kern="1200" cap="none" spc="0" normalizeH="0" baseline="0" noProof="0" smtClean="0">
                  <a:latin typeface="Arial" panose="020B0604020202020204" pitchFamily="34" charset="0"/>
                  <a:ea typeface="宋体" panose="02010600030101010101" pitchFamily="2" charset="-122"/>
                  <a:cs typeface="+mn-cs"/>
                </a:rPr>
                <a:t>   ……</a:t>
              </a:r>
              <a:endParaRPr kumimoji="0" lang="en-US" altLang="zh-CN" sz="1800" kern="1200" cap="none" spc="0" normalizeH="0" baseline="0" noProof="0" smtClean="0">
                <a:latin typeface="Arial" panose="020B0604020202020204" pitchFamily="34" charset="0"/>
                <a:ea typeface="宋体" panose="02010600030101010101" pitchFamily="2" charset="-122"/>
                <a:cs typeface="+mn-cs"/>
              </a:endParaRPr>
            </a:p>
            <a:p>
              <a:pPr marR="0" algn="l" defTabSz="914400">
                <a:buClr>
                  <a:schemeClr val="tx1"/>
                </a:buClr>
                <a:buSzTx/>
                <a:buFontTx/>
                <a:buNone/>
                <a:defRPr/>
              </a:pPr>
              <a:r>
                <a:rPr kumimoji="0" lang="en-US" altLang="zh-CN" sz="1800" kern="1200" cap="none" spc="0" normalizeH="0" baseline="0" noProof="0" smtClean="0">
                  <a:latin typeface="Arial" panose="020B0604020202020204" pitchFamily="34" charset="0"/>
                  <a:ea typeface="宋体" panose="02010600030101010101" pitchFamily="2" charset="-122"/>
                  <a:cs typeface="+mn-cs"/>
                </a:rPr>
                <a:t>   loop: i++</a:t>
              </a:r>
              <a:r>
                <a:rPr kumimoji="0" lang="zh-CN" altLang="en-US" sz="1800" kern="1200" cap="none" spc="0" normalizeH="0" baseline="0" noProof="0" smtClean="0">
                  <a:latin typeface="Arial" panose="020B0604020202020204" pitchFamily="34" charset="0"/>
                  <a:ea typeface="宋体" panose="02010600030101010101" pitchFamily="2" charset="-122"/>
                  <a:cs typeface="+mn-cs"/>
                </a:rPr>
                <a:t>；</a:t>
              </a:r>
              <a:endParaRPr kumimoji="0" lang="zh-CN" altLang="en-US" sz="1800" kern="1200" cap="none" spc="0" normalizeH="0" baseline="0" noProof="0" smtClean="0">
                <a:latin typeface="Arial" panose="020B0604020202020204" pitchFamily="34" charset="0"/>
                <a:ea typeface="宋体" panose="02010600030101010101" pitchFamily="2" charset="-122"/>
                <a:cs typeface="+mn-cs"/>
              </a:endParaRPr>
            </a:p>
            <a:p>
              <a:pPr marR="0" algn="l" defTabSz="914400">
                <a:buClr>
                  <a:schemeClr val="tx1"/>
                </a:buClr>
                <a:buSzTx/>
                <a:buFontTx/>
                <a:buNone/>
                <a:defRPr/>
              </a:pPr>
              <a:r>
                <a:rPr kumimoji="0" lang="en-US" altLang="zh-CN" sz="1800" kern="1200" cap="none" spc="0" normalizeH="0" baseline="0" noProof="0" smtClean="0">
                  <a:latin typeface="Arial" panose="020B0604020202020204" pitchFamily="34" charset="0"/>
                  <a:ea typeface="宋体" panose="02010600030101010101" pitchFamily="2" charset="-122"/>
                  <a:cs typeface="+mn-cs"/>
                </a:rPr>
                <a:t>    ……</a:t>
              </a:r>
              <a:endParaRPr kumimoji="0" lang="en-US" altLang="zh-CN" sz="1800" kern="1200" cap="none" spc="0" normalizeH="0" baseline="0" noProof="0" smtClean="0">
                <a:latin typeface="Arial" panose="020B0604020202020204" pitchFamily="34" charset="0"/>
                <a:ea typeface="宋体" panose="02010600030101010101" pitchFamily="2" charset="-122"/>
                <a:cs typeface="+mn-cs"/>
              </a:endParaRPr>
            </a:p>
            <a:p>
              <a:pPr marR="0" algn="l" defTabSz="914400">
                <a:buClr>
                  <a:schemeClr val="tx1"/>
                </a:buClr>
                <a:buSzTx/>
                <a:buFontTx/>
                <a:buNone/>
                <a:defRPr/>
              </a:pPr>
              <a:r>
                <a:rPr kumimoji="0" lang="en-US" altLang="zh-CN" sz="1800" kern="1200" cap="none" spc="0" normalizeH="0" baseline="0" noProof="0" smtClean="0">
                  <a:latin typeface="Arial" panose="020B0604020202020204" pitchFamily="34" charset="0"/>
                  <a:ea typeface="宋体" panose="02010600030101010101" pitchFamily="2" charset="-122"/>
                  <a:cs typeface="+mn-cs"/>
                </a:rPr>
                <a:t>    if(i&lt;10) goto loop;</a:t>
              </a:r>
              <a:endParaRPr kumimoji="0" lang="en-US" altLang="zh-CN" sz="1800" kern="1200" cap="none" spc="0" normalizeH="0" baseline="0" noProof="0" smtClean="0">
                <a:latin typeface="Arial" panose="020B0604020202020204" pitchFamily="34" charset="0"/>
                <a:ea typeface="宋体" panose="02010600030101010101" pitchFamily="2" charset="-122"/>
                <a:cs typeface="+mn-cs"/>
              </a:endParaRPr>
            </a:p>
            <a:p>
              <a:pPr marR="0" algn="l" defTabSz="914400">
                <a:buClr>
                  <a:schemeClr val="tx1"/>
                </a:buClr>
                <a:buSzTx/>
                <a:buFontTx/>
                <a:buNone/>
                <a:defRPr/>
              </a:pPr>
              <a:r>
                <a:rPr kumimoji="0" lang="en-US" altLang="zh-CN" sz="1800" kern="1200" cap="none" spc="0" normalizeH="0" baseline="0" noProof="0" smtClean="0">
                  <a:latin typeface="Arial" panose="020B0604020202020204" pitchFamily="34" charset="0"/>
                  <a:ea typeface="宋体" panose="02010600030101010101" pitchFamily="2" charset="-122"/>
                  <a:cs typeface="+mn-cs"/>
                </a:rPr>
                <a:t>    ……</a:t>
              </a:r>
              <a:endParaRPr kumimoji="0" lang="en-US" altLang="zh-CN" sz="1800" kern="1200" cap="none" spc="0" normalizeH="0" baseline="0" noProof="0" smtClean="0">
                <a:latin typeface="Arial" panose="020B0604020202020204" pitchFamily="34" charset="0"/>
                <a:ea typeface="宋体" panose="02010600030101010101" pitchFamily="2" charset="-122"/>
                <a:cs typeface="+mn-cs"/>
              </a:endParaRPr>
            </a:p>
            <a:p>
              <a:pPr marR="0" algn="l" defTabSz="914400">
                <a:buClr>
                  <a:schemeClr val="tx1"/>
                </a:buClr>
                <a:buSzTx/>
                <a:buFontTx/>
                <a:buNone/>
                <a:defRPr/>
              </a:pPr>
              <a:r>
                <a:rPr kumimoji="0" lang="en-US" altLang="zh-CN" sz="1800" kern="1200" cap="none" spc="0" normalizeH="0" baseline="0" noProof="0" smtClean="0">
                  <a:latin typeface="Arial" panose="020B0604020202020204" pitchFamily="34" charset="0"/>
                  <a:ea typeface="宋体" panose="02010600030101010101" pitchFamily="2" charset="-122"/>
                  <a:cs typeface="+mn-cs"/>
                </a:rPr>
                <a:t>}</a:t>
              </a:r>
              <a:endParaRPr kumimoji="0" lang="en-US" altLang="zh-CN" sz="1800" kern="1200" cap="none" spc="0" normalizeH="0" baseline="0" noProof="0" smtClean="0">
                <a:latin typeface="Arial" panose="020B0604020202020204" pitchFamily="34" charset="0"/>
                <a:ea typeface="宋体" panose="02010600030101010101" pitchFamily="2" charset="-122"/>
                <a:cs typeface="+mn-cs"/>
              </a:endParaRPr>
            </a:p>
          </p:txBody>
        </p:sp>
      </p:grpSp>
      <p:sp>
        <p:nvSpPr>
          <p:cNvPr id="388102" name="Text Box 6"/>
          <p:cNvSpPr txBox="1">
            <a:spLocks noChangeArrowheads="1"/>
          </p:cNvSpPr>
          <p:nvPr/>
        </p:nvSpPr>
        <p:spPr bwMode="auto">
          <a:xfrm>
            <a:off x="4427538" y="1719263"/>
            <a:ext cx="4465638" cy="396875"/>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2000" kern="1200" cap="none" spc="0" normalizeH="0" baseline="0" noProof="0" smtClean="0">
                <a:latin typeface="Arial" panose="020B0604020202020204" pitchFamily="34" charset="0"/>
                <a:ea typeface="宋体" panose="02010600030101010101" pitchFamily="2" charset="-122"/>
                <a:cs typeface="+mn-cs"/>
              </a:rPr>
              <a:t>(</a:t>
            </a:r>
            <a:r>
              <a:rPr kumimoji="0" lang="zh-CN" altLang="en-US" sz="2000" kern="1200" cap="none" spc="0" normalizeH="0" baseline="0" noProof="0" smtClean="0">
                <a:latin typeface="Arial" panose="020B0604020202020204" pitchFamily="34" charset="0"/>
                <a:ea typeface="宋体" panose="02010600030101010101" pitchFamily="2" charset="-122"/>
                <a:cs typeface="+mn-cs"/>
              </a:rPr>
              <a:t>如整形变量</a:t>
            </a:r>
            <a:r>
              <a:rPr kumimoji="0" lang="en-US" altLang="zh-CN" sz="2000" kern="1200" cap="none" spc="0" normalizeH="0" baseline="0" noProof="0" smtClean="0">
                <a:latin typeface="Arial" panose="020B0604020202020204" pitchFamily="34" charset="0"/>
                <a:ea typeface="宋体" panose="02010600030101010101" pitchFamily="2" charset="-122"/>
                <a:cs typeface="+mn-cs"/>
              </a:rPr>
              <a:t>i,</a:t>
            </a:r>
            <a:r>
              <a:rPr kumimoji="0" lang="zh-CN" altLang="en-US" sz="2000" kern="1200" cap="none" spc="0" normalizeH="0" baseline="0" noProof="0" smtClean="0">
                <a:latin typeface="Arial" panose="020B0604020202020204" pitchFamily="34" charset="0"/>
                <a:ea typeface="宋体" panose="02010600030101010101" pitchFamily="2" charset="-122"/>
                <a:cs typeface="+mn-cs"/>
              </a:rPr>
              <a:t>函数名</a:t>
            </a:r>
            <a:r>
              <a:rPr kumimoji="0" lang="en-US" altLang="zh-CN" sz="2000" kern="1200" cap="none" spc="0" normalizeH="0" baseline="0" noProof="0" smtClean="0">
                <a:latin typeface="Arial" panose="020B0604020202020204" pitchFamily="34" charset="0"/>
                <a:ea typeface="宋体" panose="02010600030101010101" pitchFamily="2" charset="-122"/>
                <a:cs typeface="+mn-cs"/>
              </a:rPr>
              <a:t>main,</a:t>
            </a:r>
            <a:r>
              <a:rPr kumimoji="0" lang="zh-CN" altLang="en-US" sz="2000" kern="1200" cap="none" spc="0" normalizeH="0" baseline="0" noProof="0" smtClean="0">
                <a:latin typeface="Arial" panose="020B0604020202020204" pitchFamily="34" charset="0"/>
                <a:ea typeface="宋体" panose="02010600030101010101" pitchFamily="2" charset="-122"/>
                <a:cs typeface="+mn-cs"/>
              </a:rPr>
              <a:t>标号</a:t>
            </a:r>
            <a:r>
              <a:rPr kumimoji="0" lang="en-US" altLang="zh-CN" sz="2000" kern="1200" cap="none" spc="0" normalizeH="0" baseline="0" noProof="0" smtClean="0">
                <a:latin typeface="Arial" panose="020B0604020202020204" pitchFamily="34" charset="0"/>
                <a:ea typeface="宋体" panose="02010600030101010101" pitchFamily="2" charset="-122"/>
                <a:cs typeface="+mn-cs"/>
              </a:rPr>
              <a:t>loop)</a:t>
            </a:r>
            <a:endParaRPr kumimoji="0" lang="en-US" altLang="zh-CN" sz="2000" kern="1200" cap="none" spc="0" normalizeH="0" baseline="0" noProof="0" smtClean="0">
              <a:latin typeface="Arial" panose="020B0604020202020204" pitchFamily="34" charset="0"/>
              <a:ea typeface="宋体" panose="02010600030101010101" pitchFamily="2" charset="-122"/>
              <a:cs typeface="+mn-cs"/>
            </a:endParaRPr>
          </a:p>
        </p:txBody>
      </p:sp>
      <p:sp>
        <p:nvSpPr>
          <p:cNvPr id="388103" name="Text Box 7"/>
          <p:cNvSpPr txBox="1">
            <a:spLocks noChangeArrowheads="1"/>
          </p:cNvSpPr>
          <p:nvPr/>
        </p:nvSpPr>
        <p:spPr bwMode="auto">
          <a:xfrm>
            <a:off x="611188" y="404813"/>
            <a:ext cx="7931150" cy="635000"/>
          </a:xfrm>
          <a:prstGeom prst="rect">
            <a:avLst/>
          </a:prstGeom>
          <a:noFill/>
          <a:ln w="9525">
            <a:noFill/>
            <a:miter lim="800000"/>
          </a:ln>
          <a:effectLst/>
        </p:spPr>
        <p:txBody>
          <a:bodyPr lIns="87273" tIns="43636" rIns="87273" bIns="43636">
            <a:spAutoFit/>
          </a:bodyPr>
          <a:lstStyle/>
          <a:p>
            <a:pPr marR="0" algn="just" defTabSz="873125">
              <a:buClrTx/>
              <a:buSzTx/>
              <a:buFontTx/>
              <a:buNone/>
              <a:defRPr/>
            </a:pPr>
            <a:r>
              <a:rPr kumimoji="1" lang="en-US" altLang="zh-CN" sz="3600" kern="1200" cap="none" spc="0" normalizeH="0" baseline="0" noProof="0" smtClean="0">
                <a:solidFill>
                  <a:srgbClr val="3333CC"/>
                </a:solidFill>
                <a:effectLst>
                  <a:outerShdw blurRad="38100" dist="38100" dir="2700000" algn="tl">
                    <a:srgbClr val="C0C0C0"/>
                  </a:outerShdw>
                </a:effectLst>
                <a:latin typeface="Times New Roman" panose="02020603050405020304" pitchFamily="18" charset="0"/>
                <a:ea typeface="仿宋_GB2312" pitchFamily="49" charset="-122"/>
                <a:cs typeface="+mn-cs"/>
              </a:rPr>
              <a:t>2.</a:t>
            </a:r>
            <a:r>
              <a:rPr kumimoji="1" lang="zh-CN" altLang="en-US" sz="3600" kern="1200" cap="none" spc="0" normalizeH="0" baseline="0" noProof="0" smtClean="0">
                <a:solidFill>
                  <a:srgbClr val="3333CC"/>
                </a:solidFill>
                <a:effectLst>
                  <a:outerShdw blurRad="38100" dist="38100" dir="2700000" algn="tl">
                    <a:srgbClr val="C0C0C0"/>
                  </a:outerShdw>
                </a:effectLst>
                <a:latin typeface="Times New Roman" panose="02020603050405020304" pitchFamily="18" charset="0"/>
                <a:ea typeface="仿宋_GB2312" pitchFamily="49" charset="-122"/>
                <a:cs typeface="+mn-cs"/>
              </a:rPr>
              <a:t>地址映射</a:t>
            </a:r>
            <a:endParaRPr kumimoji="1" lang="zh-CN" altLang="en-US" sz="3600" kern="1200" cap="none" spc="0" normalizeH="0" baseline="0" noProof="0" smtClean="0">
              <a:solidFill>
                <a:srgbClr val="3333CC"/>
              </a:solidFill>
              <a:effectLst>
                <a:outerShdw blurRad="38100" dist="38100" dir="2700000" algn="tl">
                  <a:srgbClr val="C0C0C0"/>
                </a:outerShdw>
              </a:effectLst>
              <a:latin typeface="Times New Roman" panose="02020603050405020304" pitchFamily="18" charset="0"/>
              <a:ea typeface="仿宋_GB2312" pitchFamily="49"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8098">
                                            <p:txEl>
                                              <p:charRg st="0" end="19"/>
                                            </p:txEl>
                                          </p:spTgt>
                                        </p:tgtEl>
                                        <p:attrNameLst>
                                          <p:attrName>style.visibility</p:attrName>
                                        </p:attrNameLst>
                                      </p:cBhvr>
                                      <p:to>
                                        <p:strVal val="visible"/>
                                      </p:to>
                                    </p:set>
                                    <p:animEffect transition="in" filter="wipe(left)">
                                      <p:cBhvr>
                                        <p:cTn id="7" dur="500"/>
                                        <p:tgtEl>
                                          <p:spTgt spid="388098">
                                            <p:txEl>
                                              <p:charRg st="0" end="1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8098">
                                            <p:txEl>
                                              <p:charRg st="19" end="30"/>
                                            </p:txEl>
                                          </p:spTgt>
                                        </p:tgtEl>
                                        <p:attrNameLst>
                                          <p:attrName>style.visibility</p:attrName>
                                        </p:attrNameLst>
                                      </p:cBhvr>
                                      <p:to>
                                        <p:strVal val="visible"/>
                                      </p:to>
                                    </p:set>
                                    <p:animEffect transition="in" filter="wipe(left)">
                                      <p:cBhvr>
                                        <p:cTn id="12" dur="500"/>
                                        <p:tgtEl>
                                          <p:spTgt spid="388098">
                                            <p:txEl>
                                              <p:charRg st="19" end="3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lide(fromBottom)">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88102"/>
                                        </p:tgtEl>
                                        <p:attrNameLst>
                                          <p:attrName>style.visibility</p:attrName>
                                        </p:attrNameLst>
                                      </p:cBhvr>
                                      <p:to>
                                        <p:strVal val="visible"/>
                                      </p:to>
                                    </p:set>
                                    <p:animEffect transition="in" filter="box(in)">
                                      <p:cBhvr>
                                        <p:cTn id="22" dur="500"/>
                                        <p:tgtEl>
                                          <p:spTgt spid="38810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88098">
                                            <p:txEl>
                                              <p:charRg st="30" end="87"/>
                                            </p:txEl>
                                          </p:spTgt>
                                        </p:tgtEl>
                                        <p:attrNameLst>
                                          <p:attrName>style.visibility</p:attrName>
                                        </p:attrNameLst>
                                      </p:cBhvr>
                                      <p:to>
                                        <p:strVal val="visible"/>
                                      </p:to>
                                    </p:set>
                                    <p:animEffect transition="in" filter="wipe(left)">
                                      <p:cBhvr>
                                        <p:cTn id="27" dur="500"/>
                                        <p:tgtEl>
                                          <p:spTgt spid="388098">
                                            <p:txEl>
                                              <p:charRg st="30" end="8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8098" grpId="0" build="p"/>
      <p:bldP spid="38810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Text Box 2"/>
          <p:cNvSpPr txBox="1"/>
          <p:nvPr/>
        </p:nvSpPr>
        <p:spPr>
          <a:xfrm>
            <a:off x="611188" y="188913"/>
            <a:ext cx="7848600" cy="641350"/>
          </a:xfrm>
          <a:prstGeom prst="rect">
            <a:avLst/>
          </a:prstGeom>
          <a:noFill/>
          <a:ln w="9525">
            <a:noFill/>
          </a:ln>
        </p:spPr>
        <p:txBody>
          <a:bodyPr>
            <a:spAutoFit/>
          </a:bodyPr>
          <a:p>
            <a:pPr algn="l">
              <a:spcBef>
                <a:spcPct val="0"/>
              </a:spcBef>
            </a:pPr>
            <a:r>
              <a:rPr lang="zh-CN" altLang="en-US" sz="3600" dirty="0">
                <a:solidFill>
                  <a:schemeClr val="tx2"/>
                </a:solidFill>
                <a:latin typeface="Arial" panose="020B0604020202020204" pitchFamily="34" charset="0"/>
              </a:rPr>
              <a:t>三</a:t>
            </a:r>
            <a:r>
              <a:rPr lang="en-US" altLang="zh-CN" sz="3600" dirty="0">
                <a:solidFill>
                  <a:schemeClr val="tx2"/>
                </a:solidFill>
                <a:latin typeface="Arial" panose="020B0604020202020204" pitchFamily="34" charset="0"/>
              </a:rPr>
              <a:t>. </a:t>
            </a:r>
            <a:r>
              <a:rPr lang="zh-CN" altLang="en-US" sz="3600" dirty="0">
                <a:solidFill>
                  <a:schemeClr val="tx2"/>
                </a:solidFill>
                <a:latin typeface="Arial" panose="020B0604020202020204" pitchFamily="34" charset="0"/>
              </a:rPr>
              <a:t>动态分区分配</a:t>
            </a:r>
            <a:endParaRPr lang="zh-CN" altLang="en-US" sz="3600" dirty="0">
              <a:solidFill>
                <a:schemeClr val="tx2"/>
              </a:solidFill>
              <a:latin typeface="Arial" panose="020B0604020202020204" pitchFamily="34" charset="0"/>
            </a:endParaRPr>
          </a:p>
        </p:txBody>
      </p:sp>
      <p:sp>
        <p:nvSpPr>
          <p:cNvPr id="289795" name="Text Box 3"/>
          <p:cNvSpPr txBox="1"/>
          <p:nvPr/>
        </p:nvSpPr>
        <p:spPr>
          <a:xfrm>
            <a:off x="179388" y="836613"/>
            <a:ext cx="8640762" cy="1762125"/>
          </a:xfrm>
          <a:prstGeom prst="rect">
            <a:avLst/>
          </a:prstGeom>
          <a:noFill/>
          <a:ln w="9525">
            <a:noFill/>
          </a:ln>
        </p:spPr>
        <p:txBody>
          <a:bodyPr lIns="87273" tIns="43636" rIns="87273" bIns="43636">
            <a:spAutoFit/>
          </a:bodyPr>
          <a:p>
            <a:pPr marL="609600" indent="-609600" algn="just" defTabSz="873125"/>
            <a:r>
              <a:rPr lang="en-US" altLang="zh-CN" sz="3200" dirty="0">
                <a:solidFill>
                  <a:srgbClr val="017DED"/>
                </a:solidFill>
                <a:latin typeface="Times New Roman" panose="02020603050405020304" pitchFamily="18" charset="0"/>
              </a:rPr>
              <a:t>5. </a:t>
            </a:r>
            <a:r>
              <a:rPr lang="zh-CN" altLang="en-US" sz="3200" dirty="0">
                <a:solidFill>
                  <a:srgbClr val="017DED"/>
                </a:solidFill>
                <a:latin typeface="Times New Roman" panose="02020603050405020304" pitchFamily="18" charset="0"/>
              </a:rPr>
              <a:t>分区回收算法：</a:t>
            </a:r>
            <a:endParaRPr lang="zh-CN" altLang="en-US" sz="3200" dirty="0">
              <a:solidFill>
                <a:srgbClr val="017DED"/>
              </a:solidFill>
              <a:latin typeface="Times New Roman" panose="02020603050405020304" pitchFamily="18" charset="0"/>
            </a:endParaRPr>
          </a:p>
          <a:p>
            <a:pPr marL="609600" indent="-609600" algn="l" defTabSz="873125">
              <a:buClr>
                <a:schemeClr val="tx1"/>
              </a:buClr>
              <a:buFont typeface="Wingdings" panose="05000000000000000000" pitchFamily="2" charset="2"/>
              <a:buChar char="l"/>
            </a:pPr>
            <a:r>
              <a:rPr lang="zh-CN" altLang="en-US" sz="2800" dirty="0">
                <a:solidFill>
                  <a:schemeClr val="accent1"/>
                </a:solidFill>
                <a:latin typeface="Arial" panose="020B0604020202020204" pitchFamily="34" charset="0"/>
              </a:rPr>
              <a:t>回收的四种情况：</a:t>
            </a:r>
            <a:endParaRPr lang="zh-CN" altLang="en-US" sz="2800" dirty="0">
              <a:solidFill>
                <a:schemeClr val="accent1"/>
              </a:solidFill>
              <a:latin typeface="Arial" panose="020B0604020202020204" pitchFamily="34" charset="0"/>
            </a:endParaRPr>
          </a:p>
          <a:p>
            <a:pPr marL="609600" indent="-609600" algn="l" defTabSz="873125">
              <a:buClr>
                <a:schemeClr val="tx1"/>
              </a:buClr>
              <a:buFont typeface="Wingdings" panose="05000000000000000000" pitchFamily="2" charset="2"/>
              <a:buNone/>
            </a:pPr>
            <a:r>
              <a:rPr lang="zh-CN" altLang="en-US" dirty="0">
                <a:solidFill>
                  <a:schemeClr val="tx2"/>
                </a:solidFill>
                <a:latin typeface="Arial" panose="020B0604020202020204" pitchFamily="34" charset="0"/>
              </a:rPr>
              <a:t>（</a:t>
            </a:r>
            <a:r>
              <a:rPr lang="en-US" altLang="zh-CN" dirty="0">
                <a:solidFill>
                  <a:schemeClr val="tx2"/>
                </a:solidFill>
                <a:latin typeface="Arial" panose="020B0604020202020204" pitchFamily="34" charset="0"/>
              </a:rPr>
              <a:t>2</a:t>
            </a:r>
            <a:r>
              <a:rPr lang="zh-CN" altLang="en-US" dirty="0">
                <a:solidFill>
                  <a:schemeClr val="tx2"/>
                </a:solidFill>
                <a:latin typeface="Arial" panose="020B0604020202020204" pitchFamily="34" charset="0"/>
              </a:rPr>
              <a:t>）</a:t>
            </a:r>
            <a:r>
              <a:rPr lang="zh-CN" altLang="en-US" dirty="0">
                <a:latin typeface="Arial" panose="020B0604020202020204" pitchFamily="34" charset="0"/>
              </a:rPr>
              <a:t>回收区与插入点的后一个空闲分区相邻接，两者合并；</a:t>
            </a:r>
            <a:endParaRPr lang="zh-CN" altLang="en-US" dirty="0">
              <a:solidFill>
                <a:schemeClr val="tx2"/>
              </a:solidFill>
              <a:latin typeface="Arial" panose="020B0604020202020204" pitchFamily="34" charset="0"/>
            </a:endParaRPr>
          </a:p>
        </p:txBody>
      </p:sp>
      <p:sp>
        <p:nvSpPr>
          <p:cNvPr id="289796" name="Rectangle 4"/>
          <p:cNvSpPr>
            <a:spLocks noChangeArrowheads="1"/>
          </p:cNvSpPr>
          <p:nvPr/>
        </p:nvSpPr>
        <p:spPr bwMode="auto">
          <a:xfrm>
            <a:off x="0" y="0"/>
            <a:ext cx="9144000" cy="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9835" name="Rectangle 43"/>
          <p:cNvSpPr/>
          <p:nvPr/>
        </p:nvSpPr>
        <p:spPr>
          <a:xfrm>
            <a:off x="1692275" y="3829050"/>
            <a:ext cx="1606550" cy="935038"/>
          </a:xfrm>
          <a:prstGeom prst="rect">
            <a:avLst/>
          </a:prstGeom>
          <a:solidFill>
            <a:srgbClr val="DDDDDD"/>
          </a:solidFill>
          <a:ln w="9525">
            <a:noFill/>
          </a:ln>
        </p:spPr>
        <p:txBody>
          <a:bodyPr/>
          <a:p>
            <a:endParaRPr lang="zh-CN" altLang="en-US" dirty="0">
              <a:latin typeface="Times New Roman" panose="02020603050405020304" pitchFamily="18" charset="0"/>
            </a:endParaRPr>
          </a:p>
        </p:txBody>
      </p:sp>
      <p:sp>
        <p:nvSpPr>
          <p:cNvPr id="289836" name="Rectangle 44"/>
          <p:cNvSpPr/>
          <p:nvPr/>
        </p:nvSpPr>
        <p:spPr>
          <a:xfrm>
            <a:off x="1652588" y="2708275"/>
            <a:ext cx="1606550" cy="1166813"/>
          </a:xfrm>
          <a:prstGeom prst="rect">
            <a:avLst/>
          </a:prstGeom>
          <a:solidFill>
            <a:srgbClr val="FFFFFF"/>
          </a:solidFill>
          <a:ln w="9525">
            <a:noFill/>
          </a:ln>
        </p:spPr>
        <p:txBody>
          <a:bodyPr/>
          <a:p>
            <a:endParaRPr lang="zh-CN" altLang="en-US" dirty="0">
              <a:latin typeface="Times New Roman" panose="02020603050405020304" pitchFamily="18" charset="0"/>
            </a:endParaRPr>
          </a:p>
        </p:txBody>
      </p:sp>
      <p:sp>
        <p:nvSpPr>
          <p:cNvPr id="289837" name="Rectangle 45"/>
          <p:cNvSpPr/>
          <p:nvPr/>
        </p:nvSpPr>
        <p:spPr>
          <a:xfrm>
            <a:off x="1652588" y="2708275"/>
            <a:ext cx="1606550" cy="1166813"/>
          </a:xfrm>
          <a:prstGeom prst="rect">
            <a:avLst/>
          </a:prstGeom>
          <a:noFill/>
          <a:ln w="4763" cap="rnd"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289838" name="Rectangle 46"/>
          <p:cNvSpPr/>
          <p:nvPr/>
        </p:nvSpPr>
        <p:spPr>
          <a:xfrm>
            <a:off x="1908175" y="3038475"/>
            <a:ext cx="712788" cy="425450"/>
          </a:xfrm>
          <a:prstGeom prst="rect">
            <a:avLst/>
          </a:prstGeom>
          <a:noFill/>
          <a:ln w="9525">
            <a:noFill/>
          </a:ln>
        </p:spPr>
        <p:txBody>
          <a:bodyPr wrap="none" lIns="0" tIns="0" rIns="0" bIns="0">
            <a:spAutoFit/>
          </a:bodyPr>
          <a:p>
            <a:pPr algn="l">
              <a:buClr>
                <a:schemeClr val="tx1"/>
              </a:buClr>
            </a:pPr>
            <a:r>
              <a:rPr lang="zh-CN" altLang="en-US" sz="2800" dirty="0">
                <a:solidFill>
                  <a:srgbClr val="000000"/>
                </a:solidFill>
                <a:latin typeface="宋体" panose="02010600030101010101" pitchFamily="2" charset="-122"/>
              </a:rPr>
              <a:t>作业</a:t>
            </a:r>
            <a:endParaRPr lang="zh-CN" altLang="en-US" sz="2800" dirty="0">
              <a:latin typeface="Arial" panose="020B0604020202020204" pitchFamily="34" charset="0"/>
            </a:endParaRPr>
          </a:p>
        </p:txBody>
      </p:sp>
      <p:sp>
        <p:nvSpPr>
          <p:cNvPr id="289839" name="Rectangle 47"/>
          <p:cNvSpPr/>
          <p:nvPr/>
        </p:nvSpPr>
        <p:spPr>
          <a:xfrm>
            <a:off x="1652588" y="3875088"/>
            <a:ext cx="1606550" cy="871537"/>
          </a:xfrm>
          <a:prstGeom prst="rect">
            <a:avLst/>
          </a:prstGeom>
          <a:noFill/>
          <a:ln w="4763" cap="rnd"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289840" name="Rectangle 48"/>
          <p:cNvSpPr/>
          <p:nvPr/>
        </p:nvSpPr>
        <p:spPr>
          <a:xfrm>
            <a:off x="2263775" y="4056063"/>
            <a:ext cx="255588" cy="425450"/>
          </a:xfrm>
          <a:prstGeom prst="rect">
            <a:avLst/>
          </a:prstGeom>
          <a:noFill/>
          <a:ln w="9525">
            <a:noFill/>
          </a:ln>
        </p:spPr>
        <p:txBody>
          <a:bodyPr wrap="none" lIns="0" tIns="0" rIns="0" bIns="0">
            <a:spAutoFit/>
          </a:bodyPr>
          <a:p>
            <a:pPr algn="l">
              <a:buClr>
                <a:schemeClr val="tx1"/>
              </a:buClr>
            </a:pPr>
            <a:r>
              <a:rPr lang="en-US" altLang="zh-CN" sz="2800" dirty="0">
                <a:solidFill>
                  <a:srgbClr val="000000"/>
                </a:solidFill>
                <a:latin typeface="Times New Roman" panose="02020603050405020304" pitchFamily="18" charset="0"/>
              </a:rPr>
              <a:t>R</a:t>
            </a:r>
            <a:endParaRPr lang="en-US" altLang="zh-CN" sz="2800" dirty="0">
              <a:latin typeface="Arial" panose="020B0604020202020204" pitchFamily="34" charset="0"/>
            </a:endParaRPr>
          </a:p>
        </p:txBody>
      </p:sp>
      <p:sp>
        <p:nvSpPr>
          <p:cNvPr id="289841" name="Rectangle 49"/>
          <p:cNvSpPr/>
          <p:nvPr/>
        </p:nvSpPr>
        <p:spPr>
          <a:xfrm>
            <a:off x="1670050" y="4724400"/>
            <a:ext cx="1606550" cy="727075"/>
          </a:xfrm>
          <a:prstGeom prst="rect">
            <a:avLst/>
          </a:prstGeom>
          <a:solidFill>
            <a:srgbClr val="CCFFCC"/>
          </a:solidFill>
          <a:ln w="9525">
            <a:noFill/>
          </a:ln>
        </p:spPr>
        <p:txBody>
          <a:bodyPr/>
          <a:p>
            <a:endParaRPr lang="zh-CN" altLang="en-US" dirty="0">
              <a:latin typeface="Times New Roman" panose="02020603050405020304" pitchFamily="18" charset="0"/>
            </a:endParaRPr>
          </a:p>
        </p:txBody>
      </p:sp>
      <p:sp>
        <p:nvSpPr>
          <p:cNvPr id="289842" name="Rectangle 50"/>
          <p:cNvSpPr/>
          <p:nvPr/>
        </p:nvSpPr>
        <p:spPr>
          <a:xfrm>
            <a:off x="1652588" y="4746625"/>
            <a:ext cx="1606550" cy="727075"/>
          </a:xfrm>
          <a:prstGeom prst="rect">
            <a:avLst/>
          </a:prstGeom>
          <a:noFill/>
          <a:ln w="4763" cap="rnd"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289843" name="Rectangle 51"/>
          <p:cNvSpPr/>
          <p:nvPr/>
        </p:nvSpPr>
        <p:spPr>
          <a:xfrm>
            <a:off x="2159000" y="4856163"/>
            <a:ext cx="219075" cy="428625"/>
          </a:xfrm>
          <a:prstGeom prst="rect">
            <a:avLst/>
          </a:prstGeom>
          <a:noFill/>
          <a:ln w="9525">
            <a:noFill/>
          </a:ln>
        </p:spPr>
        <p:txBody>
          <a:bodyPr wrap="none" lIns="0" tIns="0" rIns="0" bIns="0">
            <a:spAutoFit/>
          </a:bodyPr>
          <a:p>
            <a:pPr algn="l">
              <a:buClr>
                <a:schemeClr val="tx1"/>
              </a:buClr>
            </a:pPr>
            <a:r>
              <a:rPr lang="en-US" altLang="zh-CN" sz="2800" dirty="0">
                <a:solidFill>
                  <a:srgbClr val="000000"/>
                </a:solidFill>
                <a:latin typeface="Times New Roman" panose="02020603050405020304" pitchFamily="18" charset="0"/>
              </a:rPr>
              <a:t>F</a:t>
            </a:r>
            <a:endParaRPr lang="en-US" altLang="zh-CN" sz="2800" dirty="0">
              <a:latin typeface="Arial" panose="020B0604020202020204" pitchFamily="34" charset="0"/>
            </a:endParaRPr>
          </a:p>
        </p:txBody>
      </p:sp>
      <p:sp>
        <p:nvSpPr>
          <p:cNvPr id="289844" name="Rectangle 52"/>
          <p:cNvSpPr/>
          <p:nvPr/>
        </p:nvSpPr>
        <p:spPr>
          <a:xfrm>
            <a:off x="2484438" y="4868863"/>
            <a:ext cx="177800" cy="428625"/>
          </a:xfrm>
          <a:prstGeom prst="rect">
            <a:avLst/>
          </a:prstGeom>
          <a:noFill/>
          <a:ln w="9525">
            <a:noFill/>
          </a:ln>
        </p:spPr>
        <p:txBody>
          <a:bodyPr wrap="none" lIns="0" tIns="0" rIns="0" bIns="0">
            <a:spAutoFit/>
          </a:bodyPr>
          <a:p>
            <a:pPr algn="l">
              <a:buClr>
                <a:schemeClr val="tx1"/>
              </a:buClr>
            </a:pPr>
            <a:r>
              <a:rPr lang="en-US" altLang="zh-CN" sz="2800" dirty="0">
                <a:solidFill>
                  <a:srgbClr val="000000"/>
                </a:solidFill>
                <a:latin typeface="Times New Roman" panose="02020603050405020304" pitchFamily="18" charset="0"/>
              </a:rPr>
              <a:t>2</a:t>
            </a:r>
            <a:endParaRPr lang="en-US" altLang="zh-CN" sz="2800" dirty="0">
              <a:latin typeface="Arial" panose="020B0604020202020204" pitchFamily="34" charset="0"/>
            </a:endParaRPr>
          </a:p>
        </p:txBody>
      </p:sp>
      <p:sp>
        <p:nvSpPr>
          <p:cNvPr id="289845" name="Rectangle 53"/>
          <p:cNvSpPr/>
          <p:nvPr/>
        </p:nvSpPr>
        <p:spPr>
          <a:xfrm>
            <a:off x="1652588" y="5473700"/>
            <a:ext cx="1606550" cy="730250"/>
          </a:xfrm>
          <a:prstGeom prst="rect">
            <a:avLst/>
          </a:prstGeom>
          <a:noFill/>
          <a:ln w="4763" cap="rnd"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289846" name="Rectangle 54"/>
          <p:cNvSpPr/>
          <p:nvPr/>
        </p:nvSpPr>
        <p:spPr>
          <a:xfrm>
            <a:off x="1908175" y="5597525"/>
            <a:ext cx="712788" cy="428625"/>
          </a:xfrm>
          <a:prstGeom prst="rect">
            <a:avLst/>
          </a:prstGeom>
          <a:noFill/>
          <a:ln w="9525">
            <a:noFill/>
          </a:ln>
        </p:spPr>
        <p:txBody>
          <a:bodyPr wrap="none" lIns="0" tIns="0" rIns="0" bIns="0">
            <a:spAutoFit/>
          </a:bodyPr>
          <a:p>
            <a:pPr algn="l">
              <a:buClr>
                <a:schemeClr val="tx1"/>
              </a:buClr>
            </a:pPr>
            <a:r>
              <a:rPr lang="zh-CN" altLang="en-US" sz="2800" dirty="0">
                <a:solidFill>
                  <a:srgbClr val="000000"/>
                </a:solidFill>
                <a:latin typeface="宋体" panose="02010600030101010101" pitchFamily="2" charset="-122"/>
              </a:rPr>
              <a:t>作业</a:t>
            </a:r>
            <a:endParaRPr lang="zh-CN" altLang="en-US" sz="2800" dirty="0">
              <a:latin typeface="Arial" panose="020B0604020202020204" pitchFamily="34" charset="0"/>
            </a:endParaRPr>
          </a:p>
        </p:txBody>
      </p:sp>
      <p:grpSp>
        <p:nvGrpSpPr>
          <p:cNvPr id="2" name="Group 55"/>
          <p:cNvGrpSpPr/>
          <p:nvPr/>
        </p:nvGrpSpPr>
        <p:grpSpPr>
          <a:xfrm>
            <a:off x="3373438" y="3781425"/>
            <a:ext cx="1238250" cy="704850"/>
            <a:chOff x="2760" y="1928"/>
            <a:chExt cx="780" cy="444"/>
          </a:xfrm>
        </p:grpSpPr>
        <p:sp>
          <p:nvSpPr>
            <p:cNvPr id="55330" name="Line 56"/>
            <p:cNvSpPr/>
            <p:nvPr/>
          </p:nvSpPr>
          <p:spPr>
            <a:xfrm>
              <a:off x="2795" y="2282"/>
              <a:ext cx="584" cy="3"/>
            </a:xfrm>
            <a:prstGeom prst="line">
              <a:avLst/>
            </a:prstGeom>
            <a:ln w="4763" cap="rnd" cmpd="sng">
              <a:solidFill>
                <a:srgbClr val="000000"/>
              </a:solidFill>
              <a:prstDash val="solid"/>
              <a:headEnd type="none" w="med" len="med"/>
              <a:tailEnd type="none" w="med" len="med"/>
            </a:ln>
          </p:spPr>
        </p:sp>
        <p:sp>
          <p:nvSpPr>
            <p:cNvPr id="55331" name="Freeform 57"/>
            <p:cNvSpPr/>
            <p:nvPr/>
          </p:nvSpPr>
          <p:spPr>
            <a:xfrm>
              <a:off x="3333" y="2193"/>
              <a:ext cx="207" cy="179"/>
            </a:xfrm>
            <a:custGeom>
              <a:avLst/>
              <a:gdLst>
                <a:gd name="txL" fmla="*/ 0 w 148"/>
                <a:gd name="txT" fmla="*/ 0 h 147"/>
                <a:gd name="txR" fmla="*/ 148 w 148"/>
                <a:gd name="txB" fmla="*/ 147 h 147"/>
              </a:gdLst>
              <a:ahLst/>
              <a:cxnLst>
                <a:cxn ang="0">
                  <a:pos x="148" y="74"/>
                </a:cxn>
                <a:cxn ang="0">
                  <a:pos x="0" y="147"/>
                </a:cxn>
                <a:cxn ang="0">
                  <a:pos x="0" y="0"/>
                </a:cxn>
                <a:cxn ang="0">
                  <a:pos x="148" y="74"/>
                </a:cxn>
              </a:cxnLst>
              <a:rect l="txL" t="txT" r="txR" b="txB"/>
              <a:pathLst>
                <a:path w="148" h="147">
                  <a:moveTo>
                    <a:pt x="148" y="74"/>
                  </a:moveTo>
                  <a:cubicBezTo>
                    <a:pt x="91" y="77"/>
                    <a:pt x="37" y="104"/>
                    <a:pt x="0" y="147"/>
                  </a:cubicBezTo>
                  <a:cubicBezTo>
                    <a:pt x="24" y="101"/>
                    <a:pt x="24" y="46"/>
                    <a:pt x="0" y="0"/>
                  </a:cubicBezTo>
                  <a:cubicBezTo>
                    <a:pt x="37" y="44"/>
                    <a:pt x="91" y="70"/>
                    <a:pt x="148" y="74"/>
                  </a:cubicBezTo>
                </a:path>
              </a:pathLst>
            </a:custGeom>
            <a:solidFill>
              <a:srgbClr val="000000"/>
            </a:solidFill>
            <a:ln w="0"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55332" name="Rectangle 58"/>
            <p:cNvSpPr/>
            <p:nvPr/>
          </p:nvSpPr>
          <p:spPr>
            <a:xfrm>
              <a:off x="2760" y="1928"/>
              <a:ext cx="449" cy="270"/>
            </a:xfrm>
            <a:prstGeom prst="rect">
              <a:avLst/>
            </a:prstGeom>
            <a:noFill/>
            <a:ln w="9525">
              <a:noFill/>
            </a:ln>
          </p:spPr>
          <p:txBody>
            <a:bodyPr wrap="none" lIns="0" tIns="0" rIns="0" bIns="0">
              <a:spAutoFit/>
            </a:bodyPr>
            <a:p>
              <a:pPr algn="l">
                <a:buClr>
                  <a:schemeClr val="tx1"/>
                </a:buClr>
              </a:pPr>
              <a:r>
                <a:rPr lang="zh-CN" altLang="en-US" sz="2800" dirty="0">
                  <a:solidFill>
                    <a:srgbClr val="000000"/>
                  </a:solidFill>
                  <a:latin typeface="宋体" panose="02010600030101010101" pitchFamily="2" charset="-122"/>
                </a:rPr>
                <a:t>回收</a:t>
              </a:r>
              <a:endParaRPr lang="zh-CN" altLang="en-US" sz="2800" dirty="0">
                <a:latin typeface="Arial" panose="020B0604020202020204" pitchFamily="34" charset="0"/>
              </a:endParaRPr>
            </a:p>
          </p:txBody>
        </p:sp>
      </p:grpSp>
      <p:grpSp>
        <p:nvGrpSpPr>
          <p:cNvPr id="3" name="Group 59"/>
          <p:cNvGrpSpPr/>
          <p:nvPr/>
        </p:nvGrpSpPr>
        <p:grpSpPr>
          <a:xfrm>
            <a:off x="4643438" y="2708275"/>
            <a:ext cx="1657350" cy="3495675"/>
            <a:chOff x="3560" y="1273"/>
            <a:chExt cx="1044" cy="2202"/>
          </a:xfrm>
        </p:grpSpPr>
        <p:sp>
          <p:nvSpPr>
            <p:cNvPr id="55321" name="Rectangle 60"/>
            <p:cNvSpPr/>
            <p:nvPr/>
          </p:nvSpPr>
          <p:spPr>
            <a:xfrm>
              <a:off x="3569" y="1273"/>
              <a:ext cx="1035" cy="735"/>
            </a:xfrm>
            <a:prstGeom prst="rect">
              <a:avLst/>
            </a:prstGeom>
            <a:solidFill>
              <a:srgbClr val="FFFFFF"/>
            </a:solidFill>
            <a:ln w="9525">
              <a:noFill/>
            </a:ln>
          </p:spPr>
          <p:txBody>
            <a:bodyPr/>
            <a:p>
              <a:endParaRPr lang="zh-CN" altLang="en-US" dirty="0">
                <a:latin typeface="Times New Roman" panose="02020603050405020304" pitchFamily="18" charset="0"/>
              </a:endParaRPr>
            </a:p>
          </p:txBody>
        </p:sp>
        <p:sp>
          <p:nvSpPr>
            <p:cNvPr id="55322" name="Rectangle 61"/>
            <p:cNvSpPr/>
            <p:nvPr/>
          </p:nvSpPr>
          <p:spPr>
            <a:xfrm>
              <a:off x="3569" y="1273"/>
              <a:ext cx="1035" cy="735"/>
            </a:xfrm>
            <a:prstGeom prst="rect">
              <a:avLst/>
            </a:prstGeom>
            <a:noFill/>
            <a:ln w="4763" cap="rnd"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55323" name="Rectangle 62"/>
            <p:cNvSpPr/>
            <p:nvPr/>
          </p:nvSpPr>
          <p:spPr>
            <a:xfrm>
              <a:off x="3753" y="1481"/>
              <a:ext cx="451" cy="268"/>
            </a:xfrm>
            <a:prstGeom prst="rect">
              <a:avLst/>
            </a:prstGeom>
            <a:noFill/>
            <a:ln w="9525">
              <a:noFill/>
            </a:ln>
          </p:spPr>
          <p:txBody>
            <a:bodyPr wrap="none" lIns="0" tIns="0" rIns="0" bIns="0">
              <a:spAutoFit/>
            </a:bodyPr>
            <a:p>
              <a:pPr algn="l">
                <a:buClr>
                  <a:schemeClr val="tx1"/>
                </a:buClr>
              </a:pPr>
              <a:r>
                <a:rPr lang="zh-CN" altLang="en-US" sz="2800" dirty="0">
                  <a:solidFill>
                    <a:srgbClr val="000000"/>
                  </a:solidFill>
                  <a:latin typeface="宋体" panose="02010600030101010101" pitchFamily="2" charset="-122"/>
                </a:rPr>
                <a:t>作业</a:t>
              </a:r>
              <a:endParaRPr lang="zh-CN" altLang="en-US" sz="2800" dirty="0">
                <a:latin typeface="Arial" panose="020B0604020202020204" pitchFamily="34" charset="0"/>
              </a:endParaRPr>
            </a:p>
          </p:txBody>
        </p:sp>
        <p:sp>
          <p:nvSpPr>
            <p:cNvPr id="55324" name="Rectangle 63"/>
            <p:cNvSpPr/>
            <p:nvPr/>
          </p:nvSpPr>
          <p:spPr>
            <a:xfrm>
              <a:off x="3560" y="2024"/>
              <a:ext cx="1035" cy="1007"/>
            </a:xfrm>
            <a:prstGeom prst="rect">
              <a:avLst/>
            </a:prstGeom>
            <a:solidFill>
              <a:srgbClr val="CCFFCC"/>
            </a:solidFill>
            <a:ln w="9525">
              <a:noFill/>
            </a:ln>
          </p:spPr>
          <p:txBody>
            <a:bodyPr/>
            <a:p>
              <a:endParaRPr lang="zh-CN" altLang="en-US" dirty="0">
                <a:latin typeface="Times New Roman" panose="02020603050405020304" pitchFamily="18" charset="0"/>
              </a:endParaRPr>
            </a:p>
          </p:txBody>
        </p:sp>
        <p:sp>
          <p:nvSpPr>
            <p:cNvPr id="55325" name="Rectangle 64"/>
            <p:cNvSpPr/>
            <p:nvPr/>
          </p:nvSpPr>
          <p:spPr>
            <a:xfrm>
              <a:off x="3569" y="2008"/>
              <a:ext cx="1035" cy="1007"/>
            </a:xfrm>
            <a:prstGeom prst="rect">
              <a:avLst/>
            </a:prstGeom>
            <a:noFill/>
            <a:ln w="4763" cap="rnd"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55326" name="Rectangle 65"/>
            <p:cNvSpPr/>
            <p:nvPr/>
          </p:nvSpPr>
          <p:spPr>
            <a:xfrm>
              <a:off x="3911" y="2356"/>
              <a:ext cx="138" cy="270"/>
            </a:xfrm>
            <a:prstGeom prst="rect">
              <a:avLst/>
            </a:prstGeom>
            <a:noFill/>
            <a:ln w="9525">
              <a:noFill/>
            </a:ln>
          </p:spPr>
          <p:txBody>
            <a:bodyPr wrap="none" lIns="0" tIns="0" rIns="0" bIns="0">
              <a:spAutoFit/>
            </a:bodyPr>
            <a:p>
              <a:pPr algn="l">
                <a:buClr>
                  <a:schemeClr val="tx1"/>
                </a:buClr>
              </a:pPr>
              <a:r>
                <a:rPr lang="en-US" altLang="zh-CN" sz="2800" dirty="0">
                  <a:solidFill>
                    <a:srgbClr val="000000"/>
                  </a:solidFill>
                  <a:latin typeface="Times New Roman" panose="02020603050405020304" pitchFamily="18" charset="0"/>
                </a:rPr>
                <a:t>F</a:t>
              </a:r>
              <a:endParaRPr lang="en-US" altLang="zh-CN" sz="2800" dirty="0">
                <a:latin typeface="Arial" panose="020B0604020202020204" pitchFamily="34" charset="0"/>
              </a:endParaRPr>
            </a:p>
          </p:txBody>
        </p:sp>
        <p:sp>
          <p:nvSpPr>
            <p:cNvPr id="55327" name="Rectangle 66"/>
            <p:cNvSpPr/>
            <p:nvPr/>
          </p:nvSpPr>
          <p:spPr>
            <a:xfrm>
              <a:off x="4089" y="2356"/>
              <a:ext cx="112" cy="270"/>
            </a:xfrm>
            <a:prstGeom prst="rect">
              <a:avLst/>
            </a:prstGeom>
            <a:noFill/>
            <a:ln w="9525">
              <a:noFill/>
            </a:ln>
          </p:spPr>
          <p:txBody>
            <a:bodyPr wrap="none" lIns="0" tIns="0" rIns="0" bIns="0">
              <a:spAutoFit/>
            </a:bodyPr>
            <a:p>
              <a:pPr algn="l">
                <a:buClr>
                  <a:schemeClr val="tx1"/>
                </a:buClr>
              </a:pPr>
              <a:r>
                <a:rPr lang="en-US" altLang="zh-CN" sz="2800" dirty="0">
                  <a:solidFill>
                    <a:srgbClr val="000000"/>
                  </a:solidFill>
                  <a:latin typeface="Times New Roman" panose="02020603050405020304" pitchFamily="18" charset="0"/>
                </a:rPr>
                <a:t>2</a:t>
              </a:r>
              <a:endParaRPr lang="en-US" altLang="zh-CN" sz="2800" dirty="0">
                <a:latin typeface="Arial" panose="020B0604020202020204" pitchFamily="34" charset="0"/>
              </a:endParaRPr>
            </a:p>
          </p:txBody>
        </p:sp>
        <p:sp>
          <p:nvSpPr>
            <p:cNvPr id="55328" name="Rectangle 67"/>
            <p:cNvSpPr/>
            <p:nvPr/>
          </p:nvSpPr>
          <p:spPr>
            <a:xfrm>
              <a:off x="3569" y="3015"/>
              <a:ext cx="1035" cy="460"/>
            </a:xfrm>
            <a:prstGeom prst="rect">
              <a:avLst/>
            </a:prstGeom>
            <a:noFill/>
            <a:ln w="4763" cap="rnd"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55329" name="Rectangle 68"/>
            <p:cNvSpPr/>
            <p:nvPr/>
          </p:nvSpPr>
          <p:spPr>
            <a:xfrm>
              <a:off x="3753" y="3093"/>
              <a:ext cx="451" cy="270"/>
            </a:xfrm>
            <a:prstGeom prst="rect">
              <a:avLst/>
            </a:prstGeom>
            <a:noFill/>
            <a:ln w="9525">
              <a:noFill/>
            </a:ln>
          </p:spPr>
          <p:txBody>
            <a:bodyPr wrap="none" lIns="0" tIns="0" rIns="0" bIns="0">
              <a:spAutoFit/>
            </a:bodyPr>
            <a:p>
              <a:pPr algn="l">
                <a:buClr>
                  <a:schemeClr val="tx1"/>
                </a:buClr>
              </a:pPr>
              <a:r>
                <a:rPr lang="zh-CN" altLang="en-US" sz="2800" dirty="0">
                  <a:solidFill>
                    <a:srgbClr val="000000"/>
                  </a:solidFill>
                  <a:latin typeface="宋体" panose="02010600030101010101" pitchFamily="2" charset="-122"/>
                </a:rPr>
                <a:t>作业</a:t>
              </a:r>
              <a:endParaRPr lang="zh-CN" altLang="en-US" sz="2800" dirty="0">
                <a:latin typeface="Arial" panose="020B0604020202020204" pitchFamily="34" charset="0"/>
              </a:endParaRPr>
            </a:p>
          </p:txBody>
        </p:sp>
      </p:grpSp>
      <p:sp>
        <p:nvSpPr>
          <p:cNvPr id="289861" name="Rectangle 69"/>
          <p:cNvSpPr/>
          <p:nvPr/>
        </p:nvSpPr>
        <p:spPr>
          <a:xfrm>
            <a:off x="1670050" y="2781300"/>
            <a:ext cx="1606550" cy="287338"/>
          </a:xfrm>
          <a:prstGeom prst="rect">
            <a:avLst/>
          </a:prstGeom>
          <a:solidFill>
            <a:srgbClr val="CCFFCC"/>
          </a:solidFill>
          <a:ln w="9525">
            <a:noFill/>
          </a:ln>
        </p:spPr>
        <p:txBody>
          <a:bodyPr/>
          <a:p>
            <a:endParaRPr lang="zh-CN" altLang="en-US" dirty="0">
              <a:latin typeface="Times New Roman" panose="02020603050405020304" pitchFamily="18" charset="0"/>
            </a:endParaRPr>
          </a:p>
        </p:txBody>
      </p:sp>
      <p:sp>
        <p:nvSpPr>
          <p:cNvPr id="289862" name="Line 70"/>
          <p:cNvSpPr>
            <a:spLocks noChangeShapeType="1"/>
          </p:cNvSpPr>
          <p:nvPr/>
        </p:nvSpPr>
        <p:spPr bwMode="auto">
          <a:xfrm>
            <a:off x="1692275" y="3068638"/>
            <a:ext cx="1584325" cy="0"/>
          </a:xfrm>
          <a:prstGeom prst="line">
            <a:avLst/>
          </a:prstGeom>
          <a:noFill/>
          <a:ln w="15875">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9864" name="Text Box 72"/>
          <p:cNvSpPr txBox="1">
            <a:spLocks noChangeArrowheads="1"/>
          </p:cNvSpPr>
          <p:nvPr/>
        </p:nvSpPr>
        <p:spPr bwMode="auto">
          <a:xfrm>
            <a:off x="1692275" y="2684463"/>
            <a:ext cx="1223963" cy="457200"/>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F1</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289865" name="Rectangle 73"/>
          <p:cNvSpPr/>
          <p:nvPr/>
        </p:nvSpPr>
        <p:spPr>
          <a:xfrm>
            <a:off x="4694238" y="2733675"/>
            <a:ext cx="1606550" cy="287338"/>
          </a:xfrm>
          <a:prstGeom prst="rect">
            <a:avLst/>
          </a:prstGeom>
          <a:solidFill>
            <a:srgbClr val="CCFFCC"/>
          </a:solidFill>
          <a:ln w="9525">
            <a:noFill/>
          </a:ln>
        </p:spPr>
        <p:txBody>
          <a:bodyPr/>
          <a:p>
            <a:endParaRPr lang="zh-CN" altLang="en-US" dirty="0">
              <a:latin typeface="Times New Roman" panose="02020603050405020304" pitchFamily="18" charset="0"/>
            </a:endParaRPr>
          </a:p>
        </p:txBody>
      </p:sp>
      <p:sp>
        <p:nvSpPr>
          <p:cNvPr id="289866" name="Line 74"/>
          <p:cNvSpPr>
            <a:spLocks noChangeShapeType="1"/>
          </p:cNvSpPr>
          <p:nvPr/>
        </p:nvSpPr>
        <p:spPr bwMode="auto">
          <a:xfrm>
            <a:off x="4716463" y="3021013"/>
            <a:ext cx="1584325" cy="0"/>
          </a:xfrm>
          <a:prstGeom prst="line">
            <a:avLst/>
          </a:prstGeom>
          <a:noFill/>
          <a:ln w="15875">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9867" name="Text Box 75"/>
          <p:cNvSpPr txBox="1">
            <a:spLocks noChangeArrowheads="1"/>
          </p:cNvSpPr>
          <p:nvPr/>
        </p:nvSpPr>
        <p:spPr bwMode="auto">
          <a:xfrm>
            <a:off x="4716463" y="2636838"/>
            <a:ext cx="1223963" cy="457200"/>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F1</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89795">
                                            <p:txEl>
                                              <p:charRg st="20" end="48"/>
                                            </p:txEl>
                                          </p:spTgt>
                                        </p:tgtEl>
                                        <p:attrNameLst>
                                          <p:attrName>style.visibility</p:attrName>
                                        </p:attrNameLst>
                                      </p:cBhvr>
                                      <p:to>
                                        <p:strVal val="visible"/>
                                      </p:to>
                                    </p:set>
                                    <p:animEffect transition="in" filter="box(in)">
                                      <p:cBhvr>
                                        <p:cTn id="7" dur="500"/>
                                        <p:tgtEl>
                                          <p:spTgt spid="289795">
                                            <p:txEl>
                                              <p:charRg st="20" end="48"/>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89835"/>
                                        </p:tgtEl>
                                        <p:attrNameLst>
                                          <p:attrName>style.visibility</p:attrName>
                                        </p:attrNameLst>
                                      </p:cBhvr>
                                      <p:to>
                                        <p:strVal val="visible"/>
                                      </p:to>
                                    </p:set>
                                    <p:animEffect transition="in" filter="box(in)">
                                      <p:cBhvr>
                                        <p:cTn id="12" dur="500"/>
                                        <p:tgtEl>
                                          <p:spTgt spid="289835"/>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89836"/>
                                        </p:tgtEl>
                                        <p:attrNameLst>
                                          <p:attrName>style.visibility</p:attrName>
                                        </p:attrNameLst>
                                      </p:cBhvr>
                                      <p:to>
                                        <p:strVal val="visible"/>
                                      </p:to>
                                    </p:set>
                                    <p:animEffect transition="in" filter="box(in)">
                                      <p:cBhvr>
                                        <p:cTn id="15" dur="500"/>
                                        <p:tgtEl>
                                          <p:spTgt spid="289836"/>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89837"/>
                                        </p:tgtEl>
                                        <p:attrNameLst>
                                          <p:attrName>style.visibility</p:attrName>
                                        </p:attrNameLst>
                                      </p:cBhvr>
                                      <p:to>
                                        <p:strVal val="visible"/>
                                      </p:to>
                                    </p:set>
                                    <p:animEffect transition="in" filter="box(in)">
                                      <p:cBhvr>
                                        <p:cTn id="18" dur="500"/>
                                        <p:tgtEl>
                                          <p:spTgt spid="289837"/>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289838"/>
                                        </p:tgtEl>
                                        <p:attrNameLst>
                                          <p:attrName>style.visibility</p:attrName>
                                        </p:attrNameLst>
                                      </p:cBhvr>
                                      <p:to>
                                        <p:strVal val="visible"/>
                                      </p:to>
                                    </p:set>
                                    <p:animEffect transition="in" filter="box(in)">
                                      <p:cBhvr>
                                        <p:cTn id="21" dur="500"/>
                                        <p:tgtEl>
                                          <p:spTgt spid="289838"/>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289839"/>
                                        </p:tgtEl>
                                        <p:attrNameLst>
                                          <p:attrName>style.visibility</p:attrName>
                                        </p:attrNameLst>
                                      </p:cBhvr>
                                      <p:to>
                                        <p:strVal val="visible"/>
                                      </p:to>
                                    </p:set>
                                    <p:animEffect transition="in" filter="box(in)">
                                      <p:cBhvr>
                                        <p:cTn id="24" dur="500"/>
                                        <p:tgtEl>
                                          <p:spTgt spid="289839"/>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289840"/>
                                        </p:tgtEl>
                                        <p:attrNameLst>
                                          <p:attrName>style.visibility</p:attrName>
                                        </p:attrNameLst>
                                      </p:cBhvr>
                                      <p:to>
                                        <p:strVal val="visible"/>
                                      </p:to>
                                    </p:set>
                                    <p:animEffect transition="in" filter="box(in)">
                                      <p:cBhvr>
                                        <p:cTn id="27" dur="500"/>
                                        <p:tgtEl>
                                          <p:spTgt spid="289840"/>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289841"/>
                                        </p:tgtEl>
                                        <p:attrNameLst>
                                          <p:attrName>style.visibility</p:attrName>
                                        </p:attrNameLst>
                                      </p:cBhvr>
                                      <p:to>
                                        <p:strVal val="visible"/>
                                      </p:to>
                                    </p:set>
                                    <p:animEffect transition="in" filter="box(in)">
                                      <p:cBhvr>
                                        <p:cTn id="30" dur="500"/>
                                        <p:tgtEl>
                                          <p:spTgt spid="289841"/>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289842"/>
                                        </p:tgtEl>
                                        <p:attrNameLst>
                                          <p:attrName>style.visibility</p:attrName>
                                        </p:attrNameLst>
                                      </p:cBhvr>
                                      <p:to>
                                        <p:strVal val="visible"/>
                                      </p:to>
                                    </p:set>
                                    <p:animEffect transition="in" filter="box(in)">
                                      <p:cBhvr>
                                        <p:cTn id="33" dur="500"/>
                                        <p:tgtEl>
                                          <p:spTgt spid="289842"/>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289843"/>
                                        </p:tgtEl>
                                        <p:attrNameLst>
                                          <p:attrName>style.visibility</p:attrName>
                                        </p:attrNameLst>
                                      </p:cBhvr>
                                      <p:to>
                                        <p:strVal val="visible"/>
                                      </p:to>
                                    </p:set>
                                    <p:animEffect transition="in" filter="box(in)">
                                      <p:cBhvr>
                                        <p:cTn id="36" dur="500"/>
                                        <p:tgtEl>
                                          <p:spTgt spid="289843"/>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289844"/>
                                        </p:tgtEl>
                                        <p:attrNameLst>
                                          <p:attrName>style.visibility</p:attrName>
                                        </p:attrNameLst>
                                      </p:cBhvr>
                                      <p:to>
                                        <p:strVal val="visible"/>
                                      </p:to>
                                    </p:set>
                                    <p:animEffect transition="in" filter="box(in)">
                                      <p:cBhvr>
                                        <p:cTn id="39" dur="500"/>
                                        <p:tgtEl>
                                          <p:spTgt spid="289844"/>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289845"/>
                                        </p:tgtEl>
                                        <p:attrNameLst>
                                          <p:attrName>style.visibility</p:attrName>
                                        </p:attrNameLst>
                                      </p:cBhvr>
                                      <p:to>
                                        <p:strVal val="visible"/>
                                      </p:to>
                                    </p:set>
                                    <p:animEffect transition="in" filter="box(in)">
                                      <p:cBhvr>
                                        <p:cTn id="42" dur="500"/>
                                        <p:tgtEl>
                                          <p:spTgt spid="289845"/>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289846"/>
                                        </p:tgtEl>
                                        <p:attrNameLst>
                                          <p:attrName>style.visibility</p:attrName>
                                        </p:attrNameLst>
                                      </p:cBhvr>
                                      <p:to>
                                        <p:strVal val="visible"/>
                                      </p:to>
                                    </p:set>
                                    <p:animEffect transition="in" filter="box(in)">
                                      <p:cBhvr>
                                        <p:cTn id="45" dur="500"/>
                                        <p:tgtEl>
                                          <p:spTgt spid="289846"/>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289861"/>
                                        </p:tgtEl>
                                        <p:attrNameLst>
                                          <p:attrName>style.visibility</p:attrName>
                                        </p:attrNameLst>
                                      </p:cBhvr>
                                      <p:to>
                                        <p:strVal val="visible"/>
                                      </p:to>
                                    </p:set>
                                    <p:animEffect transition="in" filter="box(in)">
                                      <p:cBhvr>
                                        <p:cTn id="48" dur="500"/>
                                        <p:tgtEl>
                                          <p:spTgt spid="289861"/>
                                        </p:tgtEl>
                                      </p:cBhvr>
                                    </p:animEffect>
                                  </p:childTnLst>
                                </p:cTn>
                              </p:par>
                              <p:par>
                                <p:cTn id="49" presetID="4" presetClass="entr" presetSubtype="16" fill="hold" nodeType="withEffect">
                                  <p:stCondLst>
                                    <p:cond delay="0"/>
                                  </p:stCondLst>
                                  <p:childTnLst>
                                    <p:set>
                                      <p:cBhvr>
                                        <p:cTn id="50" dur="1" fill="hold">
                                          <p:stCondLst>
                                            <p:cond delay="0"/>
                                          </p:stCondLst>
                                        </p:cTn>
                                        <p:tgtEl>
                                          <p:spTgt spid="289862"/>
                                        </p:tgtEl>
                                        <p:attrNameLst>
                                          <p:attrName>style.visibility</p:attrName>
                                        </p:attrNameLst>
                                      </p:cBhvr>
                                      <p:to>
                                        <p:strVal val="visible"/>
                                      </p:to>
                                    </p:set>
                                    <p:animEffect transition="in" filter="box(in)">
                                      <p:cBhvr>
                                        <p:cTn id="51" dur="500"/>
                                        <p:tgtEl>
                                          <p:spTgt spid="289862"/>
                                        </p:tgtEl>
                                      </p:cBhvr>
                                    </p:animEffect>
                                  </p:childTnLst>
                                </p:cTn>
                              </p:par>
                              <p:par>
                                <p:cTn id="52" presetID="4" presetClass="entr" presetSubtype="16" fill="hold" grpId="0" nodeType="withEffect">
                                  <p:stCondLst>
                                    <p:cond delay="0"/>
                                  </p:stCondLst>
                                  <p:childTnLst>
                                    <p:set>
                                      <p:cBhvr>
                                        <p:cTn id="53" dur="1" fill="hold">
                                          <p:stCondLst>
                                            <p:cond delay="0"/>
                                          </p:stCondLst>
                                        </p:cTn>
                                        <p:tgtEl>
                                          <p:spTgt spid="289864"/>
                                        </p:tgtEl>
                                        <p:attrNameLst>
                                          <p:attrName>style.visibility</p:attrName>
                                        </p:attrNameLst>
                                      </p:cBhvr>
                                      <p:to>
                                        <p:strVal val="visible"/>
                                      </p:to>
                                    </p:set>
                                    <p:animEffect transition="in" filter="box(in)">
                                      <p:cBhvr>
                                        <p:cTn id="54" dur="500"/>
                                        <p:tgtEl>
                                          <p:spTgt spid="289864"/>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box(in)">
                                      <p:cBhvr>
                                        <p:cTn id="59" dur="500"/>
                                        <p:tgtEl>
                                          <p:spTgt spid="2"/>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16" fill="hold" nodeType="click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box(in)">
                                      <p:cBhvr>
                                        <p:cTn id="64" dur="500"/>
                                        <p:tgtEl>
                                          <p:spTgt spid="3"/>
                                        </p:tgtEl>
                                      </p:cBhvr>
                                    </p:animEffect>
                                  </p:childTnLst>
                                </p:cTn>
                              </p:par>
                              <p:par>
                                <p:cTn id="65" presetID="4" presetClass="entr" presetSubtype="16" fill="hold" grpId="0" nodeType="withEffect">
                                  <p:stCondLst>
                                    <p:cond delay="0"/>
                                  </p:stCondLst>
                                  <p:childTnLst>
                                    <p:set>
                                      <p:cBhvr>
                                        <p:cTn id="66" dur="1" fill="hold">
                                          <p:stCondLst>
                                            <p:cond delay="0"/>
                                          </p:stCondLst>
                                        </p:cTn>
                                        <p:tgtEl>
                                          <p:spTgt spid="289865"/>
                                        </p:tgtEl>
                                        <p:attrNameLst>
                                          <p:attrName>style.visibility</p:attrName>
                                        </p:attrNameLst>
                                      </p:cBhvr>
                                      <p:to>
                                        <p:strVal val="visible"/>
                                      </p:to>
                                    </p:set>
                                    <p:animEffect transition="in" filter="box(in)">
                                      <p:cBhvr>
                                        <p:cTn id="67" dur="500"/>
                                        <p:tgtEl>
                                          <p:spTgt spid="289865"/>
                                        </p:tgtEl>
                                      </p:cBhvr>
                                    </p:animEffect>
                                  </p:childTnLst>
                                </p:cTn>
                              </p:par>
                              <p:par>
                                <p:cTn id="68" presetID="4" presetClass="entr" presetSubtype="16" fill="hold" nodeType="withEffect">
                                  <p:stCondLst>
                                    <p:cond delay="0"/>
                                  </p:stCondLst>
                                  <p:childTnLst>
                                    <p:set>
                                      <p:cBhvr>
                                        <p:cTn id="69" dur="1" fill="hold">
                                          <p:stCondLst>
                                            <p:cond delay="0"/>
                                          </p:stCondLst>
                                        </p:cTn>
                                        <p:tgtEl>
                                          <p:spTgt spid="289866"/>
                                        </p:tgtEl>
                                        <p:attrNameLst>
                                          <p:attrName>style.visibility</p:attrName>
                                        </p:attrNameLst>
                                      </p:cBhvr>
                                      <p:to>
                                        <p:strVal val="visible"/>
                                      </p:to>
                                    </p:set>
                                    <p:animEffect transition="in" filter="box(in)">
                                      <p:cBhvr>
                                        <p:cTn id="70" dur="500"/>
                                        <p:tgtEl>
                                          <p:spTgt spid="289866"/>
                                        </p:tgtEl>
                                      </p:cBhvr>
                                    </p:animEffect>
                                  </p:childTnLst>
                                </p:cTn>
                              </p:par>
                              <p:par>
                                <p:cTn id="71" presetID="4" presetClass="entr" presetSubtype="16" fill="hold" grpId="0" nodeType="withEffect">
                                  <p:stCondLst>
                                    <p:cond delay="0"/>
                                  </p:stCondLst>
                                  <p:childTnLst>
                                    <p:set>
                                      <p:cBhvr>
                                        <p:cTn id="72" dur="1" fill="hold">
                                          <p:stCondLst>
                                            <p:cond delay="0"/>
                                          </p:stCondLst>
                                        </p:cTn>
                                        <p:tgtEl>
                                          <p:spTgt spid="289867"/>
                                        </p:tgtEl>
                                        <p:attrNameLst>
                                          <p:attrName>style.visibility</p:attrName>
                                        </p:attrNameLst>
                                      </p:cBhvr>
                                      <p:to>
                                        <p:strVal val="visible"/>
                                      </p:to>
                                    </p:set>
                                    <p:animEffect transition="in" filter="box(in)">
                                      <p:cBhvr>
                                        <p:cTn id="73" dur="500"/>
                                        <p:tgtEl>
                                          <p:spTgt spid="289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835" grpId="0" animBg="1"/>
      <p:bldP spid="289836" grpId="0" animBg="1"/>
      <p:bldP spid="289837" grpId="0" animBg="1"/>
      <p:bldP spid="289838" grpId="0"/>
      <p:bldP spid="289839" grpId="0" animBg="1"/>
      <p:bldP spid="289840" grpId="0"/>
      <p:bldP spid="289841" grpId="0" animBg="1"/>
      <p:bldP spid="289842" grpId="0" animBg="1"/>
      <p:bldP spid="289843" grpId="0"/>
      <p:bldP spid="289844" grpId="0"/>
      <p:bldP spid="289845" grpId="0" animBg="1"/>
      <p:bldP spid="289846" grpId="0"/>
      <p:bldP spid="289861" grpId="0" animBg="1"/>
      <p:bldP spid="289864" grpId="0"/>
      <p:bldP spid="289865" grpId="0" animBg="1"/>
      <p:bldP spid="28986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Text Box 2"/>
          <p:cNvSpPr txBox="1"/>
          <p:nvPr/>
        </p:nvSpPr>
        <p:spPr>
          <a:xfrm>
            <a:off x="611188" y="188913"/>
            <a:ext cx="7848600" cy="641350"/>
          </a:xfrm>
          <a:prstGeom prst="rect">
            <a:avLst/>
          </a:prstGeom>
          <a:noFill/>
          <a:ln w="9525">
            <a:noFill/>
          </a:ln>
        </p:spPr>
        <p:txBody>
          <a:bodyPr>
            <a:spAutoFit/>
          </a:bodyPr>
          <a:p>
            <a:pPr algn="l">
              <a:spcBef>
                <a:spcPct val="0"/>
              </a:spcBef>
            </a:pPr>
            <a:r>
              <a:rPr lang="zh-CN" altLang="en-US" sz="3600" dirty="0">
                <a:solidFill>
                  <a:schemeClr val="tx2"/>
                </a:solidFill>
                <a:latin typeface="Arial" panose="020B0604020202020204" pitchFamily="34" charset="0"/>
              </a:rPr>
              <a:t>三</a:t>
            </a:r>
            <a:r>
              <a:rPr lang="en-US" altLang="zh-CN" sz="3600" dirty="0">
                <a:solidFill>
                  <a:schemeClr val="tx2"/>
                </a:solidFill>
                <a:latin typeface="Arial" panose="020B0604020202020204" pitchFamily="34" charset="0"/>
              </a:rPr>
              <a:t>. </a:t>
            </a:r>
            <a:r>
              <a:rPr lang="zh-CN" altLang="en-US" sz="3600" dirty="0">
                <a:solidFill>
                  <a:schemeClr val="tx2"/>
                </a:solidFill>
                <a:latin typeface="Arial" panose="020B0604020202020204" pitchFamily="34" charset="0"/>
              </a:rPr>
              <a:t>动态分区分配</a:t>
            </a:r>
            <a:endParaRPr lang="zh-CN" altLang="en-US" sz="3600" dirty="0">
              <a:solidFill>
                <a:schemeClr val="tx2"/>
              </a:solidFill>
              <a:latin typeface="Arial" panose="020B0604020202020204" pitchFamily="34" charset="0"/>
            </a:endParaRPr>
          </a:p>
        </p:txBody>
      </p:sp>
      <p:sp>
        <p:nvSpPr>
          <p:cNvPr id="290819" name="Text Box 3"/>
          <p:cNvSpPr txBox="1"/>
          <p:nvPr/>
        </p:nvSpPr>
        <p:spPr>
          <a:xfrm>
            <a:off x="179388" y="836613"/>
            <a:ext cx="8640762" cy="1762125"/>
          </a:xfrm>
          <a:prstGeom prst="rect">
            <a:avLst/>
          </a:prstGeom>
          <a:noFill/>
          <a:ln w="9525">
            <a:noFill/>
          </a:ln>
        </p:spPr>
        <p:txBody>
          <a:bodyPr lIns="87273" tIns="43636" rIns="87273" bIns="43636">
            <a:spAutoFit/>
          </a:bodyPr>
          <a:p>
            <a:pPr marL="609600" indent="-609600" algn="just" defTabSz="873125"/>
            <a:r>
              <a:rPr lang="en-US" altLang="zh-CN" sz="3200" dirty="0">
                <a:solidFill>
                  <a:srgbClr val="017DED"/>
                </a:solidFill>
                <a:latin typeface="Times New Roman" panose="02020603050405020304" pitchFamily="18" charset="0"/>
              </a:rPr>
              <a:t>5. </a:t>
            </a:r>
            <a:r>
              <a:rPr lang="zh-CN" altLang="en-US" sz="3200" dirty="0">
                <a:solidFill>
                  <a:srgbClr val="017DED"/>
                </a:solidFill>
                <a:latin typeface="Times New Roman" panose="02020603050405020304" pitchFamily="18" charset="0"/>
              </a:rPr>
              <a:t>分区回收算法：</a:t>
            </a:r>
            <a:endParaRPr lang="zh-CN" altLang="en-US" sz="3200" dirty="0">
              <a:solidFill>
                <a:srgbClr val="017DED"/>
              </a:solidFill>
              <a:latin typeface="Times New Roman" panose="02020603050405020304" pitchFamily="18" charset="0"/>
            </a:endParaRPr>
          </a:p>
          <a:p>
            <a:pPr marL="609600" indent="-609600" algn="l" defTabSz="873125">
              <a:buClr>
                <a:schemeClr val="tx1"/>
              </a:buClr>
              <a:buFont typeface="Wingdings" panose="05000000000000000000" pitchFamily="2" charset="2"/>
              <a:buChar char="l"/>
            </a:pPr>
            <a:r>
              <a:rPr lang="zh-CN" altLang="en-US" sz="2800" dirty="0">
                <a:solidFill>
                  <a:schemeClr val="accent1"/>
                </a:solidFill>
                <a:latin typeface="Arial" panose="020B0604020202020204" pitchFamily="34" charset="0"/>
              </a:rPr>
              <a:t>回收的四种情况：</a:t>
            </a:r>
            <a:endParaRPr lang="zh-CN" altLang="en-US" sz="2800" dirty="0">
              <a:solidFill>
                <a:schemeClr val="accent1"/>
              </a:solidFill>
              <a:latin typeface="Arial" panose="020B0604020202020204" pitchFamily="34" charset="0"/>
            </a:endParaRPr>
          </a:p>
          <a:p>
            <a:pPr marL="609600" indent="-609600" algn="l" defTabSz="873125">
              <a:buClr>
                <a:schemeClr val="tx1"/>
              </a:buClr>
              <a:buFont typeface="Wingdings" panose="05000000000000000000" pitchFamily="2" charset="2"/>
              <a:buNone/>
            </a:pPr>
            <a:r>
              <a:rPr lang="zh-CN" altLang="en-US" dirty="0">
                <a:solidFill>
                  <a:schemeClr val="tx2"/>
                </a:solidFill>
                <a:latin typeface="Arial" panose="020B0604020202020204" pitchFamily="34" charset="0"/>
              </a:rPr>
              <a:t>（</a:t>
            </a:r>
            <a:r>
              <a:rPr lang="en-US" altLang="zh-CN" dirty="0">
                <a:solidFill>
                  <a:schemeClr val="tx2"/>
                </a:solidFill>
                <a:latin typeface="Arial" panose="020B0604020202020204" pitchFamily="34" charset="0"/>
              </a:rPr>
              <a:t>3</a:t>
            </a:r>
            <a:r>
              <a:rPr lang="zh-CN" altLang="en-US" dirty="0">
                <a:solidFill>
                  <a:schemeClr val="tx2"/>
                </a:solidFill>
                <a:latin typeface="Arial" panose="020B0604020202020204" pitchFamily="34" charset="0"/>
              </a:rPr>
              <a:t>）</a:t>
            </a:r>
            <a:r>
              <a:rPr lang="zh-CN" altLang="en-US" dirty="0">
                <a:latin typeface="Arial" panose="020B0604020202020204" pitchFamily="34" charset="0"/>
              </a:rPr>
              <a:t>回收区与插入点的前后两个空闲分区相邻接，三者合并；</a:t>
            </a:r>
            <a:endParaRPr lang="zh-CN" altLang="en-US" dirty="0">
              <a:latin typeface="Arial" panose="020B0604020202020204" pitchFamily="34" charset="0"/>
            </a:endParaRPr>
          </a:p>
        </p:txBody>
      </p:sp>
      <p:sp>
        <p:nvSpPr>
          <p:cNvPr id="290820" name="Rectangle 4"/>
          <p:cNvSpPr>
            <a:spLocks noChangeArrowheads="1"/>
          </p:cNvSpPr>
          <p:nvPr/>
        </p:nvSpPr>
        <p:spPr bwMode="auto">
          <a:xfrm>
            <a:off x="0" y="0"/>
            <a:ext cx="9144000" cy="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2" name="Group 32"/>
          <p:cNvGrpSpPr/>
          <p:nvPr/>
        </p:nvGrpSpPr>
        <p:grpSpPr>
          <a:xfrm>
            <a:off x="3346450" y="3941763"/>
            <a:ext cx="1279525" cy="690562"/>
            <a:chOff x="2017" y="1894"/>
            <a:chExt cx="806" cy="435"/>
          </a:xfrm>
        </p:grpSpPr>
        <p:sp>
          <p:nvSpPr>
            <p:cNvPr id="56353" name="Line 33"/>
            <p:cNvSpPr/>
            <p:nvPr/>
          </p:nvSpPr>
          <p:spPr>
            <a:xfrm>
              <a:off x="2058" y="2242"/>
              <a:ext cx="599" cy="2"/>
            </a:xfrm>
            <a:prstGeom prst="line">
              <a:avLst/>
            </a:prstGeom>
            <a:ln w="4763" cap="rnd" cmpd="sng">
              <a:solidFill>
                <a:srgbClr val="000000"/>
              </a:solidFill>
              <a:prstDash val="solid"/>
              <a:headEnd type="none" w="med" len="med"/>
              <a:tailEnd type="none" w="med" len="med"/>
            </a:ln>
          </p:spPr>
        </p:sp>
        <p:sp>
          <p:nvSpPr>
            <p:cNvPr id="56354" name="Freeform 34"/>
            <p:cNvSpPr/>
            <p:nvPr/>
          </p:nvSpPr>
          <p:spPr>
            <a:xfrm>
              <a:off x="2610" y="2154"/>
              <a:ext cx="213" cy="175"/>
            </a:xfrm>
            <a:custGeom>
              <a:avLst/>
              <a:gdLst>
                <a:gd name="txL" fmla="*/ 0 w 147"/>
                <a:gd name="txT" fmla="*/ 0 h 147"/>
                <a:gd name="txR" fmla="*/ 147 w 147"/>
                <a:gd name="txB" fmla="*/ 147 h 147"/>
              </a:gdLst>
              <a:ahLst/>
              <a:cxnLst>
                <a:cxn ang="0">
                  <a:pos x="147" y="74"/>
                </a:cxn>
                <a:cxn ang="0">
                  <a:pos x="0" y="147"/>
                </a:cxn>
                <a:cxn ang="0">
                  <a:pos x="0" y="0"/>
                </a:cxn>
                <a:cxn ang="0">
                  <a:pos x="147" y="74"/>
                </a:cxn>
              </a:cxnLst>
              <a:rect l="txL" t="txT" r="txR" b="txB"/>
              <a:pathLst>
                <a:path w="147" h="147">
                  <a:moveTo>
                    <a:pt x="147" y="74"/>
                  </a:moveTo>
                  <a:cubicBezTo>
                    <a:pt x="90" y="77"/>
                    <a:pt x="37" y="104"/>
                    <a:pt x="0" y="147"/>
                  </a:cubicBezTo>
                  <a:cubicBezTo>
                    <a:pt x="23" y="101"/>
                    <a:pt x="23" y="46"/>
                    <a:pt x="0" y="0"/>
                  </a:cubicBezTo>
                  <a:cubicBezTo>
                    <a:pt x="37" y="44"/>
                    <a:pt x="90" y="70"/>
                    <a:pt x="147" y="74"/>
                  </a:cubicBezTo>
                </a:path>
              </a:pathLst>
            </a:custGeom>
            <a:solidFill>
              <a:srgbClr val="000000"/>
            </a:solidFill>
            <a:ln w="0"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56355" name="Rectangle 35"/>
            <p:cNvSpPr/>
            <p:nvPr/>
          </p:nvSpPr>
          <p:spPr>
            <a:xfrm>
              <a:off x="2017" y="1894"/>
              <a:ext cx="449" cy="269"/>
            </a:xfrm>
            <a:prstGeom prst="rect">
              <a:avLst/>
            </a:prstGeom>
            <a:noFill/>
            <a:ln w="9525">
              <a:noFill/>
            </a:ln>
          </p:spPr>
          <p:txBody>
            <a:bodyPr wrap="none" lIns="0" tIns="0" rIns="0" bIns="0">
              <a:spAutoFit/>
            </a:bodyPr>
            <a:p>
              <a:pPr algn="l">
                <a:buClr>
                  <a:schemeClr val="tx1"/>
                </a:buClr>
              </a:pPr>
              <a:r>
                <a:rPr lang="zh-CN" altLang="en-US" sz="2800" dirty="0">
                  <a:solidFill>
                    <a:srgbClr val="000000"/>
                  </a:solidFill>
                  <a:latin typeface="宋体" panose="02010600030101010101" pitchFamily="2" charset="-122"/>
                </a:rPr>
                <a:t>回收</a:t>
              </a:r>
              <a:endParaRPr lang="zh-CN" altLang="en-US" sz="2800" dirty="0">
                <a:latin typeface="Arial" panose="020B0604020202020204" pitchFamily="34" charset="0"/>
              </a:endParaRPr>
            </a:p>
          </p:txBody>
        </p:sp>
      </p:grpSp>
      <p:grpSp>
        <p:nvGrpSpPr>
          <p:cNvPr id="3" name="Group 36"/>
          <p:cNvGrpSpPr/>
          <p:nvPr/>
        </p:nvGrpSpPr>
        <p:grpSpPr>
          <a:xfrm>
            <a:off x="4787900" y="2924175"/>
            <a:ext cx="1649413" cy="3424238"/>
            <a:chOff x="2905" y="1253"/>
            <a:chExt cx="1039" cy="2157"/>
          </a:xfrm>
        </p:grpSpPr>
        <p:sp>
          <p:nvSpPr>
            <p:cNvPr id="56344" name="Rectangle 37"/>
            <p:cNvSpPr/>
            <p:nvPr/>
          </p:nvSpPr>
          <p:spPr>
            <a:xfrm>
              <a:off x="2905" y="1253"/>
              <a:ext cx="1039" cy="359"/>
            </a:xfrm>
            <a:prstGeom prst="rect">
              <a:avLst/>
            </a:prstGeom>
            <a:solidFill>
              <a:srgbClr val="FFFFFF"/>
            </a:solidFill>
            <a:ln w="9525">
              <a:noFill/>
            </a:ln>
          </p:spPr>
          <p:txBody>
            <a:bodyPr/>
            <a:p>
              <a:endParaRPr lang="zh-CN" altLang="en-US" dirty="0">
                <a:latin typeface="Times New Roman" panose="02020603050405020304" pitchFamily="18" charset="0"/>
              </a:endParaRPr>
            </a:p>
          </p:txBody>
        </p:sp>
        <p:sp>
          <p:nvSpPr>
            <p:cNvPr id="56345" name="Rectangle 38"/>
            <p:cNvSpPr/>
            <p:nvPr/>
          </p:nvSpPr>
          <p:spPr>
            <a:xfrm>
              <a:off x="2905" y="1253"/>
              <a:ext cx="1039" cy="359"/>
            </a:xfrm>
            <a:prstGeom prst="rect">
              <a:avLst/>
            </a:prstGeom>
            <a:noFill/>
            <a:ln w="4763" cap="rnd"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56346" name="Rectangle 39"/>
            <p:cNvSpPr/>
            <p:nvPr/>
          </p:nvSpPr>
          <p:spPr>
            <a:xfrm>
              <a:off x="3079" y="1284"/>
              <a:ext cx="449" cy="269"/>
            </a:xfrm>
            <a:prstGeom prst="rect">
              <a:avLst/>
            </a:prstGeom>
            <a:noFill/>
            <a:ln w="9525">
              <a:noFill/>
            </a:ln>
          </p:spPr>
          <p:txBody>
            <a:bodyPr wrap="none" lIns="0" tIns="0" rIns="0" bIns="0">
              <a:spAutoFit/>
            </a:bodyPr>
            <a:p>
              <a:pPr algn="l">
                <a:buClr>
                  <a:schemeClr val="tx1"/>
                </a:buClr>
              </a:pPr>
              <a:r>
                <a:rPr lang="zh-CN" altLang="en-US" sz="2800" dirty="0">
                  <a:solidFill>
                    <a:srgbClr val="000000"/>
                  </a:solidFill>
                  <a:latin typeface="宋体" panose="02010600030101010101" pitchFamily="2" charset="-122"/>
                </a:rPr>
                <a:t>作业</a:t>
              </a:r>
              <a:endParaRPr lang="zh-CN" altLang="en-US" sz="2800" dirty="0">
                <a:latin typeface="Arial" panose="020B0604020202020204" pitchFamily="34" charset="0"/>
              </a:endParaRPr>
            </a:p>
          </p:txBody>
        </p:sp>
        <p:sp>
          <p:nvSpPr>
            <p:cNvPr id="56347" name="Rectangle 40"/>
            <p:cNvSpPr/>
            <p:nvPr/>
          </p:nvSpPr>
          <p:spPr>
            <a:xfrm>
              <a:off x="2905" y="1612"/>
              <a:ext cx="1039" cy="1347"/>
            </a:xfrm>
            <a:prstGeom prst="rect">
              <a:avLst/>
            </a:prstGeom>
            <a:solidFill>
              <a:srgbClr val="CCFFCC"/>
            </a:solidFill>
            <a:ln w="9525">
              <a:noFill/>
            </a:ln>
          </p:spPr>
          <p:txBody>
            <a:bodyPr/>
            <a:p>
              <a:endParaRPr lang="zh-CN" altLang="en-US" dirty="0">
                <a:latin typeface="Times New Roman" panose="02020603050405020304" pitchFamily="18" charset="0"/>
              </a:endParaRPr>
            </a:p>
          </p:txBody>
        </p:sp>
        <p:sp>
          <p:nvSpPr>
            <p:cNvPr id="56348" name="Rectangle 41"/>
            <p:cNvSpPr/>
            <p:nvPr/>
          </p:nvSpPr>
          <p:spPr>
            <a:xfrm>
              <a:off x="2905" y="1612"/>
              <a:ext cx="1039" cy="1347"/>
            </a:xfrm>
            <a:prstGeom prst="rect">
              <a:avLst/>
            </a:prstGeom>
            <a:noFill/>
            <a:ln w="4763" cap="rnd"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56349" name="Rectangle 42"/>
            <p:cNvSpPr/>
            <p:nvPr/>
          </p:nvSpPr>
          <p:spPr>
            <a:xfrm>
              <a:off x="3242" y="2123"/>
              <a:ext cx="138" cy="269"/>
            </a:xfrm>
            <a:prstGeom prst="rect">
              <a:avLst/>
            </a:prstGeom>
            <a:noFill/>
            <a:ln w="9525">
              <a:noFill/>
            </a:ln>
          </p:spPr>
          <p:txBody>
            <a:bodyPr wrap="none" lIns="0" tIns="0" rIns="0" bIns="0">
              <a:spAutoFit/>
            </a:bodyPr>
            <a:p>
              <a:pPr algn="l">
                <a:buClr>
                  <a:schemeClr val="tx1"/>
                </a:buClr>
              </a:pPr>
              <a:r>
                <a:rPr lang="en-US" altLang="zh-CN" sz="2800" dirty="0">
                  <a:solidFill>
                    <a:srgbClr val="000000"/>
                  </a:solidFill>
                  <a:latin typeface="Times New Roman" panose="02020603050405020304" pitchFamily="18" charset="0"/>
                </a:rPr>
                <a:t>F</a:t>
              </a:r>
              <a:endParaRPr lang="en-US" altLang="zh-CN" sz="2800" dirty="0">
                <a:latin typeface="Arial" panose="020B0604020202020204" pitchFamily="34" charset="0"/>
              </a:endParaRPr>
            </a:p>
          </p:txBody>
        </p:sp>
        <p:sp>
          <p:nvSpPr>
            <p:cNvPr id="56350" name="Rectangle 43"/>
            <p:cNvSpPr/>
            <p:nvPr/>
          </p:nvSpPr>
          <p:spPr>
            <a:xfrm>
              <a:off x="3428" y="2123"/>
              <a:ext cx="112" cy="269"/>
            </a:xfrm>
            <a:prstGeom prst="rect">
              <a:avLst/>
            </a:prstGeom>
            <a:noFill/>
            <a:ln w="9525">
              <a:noFill/>
            </a:ln>
          </p:spPr>
          <p:txBody>
            <a:bodyPr wrap="none" lIns="0" tIns="0" rIns="0" bIns="0">
              <a:spAutoFit/>
            </a:bodyPr>
            <a:p>
              <a:pPr algn="l">
                <a:buClr>
                  <a:schemeClr val="tx1"/>
                </a:buClr>
              </a:pPr>
              <a:r>
                <a:rPr lang="en-US" altLang="zh-CN" sz="2800" dirty="0">
                  <a:solidFill>
                    <a:srgbClr val="000000"/>
                  </a:solidFill>
                  <a:latin typeface="Times New Roman" panose="02020603050405020304" pitchFamily="18" charset="0"/>
                </a:rPr>
                <a:t>1</a:t>
              </a:r>
              <a:endParaRPr lang="en-US" altLang="zh-CN" sz="2800" dirty="0">
                <a:latin typeface="Arial" panose="020B0604020202020204" pitchFamily="34" charset="0"/>
              </a:endParaRPr>
            </a:p>
          </p:txBody>
        </p:sp>
        <p:sp>
          <p:nvSpPr>
            <p:cNvPr id="56351" name="Rectangle 44"/>
            <p:cNvSpPr/>
            <p:nvPr/>
          </p:nvSpPr>
          <p:spPr>
            <a:xfrm>
              <a:off x="2905" y="2959"/>
              <a:ext cx="1039" cy="451"/>
            </a:xfrm>
            <a:prstGeom prst="rect">
              <a:avLst/>
            </a:prstGeom>
            <a:noFill/>
            <a:ln w="4763" cap="rnd"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56352" name="Rectangle 45"/>
            <p:cNvSpPr/>
            <p:nvPr/>
          </p:nvSpPr>
          <p:spPr>
            <a:xfrm>
              <a:off x="3079" y="3036"/>
              <a:ext cx="449" cy="269"/>
            </a:xfrm>
            <a:prstGeom prst="rect">
              <a:avLst/>
            </a:prstGeom>
            <a:noFill/>
            <a:ln w="9525">
              <a:noFill/>
            </a:ln>
          </p:spPr>
          <p:txBody>
            <a:bodyPr wrap="none" lIns="0" tIns="0" rIns="0" bIns="0">
              <a:spAutoFit/>
            </a:bodyPr>
            <a:p>
              <a:pPr algn="l">
                <a:buClr>
                  <a:schemeClr val="tx1"/>
                </a:buClr>
              </a:pPr>
              <a:r>
                <a:rPr lang="zh-CN" altLang="en-US" sz="2800" dirty="0">
                  <a:solidFill>
                    <a:srgbClr val="000000"/>
                  </a:solidFill>
                  <a:latin typeface="宋体" panose="02010600030101010101" pitchFamily="2" charset="-122"/>
                </a:rPr>
                <a:t>作业</a:t>
              </a:r>
              <a:endParaRPr lang="zh-CN" altLang="en-US" sz="2800" dirty="0">
                <a:latin typeface="Arial" panose="020B0604020202020204" pitchFamily="34" charset="0"/>
              </a:endParaRPr>
            </a:p>
          </p:txBody>
        </p:sp>
      </p:grpSp>
      <p:grpSp>
        <p:nvGrpSpPr>
          <p:cNvPr id="4" name="Group 46"/>
          <p:cNvGrpSpPr/>
          <p:nvPr/>
        </p:nvGrpSpPr>
        <p:grpSpPr>
          <a:xfrm>
            <a:off x="1547813" y="2924175"/>
            <a:ext cx="1690687" cy="3424238"/>
            <a:chOff x="884" y="1253"/>
            <a:chExt cx="1065" cy="2157"/>
          </a:xfrm>
        </p:grpSpPr>
        <p:sp>
          <p:nvSpPr>
            <p:cNvPr id="56328" name="Rectangle 47"/>
            <p:cNvSpPr/>
            <p:nvPr/>
          </p:nvSpPr>
          <p:spPr>
            <a:xfrm>
              <a:off x="884" y="2069"/>
              <a:ext cx="1065" cy="448"/>
            </a:xfrm>
            <a:prstGeom prst="rect">
              <a:avLst/>
            </a:prstGeom>
            <a:solidFill>
              <a:srgbClr val="DDDDDD"/>
            </a:solidFill>
            <a:ln w="9525">
              <a:noFill/>
            </a:ln>
          </p:spPr>
          <p:txBody>
            <a:bodyPr/>
            <a:p>
              <a:endParaRPr lang="zh-CN" altLang="en-US" dirty="0">
                <a:latin typeface="Times New Roman" panose="02020603050405020304" pitchFamily="18" charset="0"/>
              </a:endParaRPr>
            </a:p>
          </p:txBody>
        </p:sp>
        <p:sp>
          <p:nvSpPr>
            <p:cNvPr id="56329" name="Rectangle 48"/>
            <p:cNvSpPr/>
            <p:nvPr/>
          </p:nvSpPr>
          <p:spPr>
            <a:xfrm>
              <a:off x="884" y="1253"/>
              <a:ext cx="1065" cy="359"/>
            </a:xfrm>
            <a:prstGeom prst="rect">
              <a:avLst/>
            </a:prstGeom>
            <a:solidFill>
              <a:srgbClr val="FFFFFF"/>
            </a:solidFill>
            <a:ln w="9525">
              <a:noFill/>
            </a:ln>
          </p:spPr>
          <p:txBody>
            <a:bodyPr/>
            <a:p>
              <a:endParaRPr lang="zh-CN" altLang="en-US" dirty="0">
                <a:latin typeface="Times New Roman" panose="02020603050405020304" pitchFamily="18" charset="0"/>
              </a:endParaRPr>
            </a:p>
          </p:txBody>
        </p:sp>
        <p:sp>
          <p:nvSpPr>
            <p:cNvPr id="56330" name="Rectangle 49"/>
            <p:cNvSpPr/>
            <p:nvPr/>
          </p:nvSpPr>
          <p:spPr>
            <a:xfrm>
              <a:off x="884" y="1253"/>
              <a:ext cx="1065" cy="359"/>
            </a:xfrm>
            <a:prstGeom prst="rect">
              <a:avLst/>
            </a:prstGeom>
            <a:noFill/>
            <a:ln w="4763" cap="rnd"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56331" name="Rectangle 50"/>
            <p:cNvSpPr/>
            <p:nvPr/>
          </p:nvSpPr>
          <p:spPr>
            <a:xfrm>
              <a:off x="1070" y="1284"/>
              <a:ext cx="451" cy="269"/>
            </a:xfrm>
            <a:prstGeom prst="rect">
              <a:avLst/>
            </a:prstGeom>
            <a:noFill/>
            <a:ln w="9525">
              <a:noFill/>
            </a:ln>
          </p:spPr>
          <p:txBody>
            <a:bodyPr wrap="none" lIns="0" tIns="0" rIns="0" bIns="0">
              <a:spAutoFit/>
            </a:bodyPr>
            <a:p>
              <a:pPr algn="l">
                <a:buClr>
                  <a:schemeClr val="tx1"/>
                </a:buClr>
              </a:pPr>
              <a:r>
                <a:rPr lang="zh-CN" altLang="en-US" sz="2800" dirty="0">
                  <a:solidFill>
                    <a:srgbClr val="000000"/>
                  </a:solidFill>
                  <a:latin typeface="宋体" panose="02010600030101010101" pitchFamily="2" charset="-122"/>
                </a:rPr>
                <a:t>作业</a:t>
              </a:r>
              <a:endParaRPr lang="zh-CN" altLang="en-US" sz="2800" dirty="0">
                <a:latin typeface="Arial" panose="020B0604020202020204" pitchFamily="34" charset="0"/>
              </a:endParaRPr>
            </a:p>
          </p:txBody>
        </p:sp>
        <p:sp>
          <p:nvSpPr>
            <p:cNvPr id="56332" name="Rectangle 51"/>
            <p:cNvSpPr/>
            <p:nvPr/>
          </p:nvSpPr>
          <p:spPr>
            <a:xfrm>
              <a:off x="884" y="1616"/>
              <a:ext cx="1065" cy="450"/>
            </a:xfrm>
            <a:prstGeom prst="rect">
              <a:avLst/>
            </a:prstGeom>
            <a:solidFill>
              <a:srgbClr val="CCFFCC"/>
            </a:solidFill>
            <a:ln w="9525">
              <a:noFill/>
            </a:ln>
          </p:spPr>
          <p:txBody>
            <a:bodyPr/>
            <a:p>
              <a:endParaRPr lang="zh-CN" altLang="en-US" dirty="0">
                <a:latin typeface="Times New Roman" panose="02020603050405020304" pitchFamily="18" charset="0"/>
              </a:endParaRPr>
            </a:p>
          </p:txBody>
        </p:sp>
        <p:sp>
          <p:nvSpPr>
            <p:cNvPr id="56333" name="Rectangle 52"/>
            <p:cNvSpPr/>
            <p:nvPr/>
          </p:nvSpPr>
          <p:spPr>
            <a:xfrm>
              <a:off x="884" y="1612"/>
              <a:ext cx="1065" cy="450"/>
            </a:xfrm>
            <a:prstGeom prst="rect">
              <a:avLst/>
            </a:prstGeom>
            <a:noFill/>
            <a:ln w="4763" cap="rnd"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56334" name="Rectangle 53"/>
            <p:cNvSpPr/>
            <p:nvPr/>
          </p:nvSpPr>
          <p:spPr>
            <a:xfrm>
              <a:off x="1229" y="1686"/>
              <a:ext cx="136" cy="269"/>
            </a:xfrm>
            <a:prstGeom prst="rect">
              <a:avLst/>
            </a:prstGeom>
            <a:noFill/>
            <a:ln w="9525">
              <a:noFill/>
            </a:ln>
          </p:spPr>
          <p:txBody>
            <a:bodyPr wrap="none" lIns="0" tIns="0" rIns="0" bIns="0">
              <a:spAutoFit/>
            </a:bodyPr>
            <a:p>
              <a:pPr algn="l">
                <a:buClr>
                  <a:schemeClr val="tx1"/>
                </a:buClr>
              </a:pPr>
              <a:r>
                <a:rPr lang="en-US" altLang="zh-CN" sz="2800" dirty="0">
                  <a:solidFill>
                    <a:srgbClr val="000000"/>
                  </a:solidFill>
                  <a:latin typeface="Times New Roman" panose="02020603050405020304" pitchFamily="18" charset="0"/>
                </a:rPr>
                <a:t>F</a:t>
              </a:r>
              <a:endParaRPr lang="en-US" altLang="zh-CN" sz="2800" dirty="0">
                <a:latin typeface="Arial" panose="020B0604020202020204" pitchFamily="34" charset="0"/>
              </a:endParaRPr>
            </a:p>
          </p:txBody>
        </p:sp>
        <p:sp>
          <p:nvSpPr>
            <p:cNvPr id="56335" name="Rectangle 54"/>
            <p:cNvSpPr/>
            <p:nvPr/>
          </p:nvSpPr>
          <p:spPr>
            <a:xfrm>
              <a:off x="1415" y="1686"/>
              <a:ext cx="112" cy="269"/>
            </a:xfrm>
            <a:prstGeom prst="rect">
              <a:avLst/>
            </a:prstGeom>
            <a:noFill/>
            <a:ln w="9525">
              <a:noFill/>
            </a:ln>
          </p:spPr>
          <p:txBody>
            <a:bodyPr wrap="none" lIns="0" tIns="0" rIns="0" bIns="0">
              <a:spAutoFit/>
            </a:bodyPr>
            <a:p>
              <a:pPr algn="l">
                <a:buClr>
                  <a:schemeClr val="tx1"/>
                </a:buClr>
              </a:pPr>
              <a:r>
                <a:rPr lang="en-US" altLang="zh-CN" sz="2800" dirty="0">
                  <a:solidFill>
                    <a:srgbClr val="000000"/>
                  </a:solidFill>
                  <a:latin typeface="Times New Roman" panose="02020603050405020304" pitchFamily="18" charset="0"/>
                </a:rPr>
                <a:t>1</a:t>
              </a:r>
              <a:endParaRPr lang="en-US" altLang="zh-CN" sz="2800" dirty="0">
                <a:latin typeface="Arial" panose="020B0604020202020204" pitchFamily="34" charset="0"/>
              </a:endParaRPr>
            </a:p>
          </p:txBody>
        </p:sp>
        <p:sp>
          <p:nvSpPr>
            <p:cNvPr id="56336" name="Rectangle 55"/>
            <p:cNvSpPr/>
            <p:nvPr/>
          </p:nvSpPr>
          <p:spPr>
            <a:xfrm>
              <a:off x="884" y="2062"/>
              <a:ext cx="1065" cy="449"/>
            </a:xfrm>
            <a:prstGeom prst="rect">
              <a:avLst/>
            </a:prstGeom>
            <a:noFill/>
            <a:ln w="4763" cap="rnd"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56337" name="Rectangle 56"/>
            <p:cNvSpPr/>
            <p:nvPr/>
          </p:nvSpPr>
          <p:spPr>
            <a:xfrm>
              <a:off x="1292" y="2115"/>
              <a:ext cx="162" cy="269"/>
            </a:xfrm>
            <a:prstGeom prst="rect">
              <a:avLst/>
            </a:prstGeom>
            <a:noFill/>
            <a:ln w="9525">
              <a:noFill/>
            </a:ln>
          </p:spPr>
          <p:txBody>
            <a:bodyPr wrap="none" lIns="0" tIns="0" rIns="0" bIns="0">
              <a:spAutoFit/>
            </a:bodyPr>
            <a:p>
              <a:pPr algn="l">
                <a:buClr>
                  <a:schemeClr val="tx1"/>
                </a:buClr>
              </a:pPr>
              <a:r>
                <a:rPr lang="en-US" altLang="zh-CN" sz="2800" dirty="0">
                  <a:solidFill>
                    <a:srgbClr val="000000"/>
                  </a:solidFill>
                  <a:latin typeface="Times New Roman" panose="02020603050405020304" pitchFamily="18" charset="0"/>
                </a:rPr>
                <a:t>R</a:t>
              </a:r>
              <a:endParaRPr lang="en-US" altLang="zh-CN" sz="2800" dirty="0">
                <a:latin typeface="Arial" panose="020B0604020202020204" pitchFamily="34" charset="0"/>
              </a:endParaRPr>
            </a:p>
          </p:txBody>
        </p:sp>
        <p:sp>
          <p:nvSpPr>
            <p:cNvPr id="56338" name="Rectangle 57"/>
            <p:cNvSpPr/>
            <p:nvPr/>
          </p:nvSpPr>
          <p:spPr>
            <a:xfrm>
              <a:off x="884" y="2523"/>
              <a:ext cx="1065" cy="448"/>
            </a:xfrm>
            <a:prstGeom prst="rect">
              <a:avLst/>
            </a:prstGeom>
            <a:solidFill>
              <a:srgbClr val="CCFFCC"/>
            </a:solidFill>
            <a:ln w="9525">
              <a:noFill/>
            </a:ln>
          </p:spPr>
          <p:txBody>
            <a:bodyPr/>
            <a:p>
              <a:endParaRPr lang="zh-CN" altLang="en-US" dirty="0">
                <a:latin typeface="Times New Roman" panose="02020603050405020304" pitchFamily="18" charset="0"/>
              </a:endParaRPr>
            </a:p>
          </p:txBody>
        </p:sp>
        <p:sp>
          <p:nvSpPr>
            <p:cNvPr id="56339" name="Rectangle 58"/>
            <p:cNvSpPr/>
            <p:nvPr/>
          </p:nvSpPr>
          <p:spPr>
            <a:xfrm>
              <a:off x="884" y="2511"/>
              <a:ext cx="1065" cy="448"/>
            </a:xfrm>
            <a:prstGeom prst="rect">
              <a:avLst/>
            </a:prstGeom>
            <a:noFill/>
            <a:ln w="4763" cap="rnd"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56340" name="Rectangle 59"/>
            <p:cNvSpPr/>
            <p:nvPr/>
          </p:nvSpPr>
          <p:spPr>
            <a:xfrm>
              <a:off x="1229" y="2578"/>
              <a:ext cx="136" cy="269"/>
            </a:xfrm>
            <a:prstGeom prst="rect">
              <a:avLst/>
            </a:prstGeom>
            <a:noFill/>
            <a:ln w="9525">
              <a:noFill/>
            </a:ln>
          </p:spPr>
          <p:txBody>
            <a:bodyPr wrap="none" lIns="0" tIns="0" rIns="0" bIns="0">
              <a:spAutoFit/>
            </a:bodyPr>
            <a:p>
              <a:pPr algn="l">
                <a:buClr>
                  <a:schemeClr val="tx1"/>
                </a:buClr>
              </a:pPr>
              <a:r>
                <a:rPr lang="en-US" altLang="zh-CN" sz="2800" dirty="0">
                  <a:solidFill>
                    <a:srgbClr val="000000"/>
                  </a:solidFill>
                  <a:latin typeface="Times New Roman" panose="02020603050405020304" pitchFamily="18" charset="0"/>
                </a:rPr>
                <a:t>F</a:t>
              </a:r>
              <a:endParaRPr lang="en-US" altLang="zh-CN" sz="2800" dirty="0">
                <a:latin typeface="Arial" panose="020B0604020202020204" pitchFamily="34" charset="0"/>
              </a:endParaRPr>
            </a:p>
          </p:txBody>
        </p:sp>
        <p:sp>
          <p:nvSpPr>
            <p:cNvPr id="56341" name="Rectangle 60"/>
            <p:cNvSpPr/>
            <p:nvPr/>
          </p:nvSpPr>
          <p:spPr>
            <a:xfrm>
              <a:off x="1415" y="2578"/>
              <a:ext cx="112" cy="269"/>
            </a:xfrm>
            <a:prstGeom prst="rect">
              <a:avLst/>
            </a:prstGeom>
            <a:noFill/>
            <a:ln w="9525">
              <a:noFill/>
            </a:ln>
          </p:spPr>
          <p:txBody>
            <a:bodyPr wrap="none" lIns="0" tIns="0" rIns="0" bIns="0">
              <a:spAutoFit/>
            </a:bodyPr>
            <a:p>
              <a:pPr algn="l">
                <a:buClr>
                  <a:schemeClr val="tx1"/>
                </a:buClr>
              </a:pPr>
              <a:r>
                <a:rPr lang="en-US" altLang="zh-CN" sz="2800" dirty="0">
                  <a:solidFill>
                    <a:srgbClr val="000000"/>
                  </a:solidFill>
                  <a:latin typeface="Times New Roman" panose="02020603050405020304" pitchFamily="18" charset="0"/>
                </a:rPr>
                <a:t>2</a:t>
              </a:r>
              <a:endParaRPr lang="en-US" altLang="zh-CN" sz="2800" dirty="0">
                <a:latin typeface="Arial" panose="020B0604020202020204" pitchFamily="34" charset="0"/>
              </a:endParaRPr>
            </a:p>
          </p:txBody>
        </p:sp>
        <p:sp>
          <p:nvSpPr>
            <p:cNvPr id="56342" name="Rectangle 61"/>
            <p:cNvSpPr/>
            <p:nvPr/>
          </p:nvSpPr>
          <p:spPr>
            <a:xfrm>
              <a:off x="884" y="2959"/>
              <a:ext cx="1065" cy="451"/>
            </a:xfrm>
            <a:prstGeom prst="rect">
              <a:avLst/>
            </a:prstGeom>
            <a:noFill/>
            <a:ln w="4763" cap="rnd"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56343" name="Rectangle 62"/>
            <p:cNvSpPr/>
            <p:nvPr/>
          </p:nvSpPr>
          <p:spPr>
            <a:xfrm>
              <a:off x="1070" y="3036"/>
              <a:ext cx="451" cy="269"/>
            </a:xfrm>
            <a:prstGeom prst="rect">
              <a:avLst/>
            </a:prstGeom>
            <a:noFill/>
            <a:ln w="9525">
              <a:noFill/>
            </a:ln>
          </p:spPr>
          <p:txBody>
            <a:bodyPr wrap="none" lIns="0" tIns="0" rIns="0" bIns="0">
              <a:spAutoFit/>
            </a:bodyPr>
            <a:p>
              <a:pPr algn="l">
                <a:buClr>
                  <a:schemeClr val="tx1"/>
                </a:buClr>
              </a:pPr>
              <a:r>
                <a:rPr lang="zh-CN" altLang="en-US" sz="2800" dirty="0">
                  <a:solidFill>
                    <a:srgbClr val="000000"/>
                  </a:solidFill>
                  <a:latin typeface="宋体" panose="02010600030101010101" pitchFamily="2" charset="-122"/>
                </a:rPr>
                <a:t>作业</a:t>
              </a:r>
              <a:endParaRPr lang="zh-CN" altLang="en-US" sz="2800" dirty="0">
                <a:latin typeface="Arial" panose="020B0604020202020204" pitchFamily="34"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90819">
                                            <p:txEl>
                                              <p:charRg st="20" end="49"/>
                                            </p:txEl>
                                          </p:spTgt>
                                        </p:tgtEl>
                                        <p:attrNameLst>
                                          <p:attrName>style.visibility</p:attrName>
                                        </p:attrNameLst>
                                      </p:cBhvr>
                                      <p:to>
                                        <p:strVal val="visible"/>
                                      </p:to>
                                    </p:set>
                                    <p:animEffect transition="in" filter="box(in)">
                                      <p:cBhvr>
                                        <p:cTn id="7" dur="500"/>
                                        <p:tgtEl>
                                          <p:spTgt spid="290819">
                                            <p:txEl>
                                              <p:charRg st="20" end="49"/>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ox(in)">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Text Box 2"/>
          <p:cNvSpPr txBox="1"/>
          <p:nvPr/>
        </p:nvSpPr>
        <p:spPr>
          <a:xfrm>
            <a:off x="611188" y="188913"/>
            <a:ext cx="7848600" cy="641350"/>
          </a:xfrm>
          <a:prstGeom prst="rect">
            <a:avLst/>
          </a:prstGeom>
          <a:noFill/>
          <a:ln w="9525">
            <a:noFill/>
          </a:ln>
        </p:spPr>
        <p:txBody>
          <a:bodyPr>
            <a:spAutoFit/>
          </a:bodyPr>
          <a:p>
            <a:pPr algn="l">
              <a:spcBef>
                <a:spcPct val="0"/>
              </a:spcBef>
            </a:pPr>
            <a:r>
              <a:rPr lang="zh-CN" altLang="en-US" sz="3600" dirty="0">
                <a:solidFill>
                  <a:schemeClr val="tx2"/>
                </a:solidFill>
                <a:latin typeface="Arial" panose="020B0604020202020204" pitchFamily="34" charset="0"/>
              </a:rPr>
              <a:t>三</a:t>
            </a:r>
            <a:r>
              <a:rPr lang="en-US" altLang="zh-CN" sz="3600" dirty="0">
                <a:solidFill>
                  <a:schemeClr val="tx2"/>
                </a:solidFill>
                <a:latin typeface="Arial" panose="020B0604020202020204" pitchFamily="34" charset="0"/>
              </a:rPr>
              <a:t>. </a:t>
            </a:r>
            <a:r>
              <a:rPr lang="zh-CN" altLang="en-US" sz="3600" dirty="0">
                <a:solidFill>
                  <a:schemeClr val="tx2"/>
                </a:solidFill>
                <a:latin typeface="Arial" panose="020B0604020202020204" pitchFamily="34" charset="0"/>
              </a:rPr>
              <a:t>动态分区分配</a:t>
            </a:r>
            <a:endParaRPr lang="zh-CN" altLang="en-US" sz="3600" dirty="0">
              <a:solidFill>
                <a:schemeClr val="tx2"/>
              </a:solidFill>
              <a:latin typeface="Arial" panose="020B0604020202020204" pitchFamily="34" charset="0"/>
            </a:endParaRPr>
          </a:p>
        </p:txBody>
      </p:sp>
      <p:sp>
        <p:nvSpPr>
          <p:cNvPr id="291843" name="Text Box 3"/>
          <p:cNvSpPr txBox="1"/>
          <p:nvPr/>
        </p:nvSpPr>
        <p:spPr>
          <a:xfrm>
            <a:off x="179388" y="836613"/>
            <a:ext cx="8640762" cy="1762125"/>
          </a:xfrm>
          <a:prstGeom prst="rect">
            <a:avLst/>
          </a:prstGeom>
          <a:noFill/>
          <a:ln w="9525">
            <a:noFill/>
          </a:ln>
        </p:spPr>
        <p:txBody>
          <a:bodyPr lIns="87273" tIns="43636" rIns="87273" bIns="43636">
            <a:spAutoFit/>
          </a:bodyPr>
          <a:p>
            <a:pPr marL="609600" indent="-609600" algn="just" defTabSz="873125"/>
            <a:r>
              <a:rPr lang="en-US" altLang="zh-CN" sz="3200" dirty="0">
                <a:solidFill>
                  <a:srgbClr val="017DED"/>
                </a:solidFill>
                <a:latin typeface="Times New Roman" panose="02020603050405020304" pitchFamily="18" charset="0"/>
              </a:rPr>
              <a:t>5. </a:t>
            </a:r>
            <a:r>
              <a:rPr lang="zh-CN" altLang="en-US" sz="3200" dirty="0">
                <a:solidFill>
                  <a:srgbClr val="017DED"/>
                </a:solidFill>
                <a:latin typeface="Times New Roman" panose="02020603050405020304" pitchFamily="18" charset="0"/>
              </a:rPr>
              <a:t>分区回收算法：</a:t>
            </a:r>
            <a:endParaRPr lang="zh-CN" altLang="en-US" sz="3200" dirty="0">
              <a:solidFill>
                <a:srgbClr val="017DED"/>
              </a:solidFill>
              <a:latin typeface="Times New Roman" panose="02020603050405020304" pitchFamily="18" charset="0"/>
            </a:endParaRPr>
          </a:p>
          <a:p>
            <a:pPr marL="609600" indent="-609600" algn="l" defTabSz="873125">
              <a:buClr>
                <a:schemeClr val="tx1"/>
              </a:buClr>
              <a:buFont typeface="Wingdings" panose="05000000000000000000" pitchFamily="2" charset="2"/>
              <a:buChar char="l"/>
            </a:pPr>
            <a:r>
              <a:rPr lang="zh-CN" altLang="en-US" sz="2800" dirty="0">
                <a:solidFill>
                  <a:schemeClr val="accent1"/>
                </a:solidFill>
                <a:latin typeface="Arial" panose="020B0604020202020204" pitchFamily="34" charset="0"/>
              </a:rPr>
              <a:t>回收的四种情况：</a:t>
            </a:r>
            <a:endParaRPr lang="zh-CN" altLang="en-US" sz="2800" dirty="0">
              <a:solidFill>
                <a:schemeClr val="accent1"/>
              </a:solidFill>
              <a:latin typeface="Arial" panose="020B0604020202020204" pitchFamily="34" charset="0"/>
            </a:endParaRPr>
          </a:p>
          <a:p>
            <a:pPr marL="609600" indent="-609600" algn="l" defTabSz="873125">
              <a:buClr>
                <a:schemeClr val="tx1"/>
              </a:buClr>
              <a:buFont typeface="Wingdings" panose="05000000000000000000" pitchFamily="2" charset="2"/>
              <a:buNone/>
            </a:pPr>
            <a:r>
              <a:rPr lang="zh-CN" altLang="en-US" dirty="0">
                <a:solidFill>
                  <a:schemeClr val="tx2"/>
                </a:solidFill>
                <a:latin typeface="Arial" panose="020B0604020202020204" pitchFamily="34" charset="0"/>
              </a:rPr>
              <a:t>（</a:t>
            </a:r>
            <a:r>
              <a:rPr lang="en-US" altLang="zh-CN" dirty="0">
                <a:solidFill>
                  <a:schemeClr val="tx2"/>
                </a:solidFill>
                <a:latin typeface="Arial" panose="020B0604020202020204" pitchFamily="34" charset="0"/>
              </a:rPr>
              <a:t>4</a:t>
            </a:r>
            <a:r>
              <a:rPr lang="zh-CN" altLang="en-US" dirty="0">
                <a:solidFill>
                  <a:schemeClr val="tx2"/>
                </a:solidFill>
                <a:latin typeface="Arial" panose="020B0604020202020204" pitchFamily="34" charset="0"/>
              </a:rPr>
              <a:t>）</a:t>
            </a:r>
            <a:r>
              <a:rPr lang="zh-CN" altLang="en-US" dirty="0">
                <a:latin typeface="Arial" panose="020B0604020202020204" pitchFamily="34" charset="0"/>
              </a:rPr>
              <a:t>回收区不与任何一个空闲分区相邻接，插入一个新节点；</a:t>
            </a:r>
            <a:endParaRPr lang="zh-CN" altLang="en-US" dirty="0">
              <a:latin typeface="Arial" panose="020B0604020202020204" pitchFamily="34" charset="0"/>
            </a:endParaRPr>
          </a:p>
        </p:txBody>
      </p:sp>
      <p:sp>
        <p:nvSpPr>
          <p:cNvPr id="291844" name="Rectangle 4"/>
          <p:cNvSpPr>
            <a:spLocks noChangeArrowheads="1"/>
          </p:cNvSpPr>
          <p:nvPr/>
        </p:nvSpPr>
        <p:spPr bwMode="auto">
          <a:xfrm>
            <a:off x="0" y="0"/>
            <a:ext cx="9144000" cy="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2" name="Group 36"/>
          <p:cNvGrpSpPr/>
          <p:nvPr/>
        </p:nvGrpSpPr>
        <p:grpSpPr>
          <a:xfrm>
            <a:off x="5508625" y="2852738"/>
            <a:ext cx="1797050" cy="3594100"/>
            <a:chOff x="4014" y="1273"/>
            <a:chExt cx="1132" cy="2264"/>
          </a:xfrm>
        </p:grpSpPr>
        <p:sp>
          <p:nvSpPr>
            <p:cNvPr id="57371" name="Rectangle 37"/>
            <p:cNvSpPr/>
            <p:nvPr/>
          </p:nvSpPr>
          <p:spPr>
            <a:xfrm>
              <a:off x="4014" y="1298"/>
              <a:ext cx="1109" cy="374"/>
            </a:xfrm>
            <a:prstGeom prst="rect">
              <a:avLst/>
            </a:prstGeom>
            <a:solidFill>
              <a:srgbClr val="CCFFCC"/>
            </a:solidFill>
            <a:ln w="9525">
              <a:noFill/>
            </a:ln>
          </p:spPr>
          <p:txBody>
            <a:bodyPr/>
            <a:p>
              <a:endParaRPr lang="zh-CN" altLang="en-US" dirty="0">
                <a:latin typeface="Times New Roman" panose="02020603050405020304" pitchFamily="18" charset="0"/>
              </a:endParaRPr>
            </a:p>
          </p:txBody>
        </p:sp>
        <p:sp>
          <p:nvSpPr>
            <p:cNvPr id="57372" name="Rectangle 38"/>
            <p:cNvSpPr/>
            <p:nvPr/>
          </p:nvSpPr>
          <p:spPr>
            <a:xfrm>
              <a:off x="4037" y="1273"/>
              <a:ext cx="1109" cy="374"/>
            </a:xfrm>
            <a:prstGeom prst="rect">
              <a:avLst/>
            </a:prstGeom>
            <a:noFill/>
            <a:ln w="4763" cap="rnd"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57373" name="Rectangle 39"/>
            <p:cNvSpPr/>
            <p:nvPr/>
          </p:nvSpPr>
          <p:spPr>
            <a:xfrm>
              <a:off x="4385" y="1287"/>
              <a:ext cx="137" cy="269"/>
            </a:xfrm>
            <a:prstGeom prst="rect">
              <a:avLst/>
            </a:prstGeom>
            <a:noFill/>
            <a:ln w="9525">
              <a:noFill/>
            </a:ln>
          </p:spPr>
          <p:txBody>
            <a:bodyPr wrap="none" lIns="0" tIns="0" rIns="0" bIns="0">
              <a:spAutoFit/>
            </a:bodyPr>
            <a:p>
              <a:pPr algn="l">
                <a:buClr>
                  <a:schemeClr val="tx1"/>
                </a:buClr>
              </a:pPr>
              <a:r>
                <a:rPr lang="en-US" altLang="zh-CN" sz="2800" dirty="0">
                  <a:solidFill>
                    <a:srgbClr val="000000"/>
                  </a:solidFill>
                  <a:latin typeface="Times New Roman" panose="02020603050405020304" pitchFamily="18" charset="0"/>
                </a:rPr>
                <a:t>F</a:t>
              </a:r>
              <a:endParaRPr lang="en-US" altLang="zh-CN" sz="2800" dirty="0">
                <a:latin typeface="Arial" panose="020B0604020202020204" pitchFamily="34" charset="0"/>
              </a:endParaRPr>
            </a:p>
          </p:txBody>
        </p:sp>
        <p:sp>
          <p:nvSpPr>
            <p:cNvPr id="57374" name="Rectangle 40"/>
            <p:cNvSpPr/>
            <p:nvPr/>
          </p:nvSpPr>
          <p:spPr>
            <a:xfrm>
              <a:off x="4606" y="1287"/>
              <a:ext cx="113" cy="269"/>
            </a:xfrm>
            <a:prstGeom prst="rect">
              <a:avLst/>
            </a:prstGeom>
            <a:noFill/>
            <a:ln w="9525">
              <a:noFill/>
            </a:ln>
          </p:spPr>
          <p:txBody>
            <a:bodyPr wrap="none" lIns="0" tIns="0" rIns="0" bIns="0">
              <a:spAutoFit/>
            </a:bodyPr>
            <a:p>
              <a:pPr algn="l">
                <a:buClr>
                  <a:schemeClr val="tx1"/>
                </a:buClr>
              </a:pPr>
              <a:r>
                <a:rPr lang="en-US" altLang="zh-CN" sz="2800" dirty="0">
                  <a:solidFill>
                    <a:srgbClr val="000000"/>
                  </a:solidFill>
                  <a:latin typeface="Times New Roman" panose="02020603050405020304" pitchFamily="18" charset="0"/>
                </a:rPr>
                <a:t>1</a:t>
              </a:r>
              <a:endParaRPr lang="en-US" altLang="zh-CN" sz="2800" dirty="0">
                <a:latin typeface="Arial" panose="020B0604020202020204" pitchFamily="34" charset="0"/>
              </a:endParaRPr>
            </a:p>
          </p:txBody>
        </p:sp>
        <p:sp>
          <p:nvSpPr>
            <p:cNvPr id="57375" name="Rectangle 41"/>
            <p:cNvSpPr/>
            <p:nvPr/>
          </p:nvSpPr>
          <p:spPr>
            <a:xfrm>
              <a:off x="4037" y="1647"/>
              <a:ext cx="1109" cy="470"/>
            </a:xfrm>
            <a:prstGeom prst="rect">
              <a:avLst/>
            </a:prstGeom>
            <a:noFill/>
            <a:ln w="4763" cap="rnd"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57376" name="Rectangle 42"/>
            <p:cNvSpPr/>
            <p:nvPr/>
          </p:nvSpPr>
          <p:spPr>
            <a:xfrm>
              <a:off x="4211" y="1724"/>
              <a:ext cx="450" cy="269"/>
            </a:xfrm>
            <a:prstGeom prst="rect">
              <a:avLst/>
            </a:prstGeom>
            <a:noFill/>
            <a:ln w="9525">
              <a:noFill/>
            </a:ln>
          </p:spPr>
          <p:txBody>
            <a:bodyPr wrap="none" lIns="0" tIns="0" rIns="0" bIns="0">
              <a:spAutoFit/>
            </a:bodyPr>
            <a:p>
              <a:pPr algn="l">
                <a:buClr>
                  <a:schemeClr val="tx1"/>
                </a:buClr>
              </a:pPr>
              <a:r>
                <a:rPr lang="zh-CN" altLang="en-US" sz="2800" dirty="0">
                  <a:solidFill>
                    <a:srgbClr val="000000"/>
                  </a:solidFill>
                  <a:latin typeface="宋体" panose="02010600030101010101" pitchFamily="2" charset="-122"/>
                </a:rPr>
                <a:t>作业</a:t>
              </a:r>
              <a:endParaRPr lang="zh-CN" altLang="en-US" sz="2800" dirty="0">
                <a:latin typeface="Arial" panose="020B0604020202020204" pitchFamily="34" charset="0"/>
              </a:endParaRPr>
            </a:p>
          </p:txBody>
        </p:sp>
        <p:sp>
          <p:nvSpPr>
            <p:cNvPr id="57377" name="Rectangle 43"/>
            <p:cNvSpPr/>
            <p:nvPr/>
          </p:nvSpPr>
          <p:spPr>
            <a:xfrm>
              <a:off x="4014" y="2115"/>
              <a:ext cx="1109" cy="467"/>
            </a:xfrm>
            <a:prstGeom prst="rect">
              <a:avLst/>
            </a:prstGeom>
            <a:solidFill>
              <a:srgbClr val="CCFFCC"/>
            </a:solidFill>
            <a:ln w="9525">
              <a:noFill/>
            </a:ln>
          </p:spPr>
          <p:txBody>
            <a:bodyPr/>
            <a:p>
              <a:endParaRPr lang="zh-CN" altLang="en-US" dirty="0">
                <a:latin typeface="Times New Roman" panose="02020603050405020304" pitchFamily="18" charset="0"/>
              </a:endParaRPr>
            </a:p>
          </p:txBody>
        </p:sp>
        <p:sp>
          <p:nvSpPr>
            <p:cNvPr id="57378" name="Rectangle 44"/>
            <p:cNvSpPr/>
            <p:nvPr/>
          </p:nvSpPr>
          <p:spPr>
            <a:xfrm>
              <a:off x="4037" y="2117"/>
              <a:ext cx="1109" cy="467"/>
            </a:xfrm>
            <a:prstGeom prst="rect">
              <a:avLst/>
            </a:prstGeom>
            <a:noFill/>
            <a:ln w="4763" cap="rnd"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57379" name="Rectangle 45"/>
            <p:cNvSpPr/>
            <p:nvPr/>
          </p:nvSpPr>
          <p:spPr>
            <a:xfrm>
              <a:off x="4468" y="2160"/>
              <a:ext cx="249" cy="269"/>
            </a:xfrm>
            <a:prstGeom prst="rect">
              <a:avLst/>
            </a:prstGeom>
            <a:noFill/>
            <a:ln w="9525">
              <a:noFill/>
            </a:ln>
          </p:spPr>
          <p:txBody>
            <a:bodyPr wrap="none" lIns="0" tIns="0" rIns="0" bIns="0">
              <a:spAutoFit/>
            </a:bodyPr>
            <a:p>
              <a:pPr algn="l">
                <a:buClr>
                  <a:schemeClr val="tx1"/>
                </a:buClr>
              </a:pPr>
              <a:r>
                <a:rPr lang="en-US" altLang="zh-CN" sz="2800" dirty="0">
                  <a:solidFill>
                    <a:srgbClr val="000000"/>
                  </a:solidFill>
                  <a:latin typeface="Times New Roman" panose="02020603050405020304" pitchFamily="18" charset="0"/>
                </a:rPr>
                <a:t>F3</a:t>
              </a:r>
              <a:endParaRPr lang="en-US" altLang="zh-CN" sz="2800" dirty="0">
                <a:latin typeface="Arial" panose="020B0604020202020204" pitchFamily="34" charset="0"/>
              </a:endParaRPr>
            </a:p>
          </p:txBody>
        </p:sp>
        <p:sp>
          <p:nvSpPr>
            <p:cNvPr id="57380" name="Rectangle 46"/>
            <p:cNvSpPr/>
            <p:nvPr/>
          </p:nvSpPr>
          <p:spPr>
            <a:xfrm>
              <a:off x="4037" y="2584"/>
              <a:ext cx="1109" cy="467"/>
            </a:xfrm>
            <a:prstGeom prst="rect">
              <a:avLst/>
            </a:prstGeom>
            <a:solidFill>
              <a:srgbClr val="FFFFFF"/>
            </a:solidFill>
            <a:ln w="9525">
              <a:noFill/>
            </a:ln>
          </p:spPr>
          <p:txBody>
            <a:bodyPr/>
            <a:p>
              <a:endParaRPr lang="zh-CN" altLang="en-US" dirty="0">
                <a:latin typeface="Times New Roman" panose="02020603050405020304" pitchFamily="18" charset="0"/>
              </a:endParaRPr>
            </a:p>
          </p:txBody>
        </p:sp>
        <p:sp>
          <p:nvSpPr>
            <p:cNvPr id="57381" name="Rectangle 47"/>
            <p:cNvSpPr/>
            <p:nvPr/>
          </p:nvSpPr>
          <p:spPr>
            <a:xfrm>
              <a:off x="4037" y="2584"/>
              <a:ext cx="1109" cy="467"/>
            </a:xfrm>
            <a:prstGeom prst="rect">
              <a:avLst/>
            </a:prstGeom>
            <a:noFill/>
            <a:ln w="4763" cap="rnd"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57382" name="Rectangle 48"/>
            <p:cNvSpPr/>
            <p:nvPr/>
          </p:nvSpPr>
          <p:spPr>
            <a:xfrm>
              <a:off x="4211" y="2654"/>
              <a:ext cx="450" cy="269"/>
            </a:xfrm>
            <a:prstGeom prst="rect">
              <a:avLst/>
            </a:prstGeom>
            <a:noFill/>
            <a:ln w="9525">
              <a:noFill/>
            </a:ln>
          </p:spPr>
          <p:txBody>
            <a:bodyPr wrap="none" lIns="0" tIns="0" rIns="0" bIns="0">
              <a:spAutoFit/>
            </a:bodyPr>
            <a:p>
              <a:pPr algn="l">
                <a:buClr>
                  <a:schemeClr val="tx1"/>
                </a:buClr>
              </a:pPr>
              <a:r>
                <a:rPr lang="zh-CN" altLang="en-US" sz="2800" dirty="0">
                  <a:solidFill>
                    <a:srgbClr val="000000"/>
                  </a:solidFill>
                  <a:latin typeface="宋体" panose="02010600030101010101" pitchFamily="2" charset="-122"/>
                </a:rPr>
                <a:t>作业</a:t>
              </a:r>
              <a:endParaRPr lang="zh-CN" altLang="en-US" sz="2800" dirty="0">
                <a:latin typeface="Arial" panose="020B0604020202020204" pitchFamily="34" charset="0"/>
              </a:endParaRPr>
            </a:p>
          </p:txBody>
        </p:sp>
        <p:sp>
          <p:nvSpPr>
            <p:cNvPr id="57383" name="Rectangle 49"/>
            <p:cNvSpPr/>
            <p:nvPr/>
          </p:nvSpPr>
          <p:spPr>
            <a:xfrm>
              <a:off x="4014" y="3067"/>
              <a:ext cx="1109" cy="470"/>
            </a:xfrm>
            <a:prstGeom prst="rect">
              <a:avLst/>
            </a:prstGeom>
            <a:solidFill>
              <a:srgbClr val="CCFFCC"/>
            </a:solidFill>
            <a:ln w="9525">
              <a:noFill/>
            </a:ln>
          </p:spPr>
          <p:txBody>
            <a:bodyPr/>
            <a:p>
              <a:endParaRPr lang="zh-CN" altLang="en-US" dirty="0">
                <a:latin typeface="Times New Roman" panose="02020603050405020304" pitchFamily="18" charset="0"/>
              </a:endParaRPr>
            </a:p>
          </p:txBody>
        </p:sp>
        <p:sp>
          <p:nvSpPr>
            <p:cNvPr id="57384" name="Rectangle 50"/>
            <p:cNvSpPr/>
            <p:nvPr/>
          </p:nvSpPr>
          <p:spPr>
            <a:xfrm>
              <a:off x="4037" y="3051"/>
              <a:ext cx="1109" cy="470"/>
            </a:xfrm>
            <a:prstGeom prst="rect">
              <a:avLst/>
            </a:prstGeom>
            <a:noFill/>
            <a:ln w="4763" cap="rnd"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57385" name="Rectangle 51"/>
            <p:cNvSpPr/>
            <p:nvPr/>
          </p:nvSpPr>
          <p:spPr>
            <a:xfrm>
              <a:off x="4385" y="3112"/>
              <a:ext cx="137" cy="269"/>
            </a:xfrm>
            <a:prstGeom prst="rect">
              <a:avLst/>
            </a:prstGeom>
            <a:noFill/>
            <a:ln w="9525">
              <a:noFill/>
            </a:ln>
          </p:spPr>
          <p:txBody>
            <a:bodyPr wrap="none" lIns="0" tIns="0" rIns="0" bIns="0">
              <a:spAutoFit/>
            </a:bodyPr>
            <a:p>
              <a:pPr algn="l">
                <a:buClr>
                  <a:schemeClr val="tx1"/>
                </a:buClr>
              </a:pPr>
              <a:r>
                <a:rPr lang="en-US" altLang="zh-CN" sz="2800" dirty="0">
                  <a:solidFill>
                    <a:srgbClr val="000000"/>
                  </a:solidFill>
                  <a:latin typeface="Times New Roman" panose="02020603050405020304" pitchFamily="18" charset="0"/>
                </a:rPr>
                <a:t>F</a:t>
              </a:r>
              <a:endParaRPr lang="en-US" altLang="zh-CN" sz="2800" dirty="0">
                <a:latin typeface="Arial" panose="020B0604020202020204" pitchFamily="34" charset="0"/>
              </a:endParaRPr>
            </a:p>
          </p:txBody>
        </p:sp>
        <p:sp>
          <p:nvSpPr>
            <p:cNvPr id="57386" name="Rectangle 52"/>
            <p:cNvSpPr/>
            <p:nvPr/>
          </p:nvSpPr>
          <p:spPr>
            <a:xfrm>
              <a:off x="4606" y="3112"/>
              <a:ext cx="113" cy="269"/>
            </a:xfrm>
            <a:prstGeom prst="rect">
              <a:avLst/>
            </a:prstGeom>
            <a:noFill/>
            <a:ln w="9525">
              <a:noFill/>
            </a:ln>
          </p:spPr>
          <p:txBody>
            <a:bodyPr wrap="none" lIns="0" tIns="0" rIns="0" bIns="0">
              <a:spAutoFit/>
            </a:bodyPr>
            <a:p>
              <a:pPr algn="l">
                <a:buClr>
                  <a:schemeClr val="tx1"/>
                </a:buClr>
              </a:pPr>
              <a:r>
                <a:rPr lang="en-US" altLang="zh-CN" sz="2800" dirty="0">
                  <a:solidFill>
                    <a:srgbClr val="000000"/>
                  </a:solidFill>
                  <a:latin typeface="Times New Roman" panose="02020603050405020304" pitchFamily="18" charset="0"/>
                </a:rPr>
                <a:t>2</a:t>
              </a:r>
              <a:endParaRPr lang="en-US" altLang="zh-CN" sz="2800" dirty="0">
                <a:latin typeface="Arial" panose="020B0604020202020204" pitchFamily="34" charset="0"/>
              </a:endParaRPr>
            </a:p>
          </p:txBody>
        </p:sp>
      </p:grpSp>
      <p:grpSp>
        <p:nvGrpSpPr>
          <p:cNvPr id="3" name="Group 53"/>
          <p:cNvGrpSpPr/>
          <p:nvPr/>
        </p:nvGrpSpPr>
        <p:grpSpPr>
          <a:xfrm>
            <a:off x="2339975" y="2852738"/>
            <a:ext cx="1835150" cy="3625850"/>
            <a:chOff x="2018" y="1253"/>
            <a:chExt cx="1156" cy="2284"/>
          </a:xfrm>
        </p:grpSpPr>
        <p:sp>
          <p:nvSpPr>
            <p:cNvPr id="57355" name="Rectangle 54"/>
            <p:cNvSpPr/>
            <p:nvPr/>
          </p:nvSpPr>
          <p:spPr>
            <a:xfrm>
              <a:off x="2018" y="2115"/>
              <a:ext cx="1156" cy="470"/>
            </a:xfrm>
            <a:prstGeom prst="rect">
              <a:avLst/>
            </a:prstGeom>
            <a:solidFill>
              <a:srgbClr val="DDDDDD"/>
            </a:solidFill>
            <a:ln w="9525">
              <a:noFill/>
            </a:ln>
          </p:spPr>
          <p:txBody>
            <a:bodyPr/>
            <a:p>
              <a:endParaRPr lang="zh-CN" altLang="en-US" dirty="0">
                <a:latin typeface="Times New Roman" panose="02020603050405020304" pitchFamily="18" charset="0"/>
              </a:endParaRPr>
            </a:p>
          </p:txBody>
        </p:sp>
        <p:sp>
          <p:nvSpPr>
            <p:cNvPr id="57356" name="Rectangle 55"/>
            <p:cNvSpPr/>
            <p:nvPr/>
          </p:nvSpPr>
          <p:spPr>
            <a:xfrm>
              <a:off x="2018" y="1253"/>
              <a:ext cx="1156" cy="408"/>
            </a:xfrm>
            <a:prstGeom prst="rect">
              <a:avLst/>
            </a:prstGeom>
            <a:solidFill>
              <a:srgbClr val="CCFFCC"/>
            </a:solidFill>
            <a:ln w="9525">
              <a:noFill/>
            </a:ln>
          </p:spPr>
          <p:txBody>
            <a:bodyPr/>
            <a:p>
              <a:endParaRPr lang="zh-CN" altLang="en-US" dirty="0">
                <a:latin typeface="Times New Roman" panose="02020603050405020304" pitchFamily="18" charset="0"/>
              </a:endParaRPr>
            </a:p>
          </p:txBody>
        </p:sp>
        <p:sp>
          <p:nvSpPr>
            <p:cNvPr id="57357" name="Rectangle 56"/>
            <p:cNvSpPr/>
            <p:nvPr/>
          </p:nvSpPr>
          <p:spPr>
            <a:xfrm>
              <a:off x="2018" y="1273"/>
              <a:ext cx="1156" cy="374"/>
            </a:xfrm>
            <a:prstGeom prst="rect">
              <a:avLst/>
            </a:prstGeom>
            <a:noFill/>
            <a:ln w="4763" cap="rnd"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57358" name="Rectangle 57"/>
            <p:cNvSpPr/>
            <p:nvPr/>
          </p:nvSpPr>
          <p:spPr>
            <a:xfrm>
              <a:off x="2403" y="1287"/>
              <a:ext cx="136" cy="269"/>
            </a:xfrm>
            <a:prstGeom prst="rect">
              <a:avLst/>
            </a:prstGeom>
            <a:noFill/>
            <a:ln w="9525">
              <a:noFill/>
            </a:ln>
          </p:spPr>
          <p:txBody>
            <a:bodyPr wrap="none" lIns="0" tIns="0" rIns="0" bIns="0">
              <a:spAutoFit/>
            </a:bodyPr>
            <a:p>
              <a:pPr algn="l">
                <a:buClr>
                  <a:schemeClr val="tx1"/>
                </a:buClr>
              </a:pPr>
              <a:r>
                <a:rPr lang="en-US" altLang="zh-CN" sz="2800" dirty="0">
                  <a:solidFill>
                    <a:srgbClr val="000000"/>
                  </a:solidFill>
                  <a:latin typeface="Times New Roman" panose="02020603050405020304" pitchFamily="18" charset="0"/>
                </a:rPr>
                <a:t>F</a:t>
              </a:r>
              <a:endParaRPr lang="en-US" altLang="zh-CN" sz="2800" dirty="0">
                <a:latin typeface="Arial" panose="020B0604020202020204" pitchFamily="34" charset="0"/>
              </a:endParaRPr>
            </a:p>
          </p:txBody>
        </p:sp>
        <p:sp>
          <p:nvSpPr>
            <p:cNvPr id="57359" name="Rectangle 58"/>
            <p:cNvSpPr/>
            <p:nvPr/>
          </p:nvSpPr>
          <p:spPr>
            <a:xfrm>
              <a:off x="2603" y="1287"/>
              <a:ext cx="113" cy="269"/>
            </a:xfrm>
            <a:prstGeom prst="rect">
              <a:avLst/>
            </a:prstGeom>
            <a:noFill/>
            <a:ln w="9525">
              <a:noFill/>
            </a:ln>
          </p:spPr>
          <p:txBody>
            <a:bodyPr wrap="none" lIns="0" tIns="0" rIns="0" bIns="0">
              <a:spAutoFit/>
            </a:bodyPr>
            <a:p>
              <a:pPr algn="l">
                <a:buClr>
                  <a:schemeClr val="tx1"/>
                </a:buClr>
              </a:pPr>
              <a:r>
                <a:rPr lang="en-US" altLang="zh-CN" sz="2800" dirty="0">
                  <a:solidFill>
                    <a:srgbClr val="000000"/>
                  </a:solidFill>
                  <a:latin typeface="Times New Roman" panose="02020603050405020304" pitchFamily="18" charset="0"/>
                </a:rPr>
                <a:t>1</a:t>
              </a:r>
              <a:endParaRPr lang="en-US" altLang="zh-CN" sz="2800" dirty="0">
                <a:latin typeface="Arial" panose="020B0604020202020204" pitchFamily="34" charset="0"/>
              </a:endParaRPr>
            </a:p>
          </p:txBody>
        </p:sp>
        <p:sp>
          <p:nvSpPr>
            <p:cNvPr id="57360" name="Rectangle 59"/>
            <p:cNvSpPr/>
            <p:nvPr/>
          </p:nvSpPr>
          <p:spPr>
            <a:xfrm>
              <a:off x="2018" y="1647"/>
              <a:ext cx="1156" cy="470"/>
            </a:xfrm>
            <a:prstGeom prst="rect">
              <a:avLst/>
            </a:prstGeom>
            <a:noFill/>
            <a:ln w="4763" cap="rnd"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57361" name="Rectangle 60"/>
            <p:cNvSpPr/>
            <p:nvPr/>
          </p:nvSpPr>
          <p:spPr>
            <a:xfrm>
              <a:off x="2230" y="1724"/>
              <a:ext cx="450" cy="269"/>
            </a:xfrm>
            <a:prstGeom prst="rect">
              <a:avLst/>
            </a:prstGeom>
            <a:noFill/>
            <a:ln w="9525">
              <a:noFill/>
            </a:ln>
          </p:spPr>
          <p:txBody>
            <a:bodyPr wrap="none" lIns="0" tIns="0" rIns="0" bIns="0">
              <a:spAutoFit/>
            </a:bodyPr>
            <a:p>
              <a:pPr algn="l">
                <a:buClr>
                  <a:schemeClr val="tx1"/>
                </a:buClr>
              </a:pPr>
              <a:r>
                <a:rPr lang="zh-CN" altLang="en-US" sz="2800" dirty="0">
                  <a:solidFill>
                    <a:srgbClr val="000000"/>
                  </a:solidFill>
                  <a:latin typeface="宋体" panose="02010600030101010101" pitchFamily="2" charset="-122"/>
                </a:rPr>
                <a:t>作业</a:t>
              </a:r>
              <a:endParaRPr lang="zh-CN" altLang="en-US" sz="2800" dirty="0">
                <a:latin typeface="Arial" panose="020B0604020202020204" pitchFamily="34" charset="0"/>
              </a:endParaRPr>
            </a:p>
          </p:txBody>
        </p:sp>
        <p:sp>
          <p:nvSpPr>
            <p:cNvPr id="57362" name="Rectangle 61"/>
            <p:cNvSpPr/>
            <p:nvPr/>
          </p:nvSpPr>
          <p:spPr>
            <a:xfrm>
              <a:off x="2018" y="2117"/>
              <a:ext cx="1156" cy="467"/>
            </a:xfrm>
            <a:prstGeom prst="rect">
              <a:avLst/>
            </a:prstGeom>
            <a:noFill/>
            <a:ln w="4763" cap="rnd"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57363" name="Rectangle 62"/>
            <p:cNvSpPr/>
            <p:nvPr/>
          </p:nvSpPr>
          <p:spPr>
            <a:xfrm>
              <a:off x="2479" y="2180"/>
              <a:ext cx="161" cy="268"/>
            </a:xfrm>
            <a:prstGeom prst="rect">
              <a:avLst/>
            </a:prstGeom>
            <a:noFill/>
            <a:ln w="9525">
              <a:noFill/>
            </a:ln>
          </p:spPr>
          <p:txBody>
            <a:bodyPr wrap="none" lIns="0" tIns="0" rIns="0" bIns="0">
              <a:spAutoFit/>
            </a:bodyPr>
            <a:p>
              <a:pPr algn="l">
                <a:buClr>
                  <a:schemeClr val="tx1"/>
                </a:buClr>
              </a:pPr>
              <a:r>
                <a:rPr lang="en-US" altLang="zh-CN" sz="2800" dirty="0">
                  <a:solidFill>
                    <a:srgbClr val="000000"/>
                  </a:solidFill>
                  <a:latin typeface="Times New Roman" panose="02020603050405020304" pitchFamily="18" charset="0"/>
                </a:rPr>
                <a:t>R</a:t>
              </a:r>
              <a:endParaRPr lang="en-US" altLang="zh-CN" sz="2800" dirty="0">
                <a:latin typeface="Arial" panose="020B0604020202020204" pitchFamily="34" charset="0"/>
              </a:endParaRPr>
            </a:p>
          </p:txBody>
        </p:sp>
        <p:sp>
          <p:nvSpPr>
            <p:cNvPr id="57364" name="Rectangle 63"/>
            <p:cNvSpPr/>
            <p:nvPr/>
          </p:nvSpPr>
          <p:spPr>
            <a:xfrm>
              <a:off x="2018" y="2584"/>
              <a:ext cx="1156" cy="467"/>
            </a:xfrm>
            <a:prstGeom prst="rect">
              <a:avLst/>
            </a:prstGeom>
            <a:solidFill>
              <a:srgbClr val="FFFFFF"/>
            </a:solidFill>
            <a:ln w="9525">
              <a:noFill/>
            </a:ln>
          </p:spPr>
          <p:txBody>
            <a:bodyPr/>
            <a:p>
              <a:endParaRPr lang="zh-CN" altLang="en-US" dirty="0">
                <a:latin typeface="Times New Roman" panose="02020603050405020304" pitchFamily="18" charset="0"/>
              </a:endParaRPr>
            </a:p>
          </p:txBody>
        </p:sp>
        <p:sp>
          <p:nvSpPr>
            <p:cNvPr id="57365" name="Rectangle 64"/>
            <p:cNvSpPr/>
            <p:nvPr/>
          </p:nvSpPr>
          <p:spPr>
            <a:xfrm>
              <a:off x="2018" y="2584"/>
              <a:ext cx="1156" cy="467"/>
            </a:xfrm>
            <a:prstGeom prst="rect">
              <a:avLst/>
            </a:prstGeom>
            <a:noFill/>
            <a:ln w="4763" cap="rnd"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57366" name="Rectangle 65"/>
            <p:cNvSpPr/>
            <p:nvPr/>
          </p:nvSpPr>
          <p:spPr>
            <a:xfrm>
              <a:off x="2230" y="2654"/>
              <a:ext cx="450" cy="269"/>
            </a:xfrm>
            <a:prstGeom prst="rect">
              <a:avLst/>
            </a:prstGeom>
            <a:noFill/>
            <a:ln w="9525">
              <a:noFill/>
            </a:ln>
          </p:spPr>
          <p:txBody>
            <a:bodyPr wrap="none" lIns="0" tIns="0" rIns="0" bIns="0">
              <a:spAutoFit/>
            </a:bodyPr>
            <a:p>
              <a:pPr algn="l">
                <a:buClr>
                  <a:schemeClr val="tx1"/>
                </a:buClr>
              </a:pPr>
              <a:r>
                <a:rPr lang="zh-CN" altLang="en-US" sz="2800" dirty="0">
                  <a:solidFill>
                    <a:srgbClr val="000000"/>
                  </a:solidFill>
                  <a:latin typeface="宋体" panose="02010600030101010101" pitchFamily="2" charset="-122"/>
                </a:rPr>
                <a:t>作业</a:t>
              </a:r>
              <a:endParaRPr lang="zh-CN" altLang="en-US" sz="2800" dirty="0">
                <a:latin typeface="Arial" panose="020B0604020202020204" pitchFamily="34" charset="0"/>
              </a:endParaRPr>
            </a:p>
          </p:txBody>
        </p:sp>
        <p:sp>
          <p:nvSpPr>
            <p:cNvPr id="57367" name="Rectangle 66"/>
            <p:cNvSpPr/>
            <p:nvPr/>
          </p:nvSpPr>
          <p:spPr>
            <a:xfrm>
              <a:off x="2018" y="3067"/>
              <a:ext cx="1156" cy="470"/>
            </a:xfrm>
            <a:prstGeom prst="rect">
              <a:avLst/>
            </a:prstGeom>
            <a:solidFill>
              <a:srgbClr val="CCFFCC"/>
            </a:solidFill>
            <a:ln w="9525">
              <a:noFill/>
            </a:ln>
          </p:spPr>
          <p:txBody>
            <a:bodyPr/>
            <a:p>
              <a:endParaRPr lang="zh-CN" altLang="en-US" dirty="0">
                <a:latin typeface="Times New Roman" panose="02020603050405020304" pitchFamily="18" charset="0"/>
              </a:endParaRPr>
            </a:p>
          </p:txBody>
        </p:sp>
        <p:sp>
          <p:nvSpPr>
            <p:cNvPr id="57368" name="Rectangle 67"/>
            <p:cNvSpPr/>
            <p:nvPr/>
          </p:nvSpPr>
          <p:spPr>
            <a:xfrm>
              <a:off x="2018" y="3051"/>
              <a:ext cx="1156" cy="470"/>
            </a:xfrm>
            <a:prstGeom prst="rect">
              <a:avLst/>
            </a:prstGeom>
            <a:noFill/>
            <a:ln w="4763" cap="rnd"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57369" name="Rectangle 68"/>
            <p:cNvSpPr/>
            <p:nvPr/>
          </p:nvSpPr>
          <p:spPr>
            <a:xfrm>
              <a:off x="2403" y="3112"/>
              <a:ext cx="136" cy="269"/>
            </a:xfrm>
            <a:prstGeom prst="rect">
              <a:avLst/>
            </a:prstGeom>
            <a:noFill/>
            <a:ln w="9525">
              <a:noFill/>
            </a:ln>
          </p:spPr>
          <p:txBody>
            <a:bodyPr wrap="none" lIns="0" tIns="0" rIns="0" bIns="0">
              <a:spAutoFit/>
            </a:bodyPr>
            <a:p>
              <a:pPr algn="l">
                <a:buClr>
                  <a:schemeClr val="tx1"/>
                </a:buClr>
              </a:pPr>
              <a:r>
                <a:rPr lang="en-US" altLang="zh-CN" sz="2800" dirty="0">
                  <a:solidFill>
                    <a:srgbClr val="000000"/>
                  </a:solidFill>
                  <a:latin typeface="Times New Roman" panose="02020603050405020304" pitchFamily="18" charset="0"/>
                </a:rPr>
                <a:t>F</a:t>
              </a:r>
              <a:endParaRPr lang="en-US" altLang="zh-CN" sz="2800" dirty="0">
                <a:latin typeface="Arial" panose="020B0604020202020204" pitchFamily="34" charset="0"/>
              </a:endParaRPr>
            </a:p>
          </p:txBody>
        </p:sp>
        <p:sp>
          <p:nvSpPr>
            <p:cNvPr id="57370" name="Rectangle 69"/>
            <p:cNvSpPr/>
            <p:nvPr/>
          </p:nvSpPr>
          <p:spPr>
            <a:xfrm>
              <a:off x="2603" y="3112"/>
              <a:ext cx="113" cy="269"/>
            </a:xfrm>
            <a:prstGeom prst="rect">
              <a:avLst/>
            </a:prstGeom>
            <a:noFill/>
            <a:ln w="9525">
              <a:noFill/>
            </a:ln>
          </p:spPr>
          <p:txBody>
            <a:bodyPr wrap="none" lIns="0" tIns="0" rIns="0" bIns="0">
              <a:spAutoFit/>
            </a:bodyPr>
            <a:p>
              <a:pPr algn="l">
                <a:buClr>
                  <a:schemeClr val="tx1"/>
                </a:buClr>
              </a:pPr>
              <a:r>
                <a:rPr lang="en-US" altLang="zh-CN" sz="2800" dirty="0">
                  <a:solidFill>
                    <a:srgbClr val="000000"/>
                  </a:solidFill>
                  <a:latin typeface="Times New Roman" panose="02020603050405020304" pitchFamily="18" charset="0"/>
                </a:rPr>
                <a:t>2</a:t>
              </a:r>
              <a:endParaRPr lang="en-US" altLang="zh-CN" sz="2800" dirty="0">
                <a:latin typeface="Arial" panose="020B0604020202020204" pitchFamily="34" charset="0"/>
              </a:endParaRPr>
            </a:p>
          </p:txBody>
        </p:sp>
      </p:grpSp>
      <p:grpSp>
        <p:nvGrpSpPr>
          <p:cNvPr id="4" name="Group 70"/>
          <p:cNvGrpSpPr/>
          <p:nvPr/>
        </p:nvGrpSpPr>
        <p:grpSpPr>
          <a:xfrm>
            <a:off x="4211638" y="3944938"/>
            <a:ext cx="1358900" cy="720725"/>
            <a:chOff x="3197" y="1941"/>
            <a:chExt cx="856" cy="454"/>
          </a:xfrm>
        </p:grpSpPr>
        <p:sp>
          <p:nvSpPr>
            <p:cNvPr id="57352" name="Line 71"/>
            <p:cNvSpPr/>
            <p:nvPr/>
          </p:nvSpPr>
          <p:spPr>
            <a:xfrm>
              <a:off x="3231" y="2304"/>
              <a:ext cx="645" cy="2"/>
            </a:xfrm>
            <a:prstGeom prst="line">
              <a:avLst/>
            </a:prstGeom>
            <a:ln w="4763" cap="rnd" cmpd="sng">
              <a:solidFill>
                <a:srgbClr val="000000"/>
              </a:solidFill>
              <a:prstDash val="solid"/>
              <a:headEnd type="none" w="med" len="med"/>
              <a:tailEnd type="none" w="med" len="med"/>
            </a:ln>
          </p:spPr>
        </p:sp>
        <p:sp>
          <p:nvSpPr>
            <p:cNvPr id="57353" name="Freeform 72"/>
            <p:cNvSpPr/>
            <p:nvPr/>
          </p:nvSpPr>
          <p:spPr>
            <a:xfrm>
              <a:off x="3825" y="2212"/>
              <a:ext cx="228" cy="183"/>
            </a:xfrm>
            <a:custGeom>
              <a:avLst/>
              <a:gdLst>
                <a:gd name="txL" fmla="*/ 0 w 147"/>
                <a:gd name="txT" fmla="*/ 0 h 147"/>
                <a:gd name="txR" fmla="*/ 147 w 147"/>
                <a:gd name="txB" fmla="*/ 147 h 147"/>
              </a:gdLst>
              <a:ahLst/>
              <a:cxnLst>
                <a:cxn ang="0">
                  <a:pos x="147" y="74"/>
                </a:cxn>
                <a:cxn ang="0">
                  <a:pos x="0" y="147"/>
                </a:cxn>
                <a:cxn ang="0">
                  <a:pos x="0" y="0"/>
                </a:cxn>
                <a:cxn ang="0">
                  <a:pos x="147" y="74"/>
                </a:cxn>
              </a:cxnLst>
              <a:rect l="txL" t="txT" r="txR" b="txB"/>
              <a:pathLst>
                <a:path w="147" h="147">
                  <a:moveTo>
                    <a:pt x="147" y="74"/>
                  </a:moveTo>
                  <a:cubicBezTo>
                    <a:pt x="90" y="77"/>
                    <a:pt x="36" y="104"/>
                    <a:pt x="0" y="147"/>
                  </a:cubicBezTo>
                  <a:cubicBezTo>
                    <a:pt x="23" y="101"/>
                    <a:pt x="23" y="46"/>
                    <a:pt x="0" y="0"/>
                  </a:cubicBezTo>
                  <a:cubicBezTo>
                    <a:pt x="36" y="44"/>
                    <a:pt x="90" y="70"/>
                    <a:pt x="147" y="74"/>
                  </a:cubicBezTo>
                </a:path>
              </a:pathLst>
            </a:custGeom>
            <a:solidFill>
              <a:srgbClr val="000000"/>
            </a:solidFill>
            <a:ln w="0" cap="flat" cmpd="sng">
              <a:solidFill>
                <a:srgbClr val="0000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57354" name="Rectangle 73"/>
            <p:cNvSpPr/>
            <p:nvPr/>
          </p:nvSpPr>
          <p:spPr>
            <a:xfrm>
              <a:off x="3197" y="1941"/>
              <a:ext cx="451" cy="269"/>
            </a:xfrm>
            <a:prstGeom prst="rect">
              <a:avLst/>
            </a:prstGeom>
            <a:noFill/>
            <a:ln w="9525">
              <a:noFill/>
            </a:ln>
          </p:spPr>
          <p:txBody>
            <a:bodyPr wrap="none" lIns="0" tIns="0" rIns="0" bIns="0">
              <a:spAutoFit/>
            </a:bodyPr>
            <a:p>
              <a:pPr algn="l">
                <a:buClr>
                  <a:schemeClr val="tx1"/>
                </a:buClr>
              </a:pPr>
              <a:r>
                <a:rPr lang="zh-CN" altLang="en-US" sz="2800" dirty="0">
                  <a:solidFill>
                    <a:srgbClr val="000000"/>
                  </a:solidFill>
                  <a:latin typeface="宋体" panose="02010600030101010101" pitchFamily="2" charset="-122"/>
                </a:rPr>
                <a:t>回收</a:t>
              </a:r>
              <a:endParaRPr lang="zh-CN" altLang="en-US" sz="2800" dirty="0">
                <a:latin typeface="Arial" panose="020B0604020202020204" pitchFamily="34"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91843">
                                            <p:txEl>
                                              <p:charRg st="20" end="49"/>
                                            </p:txEl>
                                          </p:spTgt>
                                        </p:tgtEl>
                                        <p:attrNameLst>
                                          <p:attrName>style.visibility</p:attrName>
                                        </p:attrNameLst>
                                      </p:cBhvr>
                                      <p:to>
                                        <p:strVal val="visible"/>
                                      </p:to>
                                    </p:set>
                                    <p:animEffect transition="in" filter="box(in)">
                                      <p:cBhvr>
                                        <p:cTn id="7" dur="500"/>
                                        <p:tgtEl>
                                          <p:spTgt spid="291843">
                                            <p:txEl>
                                              <p:charRg st="20" end="49"/>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in)">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Text Box 2"/>
          <p:cNvSpPr txBox="1"/>
          <p:nvPr/>
        </p:nvSpPr>
        <p:spPr>
          <a:xfrm>
            <a:off x="611188" y="188913"/>
            <a:ext cx="7848600" cy="579437"/>
          </a:xfrm>
          <a:prstGeom prst="rect">
            <a:avLst/>
          </a:prstGeom>
          <a:noFill/>
          <a:ln w="9525">
            <a:noFill/>
          </a:ln>
        </p:spPr>
        <p:txBody>
          <a:bodyPr>
            <a:spAutoFit/>
          </a:bodyPr>
          <a:p>
            <a:pPr algn="l">
              <a:spcBef>
                <a:spcPct val="0"/>
              </a:spcBef>
            </a:pPr>
            <a:r>
              <a:rPr lang="zh-CN" altLang="en-US" sz="3200" dirty="0">
                <a:solidFill>
                  <a:schemeClr val="tx2"/>
                </a:solidFill>
                <a:latin typeface="Arial" panose="020B0604020202020204" pitchFamily="34" charset="0"/>
              </a:rPr>
              <a:t>一道考研题：华中科技大学</a:t>
            </a:r>
            <a:r>
              <a:rPr lang="en-US" altLang="zh-CN" sz="3200" dirty="0">
                <a:solidFill>
                  <a:schemeClr val="tx2"/>
                </a:solidFill>
                <a:latin typeface="Arial" panose="020B0604020202020204" pitchFamily="34" charset="0"/>
              </a:rPr>
              <a:t>2002</a:t>
            </a:r>
            <a:endParaRPr lang="zh-CN" altLang="en-US" sz="3200" dirty="0">
              <a:solidFill>
                <a:schemeClr val="tx2"/>
              </a:solidFill>
              <a:latin typeface="Arial" panose="020B0604020202020204" pitchFamily="34" charset="0"/>
            </a:endParaRPr>
          </a:p>
        </p:txBody>
      </p:sp>
      <p:sp>
        <p:nvSpPr>
          <p:cNvPr id="216067" name="Text Box 3"/>
          <p:cNvSpPr txBox="1"/>
          <p:nvPr/>
        </p:nvSpPr>
        <p:spPr>
          <a:xfrm>
            <a:off x="611188" y="836613"/>
            <a:ext cx="7931150" cy="5641975"/>
          </a:xfrm>
          <a:prstGeom prst="rect">
            <a:avLst/>
          </a:prstGeom>
          <a:noFill/>
          <a:ln w="9525">
            <a:noFill/>
          </a:ln>
        </p:spPr>
        <p:txBody>
          <a:bodyPr lIns="87273" tIns="43636" rIns="87273" bIns="43636">
            <a:spAutoFit/>
          </a:bodyPr>
          <a:p>
            <a:pPr marL="609600" indent="-609600" algn="l" defTabSz="873125"/>
            <a:r>
              <a:rPr lang="zh-CN" altLang="en-US" sz="2800" dirty="0">
                <a:latin typeface="Arial" panose="020B0604020202020204" pitchFamily="34" charset="0"/>
              </a:rPr>
              <a:t>在可变式分区方案中，某一作业完成后，系统回收期主存空间，并与相邻空闲区合并，为此需要修改空闲区表，造成空闲区数减</a:t>
            </a:r>
            <a:r>
              <a:rPr lang="en-US" altLang="zh-CN" sz="2800" dirty="0">
                <a:latin typeface="Arial" panose="020B0604020202020204" pitchFamily="34" charset="0"/>
              </a:rPr>
              <a:t>1</a:t>
            </a:r>
            <a:r>
              <a:rPr lang="zh-CN" altLang="en-US" sz="2800" dirty="0">
                <a:latin typeface="Arial" panose="020B0604020202020204" pitchFamily="34" charset="0"/>
              </a:rPr>
              <a:t>的情况是（）</a:t>
            </a:r>
            <a:endParaRPr lang="zh-CN" altLang="en-US" sz="2800" dirty="0">
              <a:latin typeface="Arial" panose="020B0604020202020204" pitchFamily="34" charset="0"/>
            </a:endParaRPr>
          </a:p>
          <a:p>
            <a:pPr marL="609600" indent="-609600" algn="l" defTabSz="873125">
              <a:buClr>
                <a:schemeClr val="tx1"/>
              </a:buClr>
            </a:pPr>
            <a:r>
              <a:rPr lang="en-US" altLang="zh-CN" sz="2800" dirty="0">
                <a:latin typeface="Arial" panose="020B0604020202020204" pitchFamily="34" charset="0"/>
              </a:rPr>
              <a:t>     A </a:t>
            </a:r>
            <a:r>
              <a:rPr lang="zh-CN" altLang="en-US" sz="2800" dirty="0">
                <a:latin typeface="Arial" panose="020B0604020202020204" pitchFamily="34" charset="0"/>
              </a:rPr>
              <a:t>无上邻空闲区，也无下邻空闲区</a:t>
            </a:r>
            <a:endParaRPr lang="zh-CN" altLang="en-US" sz="2800" dirty="0">
              <a:latin typeface="Arial" panose="020B0604020202020204" pitchFamily="34" charset="0"/>
            </a:endParaRPr>
          </a:p>
          <a:p>
            <a:pPr marL="609600" indent="-609600" algn="l" defTabSz="873125">
              <a:buClr>
                <a:schemeClr val="tx1"/>
              </a:buClr>
            </a:pPr>
            <a:r>
              <a:rPr lang="en-US" altLang="zh-CN" sz="2800" dirty="0">
                <a:latin typeface="Arial" panose="020B0604020202020204" pitchFamily="34" charset="0"/>
              </a:rPr>
              <a:t>     B </a:t>
            </a:r>
            <a:r>
              <a:rPr lang="zh-CN" altLang="en-US" sz="2800" dirty="0">
                <a:latin typeface="Arial" panose="020B0604020202020204" pitchFamily="34" charset="0"/>
              </a:rPr>
              <a:t>有上邻空闲区，但无下邻空闲区</a:t>
            </a:r>
            <a:endParaRPr lang="zh-CN" altLang="en-US" sz="2800" dirty="0">
              <a:latin typeface="Arial" panose="020B0604020202020204" pitchFamily="34" charset="0"/>
            </a:endParaRPr>
          </a:p>
          <a:p>
            <a:pPr marL="609600" indent="-609600" algn="l" defTabSz="873125">
              <a:buClr>
                <a:schemeClr val="tx1"/>
              </a:buClr>
            </a:pPr>
            <a:r>
              <a:rPr lang="en-US" altLang="zh-CN" sz="2800" dirty="0">
                <a:latin typeface="Arial" panose="020B0604020202020204" pitchFamily="34" charset="0"/>
              </a:rPr>
              <a:t>     C </a:t>
            </a:r>
            <a:r>
              <a:rPr lang="zh-CN" altLang="en-US" sz="2800" dirty="0">
                <a:latin typeface="Arial" panose="020B0604020202020204" pitchFamily="34" charset="0"/>
              </a:rPr>
              <a:t>有下邻空闲区，但无上邻空闲区</a:t>
            </a:r>
            <a:endParaRPr lang="zh-CN" altLang="en-US" sz="2800" dirty="0">
              <a:latin typeface="Arial" panose="020B0604020202020204" pitchFamily="34" charset="0"/>
            </a:endParaRPr>
          </a:p>
          <a:p>
            <a:pPr marL="609600" indent="-609600" algn="l" defTabSz="873125">
              <a:buClr>
                <a:schemeClr val="tx1"/>
              </a:buClr>
            </a:pPr>
            <a:r>
              <a:rPr lang="en-US" altLang="zh-CN" sz="2800" dirty="0">
                <a:latin typeface="Arial" panose="020B0604020202020204" pitchFamily="34" charset="0"/>
              </a:rPr>
              <a:t>     D </a:t>
            </a:r>
            <a:r>
              <a:rPr lang="zh-CN" altLang="en-US" sz="2800" dirty="0">
                <a:latin typeface="Arial" panose="020B0604020202020204" pitchFamily="34" charset="0"/>
              </a:rPr>
              <a:t>有下邻空闲区，也有上邻空闲区</a:t>
            </a:r>
            <a:endParaRPr lang="zh-CN" altLang="en-US" sz="2800" dirty="0">
              <a:latin typeface="Arial" panose="020B0604020202020204" pitchFamily="34" charset="0"/>
            </a:endParaRPr>
          </a:p>
          <a:p>
            <a:pPr marL="609600" indent="-609600" algn="l" defTabSz="873125">
              <a:buClr>
                <a:schemeClr val="tx1"/>
              </a:buClr>
            </a:pPr>
            <a:r>
              <a:rPr lang="zh-CN" altLang="en-US" sz="2800" dirty="0">
                <a:solidFill>
                  <a:srgbClr val="FF0000"/>
                </a:solidFill>
                <a:latin typeface="Arial" panose="020B0604020202020204" pitchFamily="34" charset="0"/>
              </a:rPr>
              <a:t>                       答案</a:t>
            </a:r>
            <a:r>
              <a:rPr lang="en-US" altLang="zh-CN" sz="2800" dirty="0">
                <a:solidFill>
                  <a:srgbClr val="FF0000"/>
                </a:solidFill>
                <a:latin typeface="Arial" panose="020B0604020202020204" pitchFamily="34" charset="0"/>
              </a:rPr>
              <a:t>D</a:t>
            </a:r>
            <a:endParaRPr lang="zh-CN" altLang="en-US" sz="2800" dirty="0">
              <a:solidFill>
                <a:schemeClr val="tx2"/>
              </a:solidFill>
              <a:latin typeface="Arial" panose="020B0604020202020204" pitchFamily="34" charset="0"/>
            </a:endParaRPr>
          </a:p>
          <a:p>
            <a:pPr marL="609600" indent="-609600" algn="just" defTabSz="873125"/>
            <a:endParaRPr lang="zh-CN" altLang="en-US" sz="2800" dirty="0">
              <a:solidFill>
                <a:schemeClr val="tx2"/>
              </a:solidFill>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16067">
                                            <p:txEl>
                                              <p:charRg st="152" end="179"/>
                                            </p:txEl>
                                          </p:spTgt>
                                        </p:tgtEl>
                                        <p:attrNameLst>
                                          <p:attrName>style.visibility</p:attrName>
                                        </p:attrNameLst>
                                      </p:cBhvr>
                                      <p:to>
                                        <p:strVal val="visible"/>
                                      </p:to>
                                    </p:set>
                                    <p:animEffect transition="in" filter="box(in)">
                                      <p:cBhvr>
                                        <p:cTn id="7" dur="500"/>
                                        <p:tgtEl>
                                          <p:spTgt spid="216067">
                                            <p:txEl>
                                              <p:charRg st="152" end="17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Text Box 2"/>
          <p:cNvSpPr txBox="1"/>
          <p:nvPr/>
        </p:nvSpPr>
        <p:spPr>
          <a:xfrm>
            <a:off x="611188" y="188913"/>
            <a:ext cx="7848600" cy="579437"/>
          </a:xfrm>
          <a:prstGeom prst="rect">
            <a:avLst/>
          </a:prstGeom>
          <a:noFill/>
          <a:ln w="9525">
            <a:noFill/>
          </a:ln>
        </p:spPr>
        <p:txBody>
          <a:bodyPr>
            <a:spAutoFit/>
          </a:bodyPr>
          <a:p>
            <a:pPr algn="l">
              <a:spcBef>
                <a:spcPct val="0"/>
              </a:spcBef>
            </a:pPr>
            <a:r>
              <a:rPr lang="zh-CN" altLang="en-US" sz="3200" dirty="0">
                <a:solidFill>
                  <a:schemeClr val="tx2"/>
                </a:solidFill>
                <a:latin typeface="Arial" panose="020B0604020202020204" pitchFamily="34" charset="0"/>
              </a:rPr>
              <a:t>例：</a:t>
            </a:r>
            <a:endParaRPr lang="zh-CN" altLang="en-US" sz="3200" dirty="0">
              <a:solidFill>
                <a:schemeClr val="tx2"/>
              </a:solidFill>
              <a:latin typeface="Arial" panose="020B0604020202020204" pitchFamily="34" charset="0"/>
            </a:endParaRPr>
          </a:p>
        </p:txBody>
      </p:sp>
      <p:sp>
        <p:nvSpPr>
          <p:cNvPr id="223235" name="Text Box 3"/>
          <p:cNvSpPr txBox="1"/>
          <p:nvPr/>
        </p:nvSpPr>
        <p:spPr>
          <a:xfrm>
            <a:off x="611188" y="836613"/>
            <a:ext cx="7931150" cy="4906962"/>
          </a:xfrm>
          <a:prstGeom prst="rect">
            <a:avLst/>
          </a:prstGeom>
          <a:noFill/>
          <a:ln w="9525">
            <a:noFill/>
          </a:ln>
        </p:spPr>
        <p:txBody>
          <a:bodyPr lIns="87273" tIns="43636" rIns="87273" bIns="43636">
            <a:spAutoFit/>
          </a:bodyPr>
          <a:p>
            <a:pPr marL="609600" indent="-609600" algn="l" defTabSz="873125">
              <a:buClr>
                <a:schemeClr val="tx1"/>
              </a:buClr>
            </a:pPr>
            <a:r>
              <a:rPr lang="zh-CN" altLang="en-US" sz="2800" dirty="0">
                <a:latin typeface="Arial" panose="020B0604020202020204" pitchFamily="34" charset="0"/>
              </a:rPr>
              <a:t>以动态分区式内存管理中，倾向于优先使用低址部分空闲区的算法是（Ａ）；每次分配时把既能满足要求，又是最小的空闲区分配给进程的算法是（</a:t>
            </a:r>
            <a:r>
              <a:rPr lang="en-US" altLang="zh-CN" sz="2800" dirty="0">
                <a:latin typeface="Arial" panose="020B0604020202020204" pitchFamily="34" charset="0"/>
              </a:rPr>
              <a:t>B</a:t>
            </a:r>
            <a:r>
              <a:rPr lang="zh-CN" altLang="en-US" sz="2800" dirty="0">
                <a:latin typeface="Arial" panose="020B0604020202020204" pitchFamily="34" charset="0"/>
              </a:rPr>
              <a:t>）。</a:t>
            </a:r>
            <a:endParaRPr lang="zh-CN" altLang="en-US" sz="2800" dirty="0">
              <a:latin typeface="Arial" panose="020B0604020202020204" pitchFamily="34" charset="0"/>
            </a:endParaRPr>
          </a:p>
          <a:p>
            <a:pPr marL="609600" indent="-609600" algn="l" defTabSz="873125">
              <a:buClr>
                <a:schemeClr val="tx1"/>
              </a:buClr>
            </a:pPr>
            <a:r>
              <a:rPr lang="en-US" altLang="zh-CN" sz="2800" dirty="0">
                <a:latin typeface="Arial" panose="020B0604020202020204" pitchFamily="34" charset="0"/>
              </a:rPr>
              <a:t>   ① </a:t>
            </a:r>
            <a:r>
              <a:rPr lang="zh-CN" altLang="en-US" sz="2800" dirty="0">
                <a:latin typeface="Arial" panose="020B0604020202020204" pitchFamily="34" charset="0"/>
              </a:rPr>
              <a:t>最佳适应法；　　　 </a:t>
            </a:r>
            <a:r>
              <a:rPr lang="en-US" altLang="zh-CN" sz="2800" dirty="0">
                <a:latin typeface="Arial" panose="020B0604020202020204" pitchFamily="34" charset="0"/>
              </a:rPr>
              <a:t>② </a:t>
            </a:r>
            <a:r>
              <a:rPr lang="zh-CN" altLang="en-US" sz="2800" dirty="0">
                <a:latin typeface="Arial" panose="020B0604020202020204" pitchFamily="34" charset="0"/>
              </a:rPr>
              <a:t>最坏适应法；　</a:t>
            </a:r>
            <a:endParaRPr lang="zh-CN" altLang="en-US" sz="2800" dirty="0">
              <a:latin typeface="Arial" panose="020B0604020202020204" pitchFamily="34" charset="0"/>
            </a:endParaRPr>
          </a:p>
          <a:p>
            <a:pPr marL="609600" indent="-609600" algn="l" defTabSz="873125">
              <a:buClr>
                <a:schemeClr val="tx1"/>
              </a:buClr>
            </a:pPr>
            <a:r>
              <a:rPr lang="en-US" altLang="zh-CN" sz="2800" dirty="0">
                <a:latin typeface="Arial" panose="020B0604020202020204" pitchFamily="34" charset="0"/>
              </a:rPr>
              <a:t>   ③ </a:t>
            </a:r>
            <a:r>
              <a:rPr lang="zh-CN" altLang="en-US" sz="2800" dirty="0">
                <a:latin typeface="Arial" panose="020B0604020202020204" pitchFamily="34" charset="0"/>
              </a:rPr>
              <a:t>首次适应法； 　　　</a:t>
            </a:r>
            <a:r>
              <a:rPr lang="en-US" altLang="zh-CN" sz="2800" dirty="0">
                <a:latin typeface="Arial" panose="020B0604020202020204" pitchFamily="34" charset="0"/>
              </a:rPr>
              <a:t>④ </a:t>
            </a:r>
            <a:r>
              <a:rPr lang="zh-CN" altLang="en-US" sz="2800" dirty="0">
                <a:latin typeface="Arial" panose="020B0604020202020204" pitchFamily="34" charset="0"/>
              </a:rPr>
              <a:t>循环适应法。</a:t>
            </a:r>
            <a:endParaRPr lang="zh-CN" altLang="en-US" sz="2800" dirty="0">
              <a:latin typeface="Arial" panose="020B0604020202020204" pitchFamily="34" charset="0"/>
            </a:endParaRPr>
          </a:p>
          <a:p>
            <a:pPr marL="609600" indent="-609600" algn="l" defTabSz="873125">
              <a:buClr>
                <a:schemeClr val="tx1"/>
              </a:buClr>
            </a:pPr>
            <a:endParaRPr lang="en-US" altLang="zh-CN" sz="2800" dirty="0">
              <a:latin typeface="Arial" panose="020B0604020202020204" pitchFamily="34" charset="0"/>
            </a:endParaRPr>
          </a:p>
          <a:p>
            <a:pPr marL="609600" indent="-609600" algn="l" defTabSz="873125">
              <a:buClr>
                <a:schemeClr val="tx1"/>
              </a:buClr>
            </a:pPr>
            <a:r>
              <a:rPr lang="zh-CN" altLang="en-US" sz="2800" dirty="0">
                <a:latin typeface="Arial" panose="020B0604020202020204" pitchFamily="34" charset="0"/>
              </a:rPr>
              <a:t>答案：Ａ：</a:t>
            </a:r>
            <a:r>
              <a:rPr lang="en-US" altLang="zh-CN" sz="2800" dirty="0">
                <a:solidFill>
                  <a:srgbClr val="0000FF"/>
                </a:solidFill>
                <a:latin typeface="Arial" panose="020B0604020202020204" pitchFamily="34" charset="0"/>
              </a:rPr>
              <a:t>③  </a:t>
            </a:r>
            <a:r>
              <a:rPr lang="en-US" altLang="zh-CN" sz="2800" dirty="0">
                <a:latin typeface="Arial" panose="020B0604020202020204" pitchFamily="34" charset="0"/>
              </a:rPr>
              <a:t>B</a:t>
            </a:r>
            <a:r>
              <a:rPr lang="zh-CN" altLang="en-US" sz="2800" dirty="0">
                <a:latin typeface="Arial" panose="020B0604020202020204" pitchFamily="34" charset="0"/>
              </a:rPr>
              <a:t>：</a:t>
            </a:r>
            <a:r>
              <a:rPr lang="en-US" altLang="zh-CN" sz="2800" dirty="0">
                <a:solidFill>
                  <a:srgbClr val="0000FF"/>
                </a:solidFill>
                <a:latin typeface="Arial" panose="020B0604020202020204" pitchFamily="34" charset="0"/>
              </a:rPr>
              <a:t>①</a:t>
            </a:r>
            <a:r>
              <a:rPr lang="en-US" altLang="zh-CN" sz="2800" dirty="0">
                <a:latin typeface="Arial" panose="020B0604020202020204" pitchFamily="34" charset="0"/>
              </a:rPr>
              <a:t> </a:t>
            </a:r>
            <a:endParaRPr lang="zh-CN" altLang="en-US" dirty="0">
              <a:solidFill>
                <a:schemeClr val="tx2"/>
              </a:solidFill>
              <a:latin typeface="Arial" panose="020B0604020202020204" pitchFamily="34" charset="0"/>
            </a:endParaRPr>
          </a:p>
          <a:p>
            <a:pPr marL="609600" indent="-609600" algn="just" defTabSz="873125"/>
            <a:endParaRPr lang="zh-CN" altLang="en-US" dirty="0">
              <a:solidFill>
                <a:schemeClr val="tx2"/>
              </a:solidFill>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3235">
                                            <p:txEl>
                                              <p:charRg st="119" end="132"/>
                                            </p:txEl>
                                          </p:spTgt>
                                        </p:tgtEl>
                                        <p:attrNameLst>
                                          <p:attrName>style.visibility</p:attrName>
                                        </p:attrNameLst>
                                      </p:cBhvr>
                                      <p:to>
                                        <p:strVal val="visible"/>
                                      </p:to>
                                    </p:set>
                                    <p:animEffect transition="in" filter="box(in)">
                                      <p:cBhvr>
                                        <p:cTn id="7" dur="500"/>
                                        <p:tgtEl>
                                          <p:spTgt spid="223235">
                                            <p:txEl>
                                              <p:charRg st="119" end="1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a:spLocks noGrp="1" noChangeArrowheads="1"/>
          </p:cNvSpPr>
          <p:nvPr>
            <p:ph type="title"/>
          </p:nvPr>
        </p:nvSpPr>
        <p:spPr>
          <a:xfrm>
            <a:off x="457200" y="325438"/>
            <a:ext cx="8229600" cy="8001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4.3 </a:t>
            </a:r>
            <a:r>
              <a:rPr kumimoji="0" lang="zh-CN" altLang="en-US"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连续分配方式</a:t>
            </a:r>
            <a:endParaRPr kumimoji="0" lang="zh-CN" altLang="en-US"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60419" name="Rectangle 3"/>
          <p:cNvSpPr>
            <a:spLocks noGrp="1"/>
          </p:cNvSpPr>
          <p:nvPr>
            <p:ph idx="1"/>
          </p:nvPr>
        </p:nvSpPr>
        <p:spPr>
          <a:xfrm>
            <a:off x="457200" y="1196975"/>
            <a:ext cx="8229600" cy="4929188"/>
          </a:xfrm>
          <a:ln/>
        </p:spPr>
        <p:txBody>
          <a:bodyPr vert="horz" wrap="square" lIns="91440" tIns="45720" rIns="91440" bIns="45720" anchor="t"/>
          <a:p>
            <a:pPr>
              <a:buNone/>
            </a:pPr>
            <a:r>
              <a:rPr lang="zh-CN" altLang="en-US" sz="3600" b="1" dirty="0">
                <a:solidFill>
                  <a:srgbClr val="3333FF"/>
                </a:solidFill>
                <a:latin typeface="Times New Roman" panose="02020603050405020304" pitchFamily="18" charset="0"/>
              </a:rPr>
              <a:t>四</a:t>
            </a:r>
            <a:r>
              <a:rPr lang="en-US" altLang="zh-CN" sz="3600" b="1" dirty="0">
                <a:solidFill>
                  <a:srgbClr val="3333FF"/>
                </a:solidFill>
                <a:latin typeface="Times New Roman" panose="02020603050405020304" pitchFamily="18" charset="0"/>
              </a:rPr>
              <a:t>. </a:t>
            </a:r>
            <a:r>
              <a:rPr lang="zh-CN" altLang="en-US" sz="3600" b="1" dirty="0">
                <a:solidFill>
                  <a:srgbClr val="3333FF"/>
                </a:solidFill>
                <a:latin typeface="Times New Roman" panose="02020603050405020304" pitchFamily="18" charset="0"/>
              </a:rPr>
              <a:t>可重定位分区分配</a:t>
            </a:r>
            <a:endParaRPr lang="zh-CN" altLang="en-US" sz="3600" b="1" dirty="0">
              <a:solidFill>
                <a:srgbClr val="3333FF"/>
              </a:solidFill>
              <a:latin typeface="Times New Roman" panose="02020603050405020304" pitchFamily="18" charset="0"/>
            </a:endParaRPr>
          </a:p>
          <a:p>
            <a:pPr lvl="1"/>
            <a:r>
              <a:rPr lang="zh-CN" altLang="en-US" b="1" dirty="0">
                <a:latin typeface="Times New Roman" panose="02020603050405020304" pitchFamily="18" charset="0"/>
              </a:rPr>
              <a:t>引入</a:t>
            </a:r>
            <a:endParaRPr lang="zh-CN" altLang="en-US" b="1" dirty="0">
              <a:latin typeface="Times New Roman" panose="02020603050405020304" pitchFamily="18" charset="0"/>
            </a:endParaRPr>
          </a:p>
          <a:p>
            <a:pPr lvl="2">
              <a:lnSpc>
                <a:spcPct val="120000"/>
              </a:lnSpc>
            </a:pPr>
            <a:r>
              <a:rPr lang="zh-CN" altLang="en-US" b="1" dirty="0">
                <a:latin typeface="Times New Roman" panose="02020603050405020304" pitchFamily="18" charset="0"/>
              </a:rPr>
              <a:t>随着系统接收的作业的增加，内存中连续的大块分区不复存在，产生了大量的</a:t>
            </a:r>
            <a:r>
              <a:rPr lang="zh-CN" altLang="en-US" b="1" dirty="0">
                <a:latin typeface="宋体" panose="02010600030101010101" pitchFamily="2" charset="-122"/>
              </a:rPr>
              <a:t>“</a:t>
            </a:r>
            <a:r>
              <a:rPr lang="zh-CN" altLang="en-US" b="1" dirty="0">
                <a:solidFill>
                  <a:srgbClr val="CC3300"/>
                </a:solidFill>
                <a:latin typeface="Times New Roman" panose="02020603050405020304" pitchFamily="18" charset="0"/>
              </a:rPr>
              <a:t>碎片</a:t>
            </a:r>
            <a:r>
              <a:rPr lang="zh-CN" altLang="en-US" b="1" dirty="0">
                <a:latin typeface="宋体" panose="02010600030101010101" pitchFamily="2" charset="-122"/>
              </a:rPr>
              <a:t>”</a:t>
            </a:r>
            <a:r>
              <a:rPr lang="zh-CN" altLang="en-US" b="1" dirty="0">
                <a:latin typeface="Times New Roman" panose="02020603050405020304" pitchFamily="18" charset="0"/>
              </a:rPr>
              <a:t>。</a:t>
            </a:r>
            <a:endParaRPr lang="zh-CN" altLang="en-US" b="1" dirty="0">
              <a:latin typeface="Times New Roman" panose="02020603050405020304" pitchFamily="18" charset="0"/>
            </a:endParaRPr>
          </a:p>
          <a:p>
            <a:pPr lvl="2">
              <a:lnSpc>
                <a:spcPct val="120000"/>
              </a:lnSpc>
            </a:pPr>
            <a:r>
              <a:rPr lang="zh-CN" altLang="en-US" b="1" dirty="0">
                <a:latin typeface="Times New Roman" panose="02020603050405020304" pitchFamily="18" charset="0"/>
              </a:rPr>
              <a:t>新的作业无法装入到每个</a:t>
            </a:r>
            <a:r>
              <a:rPr lang="zh-CN" altLang="en-US" b="1" dirty="0">
                <a:latin typeface="宋体" panose="02010600030101010101" pitchFamily="2" charset="-122"/>
              </a:rPr>
              <a:t>“</a:t>
            </a:r>
            <a:r>
              <a:rPr lang="zh-CN" altLang="en-US" b="1" dirty="0">
                <a:latin typeface="Times New Roman" panose="02020603050405020304" pitchFamily="18" charset="0"/>
              </a:rPr>
              <a:t>碎片</a:t>
            </a:r>
            <a:r>
              <a:rPr lang="zh-CN" altLang="en-US" b="1" dirty="0">
                <a:latin typeface="宋体" panose="02010600030101010101" pitchFamily="2" charset="-122"/>
              </a:rPr>
              <a:t>”</a:t>
            </a:r>
            <a:r>
              <a:rPr lang="zh-CN" altLang="en-US" b="1" dirty="0">
                <a:latin typeface="Times New Roman" panose="02020603050405020304" pitchFamily="18" charset="0"/>
              </a:rPr>
              <a:t>小分区上运行，但所有碎片的空间总和可能大于需求。</a:t>
            </a:r>
            <a:endParaRPr lang="zh-CN" altLang="en-US" b="1" dirty="0">
              <a:latin typeface="Times New Roman" panose="02020603050405020304" pitchFamily="18" charset="0"/>
            </a:endParaRPr>
          </a:p>
          <a:p>
            <a:pPr lvl="2">
              <a:lnSpc>
                <a:spcPct val="120000"/>
              </a:lnSpc>
            </a:pPr>
            <a:r>
              <a:rPr lang="zh-CN" altLang="en-US" b="1" dirty="0">
                <a:latin typeface="Times New Roman" panose="02020603050405020304" pitchFamily="18" charset="0"/>
              </a:rPr>
              <a:t>通过</a:t>
            </a:r>
            <a:r>
              <a:rPr lang="zh-CN" altLang="en-US" b="1" dirty="0">
                <a:latin typeface="宋体" panose="02010600030101010101" pitchFamily="2" charset="-122"/>
              </a:rPr>
              <a:t>“</a:t>
            </a:r>
            <a:r>
              <a:rPr lang="zh-CN" altLang="en-US" b="1" dirty="0">
                <a:latin typeface="Times New Roman" panose="02020603050405020304" pitchFamily="18" charset="0"/>
              </a:rPr>
              <a:t>拼接</a:t>
            </a:r>
            <a:r>
              <a:rPr lang="zh-CN" altLang="en-US" b="1" dirty="0">
                <a:latin typeface="宋体" panose="02010600030101010101" pitchFamily="2" charset="-122"/>
              </a:rPr>
              <a:t>”</a:t>
            </a:r>
            <a:r>
              <a:rPr lang="zh-CN" altLang="en-US" b="1" dirty="0">
                <a:latin typeface="Times New Roman" panose="02020603050405020304" pitchFamily="18" charset="0"/>
              </a:rPr>
              <a:t>或</a:t>
            </a:r>
            <a:r>
              <a:rPr lang="zh-CN" altLang="en-US" b="1" dirty="0">
                <a:latin typeface="宋体" panose="02010600030101010101" pitchFamily="2" charset="-122"/>
              </a:rPr>
              <a:t>“</a:t>
            </a:r>
            <a:r>
              <a:rPr lang="zh-CN" altLang="en-US" b="1" dirty="0">
                <a:latin typeface="Times New Roman" panose="02020603050405020304" pitchFamily="18" charset="0"/>
              </a:rPr>
              <a:t>紧凑</a:t>
            </a:r>
            <a:r>
              <a:rPr lang="zh-CN" altLang="en-US" b="1" dirty="0">
                <a:latin typeface="宋体" panose="02010600030101010101" pitchFamily="2" charset="-122"/>
              </a:rPr>
              <a:t>”</a:t>
            </a:r>
            <a:r>
              <a:rPr lang="zh-CN" altLang="en-US" b="1" dirty="0">
                <a:latin typeface="Times New Roman" panose="02020603050405020304" pitchFamily="18" charset="0"/>
              </a:rPr>
              <a:t> 来实现程序的浮动（动态重定位）。</a:t>
            </a:r>
            <a:endParaRPr lang="zh-CN" altLang="en-US" b="1" dirty="0">
              <a:latin typeface="Times New Roman" panose="02020603050405020304" pitchFamily="18" charset="0"/>
            </a:endParaRP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noChangeArrowheads="1"/>
          </p:cNvSpPr>
          <p:nvPr>
            <p:ph type="title"/>
          </p:nvPr>
        </p:nvSpPr>
        <p:spPr>
          <a:xfrm>
            <a:off x="457200" y="325438"/>
            <a:ext cx="5554663" cy="9271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四</a:t>
            </a:r>
            <a:r>
              <a:rPr kumimoji="0" lang="en-US" altLang="zh-CN"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 </a:t>
            </a:r>
            <a:r>
              <a:rPr kumimoji="0" lang="zh-CN" altLang="en-US"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可重定位分区分配</a:t>
            </a:r>
            <a:endParaRPr kumimoji="0" lang="zh-CN" altLang="en-US"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endParaRPr>
          </a:p>
        </p:txBody>
      </p:sp>
      <p:sp>
        <p:nvSpPr>
          <p:cNvPr id="69639" name="Rectangle 7"/>
          <p:cNvSpPr/>
          <p:nvPr/>
        </p:nvSpPr>
        <p:spPr>
          <a:xfrm>
            <a:off x="6372225" y="1341438"/>
            <a:ext cx="1311275" cy="468312"/>
          </a:xfrm>
          <a:prstGeom prst="rect">
            <a:avLst/>
          </a:prstGeom>
          <a:solidFill>
            <a:srgbClr val="FF99CC"/>
          </a:solidFill>
          <a:ln w="19050" cap="flat" cmpd="sng">
            <a:solidFill>
              <a:schemeClr val="tx1"/>
            </a:solidFill>
            <a:prstDash val="solid"/>
            <a:miter/>
            <a:headEnd type="none" w="med" len="med"/>
            <a:tailEnd type="none" w="med" len="med"/>
          </a:ln>
        </p:spPr>
        <p:txBody>
          <a:bodyPr/>
          <a:p>
            <a:pPr eaLnBrk="0" hangingPunct="0">
              <a:spcBef>
                <a:spcPct val="0"/>
              </a:spcBef>
            </a:pPr>
            <a:r>
              <a:rPr lang="en-US" altLang="zh-CN" dirty="0">
                <a:solidFill>
                  <a:schemeClr val="bg1"/>
                </a:solidFill>
                <a:latin typeface="Arial" panose="020B0604020202020204" pitchFamily="34" charset="0"/>
              </a:rPr>
              <a:t>OS</a:t>
            </a:r>
            <a:r>
              <a:rPr lang="zh-CN" altLang="en-US" dirty="0">
                <a:solidFill>
                  <a:schemeClr val="bg1"/>
                </a:solidFill>
                <a:latin typeface="Arial" panose="020B0604020202020204" pitchFamily="34" charset="0"/>
              </a:rPr>
              <a:t>区</a:t>
            </a:r>
            <a:endParaRPr lang="zh-CN" altLang="en-US" dirty="0">
              <a:solidFill>
                <a:schemeClr val="bg1"/>
              </a:solidFill>
              <a:latin typeface="Arial" panose="020B0604020202020204" pitchFamily="34" charset="0"/>
            </a:endParaRPr>
          </a:p>
        </p:txBody>
      </p:sp>
      <p:sp>
        <p:nvSpPr>
          <p:cNvPr id="69640" name="Rectangle 8"/>
          <p:cNvSpPr/>
          <p:nvPr/>
        </p:nvSpPr>
        <p:spPr>
          <a:xfrm>
            <a:off x="6372225" y="1809750"/>
            <a:ext cx="1311275" cy="4219575"/>
          </a:xfrm>
          <a:prstGeom prst="rect">
            <a:avLst/>
          </a:prstGeom>
          <a:solidFill>
            <a:schemeClr val="hlink"/>
          </a:solidFill>
          <a:ln w="19050" cap="flat" cmpd="sng">
            <a:solidFill>
              <a:schemeClr val="tx1"/>
            </a:solidFill>
            <a:prstDash val="solid"/>
            <a:miter/>
            <a:headEnd type="none" w="med" len="med"/>
            <a:tailEnd type="none" w="med" len="med"/>
          </a:ln>
        </p:spPr>
        <p:txBody>
          <a:bodyPr/>
          <a:p>
            <a:pPr eaLnBrk="0" hangingPunct="0">
              <a:spcBef>
                <a:spcPct val="0"/>
              </a:spcBef>
            </a:pPr>
            <a:endParaRPr lang="zh-CN" altLang="en-US" dirty="0">
              <a:solidFill>
                <a:schemeClr val="bg1"/>
              </a:solidFill>
              <a:latin typeface="Arial" panose="020B0604020202020204" pitchFamily="34" charset="0"/>
            </a:endParaRPr>
          </a:p>
          <a:p>
            <a:pPr eaLnBrk="0" hangingPunct="0">
              <a:spcBef>
                <a:spcPct val="0"/>
              </a:spcBef>
            </a:pPr>
            <a:endParaRPr lang="zh-CN" altLang="en-US" dirty="0">
              <a:solidFill>
                <a:schemeClr val="bg1"/>
              </a:solidFill>
              <a:latin typeface="Arial" panose="020B0604020202020204" pitchFamily="34" charset="0"/>
            </a:endParaRPr>
          </a:p>
        </p:txBody>
      </p:sp>
      <p:sp>
        <p:nvSpPr>
          <p:cNvPr id="69641" name="Rectangle 9"/>
          <p:cNvSpPr/>
          <p:nvPr/>
        </p:nvSpPr>
        <p:spPr>
          <a:xfrm>
            <a:off x="6372225" y="2122488"/>
            <a:ext cx="1311275" cy="1041400"/>
          </a:xfrm>
          <a:prstGeom prst="rect">
            <a:avLst/>
          </a:prstGeom>
          <a:solidFill>
            <a:srgbClr val="0099FF"/>
          </a:solidFill>
          <a:ln w="19050" cap="flat" cmpd="sng">
            <a:solidFill>
              <a:schemeClr val="tx1"/>
            </a:solidFill>
            <a:prstDash val="solid"/>
            <a:miter/>
            <a:headEnd type="none" w="med" len="med"/>
            <a:tailEnd type="none" w="med" len="med"/>
          </a:ln>
        </p:spPr>
        <p:txBody>
          <a:bodyPr/>
          <a:p>
            <a:pPr eaLnBrk="0" hangingPunct="0">
              <a:spcBef>
                <a:spcPct val="0"/>
              </a:spcBef>
            </a:pPr>
            <a:endParaRPr lang="zh-CN" altLang="en-US" dirty="0">
              <a:solidFill>
                <a:schemeClr val="bg1"/>
              </a:solidFill>
              <a:latin typeface="Arial" panose="020B0604020202020204" pitchFamily="34" charset="0"/>
            </a:endParaRPr>
          </a:p>
          <a:p>
            <a:pPr eaLnBrk="0" hangingPunct="0">
              <a:spcBef>
                <a:spcPct val="0"/>
              </a:spcBef>
            </a:pPr>
            <a:r>
              <a:rPr lang="en-US" altLang="zh-CN" dirty="0">
                <a:solidFill>
                  <a:schemeClr val="bg1"/>
                </a:solidFill>
                <a:latin typeface="Arial" panose="020B0604020202020204" pitchFamily="34" charset="0"/>
              </a:rPr>
              <a:t>Job2</a:t>
            </a:r>
            <a:endParaRPr lang="en-US" altLang="zh-CN" dirty="0">
              <a:solidFill>
                <a:schemeClr val="bg1"/>
              </a:solidFill>
              <a:latin typeface="Arial" panose="020B0604020202020204" pitchFamily="34" charset="0"/>
            </a:endParaRPr>
          </a:p>
        </p:txBody>
      </p:sp>
      <p:sp>
        <p:nvSpPr>
          <p:cNvPr id="69642" name="Rectangle 10"/>
          <p:cNvSpPr/>
          <p:nvPr/>
        </p:nvSpPr>
        <p:spPr>
          <a:xfrm>
            <a:off x="6372225" y="3859213"/>
            <a:ext cx="1311275" cy="608012"/>
          </a:xfrm>
          <a:prstGeom prst="rect">
            <a:avLst/>
          </a:prstGeom>
          <a:solidFill>
            <a:srgbClr val="0099FF"/>
          </a:solidFill>
          <a:ln w="19050" cap="flat" cmpd="sng">
            <a:solidFill>
              <a:schemeClr val="tx1"/>
            </a:solidFill>
            <a:prstDash val="solid"/>
            <a:miter/>
            <a:headEnd type="none" w="med" len="med"/>
            <a:tailEnd type="none" w="med" len="med"/>
          </a:ln>
        </p:spPr>
        <p:txBody>
          <a:bodyPr tIns="118800"/>
          <a:p>
            <a:pPr eaLnBrk="0" hangingPunct="0">
              <a:spcBef>
                <a:spcPct val="0"/>
              </a:spcBef>
            </a:pPr>
            <a:r>
              <a:rPr lang="en-US" altLang="zh-CN" dirty="0">
                <a:solidFill>
                  <a:schemeClr val="bg1"/>
                </a:solidFill>
                <a:latin typeface="Arial" panose="020B0604020202020204" pitchFamily="34" charset="0"/>
              </a:rPr>
              <a:t>Job4</a:t>
            </a:r>
            <a:endParaRPr lang="en-US" altLang="zh-CN" dirty="0">
              <a:solidFill>
                <a:schemeClr val="bg1"/>
              </a:solidFill>
              <a:latin typeface="Arial" panose="020B0604020202020204" pitchFamily="34" charset="0"/>
            </a:endParaRPr>
          </a:p>
        </p:txBody>
      </p:sp>
      <p:sp>
        <p:nvSpPr>
          <p:cNvPr id="69643" name="Rectangle 11"/>
          <p:cNvSpPr/>
          <p:nvPr/>
        </p:nvSpPr>
        <p:spPr>
          <a:xfrm>
            <a:off x="6372225" y="3163888"/>
            <a:ext cx="1311275" cy="695325"/>
          </a:xfrm>
          <a:prstGeom prst="rect">
            <a:avLst/>
          </a:prstGeom>
          <a:solidFill>
            <a:srgbClr val="0099FF"/>
          </a:solidFill>
          <a:ln w="19050" cap="flat" cmpd="sng">
            <a:solidFill>
              <a:schemeClr val="tx1"/>
            </a:solidFill>
            <a:prstDash val="solid"/>
            <a:miter/>
            <a:headEnd type="none" w="med" len="med"/>
            <a:tailEnd type="none" w="med" len="med"/>
          </a:ln>
        </p:spPr>
        <p:txBody>
          <a:bodyPr tIns="118800"/>
          <a:p>
            <a:pPr eaLnBrk="0" hangingPunct="0">
              <a:spcBef>
                <a:spcPct val="0"/>
              </a:spcBef>
            </a:pPr>
            <a:r>
              <a:rPr lang="en-US" altLang="zh-CN" dirty="0">
                <a:solidFill>
                  <a:schemeClr val="bg1"/>
                </a:solidFill>
                <a:latin typeface="Arial" panose="020B0604020202020204" pitchFamily="34" charset="0"/>
              </a:rPr>
              <a:t>Job3</a:t>
            </a:r>
            <a:endParaRPr lang="en-US" altLang="zh-CN" dirty="0">
              <a:solidFill>
                <a:schemeClr val="bg1"/>
              </a:solidFill>
              <a:latin typeface="Arial" panose="020B0604020202020204" pitchFamily="34" charset="0"/>
            </a:endParaRPr>
          </a:p>
        </p:txBody>
      </p:sp>
      <p:sp>
        <p:nvSpPr>
          <p:cNvPr id="69644" name="Rectangle 12"/>
          <p:cNvSpPr/>
          <p:nvPr/>
        </p:nvSpPr>
        <p:spPr>
          <a:xfrm>
            <a:off x="6372225" y="1774825"/>
            <a:ext cx="1311275" cy="347663"/>
          </a:xfrm>
          <a:prstGeom prst="rect">
            <a:avLst/>
          </a:prstGeom>
          <a:solidFill>
            <a:srgbClr val="0099FF"/>
          </a:solidFill>
          <a:ln w="19050" cap="flat" cmpd="sng">
            <a:solidFill>
              <a:schemeClr val="tx1"/>
            </a:solidFill>
            <a:prstDash val="solid"/>
            <a:miter/>
            <a:headEnd type="none" w="med" len="med"/>
            <a:tailEnd type="none" w="med" len="med"/>
          </a:ln>
        </p:spPr>
        <p:txBody>
          <a:bodyPr tIns="10800" bIns="10800"/>
          <a:p>
            <a:pPr eaLnBrk="0" hangingPunct="0">
              <a:spcBef>
                <a:spcPct val="0"/>
              </a:spcBef>
            </a:pPr>
            <a:r>
              <a:rPr lang="en-US" altLang="zh-CN" dirty="0">
                <a:solidFill>
                  <a:schemeClr val="bg1"/>
                </a:solidFill>
                <a:latin typeface="Arial" panose="020B0604020202020204" pitchFamily="34" charset="0"/>
              </a:rPr>
              <a:t>Job1</a:t>
            </a:r>
            <a:endParaRPr lang="en-US" altLang="zh-CN" dirty="0">
              <a:solidFill>
                <a:schemeClr val="bg1"/>
              </a:solidFill>
              <a:latin typeface="Arial" panose="020B0604020202020204" pitchFamily="34" charset="0"/>
            </a:endParaRPr>
          </a:p>
        </p:txBody>
      </p:sp>
      <p:sp>
        <p:nvSpPr>
          <p:cNvPr id="69645" name="Rectangle 13"/>
          <p:cNvSpPr/>
          <p:nvPr/>
        </p:nvSpPr>
        <p:spPr>
          <a:xfrm>
            <a:off x="6372225" y="4467225"/>
            <a:ext cx="1311275" cy="606425"/>
          </a:xfrm>
          <a:prstGeom prst="rect">
            <a:avLst/>
          </a:prstGeom>
          <a:solidFill>
            <a:srgbClr val="0099FF"/>
          </a:solidFill>
          <a:ln w="19050" cap="flat" cmpd="sng">
            <a:solidFill>
              <a:schemeClr val="tx1"/>
            </a:solidFill>
            <a:prstDash val="solid"/>
            <a:miter/>
            <a:headEnd type="none" w="med" len="med"/>
            <a:tailEnd type="none" w="med" len="med"/>
          </a:ln>
        </p:spPr>
        <p:txBody>
          <a:bodyPr tIns="118800"/>
          <a:p>
            <a:pPr eaLnBrk="0" hangingPunct="0">
              <a:spcBef>
                <a:spcPct val="0"/>
              </a:spcBef>
            </a:pPr>
            <a:r>
              <a:rPr lang="en-US" altLang="zh-CN" dirty="0">
                <a:solidFill>
                  <a:schemeClr val="bg1"/>
                </a:solidFill>
                <a:latin typeface="Arial" panose="020B0604020202020204" pitchFamily="34" charset="0"/>
              </a:rPr>
              <a:t>Job5</a:t>
            </a:r>
            <a:endParaRPr lang="en-US" altLang="zh-CN" dirty="0">
              <a:solidFill>
                <a:schemeClr val="bg1"/>
              </a:solidFill>
              <a:latin typeface="Arial" panose="020B0604020202020204" pitchFamily="34" charset="0"/>
            </a:endParaRPr>
          </a:p>
        </p:txBody>
      </p:sp>
      <p:sp>
        <p:nvSpPr>
          <p:cNvPr id="69646" name="Rectangle 14"/>
          <p:cNvSpPr/>
          <p:nvPr/>
        </p:nvSpPr>
        <p:spPr>
          <a:xfrm>
            <a:off x="6372225" y="5073650"/>
            <a:ext cx="1311275" cy="434975"/>
          </a:xfrm>
          <a:prstGeom prst="rect">
            <a:avLst/>
          </a:prstGeom>
          <a:solidFill>
            <a:srgbClr val="0099FF"/>
          </a:solidFill>
          <a:ln w="19050" cap="flat" cmpd="sng">
            <a:solidFill>
              <a:schemeClr val="tx1"/>
            </a:solidFill>
            <a:prstDash val="solid"/>
            <a:miter/>
            <a:headEnd type="none" w="med" len="med"/>
            <a:tailEnd type="none" w="med" len="med"/>
          </a:ln>
        </p:spPr>
        <p:txBody>
          <a:bodyPr tIns="118800"/>
          <a:p>
            <a:pPr eaLnBrk="0" hangingPunct="0">
              <a:spcBef>
                <a:spcPct val="0"/>
              </a:spcBef>
            </a:pPr>
            <a:r>
              <a:rPr lang="en-US" altLang="zh-CN" dirty="0">
                <a:solidFill>
                  <a:schemeClr val="bg1"/>
                </a:solidFill>
                <a:latin typeface="Arial" panose="020B0604020202020204" pitchFamily="34" charset="0"/>
              </a:rPr>
              <a:t>Job6</a:t>
            </a:r>
            <a:endParaRPr lang="en-US" altLang="zh-CN" dirty="0">
              <a:solidFill>
                <a:schemeClr val="bg1"/>
              </a:solidFill>
              <a:latin typeface="Arial" panose="020B0604020202020204" pitchFamily="34" charset="0"/>
            </a:endParaRPr>
          </a:p>
        </p:txBody>
      </p:sp>
      <p:sp>
        <p:nvSpPr>
          <p:cNvPr id="69647" name="Rectangle 15"/>
          <p:cNvSpPr/>
          <p:nvPr/>
        </p:nvSpPr>
        <p:spPr>
          <a:xfrm>
            <a:off x="6372225" y="5516563"/>
            <a:ext cx="1311275" cy="433387"/>
          </a:xfrm>
          <a:prstGeom prst="rect">
            <a:avLst/>
          </a:prstGeom>
          <a:solidFill>
            <a:schemeClr val="accent2"/>
          </a:solidFill>
          <a:ln w="19050" cap="flat" cmpd="sng">
            <a:solidFill>
              <a:schemeClr val="tx1"/>
            </a:solidFill>
            <a:prstDash val="solid"/>
            <a:miter/>
            <a:headEnd type="none" w="med" len="med"/>
            <a:tailEnd type="none" w="med" len="med"/>
          </a:ln>
        </p:spPr>
        <p:txBody>
          <a:bodyPr tIns="10800" bIns="10800"/>
          <a:p>
            <a:pPr eaLnBrk="0" hangingPunct="0">
              <a:spcBef>
                <a:spcPct val="0"/>
              </a:spcBef>
            </a:pPr>
            <a:r>
              <a:rPr lang="en-US" altLang="zh-CN" dirty="0">
                <a:latin typeface="Arial" panose="020B0604020202020204" pitchFamily="34" charset="0"/>
              </a:rPr>
              <a:t>Job7</a:t>
            </a:r>
            <a:endParaRPr lang="en-US" altLang="zh-CN" dirty="0">
              <a:latin typeface="Arial" panose="020B0604020202020204" pitchFamily="34" charset="0"/>
            </a:endParaRPr>
          </a:p>
        </p:txBody>
      </p:sp>
      <p:grpSp>
        <p:nvGrpSpPr>
          <p:cNvPr id="61452" name="Group 18"/>
          <p:cNvGrpSpPr/>
          <p:nvPr/>
        </p:nvGrpSpPr>
        <p:grpSpPr>
          <a:xfrm>
            <a:off x="2627313" y="1268413"/>
            <a:ext cx="1311275" cy="4687887"/>
            <a:chOff x="1440" y="1200"/>
            <a:chExt cx="672" cy="2592"/>
          </a:xfrm>
        </p:grpSpPr>
        <p:sp>
          <p:nvSpPr>
            <p:cNvPr id="61457" name="Rectangle 19"/>
            <p:cNvSpPr/>
            <p:nvPr/>
          </p:nvSpPr>
          <p:spPr>
            <a:xfrm>
              <a:off x="1440" y="1200"/>
              <a:ext cx="672" cy="259"/>
            </a:xfrm>
            <a:prstGeom prst="rect">
              <a:avLst/>
            </a:prstGeom>
            <a:solidFill>
              <a:srgbClr val="FF99CC"/>
            </a:solidFill>
            <a:ln w="19050" cap="flat" cmpd="sng">
              <a:solidFill>
                <a:schemeClr val="tx1"/>
              </a:solidFill>
              <a:prstDash val="solid"/>
              <a:miter/>
              <a:headEnd type="none" w="med" len="med"/>
              <a:tailEnd type="none" w="med" len="med"/>
            </a:ln>
          </p:spPr>
          <p:txBody>
            <a:bodyPr/>
            <a:p>
              <a:pPr eaLnBrk="0" hangingPunct="0">
                <a:spcBef>
                  <a:spcPct val="0"/>
                </a:spcBef>
              </a:pPr>
              <a:r>
                <a:rPr lang="en-US" altLang="zh-CN" dirty="0">
                  <a:solidFill>
                    <a:schemeClr val="bg1"/>
                  </a:solidFill>
                  <a:latin typeface="Arial" panose="020B0604020202020204" pitchFamily="34" charset="0"/>
                </a:rPr>
                <a:t>OS</a:t>
              </a:r>
              <a:r>
                <a:rPr lang="zh-CN" altLang="en-US" dirty="0">
                  <a:solidFill>
                    <a:schemeClr val="bg1"/>
                  </a:solidFill>
                  <a:latin typeface="Arial" panose="020B0604020202020204" pitchFamily="34" charset="0"/>
                </a:rPr>
                <a:t>区</a:t>
              </a:r>
              <a:endParaRPr lang="zh-CN" altLang="en-US" dirty="0">
                <a:solidFill>
                  <a:schemeClr val="bg1"/>
                </a:solidFill>
                <a:latin typeface="Arial" panose="020B0604020202020204" pitchFamily="34" charset="0"/>
              </a:endParaRPr>
            </a:p>
          </p:txBody>
        </p:sp>
        <p:sp>
          <p:nvSpPr>
            <p:cNvPr id="61458" name="Rectangle 20"/>
            <p:cNvSpPr/>
            <p:nvPr/>
          </p:nvSpPr>
          <p:spPr>
            <a:xfrm>
              <a:off x="1440" y="1459"/>
              <a:ext cx="672" cy="2333"/>
            </a:xfrm>
            <a:prstGeom prst="rect">
              <a:avLst/>
            </a:prstGeom>
            <a:solidFill>
              <a:schemeClr val="hlink"/>
            </a:solidFill>
            <a:ln w="19050" cap="flat" cmpd="sng">
              <a:solidFill>
                <a:schemeClr val="tx1"/>
              </a:solidFill>
              <a:prstDash val="solid"/>
              <a:miter/>
              <a:headEnd type="none" w="med" len="med"/>
              <a:tailEnd type="none" w="med" len="med"/>
            </a:ln>
          </p:spPr>
          <p:txBody>
            <a:bodyPr/>
            <a:p>
              <a:pPr eaLnBrk="0" hangingPunct="0">
                <a:spcBef>
                  <a:spcPct val="0"/>
                </a:spcBef>
              </a:pPr>
              <a:endParaRPr lang="zh-CN" altLang="en-US" dirty="0">
                <a:solidFill>
                  <a:schemeClr val="bg1"/>
                </a:solidFill>
                <a:latin typeface="Arial" panose="020B0604020202020204" pitchFamily="34" charset="0"/>
              </a:endParaRPr>
            </a:p>
            <a:p>
              <a:pPr eaLnBrk="0" hangingPunct="0">
                <a:spcBef>
                  <a:spcPct val="0"/>
                </a:spcBef>
              </a:pPr>
              <a:endParaRPr lang="zh-CN" altLang="en-US" dirty="0">
                <a:solidFill>
                  <a:schemeClr val="bg1"/>
                </a:solidFill>
                <a:latin typeface="Arial" panose="020B0604020202020204" pitchFamily="34" charset="0"/>
              </a:endParaRPr>
            </a:p>
          </p:txBody>
        </p:sp>
        <p:sp>
          <p:nvSpPr>
            <p:cNvPr id="61459" name="Rectangle 21"/>
            <p:cNvSpPr/>
            <p:nvPr/>
          </p:nvSpPr>
          <p:spPr>
            <a:xfrm>
              <a:off x="1440" y="1680"/>
              <a:ext cx="672" cy="576"/>
            </a:xfrm>
            <a:prstGeom prst="rect">
              <a:avLst/>
            </a:prstGeom>
            <a:solidFill>
              <a:srgbClr val="0099FF"/>
            </a:solidFill>
            <a:ln w="19050" cap="flat" cmpd="sng">
              <a:solidFill>
                <a:schemeClr val="tx1"/>
              </a:solidFill>
              <a:prstDash val="solid"/>
              <a:miter/>
              <a:headEnd type="none" w="med" len="med"/>
              <a:tailEnd type="none" w="med" len="med"/>
            </a:ln>
          </p:spPr>
          <p:txBody>
            <a:bodyPr/>
            <a:p>
              <a:pPr eaLnBrk="0" hangingPunct="0">
                <a:spcBef>
                  <a:spcPct val="0"/>
                </a:spcBef>
              </a:pPr>
              <a:endParaRPr lang="zh-CN" altLang="en-US" dirty="0">
                <a:solidFill>
                  <a:schemeClr val="bg1"/>
                </a:solidFill>
                <a:latin typeface="Arial" panose="020B0604020202020204" pitchFamily="34" charset="0"/>
              </a:endParaRPr>
            </a:p>
            <a:p>
              <a:pPr eaLnBrk="0" hangingPunct="0">
                <a:spcBef>
                  <a:spcPct val="0"/>
                </a:spcBef>
              </a:pPr>
              <a:r>
                <a:rPr lang="en-US" altLang="zh-CN" dirty="0">
                  <a:solidFill>
                    <a:schemeClr val="bg1"/>
                  </a:solidFill>
                  <a:latin typeface="Arial" panose="020B0604020202020204" pitchFamily="34" charset="0"/>
                </a:rPr>
                <a:t>Job2</a:t>
              </a:r>
              <a:endParaRPr lang="en-US" altLang="zh-CN" dirty="0">
                <a:solidFill>
                  <a:schemeClr val="bg1"/>
                </a:solidFill>
                <a:latin typeface="Arial" panose="020B0604020202020204" pitchFamily="34" charset="0"/>
              </a:endParaRPr>
            </a:p>
          </p:txBody>
        </p:sp>
        <p:sp>
          <p:nvSpPr>
            <p:cNvPr id="61460" name="Rectangle 22"/>
            <p:cNvSpPr/>
            <p:nvPr/>
          </p:nvSpPr>
          <p:spPr>
            <a:xfrm>
              <a:off x="1440" y="2784"/>
              <a:ext cx="672" cy="336"/>
            </a:xfrm>
            <a:prstGeom prst="rect">
              <a:avLst/>
            </a:prstGeom>
            <a:solidFill>
              <a:srgbClr val="0099FF"/>
            </a:solidFill>
            <a:ln w="19050" cap="flat" cmpd="sng">
              <a:solidFill>
                <a:schemeClr val="tx1"/>
              </a:solidFill>
              <a:prstDash val="solid"/>
              <a:miter/>
              <a:headEnd type="none" w="med" len="med"/>
              <a:tailEnd type="none" w="med" len="med"/>
            </a:ln>
          </p:spPr>
          <p:txBody>
            <a:bodyPr tIns="118800"/>
            <a:p>
              <a:pPr eaLnBrk="0" hangingPunct="0">
                <a:spcBef>
                  <a:spcPct val="0"/>
                </a:spcBef>
              </a:pPr>
              <a:r>
                <a:rPr lang="en-US" altLang="zh-CN" dirty="0">
                  <a:solidFill>
                    <a:schemeClr val="bg1"/>
                  </a:solidFill>
                  <a:latin typeface="Arial" panose="020B0604020202020204" pitchFamily="34" charset="0"/>
                </a:rPr>
                <a:t>Job4</a:t>
              </a:r>
              <a:endParaRPr lang="en-US" altLang="zh-CN" dirty="0">
                <a:solidFill>
                  <a:schemeClr val="bg1"/>
                </a:solidFill>
                <a:latin typeface="Arial" panose="020B0604020202020204" pitchFamily="34" charset="0"/>
              </a:endParaRPr>
            </a:p>
          </p:txBody>
        </p:sp>
        <p:sp>
          <p:nvSpPr>
            <p:cNvPr id="61461" name="Rectangle 23"/>
            <p:cNvSpPr/>
            <p:nvPr/>
          </p:nvSpPr>
          <p:spPr>
            <a:xfrm>
              <a:off x="1440" y="2304"/>
              <a:ext cx="672" cy="384"/>
            </a:xfrm>
            <a:prstGeom prst="rect">
              <a:avLst/>
            </a:prstGeom>
            <a:solidFill>
              <a:srgbClr val="0099FF"/>
            </a:solidFill>
            <a:ln w="19050" cap="flat" cmpd="sng">
              <a:solidFill>
                <a:schemeClr val="tx1"/>
              </a:solidFill>
              <a:prstDash val="solid"/>
              <a:miter/>
              <a:headEnd type="none" w="med" len="med"/>
              <a:tailEnd type="none" w="med" len="med"/>
            </a:ln>
          </p:spPr>
          <p:txBody>
            <a:bodyPr tIns="118800"/>
            <a:p>
              <a:pPr eaLnBrk="0" hangingPunct="0">
                <a:spcBef>
                  <a:spcPct val="0"/>
                </a:spcBef>
              </a:pPr>
              <a:r>
                <a:rPr lang="en-US" altLang="zh-CN" dirty="0">
                  <a:solidFill>
                    <a:schemeClr val="bg1"/>
                  </a:solidFill>
                  <a:latin typeface="Arial" panose="020B0604020202020204" pitchFamily="34" charset="0"/>
                </a:rPr>
                <a:t>Job3</a:t>
              </a:r>
              <a:endParaRPr lang="en-US" altLang="zh-CN" dirty="0">
                <a:solidFill>
                  <a:schemeClr val="bg1"/>
                </a:solidFill>
                <a:latin typeface="Arial" panose="020B0604020202020204" pitchFamily="34" charset="0"/>
              </a:endParaRPr>
            </a:p>
          </p:txBody>
        </p:sp>
        <p:sp>
          <p:nvSpPr>
            <p:cNvPr id="61462" name="Rectangle 24"/>
            <p:cNvSpPr/>
            <p:nvPr/>
          </p:nvSpPr>
          <p:spPr>
            <a:xfrm>
              <a:off x="1440" y="1440"/>
              <a:ext cx="672" cy="192"/>
            </a:xfrm>
            <a:prstGeom prst="rect">
              <a:avLst/>
            </a:prstGeom>
            <a:solidFill>
              <a:srgbClr val="0099FF"/>
            </a:solidFill>
            <a:ln w="19050" cap="flat" cmpd="sng">
              <a:solidFill>
                <a:schemeClr val="tx1"/>
              </a:solidFill>
              <a:prstDash val="solid"/>
              <a:miter/>
              <a:headEnd type="none" w="med" len="med"/>
              <a:tailEnd type="none" w="med" len="med"/>
            </a:ln>
          </p:spPr>
          <p:txBody>
            <a:bodyPr tIns="10800" bIns="10800"/>
            <a:p>
              <a:pPr eaLnBrk="0" hangingPunct="0">
                <a:spcBef>
                  <a:spcPct val="0"/>
                </a:spcBef>
              </a:pPr>
              <a:r>
                <a:rPr lang="en-US" altLang="zh-CN" dirty="0">
                  <a:solidFill>
                    <a:schemeClr val="bg1"/>
                  </a:solidFill>
                  <a:latin typeface="Arial" panose="020B0604020202020204" pitchFamily="34" charset="0"/>
                </a:rPr>
                <a:t>Job1</a:t>
              </a:r>
              <a:endParaRPr lang="en-US" altLang="zh-CN" dirty="0">
                <a:solidFill>
                  <a:schemeClr val="bg1"/>
                </a:solidFill>
                <a:latin typeface="Arial" panose="020B0604020202020204" pitchFamily="34" charset="0"/>
              </a:endParaRPr>
            </a:p>
          </p:txBody>
        </p:sp>
        <p:sp>
          <p:nvSpPr>
            <p:cNvPr id="61463" name="Rectangle 25"/>
            <p:cNvSpPr/>
            <p:nvPr/>
          </p:nvSpPr>
          <p:spPr>
            <a:xfrm>
              <a:off x="1440" y="3168"/>
              <a:ext cx="672" cy="336"/>
            </a:xfrm>
            <a:prstGeom prst="rect">
              <a:avLst/>
            </a:prstGeom>
            <a:solidFill>
              <a:srgbClr val="0099FF"/>
            </a:solidFill>
            <a:ln w="19050" cap="flat" cmpd="sng">
              <a:solidFill>
                <a:schemeClr val="tx1"/>
              </a:solidFill>
              <a:prstDash val="solid"/>
              <a:miter/>
              <a:headEnd type="none" w="med" len="med"/>
              <a:tailEnd type="none" w="med" len="med"/>
            </a:ln>
          </p:spPr>
          <p:txBody>
            <a:bodyPr tIns="118800"/>
            <a:p>
              <a:pPr eaLnBrk="0" hangingPunct="0">
                <a:spcBef>
                  <a:spcPct val="0"/>
                </a:spcBef>
              </a:pPr>
              <a:r>
                <a:rPr lang="en-US" altLang="zh-CN" dirty="0">
                  <a:solidFill>
                    <a:schemeClr val="bg1"/>
                  </a:solidFill>
                  <a:latin typeface="Arial" panose="020B0604020202020204" pitchFamily="34" charset="0"/>
                </a:rPr>
                <a:t>Job5</a:t>
              </a:r>
              <a:endParaRPr lang="en-US" altLang="zh-CN" dirty="0">
                <a:solidFill>
                  <a:schemeClr val="bg1"/>
                </a:solidFill>
                <a:latin typeface="Arial" panose="020B0604020202020204" pitchFamily="34" charset="0"/>
              </a:endParaRPr>
            </a:p>
          </p:txBody>
        </p:sp>
        <p:sp>
          <p:nvSpPr>
            <p:cNvPr id="61464" name="Rectangle 26"/>
            <p:cNvSpPr/>
            <p:nvPr/>
          </p:nvSpPr>
          <p:spPr>
            <a:xfrm>
              <a:off x="1440" y="3552"/>
              <a:ext cx="672" cy="240"/>
            </a:xfrm>
            <a:prstGeom prst="rect">
              <a:avLst/>
            </a:prstGeom>
            <a:solidFill>
              <a:srgbClr val="0099FF"/>
            </a:solidFill>
            <a:ln w="19050" cap="flat" cmpd="sng">
              <a:solidFill>
                <a:schemeClr val="tx1"/>
              </a:solidFill>
              <a:prstDash val="solid"/>
              <a:miter/>
              <a:headEnd type="none" w="med" len="med"/>
              <a:tailEnd type="none" w="med" len="med"/>
            </a:ln>
          </p:spPr>
          <p:txBody>
            <a:bodyPr tIns="118800"/>
            <a:p>
              <a:pPr eaLnBrk="0" hangingPunct="0">
                <a:spcBef>
                  <a:spcPct val="0"/>
                </a:spcBef>
              </a:pPr>
              <a:r>
                <a:rPr lang="en-US" altLang="zh-CN" dirty="0">
                  <a:solidFill>
                    <a:schemeClr val="bg1"/>
                  </a:solidFill>
                  <a:latin typeface="Arial" panose="020B0604020202020204" pitchFamily="34" charset="0"/>
                </a:rPr>
                <a:t>Job6</a:t>
              </a:r>
              <a:endParaRPr lang="en-US" altLang="zh-CN" dirty="0">
                <a:solidFill>
                  <a:schemeClr val="bg1"/>
                </a:solidFill>
                <a:latin typeface="Arial" panose="020B0604020202020204" pitchFamily="34" charset="0"/>
              </a:endParaRPr>
            </a:p>
          </p:txBody>
        </p:sp>
      </p:grpSp>
      <p:sp>
        <p:nvSpPr>
          <p:cNvPr id="61453" name="Rectangle 27"/>
          <p:cNvSpPr/>
          <p:nvPr/>
        </p:nvSpPr>
        <p:spPr>
          <a:xfrm>
            <a:off x="4500563" y="4149725"/>
            <a:ext cx="1309687" cy="434975"/>
          </a:xfrm>
          <a:prstGeom prst="rect">
            <a:avLst/>
          </a:prstGeom>
          <a:solidFill>
            <a:schemeClr val="accent2"/>
          </a:solidFill>
          <a:ln w="19050" cap="flat" cmpd="sng">
            <a:solidFill>
              <a:schemeClr val="tx1"/>
            </a:solidFill>
            <a:prstDash val="solid"/>
            <a:miter/>
            <a:headEnd type="none" w="med" len="med"/>
            <a:tailEnd type="none" w="med" len="med"/>
          </a:ln>
        </p:spPr>
        <p:txBody>
          <a:bodyPr tIns="10800" bIns="10800"/>
          <a:p>
            <a:pPr eaLnBrk="0" hangingPunct="0">
              <a:spcBef>
                <a:spcPct val="0"/>
              </a:spcBef>
            </a:pPr>
            <a:r>
              <a:rPr lang="en-US" altLang="zh-CN" dirty="0">
                <a:latin typeface="Arial" panose="020B0604020202020204" pitchFamily="34" charset="0"/>
              </a:rPr>
              <a:t>Job7</a:t>
            </a:r>
            <a:endParaRPr lang="en-US" altLang="zh-CN" dirty="0">
              <a:latin typeface="Arial" panose="020B0604020202020204" pitchFamily="34" charset="0"/>
            </a:endParaRPr>
          </a:p>
        </p:txBody>
      </p:sp>
      <p:sp>
        <p:nvSpPr>
          <p:cNvPr id="61454" name="AutoShape 28"/>
          <p:cNvSpPr/>
          <p:nvPr/>
        </p:nvSpPr>
        <p:spPr>
          <a:xfrm>
            <a:off x="395288" y="3933825"/>
            <a:ext cx="1611312" cy="850900"/>
          </a:xfrm>
          <a:prstGeom prst="borderCallout1">
            <a:avLst>
              <a:gd name="adj1" fmla="val 13431"/>
              <a:gd name="adj2" fmla="val 104727"/>
              <a:gd name="adj3" fmla="val 13245"/>
              <a:gd name="adj4" fmla="val 138620"/>
            </a:avLst>
          </a:prstGeom>
          <a:noFill/>
          <a:ln w="19050" cap="flat" cmpd="sng">
            <a:solidFill>
              <a:srgbClr val="FF0066"/>
            </a:solidFill>
            <a:prstDash val="solid"/>
            <a:miter/>
            <a:headEnd type="none" w="med" len="med"/>
            <a:tailEnd type="none" w="med" len="med"/>
          </a:ln>
        </p:spPr>
        <p:txBody>
          <a:bodyPr/>
          <a:p>
            <a:pPr>
              <a:spcBef>
                <a:spcPct val="0"/>
              </a:spcBef>
            </a:pPr>
            <a:r>
              <a:rPr lang="zh-CN" altLang="en-US" dirty="0">
                <a:latin typeface="Times New Roman" panose="02020603050405020304" pitchFamily="18" charset="0"/>
              </a:rPr>
              <a:t>“零头”</a:t>
            </a:r>
            <a:endParaRPr lang="zh-CN" altLang="en-US" dirty="0">
              <a:latin typeface="Times New Roman" panose="02020603050405020304" pitchFamily="18" charset="0"/>
            </a:endParaRPr>
          </a:p>
          <a:p>
            <a:pPr>
              <a:spcBef>
                <a:spcPct val="0"/>
              </a:spcBef>
            </a:pPr>
            <a:r>
              <a:rPr lang="zh-CN" altLang="en-US" dirty="0">
                <a:latin typeface="Times New Roman" panose="02020603050405020304" pitchFamily="18" charset="0"/>
              </a:rPr>
              <a:t>碎片</a:t>
            </a:r>
            <a:endParaRPr lang="zh-CN" altLang="en-US" dirty="0">
              <a:latin typeface="Times New Roman" panose="02020603050405020304" pitchFamily="18" charset="0"/>
            </a:endParaRPr>
          </a:p>
        </p:txBody>
      </p:sp>
      <p:sp>
        <p:nvSpPr>
          <p:cNvPr id="61455" name="AutoShape 30"/>
          <p:cNvSpPr/>
          <p:nvPr/>
        </p:nvSpPr>
        <p:spPr>
          <a:xfrm>
            <a:off x="4500563" y="3500438"/>
            <a:ext cx="1498600" cy="606425"/>
          </a:xfrm>
          <a:custGeom>
            <a:avLst/>
            <a:gdLst>
              <a:gd name="txL" fmla="*/ 3375 w 21600"/>
              <a:gd name="txT" fmla="*/ 5400 h 21600"/>
              <a:gd name="txR" fmla="*/ 18900 w 21600"/>
              <a:gd name="txB" fmla="*/ 16200 h 21600"/>
            </a:gdLst>
            <a:ahLst/>
            <a:cxnLst>
              <a:cxn ang="17694720">
                <a:pos x="1123950" y="0"/>
              </a:cxn>
              <a:cxn ang="11796480">
                <a:pos x="0" y="303213"/>
              </a:cxn>
              <a:cxn ang="5898240">
                <a:pos x="1123950" y="606425"/>
              </a:cxn>
              <a:cxn ang="0">
                <a:pos x="1498600" y="303213"/>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2"/>
          </a:solidFill>
          <a:ln w="19050">
            <a:noFill/>
          </a:ln>
        </p:spPr>
        <p:txBody>
          <a:bodyPr wrap="none" anchor="ctr"/>
          <a:p>
            <a:endParaRPr lang="zh-CN" altLang="en-US" dirty="0">
              <a:latin typeface="Times New Roman" panose="02020603050405020304" pitchFamily="18" charset="0"/>
            </a:endParaRPr>
          </a:p>
        </p:txBody>
      </p:sp>
      <p:sp>
        <p:nvSpPr>
          <p:cNvPr id="69663" name="Text Box 31"/>
          <p:cNvSpPr txBox="1"/>
          <p:nvPr/>
        </p:nvSpPr>
        <p:spPr>
          <a:xfrm>
            <a:off x="4572000" y="3213100"/>
            <a:ext cx="1079500" cy="457200"/>
          </a:xfrm>
          <a:prstGeom prst="rect">
            <a:avLst/>
          </a:prstGeom>
          <a:noFill/>
          <a:ln w="9525">
            <a:noFill/>
          </a:ln>
        </p:spPr>
        <p:txBody>
          <a:bodyPr>
            <a:spAutoFit/>
          </a:bodyPr>
          <a:p>
            <a:r>
              <a:rPr lang="zh-CN" altLang="en-US" dirty="0">
                <a:latin typeface="Times New Roman" panose="02020603050405020304" pitchFamily="18" charset="0"/>
              </a:rPr>
              <a:t>紧凑</a:t>
            </a:r>
            <a:endParaRPr lang="zh-CN" altLang="en-US" dirty="0">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9663"/>
                                        </p:tgtEl>
                                        <p:attrNameLst>
                                          <p:attrName>style.visibility</p:attrName>
                                        </p:attrNameLst>
                                      </p:cBhvr>
                                      <p:to>
                                        <p:strVal val="visible"/>
                                      </p:to>
                                    </p:set>
                                    <p:animEffect transition="in" filter="box(in)">
                                      <p:cBhvr>
                                        <p:cTn id="7" dur="500"/>
                                        <p:tgtEl>
                                          <p:spTgt spid="6966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9639"/>
                                        </p:tgtEl>
                                        <p:attrNameLst>
                                          <p:attrName>style.visibility</p:attrName>
                                        </p:attrNameLst>
                                      </p:cBhvr>
                                      <p:to>
                                        <p:strVal val="visible"/>
                                      </p:to>
                                    </p:set>
                                    <p:animEffect transition="in" filter="box(in)">
                                      <p:cBhvr>
                                        <p:cTn id="12" dur="500"/>
                                        <p:tgtEl>
                                          <p:spTgt spid="69639"/>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69640"/>
                                        </p:tgtEl>
                                        <p:attrNameLst>
                                          <p:attrName>style.visibility</p:attrName>
                                        </p:attrNameLst>
                                      </p:cBhvr>
                                      <p:to>
                                        <p:strVal val="visible"/>
                                      </p:to>
                                    </p:set>
                                    <p:animEffect transition="in" filter="box(in)">
                                      <p:cBhvr>
                                        <p:cTn id="15" dur="500"/>
                                        <p:tgtEl>
                                          <p:spTgt spid="69640"/>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69641"/>
                                        </p:tgtEl>
                                        <p:attrNameLst>
                                          <p:attrName>style.visibility</p:attrName>
                                        </p:attrNameLst>
                                      </p:cBhvr>
                                      <p:to>
                                        <p:strVal val="visible"/>
                                      </p:to>
                                    </p:set>
                                    <p:animEffect transition="in" filter="box(in)">
                                      <p:cBhvr>
                                        <p:cTn id="18" dur="500"/>
                                        <p:tgtEl>
                                          <p:spTgt spid="69641"/>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69642"/>
                                        </p:tgtEl>
                                        <p:attrNameLst>
                                          <p:attrName>style.visibility</p:attrName>
                                        </p:attrNameLst>
                                      </p:cBhvr>
                                      <p:to>
                                        <p:strVal val="visible"/>
                                      </p:to>
                                    </p:set>
                                    <p:animEffect transition="in" filter="box(in)">
                                      <p:cBhvr>
                                        <p:cTn id="21" dur="500"/>
                                        <p:tgtEl>
                                          <p:spTgt spid="69642"/>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69643"/>
                                        </p:tgtEl>
                                        <p:attrNameLst>
                                          <p:attrName>style.visibility</p:attrName>
                                        </p:attrNameLst>
                                      </p:cBhvr>
                                      <p:to>
                                        <p:strVal val="visible"/>
                                      </p:to>
                                    </p:set>
                                    <p:animEffect transition="in" filter="box(in)">
                                      <p:cBhvr>
                                        <p:cTn id="24" dur="500"/>
                                        <p:tgtEl>
                                          <p:spTgt spid="69643"/>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69644"/>
                                        </p:tgtEl>
                                        <p:attrNameLst>
                                          <p:attrName>style.visibility</p:attrName>
                                        </p:attrNameLst>
                                      </p:cBhvr>
                                      <p:to>
                                        <p:strVal val="visible"/>
                                      </p:to>
                                    </p:set>
                                    <p:animEffect transition="in" filter="box(in)">
                                      <p:cBhvr>
                                        <p:cTn id="27" dur="500"/>
                                        <p:tgtEl>
                                          <p:spTgt spid="69644"/>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69645"/>
                                        </p:tgtEl>
                                        <p:attrNameLst>
                                          <p:attrName>style.visibility</p:attrName>
                                        </p:attrNameLst>
                                      </p:cBhvr>
                                      <p:to>
                                        <p:strVal val="visible"/>
                                      </p:to>
                                    </p:set>
                                    <p:animEffect transition="in" filter="box(in)">
                                      <p:cBhvr>
                                        <p:cTn id="30" dur="500"/>
                                        <p:tgtEl>
                                          <p:spTgt spid="69645"/>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69646"/>
                                        </p:tgtEl>
                                        <p:attrNameLst>
                                          <p:attrName>style.visibility</p:attrName>
                                        </p:attrNameLst>
                                      </p:cBhvr>
                                      <p:to>
                                        <p:strVal val="visible"/>
                                      </p:to>
                                    </p:set>
                                    <p:animEffect transition="in" filter="box(in)">
                                      <p:cBhvr>
                                        <p:cTn id="33" dur="500"/>
                                        <p:tgtEl>
                                          <p:spTgt spid="69646"/>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69647"/>
                                        </p:tgtEl>
                                        <p:attrNameLst>
                                          <p:attrName>style.visibility</p:attrName>
                                        </p:attrNameLst>
                                      </p:cBhvr>
                                      <p:to>
                                        <p:strVal val="visible"/>
                                      </p:to>
                                    </p:set>
                                    <p:animEffect transition="in" filter="box(in)">
                                      <p:cBhvr>
                                        <p:cTn id="38" dur="500"/>
                                        <p:tgtEl>
                                          <p:spTgt spid="69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9" grpId="0" animBg="1"/>
      <p:bldP spid="69640" grpId="0" animBg="1"/>
      <p:bldP spid="69641" grpId="0" animBg="1"/>
      <p:bldP spid="69642" grpId="0" animBg="1"/>
      <p:bldP spid="69643" grpId="0" animBg="1"/>
      <p:bldP spid="69644" grpId="0" animBg="1"/>
      <p:bldP spid="69645" grpId="0" animBg="1"/>
      <p:bldP spid="69646" grpId="0" animBg="1"/>
      <p:bldP spid="69647" grpId="0" animBg="1"/>
      <p:bldP spid="6966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
          <p:cNvSpPr>
            <a:spLocks noGrp="1" noChangeArrowheads="1"/>
          </p:cNvSpPr>
          <p:nvPr>
            <p:ph type="title"/>
          </p:nvPr>
        </p:nvSpPr>
        <p:spPr>
          <a:xfrm>
            <a:off x="250825" y="188913"/>
            <a:ext cx="8229600" cy="9271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四</a:t>
            </a:r>
            <a:r>
              <a:rPr kumimoji="0" lang="en-US" altLang="zh-CN"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 </a:t>
            </a:r>
            <a:r>
              <a:rPr kumimoji="0" lang="zh-CN" altLang="en-US"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可重定位分区分配</a:t>
            </a:r>
            <a:endParaRPr kumimoji="0" lang="zh-CN" altLang="en-US" sz="36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endParaRPr>
          </a:p>
        </p:txBody>
      </p:sp>
      <p:sp>
        <p:nvSpPr>
          <p:cNvPr id="73732" name="Rectangle 4"/>
          <p:cNvSpPr/>
          <p:nvPr>
            <p:ph idx="1"/>
          </p:nvPr>
        </p:nvSpPr>
        <p:spPr>
          <a:xfrm>
            <a:off x="468313" y="1412875"/>
            <a:ext cx="8229600" cy="4525963"/>
          </a:xfrm>
          <a:ln/>
        </p:spPr>
        <p:txBody>
          <a:bodyPr vert="horz" wrap="square" lIns="91440" tIns="45720" rIns="91440" bIns="45720" anchor="t"/>
          <a:p>
            <a:r>
              <a:rPr lang="zh-CN" altLang="en-US" sz="2800" b="1" dirty="0">
                <a:solidFill>
                  <a:schemeClr val="accent1"/>
                </a:solidFill>
              </a:rPr>
              <a:t>可重定位分区分配算法</a:t>
            </a:r>
            <a:endParaRPr lang="zh-CN" altLang="en-US" sz="2800" b="1" dirty="0">
              <a:solidFill>
                <a:schemeClr val="accent1"/>
              </a:solidFill>
            </a:endParaRPr>
          </a:p>
          <a:p>
            <a:pPr lvl="1"/>
            <a:r>
              <a:rPr lang="zh-CN" altLang="en-US" sz="2400" b="1" dirty="0"/>
              <a:t>与动态分区分配算法基本相同，但增加了紧凑功能</a:t>
            </a:r>
            <a:endParaRPr lang="zh-CN" altLang="en-US" sz="2400" b="1" dirty="0"/>
          </a:p>
          <a:p>
            <a:r>
              <a:rPr lang="zh-CN" altLang="en-US" sz="2800" b="1" dirty="0">
                <a:solidFill>
                  <a:schemeClr val="accent1"/>
                </a:solidFill>
              </a:rPr>
              <a:t>优点：</a:t>
            </a:r>
            <a:endParaRPr lang="zh-CN" altLang="en-US" sz="2800" b="1" dirty="0">
              <a:solidFill>
                <a:schemeClr val="accent1"/>
              </a:solidFill>
            </a:endParaRPr>
          </a:p>
          <a:p>
            <a:pPr lvl="1">
              <a:lnSpc>
                <a:spcPct val="115000"/>
              </a:lnSpc>
            </a:pPr>
            <a:r>
              <a:rPr lang="zh-CN" altLang="en-US" sz="2400" b="1" dirty="0"/>
              <a:t>消除了</a:t>
            </a:r>
            <a:r>
              <a:rPr lang="zh-CN" altLang="en-US" sz="2400" b="1" dirty="0">
                <a:latin typeface="宋体" panose="02010600030101010101" pitchFamily="2" charset="-122"/>
              </a:rPr>
              <a:t>“</a:t>
            </a:r>
            <a:r>
              <a:rPr lang="zh-CN" altLang="en-US" sz="2400" b="1" dirty="0"/>
              <a:t>碎片</a:t>
            </a:r>
            <a:r>
              <a:rPr lang="zh-CN" altLang="en-US" sz="2400" b="1" dirty="0">
                <a:latin typeface="宋体" panose="02010600030101010101" pitchFamily="2" charset="-122"/>
              </a:rPr>
              <a:t>”</a:t>
            </a:r>
            <a:r>
              <a:rPr lang="zh-CN" altLang="en-US" sz="2400" b="1" dirty="0"/>
              <a:t>，提高了内存利用率，同时提高了系统效率。</a:t>
            </a:r>
            <a:endParaRPr lang="zh-CN" altLang="en-US" sz="2400" b="1" dirty="0"/>
          </a:p>
          <a:p>
            <a:r>
              <a:rPr lang="zh-CN" altLang="en-US" sz="2800" b="1" dirty="0">
                <a:solidFill>
                  <a:schemeClr val="accent1"/>
                </a:solidFill>
              </a:rPr>
              <a:t>缺点：</a:t>
            </a:r>
            <a:endParaRPr lang="zh-CN" altLang="en-US" sz="2800" b="1" dirty="0">
              <a:solidFill>
                <a:schemeClr val="accent1"/>
              </a:solidFill>
            </a:endParaRPr>
          </a:p>
          <a:p>
            <a:pPr lvl="1">
              <a:lnSpc>
                <a:spcPct val="115000"/>
              </a:lnSpc>
            </a:pPr>
            <a:r>
              <a:rPr lang="zh-CN" altLang="en-US" sz="2400" b="1" dirty="0"/>
              <a:t>需要动态重定位</a:t>
            </a:r>
            <a:r>
              <a:rPr lang="zh-CN" altLang="en-US" sz="2400" b="1" dirty="0">
                <a:latin typeface="宋体" panose="02010600030101010101" pitchFamily="2" charset="-122"/>
              </a:rPr>
              <a:t>“</a:t>
            </a:r>
            <a:r>
              <a:rPr lang="zh-CN" altLang="en-US" sz="2400" b="1" dirty="0"/>
              <a:t>硬件</a:t>
            </a:r>
            <a:r>
              <a:rPr lang="zh-CN" altLang="en-US" sz="2400" b="1" dirty="0">
                <a:latin typeface="宋体" panose="02010600030101010101" pitchFamily="2" charset="-122"/>
              </a:rPr>
              <a:t>”</a:t>
            </a:r>
            <a:r>
              <a:rPr lang="zh-CN" altLang="en-US" sz="2400" b="1" dirty="0"/>
              <a:t>机构支持，增加了系统成本，并轻度降低了程序执行速度，</a:t>
            </a:r>
            <a:r>
              <a:rPr lang="zh-CN" altLang="en-US" sz="2400" b="1" dirty="0">
                <a:latin typeface="宋体" panose="02010600030101010101" pitchFamily="2" charset="-122"/>
              </a:rPr>
              <a:t>“</a:t>
            </a:r>
            <a:r>
              <a:rPr lang="zh-CN" altLang="en-US" sz="2400" b="1" dirty="0"/>
              <a:t>紧凑</a:t>
            </a:r>
            <a:r>
              <a:rPr lang="zh-CN" altLang="en-US" sz="2400" b="1" dirty="0">
                <a:latin typeface="宋体" panose="02010600030101010101" pitchFamily="2" charset="-122"/>
              </a:rPr>
              <a:t>”</a:t>
            </a:r>
            <a:r>
              <a:rPr lang="zh-CN" altLang="en-US" sz="2400" b="1" dirty="0"/>
              <a:t>处理增加了系统开销。</a:t>
            </a:r>
            <a:endParaRPr lang="zh-CN" altLang="en-US" sz="2400" b="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3732"/>
                                        </p:tgtEl>
                                        <p:attrNameLst>
                                          <p:attrName>style.visibility</p:attrName>
                                        </p:attrNameLst>
                                      </p:cBhvr>
                                      <p:to>
                                        <p:strVal val="visible"/>
                                      </p:to>
                                    </p:set>
                                    <p:animEffect transition="in" filter="blinds(horizontal)">
                                      <p:cBhvr>
                                        <p:cTn id="7" dur="500"/>
                                        <p:tgtEl>
                                          <p:spTgt spid="73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4914" name="Rectangle 2"/>
          <p:cNvSpPr>
            <a:spLocks noGrp="1" noChangeArrowheads="1"/>
          </p:cNvSpPr>
          <p:nvPr>
            <p:ph type="title"/>
          </p:nvPr>
        </p:nvSpPr>
        <p:spPr>
          <a:xfrm>
            <a:off x="250825" y="0"/>
            <a:ext cx="8229600" cy="7651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400" b="0" i="0" u="none" strike="noStrike" kern="0" cap="none" spc="0" normalizeH="0" baseline="0" noProof="0" smtClean="0">
                <a:ln>
                  <a:noFill/>
                </a:ln>
                <a:solidFill>
                  <a:srgbClr val="3333FF"/>
                </a:solidFill>
                <a:effectLst/>
                <a:uLnTx/>
                <a:uFillTx/>
                <a:latin typeface="Times New Roman" panose="02020603050405020304" pitchFamily="18" charset="0"/>
                <a:ea typeface="+mj-ea"/>
                <a:cs typeface="+mj-cs"/>
              </a:rPr>
              <a:t>四</a:t>
            </a:r>
            <a:r>
              <a:rPr kumimoji="0" lang="en-US" altLang="zh-CN" sz="4400" b="0" i="0" u="none" strike="noStrike" kern="0" cap="none" spc="0" normalizeH="0" baseline="0" noProof="0" smtClean="0">
                <a:ln>
                  <a:noFill/>
                </a:ln>
                <a:solidFill>
                  <a:srgbClr val="3333FF"/>
                </a:solidFill>
                <a:effectLst/>
                <a:uLnTx/>
                <a:uFillTx/>
                <a:latin typeface="Times New Roman" panose="02020603050405020304" pitchFamily="18" charset="0"/>
                <a:ea typeface="+mj-ea"/>
                <a:cs typeface="+mj-cs"/>
              </a:rPr>
              <a:t>. </a:t>
            </a:r>
            <a:r>
              <a:rPr kumimoji="0" lang="zh-CN" altLang="en-US" sz="4400" b="0" i="0" u="none" strike="noStrike" kern="0" cap="none" spc="0" normalizeH="0" baseline="0" noProof="0" smtClean="0">
                <a:ln>
                  <a:noFill/>
                </a:ln>
                <a:solidFill>
                  <a:srgbClr val="3333FF"/>
                </a:solidFill>
                <a:effectLst/>
                <a:uLnTx/>
                <a:uFillTx/>
                <a:latin typeface="Times New Roman" panose="02020603050405020304" pitchFamily="18" charset="0"/>
                <a:ea typeface="+mj-ea"/>
                <a:cs typeface="+mj-cs"/>
              </a:rPr>
              <a:t>可重定位分区分配</a:t>
            </a:r>
            <a:endParaRPr kumimoji="0" lang="zh-CN" altLang="en-US" sz="4400" b="0" i="0" u="none" strike="noStrike" kern="0" cap="none" spc="0" normalizeH="0" baseline="0" noProof="0" smtClean="0">
              <a:ln>
                <a:noFill/>
              </a:ln>
              <a:solidFill>
                <a:srgbClr val="3333FF"/>
              </a:solidFill>
              <a:effectLst/>
              <a:uLnTx/>
              <a:uFillTx/>
              <a:latin typeface="Times New Roman" panose="02020603050405020304" pitchFamily="18" charset="0"/>
              <a:ea typeface="+mj-ea"/>
              <a:cs typeface="+mj-cs"/>
            </a:endParaRPr>
          </a:p>
        </p:txBody>
      </p:sp>
      <p:sp>
        <p:nvSpPr>
          <p:cNvPr id="63491" name="AutoShape 7"/>
          <p:cNvSpPr/>
          <p:nvPr/>
        </p:nvSpPr>
        <p:spPr>
          <a:xfrm>
            <a:off x="3563938" y="1628775"/>
            <a:ext cx="4032250" cy="474663"/>
          </a:xfrm>
          <a:prstGeom prst="flowChartProcess">
            <a:avLst/>
          </a:prstGeom>
          <a:solidFill>
            <a:srgbClr val="CCFF66"/>
          </a:solidFill>
          <a:ln w="19050" cap="flat" cmpd="sng">
            <a:solidFill>
              <a:srgbClr val="FF0066"/>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查找空闲分区链表第一项</a:t>
            </a:r>
            <a:endParaRPr lang="zh-CN" altLang="en-US" dirty="0">
              <a:latin typeface="Times New Roman" panose="02020603050405020304" pitchFamily="18" charset="0"/>
            </a:endParaRPr>
          </a:p>
        </p:txBody>
      </p:sp>
      <p:sp>
        <p:nvSpPr>
          <p:cNvPr id="63492" name="AutoShape 8"/>
          <p:cNvSpPr/>
          <p:nvPr/>
        </p:nvSpPr>
        <p:spPr>
          <a:xfrm>
            <a:off x="3995738" y="2492375"/>
            <a:ext cx="3960812" cy="792163"/>
          </a:xfrm>
          <a:prstGeom prst="flowChartDecision">
            <a:avLst/>
          </a:prstGeom>
          <a:solidFill>
            <a:srgbClr val="CCFF66"/>
          </a:solidFill>
          <a:ln w="19050" cap="flat" cmpd="sng">
            <a:solidFill>
              <a:srgbClr val="FF0066"/>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找到满足要求</a:t>
            </a:r>
            <a:endParaRPr lang="zh-CN" altLang="en-US" dirty="0">
              <a:latin typeface="Times New Roman" panose="02020603050405020304" pitchFamily="18" charset="0"/>
            </a:endParaRPr>
          </a:p>
          <a:p>
            <a:pPr>
              <a:spcBef>
                <a:spcPct val="0"/>
              </a:spcBef>
            </a:pPr>
            <a:r>
              <a:rPr lang="zh-CN" altLang="en-US" dirty="0">
                <a:latin typeface="Times New Roman" panose="02020603050405020304" pitchFamily="18" charset="0"/>
              </a:rPr>
              <a:t>的空闲分区？</a:t>
            </a:r>
            <a:endParaRPr lang="zh-CN" altLang="en-US" dirty="0">
              <a:latin typeface="Times New Roman" panose="02020603050405020304" pitchFamily="18" charset="0"/>
            </a:endParaRPr>
          </a:p>
        </p:txBody>
      </p:sp>
      <p:sp>
        <p:nvSpPr>
          <p:cNvPr id="63493" name="AutoShape 9"/>
          <p:cNvSpPr/>
          <p:nvPr/>
        </p:nvSpPr>
        <p:spPr>
          <a:xfrm>
            <a:off x="4643438" y="3679825"/>
            <a:ext cx="3241675" cy="790575"/>
          </a:xfrm>
          <a:prstGeom prst="flowChartProcess">
            <a:avLst/>
          </a:prstGeom>
          <a:solidFill>
            <a:srgbClr val="CCFF66"/>
          </a:solidFill>
          <a:ln w="19050" cap="flat" cmpd="sng">
            <a:solidFill>
              <a:srgbClr val="FF0066"/>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按动态分区方式</a:t>
            </a:r>
            <a:endParaRPr lang="zh-CN" altLang="en-US" dirty="0">
              <a:latin typeface="Times New Roman" panose="02020603050405020304" pitchFamily="18" charset="0"/>
            </a:endParaRPr>
          </a:p>
          <a:p>
            <a:pPr>
              <a:spcBef>
                <a:spcPct val="0"/>
              </a:spcBef>
            </a:pPr>
            <a:r>
              <a:rPr lang="zh-CN" altLang="en-US" dirty="0">
                <a:latin typeface="Times New Roman" panose="02020603050405020304" pitchFamily="18" charset="0"/>
              </a:rPr>
              <a:t>进行分配</a:t>
            </a:r>
            <a:endParaRPr lang="zh-CN" altLang="en-US" dirty="0">
              <a:latin typeface="Times New Roman" panose="02020603050405020304" pitchFamily="18" charset="0"/>
            </a:endParaRPr>
          </a:p>
        </p:txBody>
      </p:sp>
      <p:sp>
        <p:nvSpPr>
          <p:cNvPr id="63494" name="AutoShape 10"/>
          <p:cNvSpPr/>
          <p:nvPr/>
        </p:nvSpPr>
        <p:spPr>
          <a:xfrm>
            <a:off x="4356100" y="4868863"/>
            <a:ext cx="2447925" cy="788987"/>
          </a:xfrm>
          <a:prstGeom prst="flowChartProcess">
            <a:avLst/>
          </a:prstGeom>
          <a:solidFill>
            <a:srgbClr val="CCFF66"/>
          </a:solidFill>
          <a:ln w="19050" cap="flat" cmpd="sng">
            <a:solidFill>
              <a:srgbClr val="FF0066"/>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修改有关的</a:t>
            </a:r>
            <a:endParaRPr lang="zh-CN" altLang="en-US" dirty="0">
              <a:latin typeface="Times New Roman" panose="02020603050405020304" pitchFamily="18" charset="0"/>
            </a:endParaRPr>
          </a:p>
          <a:p>
            <a:pPr>
              <a:spcBef>
                <a:spcPct val="0"/>
              </a:spcBef>
            </a:pPr>
            <a:r>
              <a:rPr lang="zh-CN" altLang="en-US" dirty="0">
                <a:latin typeface="Times New Roman" panose="02020603050405020304" pitchFamily="18" charset="0"/>
              </a:rPr>
              <a:t>数据结构</a:t>
            </a:r>
            <a:endParaRPr lang="zh-CN" altLang="en-US" dirty="0">
              <a:latin typeface="Times New Roman" panose="02020603050405020304" pitchFamily="18" charset="0"/>
            </a:endParaRPr>
          </a:p>
        </p:txBody>
      </p:sp>
      <p:sp>
        <p:nvSpPr>
          <p:cNvPr id="63495" name="AutoShape 11"/>
          <p:cNvSpPr/>
          <p:nvPr/>
        </p:nvSpPr>
        <p:spPr>
          <a:xfrm>
            <a:off x="7146925" y="4943475"/>
            <a:ext cx="1997075" cy="717550"/>
          </a:xfrm>
          <a:prstGeom prst="flowChartTerminator">
            <a:avLst/>
          </a:prstGeom>
          <a:solidFill>
            <a:srgbClr val="CCFF66"/>
          </a:solidFill>
          <a:ln w="19050" cap="flat" cmpd="sng">
            <a:solidFill>
              <a:srgbClr val="FF0066"/>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返回分区号</a:t>
            </a:r>
            <a:endParaRPr lang="zh-CN" altLang="en-US" dirty="0">
              <a:latin typeface="Times New Roman" panose="02020603050405020304" pitchFamily="18" charset="0"/>
            </a:endParaRPr>
          </a:p>
          <a:p>
            <a:pPr>
              <a:spcBef>
                <a:spcPct val="0"/>
              </a:spcBef>
            </a:pPr>
            <a:r>
              <a:rPr lang="zh-CN" altLang="en-US" dirty="0">
                <a:latin typeface="Times New Roman" panose="02020603050405020304" pitchFamily="18" charset="0"/>
              </a:rPr>
              <a:t>及首地址</a:t>
            </a:r>
            <a:endParaRPr lang="en-US" altLang="zh-CN" dirty="0">
              <a:latin typeface="Times New Roman" panose="02020603050405020304" pitchFamily="18" charset="0"/>
            </a:endParaRPr>
          </a:p>
        </p:txBody>
      </p:sp>
      <p:sp>
        <p:nvSpPr>
          <p:cNvPr id="63496" name="AutoShape 12"/>
          <p:cNvSpPr/>
          <p:nvPr/>
        </p:nvSpPr>
        <p:spPr>
          <a:xfrm>
            <a:off x="1331913" y="3679825"/>
            <a:ext cx="2592387" cy="790575"/>
          </a:xfrm>
          <a:prstGeom prst="flowChartProcess">
            <a:avLst/>
          </a:prstGeom>
          <a:solidFill>
            <a:srgbClr val="CCFF66"/>
          </a:solidFill>
          <a:ln w="19050" cap="flat" cmpd="sng">
            <a:solidFill>
              <a:srgbClr val="FF0066"/>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进行紧凑</a:t>
            </a:r>
            <a:endParaRPr lang="zh-CN" altLang="en-US" dirty="0">
              <a:latin typeface="Times New Roman" panose="02020603050405020304" pitchFamily="18" charset="0"/>
            </a:endParaRPr>
          </a:p>
          <a:p>
            <a:pPr>
              <a:spcBef>
                <a:spcPct val="0"/>
              </a:spcBef>
            </a:pPr>
            <a:r>
              <a:rPr lang="zh-CN" altLang="en-US" dirty="0">
                <a:latin typeface="Times New Roman" panose="02020603050405020304" pitchFamily="18" charset="0"/>
              </a:rPr>
              <a:t>形成连续空闲区</a:t>
            </a:r>
            <a:endParaRPr lang="zh-CN" altLang="en-US" dirty="0">
              <a:latin typeface="Times New Roman" panose="02020603050405020304" pitchFamily="18" charset="0"/>
            </a:endParaRPr>
          </a:p>
        </p:txBody>
      </p:sp>
      <p:sp>
        <p:nvSpPr>
          <p:cNvPr id="63497" name="Text Box 13"/>
          <p:cNvSpPr txBox="1"/>
          <p:nvPr/>
        </p:nvSpPr>
        <p:spPr>
          <a:xfrm>
            <a:off x="2195513" y="3259138"/>
            <a:ext cx="404812" cy="457200"/>
          </a:xfrm>
          <a:prstGeom prst="rect">
            <a:avLst/>
          </a:prstGeom>
          <a:noFill/>
          <a:ln w="19050">
            <a:noFill/>
          </a:ln>
        </p:spPr>
        <p:txBody>
          <a:bodyPr wrap="none">
            <a:spAutoFit/>
          </a:bodyPr>
          <a:p>
            <a:pPr>
              <a:spcBef>
                <a:spcPct val="0"/>
              </a:spcBef>
            </a:pPr>
            <a:r>
              <a:rPr lang="en-US" altLang="zh-CN" dirty="0">
                <a:latin typeface="Times New Roman" panose="02020603050405020304" pitchFamily="18" charset="0"/>
              </a:rPr>
              <a:t>Y</a:t>
            </a:r>
            <a:endParaRPr lang="en-US" altLang="zh-CN" dirty="0">
              <a:latin typeface="Times New Roman" panose="02020603050405020304" pitchFamily="18" charset="0"/>
            </a:endParaRPr>
          </a:p>
        </p:txBody>
      </p:sp>
      <p:sp>
        <p:nvSpPr>
          <p:cNvPr id="63498" name="Text Box 14"/>
          <p:cNvSpPr txBox="1"/>
          <p:nvPr/>
        </p:nvSpPr>
        <p:spPr>
          <a:xfrm>
            <a:off x="5867400" y="3259138"/>
            <a:ext cx="404813" cy="457200"/>
          </a:xfrm>
          <a:prstGeom prst="rect">
            <a:avLst/>
          </a:prstGeom>
          <a:noFill/>
          <a:ln w="19050">
            <a:noFill/>
          </a:ln>
        </p:spPr>
        <p:txBody>
          <a:bodyPr wrap="none">
            <a:spAutoFit/>
          </a:bodyPr>
          <a:p>
            <a:pPr>
              <a:spcBef>
                <a:spcPct val="0"/>
              </a:spcBef>
            </a:pPr>
            <a:r>
              <a:rPr lang="en-US" altLang="zh-CN" dirty="0">
                <a:latin typeface="Times New Roman" panose="02020603050405020304" pitchFamily="18" charset="0"/>
              </a:rPr>
              <a:t>Y</a:t>
            </a:r>
            <a:endParaRPr lang="en-US" altLang="zh-CN" dirty="0">
              <a:latin typeface="Times New Roman" panose="02020603050405020304" pitchFamily="18" charset="0"/>
            </a:endParaRPr>
          </a:p>
        </p:txBody>
      </p:sp>
      <p:sp>
        <p:nvSpPr>
          <p:cNvPr id="63499" name="Text Box 15"/>
          <p:cNvSpPr txBox="1"/>
          <p:nvPr/>
        </p:nvSpPr>
        <p:spPr>
          <a:xfrm>
            <a:off x="350838" y="2466975"/>
            <a:ext cx="404812" cy="457200"/>
          </a:xfrm>
          <a:prstGeom prst="rect">
            <a:avLst/>
          </a:prstGeom>
          <a:noFill/>
          <a:ln w="19050">
            <a:noFill/>
          </a:ln>
        </p:spPr>
        <p:txBody>
          <a:bodyPr wrap="none">
            <a:spAutoFit/>
          </a:bodyPr>
          <a:p>
            <a:pPr>
              <a:spcBef>
                <a:spcPct val="0"/>
              </a:spcBef>
            </a:pPr>
            <a:r>
              <a:rPr lang="en-US" altLang="zh-CN" dirty="0">
                <a:latin typeface="Times New Roman" panose="02020603050405020304" pitchFamily="18" charset="0"/>
              </a:rPr>
              <a:t>N</a:t>
            </a:r>
            <a:endParaRPr lang="en-US" altLang="zh-CN" dirty="0">
              <a:latin typeface="Times New Roman" panose="02020603050405020304" pitchFamily="18" charset="0"/>
            </a:endParaRPr>
          </a:p>
        </p:txBody>
      </p:sp>
      <p:sp>
        <p:nvSpPr>
          <p:cNvPr id="63500" name="Text Box 16"/>
          <p:cNvSpPr txBox="1"/>
          <p:nvPr/>
        </p:nvSpPr>
        <p:spPr>
          <a:xfrm>
            <a:off x="3681413" y="2420938"/>
            <a:ext cx="404812" cy="457200"/>
          </a:xfrm>
          <a:prstGeom prst="rect">
            <a:avLst/>
          </a:prstGeom>
          <a:noFill/>
          <a:ln w="19050">
            <a:noFill/>
          </a:ln>
        </p:spPr>
        <p:txBody>
          <a:bodyPr wrap="none">
            <a:spAutoFit/>
          </a:bodyPr>
          <a:p>
            <a:pPr>
              <a:spcBef>
                <a:spcPct val="0"/>
              </a:spcBef>
            </a:pPr>
            <a:r>
              <a:rPr lang="en-US" altLang="zh-CN" dirty="0">
                <a:latin typeface="Times New Roman" panose="02020603050405020304" pitchFamily="18" charset="0"/>
              </a:rPr>
              <a:t>N</a:t>
            </a:r>
            <a:endParaRPr lang="en-US" altLang="zh-CN" dirty="0">
              <a:latin typeface="Times New Roman" panose="02020603050405020304" pitchFamily="18" charset="0"/>
            </a:endParaRPr>
          </a:p>
        </p:txBody>
      </p:sp>
      <p:sp>
        <p:nvSpPr>
          <p:cNvPr id="63501" name="Line 17"/>
          <p:cNvSpPr/>
          <p:nvPr/>
        </p:nvSpPr>
        <p:spPr>
          <a:xfrm>
            <a:off x="5364163" y="1312863"/>
            <a:ext cx="0" cy="315912"/>
          </a:xfrm>
          <a:prstGeom prst="line">
            <a:avLst/>
          </a:prstGeom>
          <a:ln w="19050" cap="flat" cmpd="sng">
            <a:solidFill>
              <a:srgbClr val="FF0066"/>
            </a:solidFill>
            <a:prstDash val="solid"/>
            <a:headEnd type="none" w="med" len="med"/>
            <a:tailEnd type="triangle" w="med" len="med"/>
          </a:ln>
        </p:spPr>
      </p:sp>
      <p:sp>
        <p:nvSpPr>
          <p:cNvPr id="63502" name="Line 18"/>
          <p:cNvSpPr/>
          <p:nvPr/>
        </p:nvSpPr>
        <p:spPr>
          <a:xfrm>
            <a:off x="5795963" y="2133600"/>
            <a:ext cx="0" cy="395288"/>
          </a:xfrm>
          <a:prstGeom prst="line">
            <a:avLst/>
          </a:prstGeom>
          <a:ln w="19050" cap="flat" cmpd="sng">
            <a:solidFill>
              <a:srgbClr val="FF0066"/>
            </a:solidFill>
            <a:prstDash val="solid"/>
            <a:headEnd type="none" w="med" len="med"/>
            <a:tailEnd type="triangle" w="med" len="med"/>
          </a:ln>
        </p:spPr>
      </p:sp>
      <p:sp>
        <p:nvSpPr>
          <p:cNvPr id="63503" name="Line 19"/>
          <p:cNvSpPr/>
          <p:nvPr/>
        </p:nvSpPr>
        <p:spPr>
          <a:xfrm>
            <a:off x="5867400" y="3284538"/>
            <a:ext cx="0" cy="395287"/>
          </a:xfrm>
          <a:prstGeom prst="line">
            <a:avLst/>
          </a:prstGeom>
          <a:ln w="19050" cap="flat" cmpd="sng">
            <a:solidFill>
              <a:srgbClr val="FF0066"/>
            </a:solidFill>
            <a:prstDash val="solid"/>
            <a:headEnd type="none" w="med" len="med"/>
            <a:tailEnd type="triangle" w="med" len="med"/>
          </a:ln>
        </p:spPr>
      </p:sp>
      <p:sp>
        <p:nvSpPr>
          <p:cNvPr id="63504" name="Line 20"/>
          <p:cNvSpPr/>
          <p:nvPr/>
        </p:nvSpPr>
        <p:spPr>
          <a:xfrm>
            <a:off x="5448300" y="4470400"/>
            <a:ext cx="0" cy="395288"/>
          </a:xfrm>
          <a:prstGeom prst="line">
            <a:avLst/>
          </a:prstGeom>
          <a:ln w="19050" cap="flat" cmpd="sng">
            <a:solidFill>
              <a:srgbClr val="FF0066"/>
            </a:solidFill>
            <a:prstDash val="solid"/>
            <a:headEnd type="none" w="med" len="med"/>
            <a:tailEnd type="triangle" w="med" len="med"/>
          </a:ln>
        </p:spPr>
      </p:sp>
      <p:sp>
        <p:nvSpPr>
          <p:cNvPr id="63505" name="Line 21"/>
          <p:cNvSpPr/>
          <p:nvPr/>
        </p:nvSpPr>
        <p:spPr>
          <a:xfrm>
            <a:off x="2411413" y="4508500"/>
            <a:ext cx="0" cy="395288"/>
          </a:xfrm>
          <a:prstGeom prst="line">
            <a:avLst/>
          </a:prstGeom>
          <a:ln w="19050" cap="flat" cmpd="sng">
            <a:solidFill>
              <a:srgbClr val="FF0066"/>
            </a:solidFill>
            <a:prstDash val="solid"/>
            <a:headEnd type="none" w="med" len="med"/>
            <a:tailEnd type="triangle" w="med" len="med"/>
          </a:ln>
        </p:spPr>
      </p:sp>
      <p:sp>
        <p:nvSpPr>
          <p:cNvPr id="63506" name="Line 22"/>
          <p:cNvSpPr/>
          <p:nvPr/>
        </p:nvSpPr>
        <p:spPr>
          <a:xfrm>
            <a:off x="6737350" y="5260975"/>
            <a:ext cx="409575" cy="0"/>
          </a:xfrm>
          <a:prstGeom prst="line">
            <a:avLst/>
          </a:prstGeom>
          <a:ln w="19050" cap="flat" cmpd="sng">
            <a:solidFill>
              <a:srgbClr val="FF0066"/>
            </a:solidFill>
            <a:prstDash val="solid"/>
            <a:headEnd type="none" w="med" len="med"/>
            <a:tailEnd type="triangle" w="med" len="med"/>
          </a:ln>
        </p:spPr>
      </p:sp>
      <p:sp>
        <p:nvSpPr>
          <p:cNvPr id="63507" name="Oval 23"/>
          <p:cNvSpPr/>
          <p:nvPr/>
        </p:nvSpPr>
        <p:spPr>
          <a:xfrm>
            <a:off x="4284663" y="565150"/>
            <a:ext cx="2447925" cy="776288"/>
          </a:xfrm>
          <a:prstGeom prst="ellipse">
            <a:avLst/>
          </a:prstGeom>
          <a:solidFill>
            <a:srgbClr val="CCFF66"/>
          </a:solidFill>
          <a:ln w="19050" cap="flat" cmpd="sng">
            <a:solidFill>
              <a:srgbClr val="FF0066"/>
            </a:solidFill>
            <a:prstDash val="solid"/>
            <a:headEnd type="none" w="med" len="med"/>
            <a:tailEnd type="none" w="med" len="med"/>
          </a:ln>
        </p:spPr>
        <p:txBody>
          <a:bodyPr wrap="none" anchor="ctr"/>
          <a:p>
            <a:pPr>
              <a:spcBef>
                <a:spcPct val="0"/>
              </a:spcBef>
            </a:pPr>
            <a:r>
              <a:rPr lang="zh-CN" altLang="en-US" dirty="0">
                <a:latin typeface="Times New Roman" panose="02020603050405020304" pitchFamily="18" charset="0"/>
              </a:rPr>
              <a:t>请求分配</a:t>
            </a:r>
            <a:endParaRPr lang="zh-CN" altLang="en-US" dirty="0">
              <a:latin typeface="Times New Roman" panose="02020603050405020304" pitchFamily="18" charset="0"/>
            </a:endParaRPr>
          </a:p>
          <a:p>
            <a:pPr>
              <a:spcBef>
                <a:spcPct val="0"/>
              </a:spcBef>
            </a:pPr>
            <a:r>
              <a:rPr lang="en-US" altLang="zh-CN" dirty="0">
                <a:latin typeface="Times New Roman" panose="02020603050405020304" pitchFamily="18" charset="0"/>
              </a:rPr>
              <a:t>u.size</a:t>
            </a:r>
            <a:r>
              <a:rPr lang="zh-CN" altLang="en-US" dirty="0">
                <a:latin typeface="Times New Roman" panose="02020603050405020304" pitchFamily="18" charset="0"/>
              </a:rPr>
              <a:t>分区</a:t>
            </a:r>
            <a:endParaRPr lang="zh-CN" altLang="en-US" dirty="0">
              <a:latin typeface="Times New Roman" panose="02020603050405020304" pitchFamily="18" charset="0"/>
            </a:endParaRPr>
          </a:p>
        </p:txBody>
      </p:sp>
      <p:sp>
        <p:nvSpPr>
          <p:cNvPr id="63508" name="AutoShape 24"/>
          <p:cNvSpPr/>
          <p:nvPr/>
        </p:nvSpPr>
        <p:spPr>
          <a:xfrm>
            <a:off x="684213" y="2384425"/>
            <a:ext cx="2951162" cy="900113"/>
          </a:xfrm>
          <a:prstGeom prst="flowChartDecision">
            <a:avLst/>
          </a:prstGeom>
          <a:solidFill>
            <a:srgbClr val="CCFF66"/>
          </a:solidFill>
          <a:ln w="19050" cap="flat" cmpd="sng">
            <a:solidFill>
              <a:srgbClr val="FF0066"/>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空闲分区总和</a:t>
            </a:r>
            <a:endParaRPr lang="zh-CN" altLang="en-US" dirty="0">
              <a:latin typeface="Times New Roman" panose="02020603050405020304" pitchFamily="18" charset="0"/>
            </a:endParaRPr>
          </a:p>
          <a:p>
            <a:pPr>
              <a:spcBef>
                <a:spcPct val="0"/>
              </a:spcBef>
            </a:pPr>
            <a:r>
              <a:rPr lang="zh-CN" altLang="en-US" dirty="0">
                <a:latin typeface="Arial" panose="020B0604020202020204" pitchFamily="34" charset="0"/>
              </a:rPr>
              <a:t>≥</a:t>
            </a:r>
            <a:r>
              <a:rPr lang="en-US" altLang="zh-CN" dirty="0">
                <a:latin typeface="Arial" panose="020B0604020202020204" pitchFamily="34" charset="0"/>
              </a:rPr>
              <a:t>u.size</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63509" name="AutoShape 25"/>
          <p:cNvSpPr/>
          <p:nvPr/>
        </p:nvSpPr>
        <p:spPr>
          <a:xfrm>
            <a:off x="1331913" y="4865688"/>
            <a:ext cx="2376487" cy="788987"/>
          </a:xfrm>
          <a:prstGeom prst="flowChartProcess">
            <a:avLst/>
          </a:prstGeom>
          <a:solidFill>
            <a:srgbClr val="CCFF66"/>
          </a:solidFill>
          <a:ln w="19050" cap="flat" cmpd="sng">
            <a:solidFill>
              <a:srgbClr val="FF0066"/>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修改有关的</a:t>
            </a:r>
            <a:endParaRPr lang="zh-CN" altLang="en-US" dirty="0">
              <a:latin typeface="Times New Roman" panose="02020603050405020304" pitchFamily="18" charset="0"/>
            </a:endParaRPr>
          </a:p>
          <a:p>
            <a:pPr>
              <a:spcBef>
                <a:spcPct val="0"/>
              </a:spcBef>
            </a:pPr>
            <a:r>
              <a:rPr lang="zh-CN" altLang="en-US" dirty="0">
                <a:latin typeface="Times New Roman" panose="02020603050405020304" pitchFamily="18" charset="0"/>
              </a:rPr>
              <a:t>数据结构</a:t>
            </a:r>
            <a:endParaRPr lang="zh-CN" altLang="en-US" dirty="0">
              <a:latin typeface="Times New Roman" panose="02020603050405020304" pitchFamily="18" charset="0"/>
            </a:endParaRPr>
          </a:p>
        </p:txBody>
      </p:sp>
      <p:sp>
        <p:nvSpPr>
          <p:cNvPr id="63510" name="Line 26"/>
          <p:cNvSpPr/>
          <p:nvPr/>
        </p:nvSpPr>
        <p:spPr>
          <a:xfrm flipH="1">
            <a:off x="3635375" y="2852738"/>
            <a:ext cx="327025" cy="0"/>
          </a:xfrm>
          <a:prstGeom prst="line">
            <a:avLst/>
          </a:prstGeom>
          <a:ln w="19050" cap="flat" cmpd="sng">
            <a:solidFill>
              <a:srgbClr val="FF0066"/>
            </a:solidFill>
            <a:prstDash val="solid"/>
            <a:headEnd type="none" w="med" len="med"/>
            <a:tailEnd type="triangle" w="med" len="med"/>
          </a:ln>
        </p:spPr>
      </p:sp>
      <p:sp>
        <p:nvSpPr>
          <p:cNvPr id="63511" name="Line 27"/>
          <p:cNvSpPr/>
          <p:nvPr/>
        </p:nvSpPr>
        <p:spPr>
          <a:xfrm>
            <a:off x="2195513" y="3284538"/>
            <a:ext cx="0" cy="395287"/>
          </a:xfrm>
          <a:prstGeom prst="line">
            <a:avLst/>
          </a:prstGeom>
          <a:ln w="19050" cap="flat" cmpd="sng">
            <a:solidFill>
              <a:srgbClr val="FF0066"/>
            </a:solidFill>
            <a:prstDash val="solid"/>
            <a:headEnd type="none" w="med" len="med"/>
            <a:tailEnd type="triangle" w="med" len="med"/>
          </a:ln>
        </p:spPr>
      </p:sp>
      <p:sp>
        <p:nvSpPr>
          <p:cNvPr id="63512" name="Oval 28"/>
          <p:cNvSpPr/>
          <p:nvPr/>
        </p:nvSpPr>
        <p:spPr>
          <a:xfrm>
            <a:off x="250825" y="5805488"/>
            <a:ext cx="2089150" cy="936625"/>
          </a:xfrm>
          <a:prstGeom prst="ellipse">
            <a:avLst/>
          </a:prstGeom>
          <a:solidFill>
            <a:srgbClr val="CCFF66"/>
          </a:solidFill>
          <a:ln w="19050" cap="flat" cmpd="sng">
            <a:solidFill>
              <a:srgbClr val="FF0066"/>
            </a:solidFill>
            <a:prstDash val="solid"/>
            <a:headEnd type="none" w="med" len="med"/>
            <a:tailEnd type="none" w="med" len="med"/>
          </a:ln>
        </p:spPr>
        <p:txBody>
          <a:bodyPr wrap="none" anchor="ctr"/>
          <a:p>
            <a:pPr>
              <a:spcBef>
                <a:spcPct val="0"/>
              </a:spcBef>
            </a:pPr>
            <a:r>
              <a:rPr lang="zh-CN" altLang="en-US" dirty="0">
                <a:latin typeface="Times New Roman" panose="02020603050405020304" pitchFamily="18" charset="0"/>
              </a:rPr>
              <a:t>无法分配</a:t>
            </a:r>
            <a:endParaRPr lang="zh-CN" altLang="en-US" dirty="0">
              <a:latin typeface="Times New Roman" panose="02020603050405020304" pitchFamily="18" charset="0"/>
            </a:endParaRPr>
          </a:p>
          <a:p>
            <a:pPr>
              <a:spcBef>
                <a:spcPct val="0"/>
              </a:spcBef>
            </a:pPr>
            <a:r>
              <a:rPr lang="zh-CN" altLang="en-US" dirty="0">
                <a:latin typeface="Times New Roman" panose="02020603050405020304" pitchFamily="18" charset="0"/>
              </a:rPr>
              <a:t>返回</a:t>
            </a:r>
            <a:endParaRPr lang="zh-CN" altLang="en-US" dirty="0">
              <a:latin typeface="Times New Roman" panose="02020603050405020304" pitchFamily="18" charset="0"/>
            </a:endParaRPr>
          </a:p>
        </p:txBody>
      </p:sp>
      <p:sp>
        <p:nvSpPr>
          <p:cNvPr id="63513" name="Freeform 29"/>
          <p:cNvSpPr/>
          <p:nvPr/>
        </p:nvSpPr>
        <p:spPr>
          <a:xfrm>
            <a:off x="395288" y="2852738"/>
            <a:ext cx="288925" cy="3168650"/>
          </a:xfrm>
          <a:custGeom>
            <a:avLst/>
            <a:gdLst>
              <a:gd name="txL" fmla="*/ 0 w 144"/>
              <a:gd name="txT" fmla="*/ 0 h 1776"/>
              <a:gd name="txR" fmla="*/ 144 w 144"/>
              <a:gd name="txB" fmla="*/ 1776 h 1776"/>
            </a:gdLst>
            <a:ahLst/>
            <a:cxnLst>
              <a:cxn ang="0">
                <a:pos x="144" y="0"/>
              </a:cxn>
              <a:cxn ang="0">
                <a:pos x="0" y="0"/>
              </a:cxn>
              <a:cxn ang="0">
                <a:pos x="0" y="1776"/>
              </a:cxn>
            </a:cxnLst>
            <a:rect l="txL" t="txT" r="txR" b="txB"/>
            <a:pathLst>
              <a:path w="144" h="1776">
                <a:moveTo>
                  <a:pt x="144" y="0"/>
                </a:moveTo>
                <a:lnTo>
                  <a:pt x="0" y="0"/>
                </a:lnTo>
                <a:lnTo>
                  <a:pt x="0" y="1776"/>
                </a:lnTo>
              </a:path>
            </a:pathLst>
          </a:custGeom>
          <a:noFill/>
          <a:ln w="19050" cap="flat" cmpd="sng">
            <a:solidFill>
              <a:srgbClr val="FF0066"/>
            </a:solidFill>
            <a:prstDash val="solid"/>
            <a:round/>
            <a:headEnd type="none" w="med" len="med"/>
            <a:tailEnd type="triangle" w="med" len="med"/>
          </a:ln>
        </p:spPr>
        <p:txBody>
          <a:bodyPr/>
          <a:p>
            <a:endParaRPr lang="zh-CN" altLang="en-US" dirty="0">
              <a:latin typeface="Times New Roman" panose="02020603050405020304" pitchFamily="18" charset="0"/>
            </a:endParaRPr>
          </a:p>
        </p:txBody>
      </p:sp>
      <p:sp>
        <p:nvSpPr>
          <p:cNvPr id="63514" name="Freeform 30"/>
          <p:cNvSpPr/>
          <p:nvPr/>
        </p:nvSpPr>
        <p:spPr>
          <a:xfrm>
            <a:off x="2555875" y="3429000"/>
            <a:ext cx="3311525" cy="2447925"/>
          </a:xfrm>
          <a:custGeom>
            <a:avLst/>
            <a:gdLst>
              <a:gd name="txL" fmla="*/ 0 w 1632"/>
              <a:gd name="txT" fmla="*/ 0 h 1488"/>
              <a:gd name="txR" fmla="*/ 1632 w 1632"/>
              <a:gd name="txB" fmla="*/ 1488 h 1488"/>
            </a:gdLst>
            <a:ahLst/>
            <a:cxnLst>
              <a:cxn ang="0">
                <a:pos x="0" y="1344"/>
              </a:cxn>
              <a:cxn ang="0">
                <a:pos x="0" y="1488"/>
              </a:cxn>
              <a:cxn ang="0">
                <a:pos x="768" y="1488"/>
              </a:cxn>
              <a:cxn ang="0">
                <a:pos x="768" y="0"/>
              </a:cxn>
              <a:cxn ang="0">
                <a:pos x="1632" y="0"/>
              </a:cxn>
            </a:cxnLst>
            <a:rect l="txL" t="txT" r="txR" b="txB"/>
            <a:pathLst>
              <a:path w="1632" h="1488">
                <a:moveTo>
                  <a:pt x="0" y="1344"/>
                </a:moveTo>
                <a:lnTo>
                  <a:pt x="0" y="1488"/>
                </a:lnTo>
                <a:lnTo>
                  <a:pt x="768" y="1488"/>
                </a:lnTo>
                <a:lnTo>
                  <a:pt x="768" y="0"/>
                </a:lnTo>
                <a:lnTo>
                  <a:pt x="1632" y="0"/>
                </a:lnTo>
              </a:path>
            </a:pathLst>
          </a:custGeom>
          <a:noFill/>
          <a:ln w="19050" cap="flat" cmpd="sng">
            <a:solidFill>
              <a:srgbClr val="FF0066"/>
            </a:solidFill>
            <a:prstDash val="solid"/>
            <a:round/>
            <a:headEnd type="none" w="med" len="med"/>
            <a:tailEnd type="triangle" w="med" len="med"/>
          </a:ln>
        </p:spPr>
        <p:txBody>
          <a:bodyPr/>
          <a:p>
            <a:endParaRPr lang="zh-CN" altLang="en-US" dirty="0">
              <a:latin typeface="Times New Roman" panose="02020603050405020304" pitchFamily="18" charset="0"/>
            </a:endParaRPr>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5746" name="Rectangle 2"/>
          <p:cNvSpPr>
            <a:spLocks noGrp="1" noChangeArrowheads="1"/>
          </p:cNvSpPr>
          <p:nvPr>
            <p:ph type="title"/>
          </p:nvPr>
        </p:nvSpPr>
        <p:spPr>
          <a:xfrm>
            <a:off x="457200" y="325438"/>
            <a:ext cx="8229600" cy="8001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4400" b="1" i="0" u="sng" strike="noStrike" kern="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j-cs"/>
              </a:rPr>
              <a:t>4.3 </a:t>
            </a:r>
            <a:r>
              <a:rPr kumimoji="1" lang="zh-CN" altLang="en-US" sz="4400" b="1" i="0" u="sng" strike="noStrike" kern="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j-cs"/>
              </a:rPr>
              <a:t>连续分配方式</a:t>
            </a:r>
            <a:endParaRPr kumimoji="1" lang="zh-CN" altLang="en-US" sz="4400" b="1" i="0" u="sng" strike="noStrike" kern="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j-cs"/>
            </a:endParaRPr>
          </a:p>
        </p:txBody>
      </p:sp>
      <p:sp>
        <p:nvSpPr>
          <p:cNvPr id="415747" name="Rectangle 3"/>
          <p:cNvSpPr>
            <a:spLocks noGrp="1" noChangeArrowheads="1"/>
          </p:cNvSpPr>
          <p:nvPr>
            <p:ph idx="1"/>
          </p:nvPr>
        </p:nvSpPr>
        <p:spPr>
          <a:xfrm>
            <a:off x="457200" y="1196975"/>
            <a:ext cx="8229600" cy="4929188"/>
          </a:xfrm>
        </p:spPr>
        <p:txBody>
          <a:bodyPr vert="horz" wrap="square" lIns="91440" tIns="45720" rIns="91440" bIns="45720" numCol="1" anchor="t" anchorCtr="0" compatLnSpc="1"/>
          <a:lstStyle/>
          <a:p>
            <a:pPr marL="609600" marR="0" lvl="0" indent="-609600" algn="l" defTabSz="914400" rtl="0" eaLnBrk="0" fontAlgn="base" latinLnBrk="0" hangingPunct="0">
              <a:lnSpc>
                <a:spcPct val="100000"/>
              </a:lnSpc>
              <a:spcBef>
                <a:spcPct val="20000"/>
              </a:spcBef>
              <a:spcAft>
                <a:spcPct val="0"/>
              </a:spcAft>
              <a:buClrTx/>
              <a:buSzTx/>
              <a:buFontTx/>
              <a:buNone/>
              <a:defRPr/>
            </a:pPr>
            <a:r>
              <a:rPr kumimoji="1" lang="zh-CN" altLang="en-US" sz="3200" b="1" i="0" u="none" strike="noStrike" kern="0" cap="none" spc="0" normalizeH="0" baseline="0" noProof="0" smtClean="0">
                <a:ln>
                  <a:noFill/>
                </a:ln>
                <a:solidFill>
                  <a:srgbClr val="3333CC"/>
                </a:solidFill>
                <a:effectLst>
                  <a:outerShdw blurRad="38100" dist="38100" dir="2700000" algn="tl">
                    <a:srgbClr val="C0C0C0"/>
                  </a:outerShdw>
                </a:effectLst>
                <a:uLnTx/>
                <a:uFillTx/>
                <a:latin typeface="+mn-lt"/>
                <a:ea typeface="+mn-ea"/>
                <a:cs typeface="+mn-cs"/>
              </a:rPr>
              <a:t>四</a:t>
            </a:r>
            <a:r>
              <a:rPr kumimoji="1" lang="en-US" altLang="zh-CN" sz="3600" b="1" i="0" u="none" strike="noStrike" kern="0" cap="none" spc="0" normalizeH="0" baseline="0" noProof="0" smtClean="0">
                <a:ln>
                  <a:noFill/>
                </a:ln>
                <a:solidFill>
                  <a:srgbClr val="3333CC"/>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 </a:t>
            </a:r>
            <a:r>
              <a:rPr kumimoji="1" lang="zh-CN" altLang="en-US" sz="3600" b="1" i="0" u="none" strike="noStrike" kern="0" cap="none" spc="0" normalizeH="0" baseline="0" noProof="0" smtClean="0">
                <a:ln>
                  <a:noFill/>
                </a:ln>
                <a:solidFill>
                  <a:srgbClr val="3333CC"/>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伙伴系统（</a:t>
            </a:r>
            <a:r>
              <a:rPr kumimoji="1" lang="en-US" altLang="zh-CN" sz="3600" b="1" i="0" u="none" strike="noStrike" kern="0" cap="none" spc="0" normalizeH="0" baseline="0" noProof="0" smtClean="0">
                <a:ln>
                  <a:noFill/>
                </a:ln>
                <a:solidFill>
                  <a:srgbClr val="3333CC"/>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Buddy )</a:t>
            </a:r>
            <a:endParaRPr kumimoji="1" lang="en-US" altLang="zh-CN" sz="3600" b="1" i="0" u="none" strike="noStrike" kern="0" cap="none" spc="0" normalizeH="0" baseline="0" noProof="0" smtClean="0">
              <a:ln>
                <a:noFill/>
              </a:ln>
              <a:solidFill>
                <a:srgbClr val="3333CC"/>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a:p>
            <a:pPr marL="609600" marR="0" lvl="0" indent="-609600" algn="l" defTabSz="914400" rtl="0" eaLnBrk="0" fontAlgn="base" latinLnBrk="0" hangingPunct="0">
              <a:lnSpc>
                <a:spcPct val="100000"/>
              </a:lnSpc>
              <a:spcBef>
                <a:spcPct val="20000"/>
              </a:spcBef>
              <a:spcAft>
                <a:spcPct val="0"/>
              </a:spcAft>
              <a:buClrTx/>
              <a:buSzTx/>
              <a:buFontTx/>
              <a:buNone/>
              <a:defRPr/>
            </a:pPr>
            <a:r>
              <a:rPr kumimoji="1" lang="en-US" altLang="zh-CN" sz="3600" b="1" i="0" u="none" strike="noStrike" kern="0" cap="none" spc="0" normalizeH="0" baseline="0" noProof="0" smtClean="0">
                <a:ln>
                  <a:noFill/>
                </a:ln>
                <a:solidFill>
                  <a:schemeClr val="tx2"/>
                </a:solidFill>
                <a:effectLst/>
                <a:uLnTx/>
                <a:uFillTx/>
                <a:latin typeface="+mn-lt"/>
                <a:ea typeface="+mn-ea"/>
                <a:cs typeface="+mn-cs"/>
              </a:rPr>
              <a:t>1.</a:t>
            </a:r>
            <a:r>
              <a:rPr kumimoji="1" lang="zh-CN" altLang="en-US" sz="3600" b="1" i="0" u="none" strike="noStrike" kern="0" cap="none" spc="0" normalizeH="0" baseline="0" noProof="0" smtClean="0">
                <a:ln>
                  <a:noFill/>
                </a:ln>
                <a:solidFill>
                  <a:schemeClr val="tx2"/>
                </a:solidFill>
                <a:effectLst/>
                <a:uLnTx/>
                <a:uFillTx/>
                <a:latin typeface="+mn-lt"/>
                <a:ea typeface="+mn-ea"/>
                <a:cs typeface="+mn-cs"/>
              </a:rPr>
              <a:t>引入</a:t>
            </a:r>
            <a:endParaRPr kumimoji="1" lang="zh-CN" altLang="en-US" sz="3600" b="1" i="0" u="none" strike="noStrike" kern="0" cap="none" spc="0" normalizeH="0" baseline="0" noProof="0" smtClean="0">
              <a:ln>
                <a:noFill/>
              </a:ln>
              <a:solidFill>
                <a:schemeClr val="tx2"/>
              </a:solidFill>
              <a:effectLst/>
              <a:uLnTx/>
              <a:uFillTx/>
              <a:latin typeface="+mn-lt"/>
              <a:ea typeface="+mn-ea"/>
              <a:cs typeface="+mn-cs"/>
            </a:endParaRPr>
          </a:p>
          <a:p>
            <a:pPr marL="1371600" marR="0" lvl="2" indent="-457200" algn="l" defTabSz="914400" rtl="0" eaLnBrk="0" fontAlgn="base" latinLnBrk="0" hangingPunct="0">
              <a:lnSpc>
                <a:spcPct val="120000"/>
              </a:lnSpc>
              <a:spcBef>
                <a:spcPct val="20000"/>
              </a:spcBef>
              <a:spcAft>
                <a:spcPct val="0"/>
              </a:spcAft>
              <a:buClrTx/>
              <a:buSzTx/>
              <a:buFontTx/>
              <a:buChar char="•"/>
              <a:defRPr/>
            </a:pP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mn-ea"/>
              </a:rPr>
              <a:t>固定分区：</a:t>
            </a:r>
            <a:endPar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mn-ea"/>
            </a:endParaRPr>
          </a:p>
          <a:p>
            <a:pPr marL="1371600" marR="0" lvl="2" indent="-457200" algn="l" defTabSz="914400" rtl="0" eaLnBrk="0" fontAlgn="base" latinLnBrk="0" hangingPunct="0">
              <a:lnSpc>
                <a:spcPct val="120000"/>
              </a:lnSpc>
              <a:spcBef>
                <a:spcPct val="20000"/>
              </a:spcBef>
              <a:spcAft>
                <a:spcPct val="0"/>
              </a:spcAft>
              <a:buClrTx/>
              <a:buSzTx/>
              <a:buFontTx/>
              <a:buAutoNum type="circleNumDbPlain"/>
              <a:defRPr/>
            </a:pP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mn-ea"/>
              </a:rPr>
              <a:t>内部碎片；</a:t>
            </a:r>
            <a:endPar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mn-ea"/>
            </a:endParaRPr>
          </a:p>
          <a:p>
            <a:pPr marL="1371600" marR="0" lvl="2" indent="-457200" algn="l" defTabSz="914400" rtl="0" eaLnBrk="0" fontAlgn="base" latinLnBrk="0" hangingPunct="0">
              <a:lnSpc>
                <a:spcPct val="120000"/>
              </a:lnSpc>
              <a:spcBef>
                <a:spcPct val="20000"/>
              </a:spcBef>
              <a:spcAft>
                <a:spcPct val="0"/>
              </a:spcAft>
              <a:buClrTx/>
              <a:buSzTx/>
              <a:buFontTx/>
              <a:buAutoNum type="circleNumDbPlain"/>
              <a:defRPr/>
            </a:pP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mn-ea"/>
              </a:rPr>
              <a:t>限制了内存中作业的道数。</a:t>
            </a:r>
            <a:endPar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mn-ea"/>
            </a:endParaRPr>
          </a:p>
          <a:p>
            <a:pPr marL="1371600" marR="0" lvl="2" indent="-457200" algn="l" defTabSz="914400" rtl="0" eaLnBrk="0" fontAlgn="base" latinLnBrk="0" hangingPunct="0">
              <a:lnSpc>
                <a:spcPct val="120000"/>
              </a:lnSpc>
              <a:spcBef>
                <a:spcPct val="20000"/>
              </a:spcBef>
              <a:spcAft>
                <a:spcPct val="0"/>
              </a:spcAft>
              <a:buClrTx/>
              <a:buSzTx/>
              <a:buFontTx/>
              <a:buChar char="•"/>
              <a:defRPr/>
            </a:pP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mn-ea"/>
              </a:rPr>
              <a:t>动态分区：</a:t>
            </a:r>
            <a:endPar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mn-ea"/>
            </a:endParaRPr>
          </a:p>
          <a:p>
            <a:pPr marL="1371600" marR="0" lvl="2" indent="-457200" algn="l" defTabSz="914400" rtl="0" eaLnBrk="0" fontAlgn="base" latinLnBrk="0" hangingPunct="0">
              <a:lnSpc>
                <a:spcPct val="120000"/>
              </a:lnSpc>
              <a:spcBef>
                <a:spcPct val="20000"/>
              </a:spcBef>
              <a:spcAft>
                <a:spcPct val="0"/>
              </a:spcAft>
              <a:buClrTx/>
              <a:buSzTx/>
              <a:buFontTx/>
              <a:buAutoNum type="circleNumDbPlain"/>
              <a:defRPr/>
            </a:pPr>
            <a:r>
              <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mn-ea"/>
              </a:rPr>
              <a:t>算法发杂，系统开销大。</a:t>
            </a:r>
            <a:endParaRPr kumimoji="0" lang="zh-CN" altLang="en-US" sz="2400" b="1" i="0" u="none" strike="noStrike" kern="0" cap="none" spc="0" normalizeH="0" baseline="0" noProof="0" smtClean="0">
              <a:ln>
                <a:noFill/>
              </a:ln>
              <a:solidFill>
                <a:schemeClr val="tx1"/>
              </a:solidFill>
              <a:effectLst/>
              <a:uLnTx/>
              <a:uFillTx/>
              <a:latin typeface="Times New Roman" panose="02020603050405020304" pitchFamily="18" charset="0"/>
              <a:ea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15747">
                                            <p:txEl>
                                              <p:charRg st="21" end="27"/>
                                            </p:txEl>
                                          </p:spTgt>
                                        </p:tgtEl>
                                        <p:attrNameLst>
                                          <p:attrName>style.visibility</p:attrName>
                                        </p:attrNameLst>
                                      </p:cBhvr>
                                      <p:to>
                                        <p:strVal val="visible"/>
                                      </p:to>
                                    </p:set>
                                    <p:animEffect transition="in" filter="box(in)">
                                      <p:cBhvr>
                                        <p:cTn id="7" dur="500"/>
                                        <p:tgtEl>
                                          <p:spTgt spid="415747">
                                            <p:txEl>
                                              <p:charRg st="21" end="27"/>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15747">
                                            <p:txEl>
                                              <p:charRg st="27" end="33"/>
                                            </p:txEl>
                                          </p:spTgt>
                                        </p:tgtEl>
                                        <p:attrNameLst>
                                          <p:attrName>style.visibility</p:attrName>
                                        </p:attrNameLst>
                                      </p:cBhvr>
                                      <p:to>
                                        <p:strVal val="visible"/>
                                      </p:to>
                                    </p:set>
                                    <p:animEffect transition="in" filter="box(in)">
                                      <p:cBhvr>
                                        <p:cTn id="10" dur="500"/>
                                        <p:tgtEl>
                                          <p:spTgt spid="415747">
                                            <p:txEl>
                                              <p:charRg st="27" end="3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415747">
                                            <p:txEl>
                                              <p:charRg st="33" end="46"/>
                                            </p:txEl>
                                          </p:spTgt>
                                        </p:tgtEl>
                                        <p:attrNameLst>
                                          <p:attrName>style.visibility</p:attrName>
                                        </p:attrNameLst>
                                      </p:cBhvr>
                                      <p:to>
                                        <p:strVal val="visible"/>
                                      </p:to>
                                    </p:set>
                                    <p:animEffect transition="in" filter="box(in)">
                                      <p:cBhvr>
                                        <p:cTn id="13" dur="500"/>
                                        <p:tgtEl>
                                          <p:spTgt spid="415747">
                                            <p:txEl>
                                              <p:charRg st="33" end="4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415747">
                                            <p:txEl>
                                              <p:charRg st="46" end="52"/>
                                            </p:txEl>
                                          </p:spTgt>
                                        </p:tgtEl>
                                        <p:attrNameLst>
                                          <p:attrName>style.visibility</p:attrName>
                                        </p:attrNameLst>
                                      </p:cBhvr>
                                      <p:to>
                                        <p:strVal val="visible"/>
                                      </p:to>
                                    </p:set>
                                    <p:animEffect transition="in" filter="box(in)">
                                      <p:cBhvr>
                                        <p:cTn id="18" dur="500"/>
                                        <p:tgtEl>
                                          <p:spTgt spid="415747">
                                            <p:txEl>
                                              <p:charRg st="46" end="52"/>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415747">
                                            <p:txEl>
                                              <p:charRg st="52" end="64"/>
                                            </p:txEl>
                                          </p:spTgt>
                                        </p:tgtEl>
                                        <p:attrNameLst>
                                          <p:attrName>style.visibility</p:attrName>
                                        </p:attrNameLst>
                                      </p:cBhvr>
                                      <p:to>
                                        <p:strVal val="visible"/>
                                      </p:to>
                                    </p:set>
                                    <p:animEffect transition="in" filter="box(in)">
                                      <p:cBhvr>
                                        <p:cTn id="21" dur="500"/>
                                        <p:tgtEl>
                                          <p:spTgt spid="415747">
                                            <p:txEl>
                                              <p:charRg st="52" end="6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22" name="Text Box 2"/>
          <p:cNvSpPr txBox="1"/>
          <p:nvPr/>
        </p:nvSpPr>
        <p:spPr>
          <a:xfrm>
            <a:off x="611188" y="1125538"/>
            <a:ext cx="8137525" cy="1608137"/>
          </a:xfrm>
          <a:prstGeom prst="rect">
            <a:avLst/>
          </a:prstGeom>
          <a:noFill/>
          <a:ln w="9525">
            <a:noFill/>
          </a:ln>
        </p:spPr>
        <p:txBody>
          <a:bodyPr lIns="87273" tIns="43636" rIns="87273" bIns="43636">
            <a:spAutoFit/>
          </a:bodyPr>
          <a:p>
            <a:pPr marL="177800" indent="-177800" algn="just" defTabSz="873125"/>
            <a:r>
              <a:rPr lang="en-US" altLang="zh-CN" sz="2800" dirty="0">
                <a:solidFill>
                  <a:schemeClr val="tx2"/>
                </a:solidFill>
                <a:latin typeface="Times New Roman" panose="02020603050405020304" pitchFamily="18" charset="0"/>
              </a:rPr>
              <a:t>(2).</a:t>
            </a:r>
            <a:r>
              <a:rPr lang="zh-CN" altLang="en-US" sz="2800" dirty="0">
                <a:solidFill>
                  <a:schemeClr val="tx2"/>
                </a:solidFill>
                <a:latin typeface="Times New Roman" panose="02020603050405020304" pitchFamily="18" charset="0"/>
              </a:rPr>
              <a:t>指令和数据地址的三种表示方式</a:t>
            </a:r>
            <a:endParaRPr lang="zh-CN" altLang="en-US" sz="2800" dirty="0">
              <a:latin typeface="Times New Roman" panose="02020603050405020304" pitchFamily="18" charset="0"/>
            </a:endParaRPr>
          </a:p>
          <a:p>
            <a:pPr marL="541655" lvl="1" indent="-184150" algn="just" defTabSz="873125" eaLnBrk="1" hangingPunct="1">
              <a:buChar char="•"/>
            </a:pPr>
            <a:r>
              <a:rPr lang="zh-CN" altLang="en-US" dirty="0">
                <a:latin typeface="Times New Roman" panose="02020603050405020304" pitchFamily="18" charset="0"/>
              </a:rPr>
              <a:t>目标程序中：</a:t>
            </a:r>
            <a:endParaRPr lang="zh-CN" altLang="en-US" dirty="0">
              <a:solidFill>
                <a:srgbClr val="0033CC"/>
              </a:solidFill>
              <a:latin typeface="Times New Roman" panose="02020603050405020304" pitchFamily="18" charset="0"/>
            </a:endParaRPr>
          </a:p>
          <a:p>
            <a:pPr marL="541655" lvl="1" indent="-184150" algn="just" defTabSz="873125" eaLnBrk="1" hangingPunct="1"/>
            <a:r>
              <a:rPr lang="zh-CN" altLang="en-US" dirty="0">
                <a:latin typeface="Times New Roman" panose="02020603050405020304" pitchFamily="18" charset="0"/>
              </a:rPr>
              <a:t>   </a:t>
            </a:r>
            <a:endParaRPr lang="en-US" altLang="zh-CN" dirty="0">
              <a:latin typeface="Times New Roman" panose="02020603050405020304" pitchFamily="18" charset="0"/>
            </a:endParaRPr>
          </a:p>
        </p:txBody>
      </p:sp>
      <p:sp>
        <p:nvSpPr>
          <p:cNvPr id="389123" name="Text Box 3"/>
          <p:cNvSpPr txBox="1">
            <a:spLocks noChangeArrowheads="1"/>
          </p:cNvSpPr>
          <p:nvPr/>
        </p:nvSpPr>
        <p:spPr bwMode="auto">
          <a:xfrm>
            <a:off x="611188" y="404813"/>
            <a:ext cx="7931150" cy="635000"/>
          </a:xfrm>
          <a:prstGeom prst="rect">
            <a:avLst/>
          </a:prstGeom>
          <a:noFill/>
          <a:ln w="9525">
            <a:noFill/>
            <a:miter lim="800000"/>
          </a:ln>
          <a:effectLst/>
        </p:spPr>
        <p:txBody>
          <a:bodyPr lIns="87273" tIns="43636" rIns="87273" bIns="43636">
            <a:spAutoFit/>
          </a:bodyPr>
          <a:lstStyle/>
          <a:p>
            <a:pPr marR="0" algn="just" defTabSz="873125">
              <a:buClrTx/>
              <a:buSzTx/>
              <a:buFontTx/>
              <a:buNone/>
              <a:defRPr/>
            </a:pPr>
            <a:r>
              <a:rPr kumimoji="1" lang="en-US" altLang="zh-CN" sz="3600" kern="1200" cap="none" spc="0" normalizeH="0" baseline="0" noProof="0" smtClean="0">
                <a:solidFill>
                  <a:srgbClr val="3333CC"/>
                </a:solidFill>
                <a:effectLst>
                  <a:outerShdw blurRad="38100" dist="38100" dir="2700000" algn="tl">
                    <a:srgbClr val="C0C0C0"/>
                  </a:outerShdw>
                </a:effectLst>
                <a:latin typeface="Times New Roman" panose="02020603050405020304" pitchFamily="18" charset="0"/>
                <a:ea typeface="仿宋_GB2312" pitchFamily="49" charset="-122"/>
                <a:cs typeface="+mn-cs"/>
              </a:rPr>
              <a:t>2.</a:t>
            </a:r>
            <a:r>
              <a:rPr kumimoji="1" lang="zh-CN" altLang="en-US" sz="3600" kern="1200" cap="none" spc="0" normalizeH="0" baseline="0" noProof="0" smtClean="0">
                <a:solidFill>
                  <a:srgbClr val="3333CC"/>
                </a:solidFill>
                <a:effectLst>
                  <a:outerShdw blurRad="38100" dist="38100" dir="2700000" algn="tl">
                    <a:srgbClr val="C0C0C0"/>
                  </a:outerShdw>
                </a:effectLst>
                <a:latin typeface="Times New Roman" panose="02020603050405020304" pitchFamily="18" charset="0"/>
                <a:ea typeface="仿宋_GB2312" pitchFamily="49" charset="-122"/>
                <a:cs typeface="+mn-cs"/>
              </a:rPr>
              <a:t>地址映射</a:t>
            </a:r>
            <a:endParaRPr kumimoji="1" lang="zh-CN" altLang="en-US" sz="3600" kern="1200" cap="none" spc="0" normalizeH="0" baseline="0" noProof="0" smtClean="0">
              <a:solidFill>
                <a:srgbClr val="3333CC"/>
              </a:solidFill>
              <a:effectLst>
                <a:outerShdw blurRad="38100" dist="38100" dir="2700000" algn="tl">
                  <a:srgbClr val="C0C0C0"/>
                </a:outerShdw>
              </a:effectLst>
              <a:latin typeface="Times New Roman" panose="02020603050405020304" pitchFamily="18" charset="0"/>
              <a:ea typeface="仿宋_GB2312" pitchFamily="49" charset="-122"/>
              <a:cs typeface="+mn-cs"/>
            </a:endParaRPr>
          </a:p>
        </p:txBody>
      </p:sp>
      <p:grpSp>
        <p:nvGrpSpPr>
          <p:cNvPr id="2" name="Group 4"/>
          <p:cNvGrpSpPr/>
          <p:nvPr/>
        </p:nvGrpSpPr>
        <p:grpSpPr>
          <a:xfrm>
            <a:off x="684213" y="2565400"/>
            <a:ext cx="3143250" cy="1081088"/>
            <a:chOff x="900" y="1706"/>
            <a:chExt cx="1980" cy="681"/>
          </a:xfrm>
        </p:grpSpPr>
        <p:grpSp>
          <p:nvGrpSpPr>
            <p:cNvPr id="11286" name="Group 5"/>
            <p:cNvGrpSpPr/>
            <p:nvPr/>
          </p:nvGrpSpPr>
          <p:grpSpPr>
            <a:xfrm>
              <a:off x="900" y="1843"/>
              <a:ext cx="680" cy="544"/>
              <a:chOff x="606" y="1933"/>
              <a:chExt cx="680" cy="544"/>
            </a:xfrm>
          </p:grpSpPr>
          <p:sp>
            <p:nvSpPr>
              <p:cNvPr id="389126" name="Oval 6"/>
              <p:cNvSpPr>
                <a:spLocks noChangeArrowheads="1"/>
              </p:cNvSpPr>
              <p:nvPr/>
            </p:nvSpPr>
            <p:spPr bwMode="auto">
              <a:xfrm>
                <a:off x="612" y="1933"/>
                <a:ext cx="635" cy="544"/>
              </a:xfrm>
              <a:prstGeom prst="ellipse">
                <a:avLst/>
              </a:prstGeom>
              <a:solidFill>
                <a:schemeClr val="hlink"/>
              </a:solidFill>
              <a:ln w="15875" algn="ctr">
                <a:noFill/>
                <a:round/>
              </a:ln>
              <a:effectLst>
                <a:outerShdw dist="17961" dir="2700000" algn="ctr" rotWithShape="0">
                  <a:schemeClr val="hlink">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9127" name="Text Box 7"/>
              <p:cNvSpPr txBox="1">
                <a:spLocks noChangeArrowheads="1"/>
              </p:cNvSpPr>
              <p:nvPr/>
            </p:nvSpPr>
            <p:spPr bwMode="auto">
              <a:xfrm>
                <a:off x="606" y="2075"/>
                <a:ext cx="680" cy="231"/>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0" lang="zh-CN" altLang="en-US" sz="1800" kern="1200" cap="none" spc="0" normalizeH="0" baseline="0" noProof="0" smtClean="0">
                    <a:latin typeface="Arial" panose="020B0604020202020204" pitchFamily="34" charset="0"/>
                    <a:ea typeface="宋体" panose="02010600030101010101" pitchFamily="2" charset="-122"/>
                    <a:cs typeface="+mn-cs"/>
                  </a:rPr>
                  <a:t>源程序</a:t>
                </a:r>
                <a:endParaRPr kumimoji="0" lang="zh-CN" altLang="en-US" sz="1800" kern="1200" cap="none" spc="0" normalizeH="0" baseline="0" noProof="0" smtClean="0">
                  <a:latin typeface="Arial" panose="020B0604020202020204" pitchFamily="34" charset="0"/>
                  <a:ea typeface="宋体" panose="02010600030101010101" pitchFamily="2" charset="-122"/>
                  <a:cs typeface="+mn-cs"/>
                </a:endParaRPr>
              </a:p>
            </p:txBody>
          </p:sp>
        </p:grpSp>
        <p:grpSp>
          <p:nvGrpSpPr>
            <p:cNvPr id="11287" name="Group 8"/>
            <p:cNvGrpSpPr/>
            <p:nvPr/>
          </p:nvGrpSpPr>
          <p:grpSpPr>
            <a:xfrm>
              <a:off x="1541" y="1706"/>
              <a:ext cx="1339" cy="675"/>
              <a:chOff x="1247" y="1803"/>
              <a:chExt cx="1339" cy="675"/>
            </a:xfrm>
          </p:grpSpPr>
          <p:grpSp>
            <p:nvGrpSpPr>
              <p:cNvPr id="11288" name="Group 9"/>
              <p:cNvGrpSpPr/>
              <p:nvPr/>
            </p:nvGrpSpPr>
            <p:grpSpPr>
              <a:xfrm>
                <a:off x="1906" y="1934"/>
                <a:ext cx="680" cy="544"/>
                <a:chOff x="3135" y="1752"/>
                <a:chExt cx="680" cy="544"/>
              </a:xfrm>
            </p:grpSpPr>
            <p:sp>
              <p:nvSpPr>
                <p:cNvPr id="389130" name="Oval 10"/>
                <p:cNvSpPr>
                  <a:spLocks noChangeArrowheads="1"/>
                </p:cNvSpPr>
                <p:nvPr/>
              </p:nvSpPr>
              <p:spPr bwMode="auto">
                <a:xfrm>
                  <a:off x="3153" y="1752"/>
                  <a:ext cx="635" cy="544"/>
                </a:xfrm>
                <a:prstGeom prst="ellipse">
                  <a:avLst/>
                </a:prstGeom>
                <a:solidFill>
                  <a:schemeClr val="hlink"/>
                </a:solidFill>
                <a:ln w="15875" algn="ctr">
                  <a:noFill/>
                  <a:round/>
                </a:ln>
                <a:effectLst>
                  <a:outerShdw dist="17961" dir="2700000" algn="ctr" rotWithShape="0">
                    <a:schemeClr val="hlink">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9131" name="Text Box 11"/>
                <p:cNvSpPr txBox="1">
                  <a:spLocks noChangeArrowheads="1"/>
                </p:cNvSpPr>
                <p:nvPr/>
              </p:nvSpPr>
              <p:spPr bwMode="auto">
                <a:xfrm>
                  <a:off x="3135" y="1815"/>
                  <a:ext cx="680" cy="404"/>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spcBef>
                      <a:spcPct val="0"/>
                    </a:spcBef>
                    <a:buClr>
                      <a:schemeClr val="tx1"/>
                    </a:buClr>
                    <a:buSzTx/>
                    <a:buFontTx/>
                    <a:buNone/>
                    <a:defRPr/>
                  </a:pPr>
                  <a:r>
                    <a:rPr kumimoji="0" lang="zh-CN" altLang="en-US" sz="1800" kern="1200" cap="none" spc="0" normalizeH="0" baseline="0" noProof="0" smtClean="0">
                      <a:latin typeface="Arial" panose="020B0604020202020204" pitchFamily="34" charset="0"/>
                      <a:ea typeface="宋体" panose="02010600030101010101" pitchFamily="2" charset="-122"/>
                      <a:cs typeface="+mn-cs"/>
                    </a:rPr>
                    <a:t>目标</a:t>
                  </a:r>
                  <a:endParaRPr kumimoji="0" lang="zh-CN" altLang="en-US" sz="1800" kern="1200" cap="none" spc="0" normalizeH="0" baseline="0" noProof="0" smtClean="0">
                    <a:latin typeface="Arial" panose="020B0604020202020204" pitchFamily="34" charset="0"/>
                    <a:ea typeface="宋体" panose="02010600030101010101" pitchFamily="2" charset="-122"/>
                    <a:cs typeface="+mn-cs"/>
                  </a:endParaRPr>
                </a:p>
                <a:p>
                  <a:pPr marR="0" defTabSz="914400">
                    <a:spcBef>
                      <a:spcPct val="0"/>
                    </a:spcBef>
                    <a:buClr>
                      <a:schemeClr val="tx1"/>
                    </a:buClr>
                    <a:buSzTx/>
                    <a:buFontTx/>
                    <a:buNone/>
                    <a:defRPr/>
                  </a:pPr>
                  <a:r>
                    <a:rPr kumimoji="0" lang="zh-CN" altLang="en-US" sz="1800" kern="1200" cap="none" spc="0" normalizeH="0" baseline="0" noProof="0" smtClean="0">
                      <a:latin typeface="Arial" panose="020B0604020202020204" pitchFamily="34" charset="0"/>
                      <a:ea typeface="宋体" panose="02010600030101010101" pitchFamily="2" charset="-122"/>
                      <a:cs typeface="+mn-cs"/>
                    </a:rPr>
                    <a:t>模块</a:t>
                  </a:r>
                  <a:endParaRPr kumimoji="0" lang="zh-CN" altLang="en-US" sz="1800" kern="1200" cap="none" spc="0" normalizeH="0" baseline="0" noProof="0" smtClean="0">
                    <a:latin typeface="Arial" panose="020B0604020202020204" pitchFamily="34" charset="0"/>
                    <a:ea typeface="宋体" panose="02010600030101010101" pitchFamily="2" charset="-122"/>
                    <a:cs typeface="+mn-cs"/>
                  </a:endParaRPr>
                </a:p>
              </p:txBody>
            </p:sp>
          </p:grpSp>
          <p:sp>
            <p:nvSpPr>
              <p:cNvPr id="389132" name="Line 12"/>
              <p:cNvSpPr>
                <a:spLocks noChangeShapeType="1"/>
              </p:cNvSpPr>
              <p:nvPr/>
            </p:nvSpPr>
            <p:spPr bwMode="auto">
              <a:xfrm>
                <a:off x="1247" y="2205"/>
                <a:ext cx="680" cy="0"/>
              </a:xfrm>
              <a:prstGeom prst="line">
                <a:avLst/>
              </a:prstGeom>
              <a:noFill/>
              <a:ln w="15875">
                <a:solidFill>
                  <a:schemeClr val="tx1"/>
                </a:solidFill>
                <a:round/>
                <a:tailEnd type="triangle" w="med" len="med"/>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9133" name="Text Box 13"/>
              <p:cNvSpPr txBox="1">
                <a:spLocks noChangeArrowheads="1"/>
              </p:cNvSpPr>
              <p:nvPr/>
            </p:nvSpPr>
            <p:spPr bwMode="auto">
              <a:xfrm>
                <a:off x="1280" y="1803"/>
                <a:ext cx="589" cy="404"/>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0" lang="zh-CN" altLang="en-US" sz="1800" kern="1200" cap="none" spc="0" normalizeH="0" baseline="0" noProof="0" smtClean="0">
                    <a:latin typeface="Arial" panose="020B0604020202020204" pitchFamily="34" charset="0"/>
                    <a:ea typeface="宋体" panose="02010600030101010101" pitchFamily="2" charset="-122"/>
                    <a:cs typeface="+mn-cs"/>
                  </a:rPr>
                  <a:t>编译或汇编</a:t>
                </a:r>
                <a:endParaRPr kumimoji="0" lang="zh-CN" altLang="en-US" sz="1800" kern="1200" cap="none" spc="0" normalizeH="0" baseline="0" noProof="0" smtClean="0">
                  <a:latin typeface="Arial" panose="020B0604020202020204" pitchFamily="34" charset="0"/>
                  <a:ea typeface="宋体" panose="02010600030101010101" pitchFamily="2" charset="-122"/>
                  <a:cs typeface="+mn-cs"/>
                </a:endParaRPr>
              </a:p>
            </p:txBody>
          </p:sp>
        </p:grpSp>
      </p:grpSp>
      <p:sp>
        <p:nvSpPr>
          <p:cNvPr id="389134" name="Text Box 14"/>
          <p:cNvSpPr txBox="1">
            <a:spLocks noChangeArrowheads="1"/>
          </p:cNvSpPr>
          <p:nvPr/>
        </p:nvSpPr>
        <p:spPr bwMode="auto">
          <a:xfrm>
            <a:off x="0" y="4292600"/>
            <a:ext cx="9251950" cy="2009775"/>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algn="l" defTabSz="914400">
              <a:buClr>
                <a:schemeClr val="tx1"/>
              </a:buClr>
              <a:buSzTx/>
              <a:buFontTx/>
              <a:buNone/>
              <a:defRPr/>
            </a:pPr>
            <a:r>
              <a:rPr kumimoji="0" lang="zh-CN" altLang="en-US" kern="1200" cap="none" spc="0" normalizeH="0" baseline="0" noProof="0" smtClean="0">
                <a:latin typeface="Arial" panose="020B0604020202020204" pitchFamily="34" charset="0"/>
                <a:ea typeface="宋体" panose="02010600030101010101" pitchFamily="2" charset="-122"/>
                <a:cs typeface="+mn-cs"/>
              </a:rPr>
              <a:t>编译或汇编：</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a:p>
            <a:pPr marR="0" algn="l" defTabSz="914400">
              <a:buClr>
                <a:schemeClr val="tx1"/>
              </a:buClr>
              <a:buSzTx/>
              <a:buFontTx/>
              <a:buNone/>
              <a:defRPr/>
            </a:pPr>
            <a:r>
              <a:rPr kumimoji="0" lang="zh-CN" altLang="en-US" kern="1200" cap="none" spc="0" normalizeH="0" baseline="0" noProof="0" smtClean="0">
                <a:latin typeface="Arial" panose="020B0604020202020204" pitchFamily="34" charset="0"/>
                <a:ea typeface="宋体" panose="02010600030101010101" pitchFamily="2" charset="-122"/>
                <a:cs typeface="+mn-cs"/>
              </a:rPr>
              <a:t>    </a:t>
            </a:r>
            <a:r>
              <a:rPr kumimoji="0" lang="en-US" altLang="zh-CN" kern="1200" cap="none" spc="0" normalizeH="0" baseline="0" noProof="0" smtClean="0">
                <a:latin typeface="Arial" panose="020B0604020202020204" pitchFamily="34" charset="0"/>
                <a:ea typeface="宋体" panose="02010600030101010101" pitchFamily="2" charset="-122"/>
                <a:cs typeface="+mn-cs"/>
              </a:rPr>
              <a:t>(1)</a:t>
            </a:r>
            <a:r>
              <a:rPr kumimoji="0" lang="zh-CN" altLang="en-US" kern="1200" cap="none" spc="0" normalizeH="0" baseline="0" noProof="0" smtClean="0">
                <a:latin typeface="Arial" panose="020B0604020202020204" pitchFamily="34" charset="0"/>
                <a:ea typeface="宋体" panose="02010600030101010101" pitchFamily="2" charset="-122"/>
                <a:cs typeface="+mn-cs"/>
              </a:rPr>
              <a:t>将高级语言或汇编语言语句转换成二进制的机器指令；</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a:p>
            <a:pPr marR="0" algn="l" defTabSz="914400">
              <a:buClr>
                <a:schemeClr val="tx1"/>
              </a:buClr>
              <a:buSzTx/>
              <a:buFontTx/>
              <a:buNone/>
              <a:defRPr/>
            </a:pPr>
            <a:r>
              <a:rPr kumimoji="0" lang="zh-CN" altLang="en-US" sz="2000" kern="1200" cap="none" spc="0" normalizeH="0" baseline="0" noProof="0" smtClean="0">
                <a:latin typeface="Arial" panose="020B0604020202020204" pitchFamily="34" charset="0"/>
                <a:ea typeface="宋体" panose="02010600030101010101" pitchFamily="2" charset="-122"/>
                <a:cs typeface="+mn-cs"/>
              </a:rPr>
              <a:t>    </a:t>
            </a:r>
            <a:r>
              <a:rPr kumimoji="0" lang="en-US" altLang="zh-CN" sz="2000" kern="1200" cap="none" spc="0" normalizeH="0" baseline="0" noProof="0" smtClean="0">
                <a:latin typeface="Arial" panose="020B0604020202020204" pitchFamily="34" charset="0"/>
                <a:ea typeface="宋体" panose="02010600030101010101" pitchFamily="2" charset="-122"/>
                <a:cs typeface="+mn-cs"/>
              </a:rPr>
              <a:t>(2)</a:t>
            </a:r>
            <a:r>
              <a:rPr kumimoji="0" lang="zh-CN" altLang="en-US" sz="2000" kern="1200" cap="none" spc="0" normalizeH="0" baseline="0" noProof="0" smtClean="0">
                <a:latin typeface="Arial" panose="020B0604020202020204" pitchFamily="34" charset="0"/>
                <a:ea typeface="宋体" panose="02010600030101010101" pitchFamily="2" charset="-122"/>
                <a:cs typeface="+mn-cs"/>
              </a:rPr>
              <a:t>将符号名地址转换成二进制的相对地址（相对于目标模块起始地址的偏移）</a:t>
            </a:r>
            <a:endParaRPr kumimoji="0" lang="zh-CN" altLang="en-US" sz="2000" kern="1200" cap="none" spc="0" normalizeH="0" baseline="0" noProof="0" smtClean="0">
              <a:latin typeface="Arial" panose="020B0604020202020204" pitchFamily="34" charset="0"/>
              <a:ea typeface="宋体" panose="02010600030101010101" pitchFamily="2" charset="-122"/>
              <a:cs typeface="+mn-cs"/>
            </a:endParaRPr>
          </a:p>
          <a:p>
            <a:pPr marR="0" algn="l" defTabSz="914400">
              <a:buClr>
                <a:schemeClr val="tx1"/>
              </a:buClr>
              <a:buSzTx/>
              <a:buFontTx/>
              <a:buNone/>
              <a:defRPr/>
            </a:pPr>
            <a:r>
              <a:rPr kumimoji="0" lang="zh-CN" altLang="en-US" kern="1200" cap="none" spc="0" normalizeH="0" baseline="0" noProof="0" smtClean="0">
                <a:latin typeface="Arial" panose="020B0604020202020204" pitchFamily="34" charset="0"/>
                <a:ea typeface="宋体" panose="02010600030101010101" pitchFamily="2" charset="-122"/>
                <a:cs typeface="+mn-cs"/>
              </a:rPr>
              <a:t>    但来自其他目标模块的外部符号名仍无法转换成相对地址。</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grpSp>
        <p:nvGrpSpPr>
          <p:cNvPr id="6" name="Group 15"/>
          <p:cNvGrpSpPr/>
          <p:nvPr/>
        </p:nvGrpSpPr>
        <p:grpSpPr>
          <a:xfrm>
            <a:off x="7596188" y="3933825"/>
            <a:ext cx="1296987" cy="1223963"/>
            <a:chOff x="4195" y="2251"/>
            <a:chExt cx="817" cy="589"/>
          </a:xfrm>
        </p:grpSpPr>
        <p:sp>
          <p:nvSpPr>
            <p:cNvPr id="389136" name="AutoShape 16"/>
            <p:cNvSpPr>
              <a:spLocks noChangeArrowheads="1"/>
            </p:cNvSpPr>
            <p:nvPr/>
          </p:nvSpPr>
          <p:spPr bwMode="auto">
            <a:xfrm>
              <a:off x="4241" y="2251"/>
              <a:ext cx="726" cy="589"/>
            </a:xfrm>
            <a:prstGeom prst="cloudCallout">
              <a:avLst>
                <a:gd name="adj1" fmla="val -43750"/>
                <a:gd name="adj2" fmla="val 70000"/>
              </a:avLst>
            </a:prstGeom>
            <a:solidFill>
              <a:schemeClr val="bg1"/>
            </a:solidFill>
            <a:ln w="15875">
              <a:solidFill>
                <a:srgbClr val="808080"/>
              </a:solidFill>
              <a:round/>
            </a:ln>
            <a:effectLst>
              <a:outerShdw dist="17961" dir="2700000" algn="ctr" rotWithShape="0">
                <a:srgbClr val="808080">
                  <a:gamma/>
                  <a:shade val="60000"/>
                  <a:invGamma/>
                  <a:alpha val="50000"/>
                </a:srgbClr>
              </a:outerShdw>
            </a:effectLst>
          </p:spPr>
          <p:txBody>
            <a:bodyPr anchor="ctr"/>
            <a:lstStyle/>
            <a:p>
              <a:pPr marL="0" marR="0" lvl="0" indent="0" algn="ctr" defTabSz="914400" rtl="0" eaLnBrk="1" fontAlgn="base" latinLnBrk="0" hangingPunct="1">
                <a:lnSpc>
                  <a:spcPct val="100000"/>
                </a:lnSpc>
                <a:spcBef>
                  <a:spcPct val="50000"/>
                </a:spcBef>
                <a:spcAft>
                  <a:spcPct val="0"/>
                </a:spcAft>
                <a:buClr>
                  <a:schemeClr val="tx1"/>
                </a:buClr>
                <a:buSzTx/>
                <a:buFontTx/>
                <a:buNone/>
                <a:defRPr/>
              </a:pPr>
              <a:endParaRPr kumimoji="0" lang="zh-CN" altLang="en-US" sz="1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9137" name="Text Box 17"/>
            <p:cNvSpPr txBox="1">
              <a:spLocks noChangeArrowheads="1"/>
            </p:cNvSpPr>
            <p:nvPr/>
          </p:nvSpPr>
          <p:spPr bwMode="auto">
            <a:xfrm>
              <a:off x="4195" y="2429"/>
              <a:ext cx="817" cy="176"/>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0" lang="zh-CN" altLang="en-US" sz="1800" kern="1200" cap="none" spc="0" normalizeH="0" baseline="0" noProof="0" smtClean="0">
                  <a:latin typeface="Arial" panose="020B0604020202020204" pitchFamily="34" charset="0"/>
                  <a:ea typeface="宋体" panose="02010600030101010101" pitchFamily="2" charset="-122"/>
                  <a:cs typeface="+mn-cs"/>
                </a:rPr>
                <a:t>通常为</a:t>
              </a:r>
              <a:r>
                <a:rPr kumimoji="0" lang="en-US" altLang="zh-CN" sz="1800" kern="1200" cap="none" spc="0" normalizeH="0" baseline="0" noProof="0" smtClean="0">
                  <a:latin typeface="Arial" panose="020B0604020202020204" pitchFamily="34" charset="0"/>
                  <a:ea typeface="宋体" panose="02010600030101010101" pitchFamily="2" charset="-122"/>
                  <a:cs typeface="+mn-cs"/>
                </a:rPr>
                <a:t>0</a:t>
              </a:r>
              <a:endParaRPr kumimoji="0" lang="en-US" altLang="zh-CN" sz="1800" kern="1200" cap="none" spc="0" normalizeH="0" baseline="0" noProof="0" smtClean="0">
                <a:latin typeface="Arial" panose="020B0604020202020204" pitchFamily="34" charset="0"/>
                <a:ea typeface="宋体" panose="02010600030101010101" pitchFamily="2" charset="-122"/>
                <a:cs typeface="+mn-cs"/>
              </a:endParaRPr>
            </a:p>
          </p:txBody>
        </p:sp>
      </p:grpSp>
      <p:sp>
        <p:nvSpPr>
          <p:cNvPr id="389138" name="Text Box 18"/>
          <p:cNvSpPr txBox="1">
            <a:spLocks noChangeArrowheads="1"/>
          </p:cNvSpPr>
          <p:nvPr/>
        </p:nvSpPr>
        <p:spPr bwMode="auto">
          <a:xfrm>
            <a:off x="7019925" y="2190750"/>
            <a:ext cx="830263" cy="2871788"/>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p>
            <a:pPr>
              <a:spcBef>
                <a:spcPct val="0"/>
              </a:spcBef>
              <a:buClr>
                <a:schemeClr val="tx1"/>
              </a:buClr>
            </a:pPr>
            <a:r>
              <a:rPr lang="en-US" altLang="zh-CN" sz="1800" dirty="0">
                <a:solidFill>
                  <a:srgbClr val="FF00FF"/>
                </a:solidFill>
                <a:latin typeface="Arial" panose="020B0604020202020204" pitchFamily="34" charset="0"/>
              </a:rPr>
              <a:t>0</a:t>
            </a:r>
            <a:endParaRPr lang="en-US" altLang="zh-CN" sz="1800" dirty="0">
              <a:solidFill>
                <a:srgbClr val="FF00FF"/>
              </a:solidFill>
              <a:latin typeface="Arial" panose="020B0604020202020204" pitchFamily="34" charset="0"/>
            </a:endParaRPr>
          </a:p>
          <a:p>
            <a:pPr>
              <a:spcBef>
                <a:spcPct val="0"/>
              </a:spcBef>
              <a:buClr>
                <a:schemeClr val="tx1"/>
              </a:buClr>
            </a:pPr>
            <a:r>
              <a:rPr lang="en-US" altLang="zh-CN" sz="1800" dirty="0">
                <a:solidFill>
                  <a:srgbClr val="FF00FF"/>
                </a:solidFill>
                <a:latin typeface="Arial" panose="020B0604020202020204" pitchFamily="34" charset="0"/>
              </a:rPr>
              <a:t>1</a:t>
            </a:r>
            <a:endParaRPr lang="en-US" altLang="zh-CN" sz="1800" dirty="0">
              <a:solidFill>
                <a:srgbClr val="FF00FF"/>
              </a:solidFill>
              <a:latin typeface="Arial" panose="020B0604020202020204" pitchFamily="34" charset="0"/>
            </a:endParaRPr>
          </a:p>
          <a:p>
            <a:pPr>
              <a:spcBef>
                <a:spcPct val="0"/>
              </a:spcBef>
              <a:buClr>
                <a:schemeClr val="tx1"/>
              </a:buClr>
            </a:pPr>
            <a:r>
              <a:rPr lang="en-US" altLang="zh-CN" sz="1800" dirty="0">
                <a:solidFill>
                  <a:srgbClr val="FF00FF"/>
                </a:solidFill>
                <a:latin typeface="Arial" panose="020B0604020202020204" pitchFamily="34" charset="0"/>
              </a:rPr>
              <a:t>2</a:t>
            </a:r>
            <a:endParaRPr lang="en-US" altLang="zh-CN" sz="1800" dirty="0">
              <a:solidFill>
                <a:srgbClr val="FF00FF"/>
              </a:solidFill>
              <a:latin typeface="Arial" panose="020B0604020202020204" pitchFamily="34" charset="0"/>
            </a:endParaRPr>
          </a:p>
          <a:p>
            <a:pPr>
              <a:lnSpc>
                <a:spcPct val="35000"/>
              </a:lnSpc>
              <a:spcBef>
                <a:spcPct val="0"/>
              </a:spcBef>
              <a:buClr>
                <a:schemeClr val="tx1"/>
              </a:buClr>
            </a:pPr>
            <a:r>
              <a:rPr lang="en-US" altLang="zh-CN" sz="1800" dirty="0">
                <a:solidFill>
                  <a:srgbClr val="FF00FF"/>
                </a:solidFill>
                <a:latin typeface="Arial" panose="020B0604020202020204" pitchFamily="34" charset="0"/>
              </a:rPr>
              <a:t>.</a:t>
            </a:r>
            <a:endParaRPr lang="en-US" altLang="zh-CN" sz="1800" dirty="0">
              <a:solidFill>
                <a:srgbClr val="FF00FF"/>
              </a:solidFill>
              <a:latin typeface="Arial" panose="020B0604020202020204" pitchFamily="34" charset="0"/>
            </a:endParaRPr>
          </a:p>
          <a:p>
            <a:pPr>
              <a:lnSpc>
                <a:spcPct val="35000"/>
              </a:lnSpc>
              <a:spcBef>
                <a:spcPct val="0"/>
              </a:spcBef>
              <a:buClr>
                <a:schemeClr val="tx1"/>
              </a:buClr>
            </a:pPr>
            <a:r>
              <a:rPr lang="en-US" altLang="zh-CN" sz="1800" dirty="0">
                <a:solidFill>
                  <a:srgbClr val="FF00FF"/>
                </a:solidFill>
                <a:latin typeface="Arial" panose="020B0604020202020204" pitchFamily="34" charset="0"/>
              </a:rPr>
              <a:t>.</a:t>
            </a:r>
            <a:endParaRPr lang="en-US" altLang="zh-CN" sz="1800" dirty="0">
              <a:solidFill>
                <a:srgbClr val="FF00FF"/>
              </a:solidFill>
              <a:latin typeface="Arial" panose="020B0604020202020204" pitchFamily="34" charset="0"/>
            </a:endParaRPr>
          </a:p>
          <a:p>
            <a:pPr>
              <a:lnSpc>
                <a:spcPct val="35000"/>
              </a:lnSpc>
              <a:spcBef>
                <a:spcPct val="0"/>
              </a:spcBef>
              <a:buClr>
                <a:schemeClr val="tx1"/>
              </a:buClr>
            </a:pPr>
            <a:r>
              <a:rPr lang="en-US" altLang="zh-CN" sz="1800" dirty="0">
                <a:solidFill>
                  <a:srgbClr val="FF00FF"/>
                </a:solidFill>
                <a:latin typeface="Arial" panose="020B0604020202020204" pitchFamily="34" charset="0"/>
              </a:rPr>
              <a:t>.</a:t>
            </a:r>
            <a:endParaRPr lang="en-US" altLang="zh-CN" sz="1800" dirty="0">
              <a:solidFill>
                <a:srgbClr val="FF00FF"/>
              </a:solidFill>
              <a:latin typeface="Arial" panose="020B0604020202020204" pitchFamily="34" charset="0"/>
            </a:endParaRPr>
          </a:p>
          <a:p>
            <a:pPr>
              <a:spcBef>
                <a:spcPct val="65000"/>
              </a:spcBef>
              <a:buClr>
                <a:schemeClr val="tx1"/>
              </a:buClr>
            </a:pPr>
            <a:r>
              <a:rPr lang="en-US" altLang="zh-CN" sz="1800" dirty="0">
                <a:solidFill>
                  <a:srgbClr val="FF00FF"/>
                </a:solidFill>
                <a:latin typeface="Arial" panose="020B0604020202020204" pitchFamily="34" charset="0"/>
              </a:rPr>
              <a:t>1000</a:t>
            </a:r>
            <a:endParaRPr lang="en-US" altLang="zh-CN" sz="1800" dirty="0">
              <a:solidFill>
                <a:srgbClr val="FF00FF"/>
              </a:solidFill>
              <a:latin typeface="Arial" panose="020B0604020202020204" pitchFamily="34" charset="0"/>
            </a:endParaRPr>
          </a:p>
          <a:p>
            <a:pPr>
              <a:lnSpc>
                <a:spcPct val="35000"/>
              </a:lnSpc>
              <a:spcBef>
                <a:spcPct val="0"/>
              </a:spcBef>
              <a:buClr>
                <a:schemeClr val="tx1"/>
              </a:buClr>
            </a:pPr>
            <a:endParaRPr lang="en-US" altLang="zh-CN" sz="1800" dirty="0">
              <a:solidFill>
                <a:srgbClr val="FF00FF"/>
              </a:solidFill>
              <a:latin typeface="Arial" panose="020B0604020202020204" pitchFamily="34" charset="0"/>
            </a:endParaRPr>
          </a:p>
          <a:p>
            <a:pPr>
              <a:lnSpc>
                <a:spcPct val="35000"/>
              </a:lnSpc>
              <a:spcBef>
                <a:spcPct val="0"/>
              </a:spcBef>
              <a:buClr>
                <a:schemeClr val="tx1"/>
              </a:buClr>
            </a:pPr>
            <a:r>
              <a:rPr lang="en-US" altLang="zh-CN" sz="1800" dirty="0">
                <a:solidFill>
                  <a:srgbClr val="FF00FF"/>
                </a:solidFill>
                <a:latin typeface="Arial" panose="020B0604020202020204" pitchFamily="34" charset="0"/>
              </a:rPr>
              <a:t>.</a:t>
            </a:r>
            <a:endParaRPr lang="en-US" altLang="zh-CN" sz="1800" dirty="0">
              <a:solidFill>
                <a:srgbClr val="FF00FF"/>
              </a:solidFill>
              <a:latin typeface="Arial" panose="020B0604020202020204" pitchFamily="34" charset="0"/>
            </a:endParaRPr>
          </a:p>
          <a:p>
            <a:pPr>
              <a:lnSpc>
                <a:spcPct val="35000"/>
              </a:lnSpc>
              <a:spcBef>
                <a:spcPct val="0"/>
              </a:spcBef>
              <a:buClr>
                <a:schemeClr val="tx1"/>
              </a:buClr>
            </a:pPr>
            <a:r>
              <a:rPr lang="en-US" altLang="zh-CN" sz="1800" dirty="0">
                <a:solidFill>
                  <a:srgbClr val="FF00FF"/>
                </a:solidFill>
                <a:latin typeface="Arial" panose="020B0604020202020204" pitchFamily="34" charset="0"/>
              </a:rPr>
              <a:t>.</a:t>
            </a:r>
            <a:endParaRPr lang="en-US" altLang="zh-CN" sz="1800" dirty="0">
              <a:solidFill>
                <a:srgbClr val="FF00FF"/>
              </a:solidFill>
              <a:latin typeface="Arial" panose="020B0604020202020204" pitchFamily="34" charset="0"/>
            </a:endParaRPr>
          </a:p>
          <a:p>
            <a:pPr>
              <a:lnSpc>
                <a:spcPct val="35000"/>
              </a:lnSpc>
              <a:spcBef>
                <a:spcPct val="0"/>
              </a:spcBef>
              <a:buClr>
                <a:schemeClr val="tx1"/>
              </a:buClr>
            </a:pPr>
            <a:r>
              <a:rPr lang="en-US" altLang="zh-CN" sz="1800" dirty="0">
                <a:solidFill>
                  <a:srgbClr val="FF00FF"/>
                </a:solidFill>
                <a:latin typeface="Arial" panose="020B0604020202020204" pitchFamily="34" charset="0"/>
              </a:rPr>
              <a:t>.</a:t>
            </a:r>
            <a:endParaRPr lang="en-US" altLang="zh-CN" sz="1800" dirty="0">
              <a:solidFill>
                <a:srgbClr val="FF00FF"/>
              </a:solidFill>
              <a:latin typeface="Arial" panose="020B0604020202020204" pitchFamily="34" charset="0"/>
            </a:endParaRPr>
          </a:p>
          <a:p>
            <a:pPr>
              <a:buClr>
                <a:schemeClr val="tx1"/>
              </a:buClr>
            </a:pPr>
            <a:endParaRPr lang="zh-CN" altLang="en-US" sz="1800" dirty="0">
              <a:latin typeface="Arial" panose="020B0604020202020204" pitchFamily="34" charset="0"/>
            </a:endParaRPr>
          </a:p>
          <a:p>
            <a:pPr>
              <a:buClr>
                <a:schemeClr val="tx1"/>
              </a:buClr>
            </a:pPr>
            <a:endParaRPr lang="zh-CN" altLang="en-US" sz="1800" dirty="0">
              <a:latin typeface="Arial" panose="020B0604020202020204" pitchFamily="34" charset="0"/>
            </a:endParaRPr>
          </a:p>
        </p:txBody>
      </p:sp>
      <p:grpSp>
        <p:nvGrpSpPr>
          <p:cNvPr id="7" name="Group 19"/>
          <p:cNvGrpSpPr/>
          <p:nvPr/>
        </p:nvGrpSpPr>
        <p:grpSpPr>
          <a:xfrm>
            <a:off x="5834063" y="2281238"/>
            <a:ext cx="1152525" cy="2416175"/>
            <a:chOff x="3606" y="1883"/>
            <a:chExt cx="726" cy="1522"/>
          </a:xfrm>
        </p:grpSpPr>
        <p:sp>
          <p:nvSpPr>
            <p:cNvPr id="389140" name="Rectangle 20"/>
            <p:cNvSpPr>
              <a:spLocks noChangeArrowheads="1"/>
            </p:cNvSpPr>
            <p:nvPr/>
          </p:nvSpPr>
          <p:spPr bwMode="auto">
            <a:xfrm>
              <a:off x="3606" y="1883"/>
              <a:ext cx="726" cy="1360"/>
            </a:xfrm>
            <a:prstGeom prst="rect">
              <a:avLst/>
            </a:prstGeom>
            <a:solidFill>
              <a:srgbClr val="99CCFF"/>
            </a:solidFill>
            <a:ln w="15875" algn="ctr">
              <a:solidFill>
                <a:srgbClr val="808080"/>
              </a:solidFill>
              <a:miter lim="800000"/>
            </a:ln>
            <a:effectLst>
              <a:outerShdw dist="17961" dir="2700000" algn="ctr" rotWithShape="0">
                <a:srgbClr val="808080">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9141" name="Line 21"/>
            <p:cNvSpPr>
              <a:spLocks noChangeShapeType="1"/>
            </p:cNvSpPr>
            <p:nvPr/>
          </p:nvSpPr>
          <p:spPr bwMode="auto">
            <a:xfrm>
              <a:off x="3606" y="2037"/>
              <a:ext cx="726" cy="0"/>
            </a:xfrm>
            <a:prstGeom prst="line">
              <a:avLst/>
            </a:prstGeom>
            <a:noFill/>
            <a:ln w="15875">
              <a:solidFill>
                <a:srgbClr val="808080"/>
              </a:solidFill>
              <a:round/>
            </a:ln>
            <a:effectLst>
              <a:outerShdw dist="17961" dir="2700000" algn="ctr" rotWithShape="0">
                <a:srgbClr val="808080">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9142" name="Line 22"/>
            <p:cNvSpPr>
              <a:spLocks noChangeShapeType="1"/>
            </p:cNvSpPr>
            <p:nvPr/>
          </p:nvSpPr>
          <p:spPr bwMode="auto">
            <a:xfrm>
              <a:off x="3606" y="2185"/>
              <a:ext cx="726" cy="0"/>
            </a:xfrm>
            <a:prstGeom prst="line">
              <a:avLst/>
            </a:prstGeom>
            <a:noFill/>
            <a:ln w="15875">
              <a:solidFill>
                <a:srgbClr val="808080"/>
              </a:solidFill>
              <a:round/>
            </a:ln>
            <a:effectLst>
              <a:outerShdw dist="17961" dir="2700000" algn="ctr" rotWithShape="0">
                <a:srgbClr val="808080">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9143" name="Line 23"/>
            <p:cNvSpPr>
              <a:spLocks noChangeShapeType="1"/>
            </p:cNvSpPr>
            <p:nvPr/>
          </p:nvSpPr>
          <p:spPr bwMode="auto">
            <a:xfrm>
              <a:off x="3606" y="2336"/>
              <a:ext cx="726" cy="0"/>
            </a:xfrm>
            <a:prstGeom prst="line">
              <a:avLst/>
            </a:prstGeom>
            <a:noFill/>
            <a:ln w="15875">
              <a:solidFill>
                <a:srgbClr val="808080"/>
              </a:solidFill>
              <a:round/>
            </a:ln>
            <a:effectLst>
              <a:outerShdw dist="17961" dir="2700000" algn="ctr" rotWithShape="0">
                <a:srgbClr val="808080">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9144" name="Text Box 24"/>
            <p:cNvSpPr txBox="1">
              <a:spLocks noChangeArrowheads="1"/>
            </p:cNvSpPr>
            <p:nvPr/>
          </p:nvSpPr>
          <p:spPr bwMode="auto">
            <a:xfrm>
              <a:off x="3823" y="2355"/>
              <a:ext cx="272" cy="1050"/>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p>
              <a:pPr>
                <a:lnSpc>
                  <a:spcPct val="35000"/>
                </a:lnSpc>
                <a:spcBef>
                  <a:spcPct val="0"/>
                </a:spcBef>
                <a:buClr>
                  <a:schemeClr val="tx1"/>
                </a:buClr>
              </a:pPr>
              <a:r>
                <a:rPr lang="en-US" altLang="zh-CN" sz="1800" dirty="0">
                  <a:solidFill>
                    <a:srgbClr val="808080"/>
                  </a:solidFill>
                  <a:latin typeface="Arial" panose="020B0604020202020204" pitchFamily="34" charset="0"/>
                </a:rPr>
                <a:t>.</a:t>
              </a:r>
              <a:endParaRPr lang="en-US" altLang="zh-CN" sz="1800" dirty="0">
                <a:solidFill>
                  <a:srgbClr val="808080"/>
                </a:solidFill>
                <a:latin typeface="Arial" panose="020B0604020202020204" pitchFamily="34" charset="0"/>
              </a:endParaRPr>
            </a:p>
            <a:p>
              <a:pPr>
                <a:lnSpc>
                  <a:spcPct val="35000"/>
                </a:lnSpc>
                <a:spcBef>
                  <a:spcPct val="0"/>
                </a:spcBef>
                <a:buClr>
                  <a:schemeClr val="tx1"/>
                </a:buClr>
              </a:pPr>
              <a:r>
                <a:rPr lang="en-US" altLang="zh-CN" sz="1800" dirty="0">
                  <a:solidFill>
                    <a:srgbClr val="808080"/>
                  </a:solidFill>
                  <a:latin typeface="Arial" panose="020B0604020202020204" pitchFamily="34" charset="0"/>
                </a:rPr>
                <a:t>.</a:t>
              </a:r>
              <a:endParaRPr lang="en-US" altLang="zh-CN" sz="1800" dirty="0">
                <a:solidFill>
                  <a:srgbClr val="808080"/>
                </a:solidFill>
                <a:latin typeface="Arial" panose="020B0604020202020204" pitchFamily="34" charset="0"/>
              </a:endParaRPr>
            </a:p>
            <a:p>
              <a:pPr>
                <a:lnSpc>
                  <a:spcPct val="35000"/>
                </a:lnSpc>
                <a:spcBef>
                  <a:spcPct val="0"/>
                </a:spcBef>
                <a:buClr>
                  <a:schemeClr val="tx1"/>
                </a:buClr>
              </a:pPr>
              <a:r>
                <a:rPr lang="en-US" altLang="zh-CN" sz="1800" dirty="0">
                  <a:solidFill>
                    <a:srgbClr val="808080"/>
                  </a:solidFill>
                  <a:latin typeface="Arial" panose="020B0604020202020204" pitchFamily="34" charset="0"/>
                </a:rPr>
                <a:t>.</a:t>
              </a:r>
              <a:endParaRPr lang="en-US" altLang="zh-CN" sz="1800" dirty="0">
                <a:solidFill>
                  <a:srgbClr val="808080"/>
                </a:solidFill>
                <a:latin typeface="Arial" panose="020B0604020202020204" pitchFamily="34" charset="0"/>
              </a:endParaRPr>
            </a:p>
            <a:p>
              <a:pPr>
                <a:lnSpc>
                  <a:spcPct val="35000"/>
                </a:lnSpc>
                <a:spcBef>
                  <a:spcPct val="0"/>
                </a:spcBef>
                <a:buClr>
                  <a:schemeClr val="tx1"/>
                </a:buClr>
              </a:pPr>
              <a:endParaRPr lang="en-US" altLang="zh-CN" sz="1800" dirty="0">
                <a:solidFill>
                  <a:srgbClr val="808080"/>
                </a:solidFill>
                <a:latin typeface="Arial" panose="020B0604020202020204" pitchFamily="34" charset="0"/>
              </a:endParaRPr>
            </a:p>
            <a:p>
              <a:pPr>
                <a:lnSpc>
                  <a:spcPct val="35000"/>
                </a:lnSpc>
                <a:spcBef>
                  <a:spcPct val="0"/>
                </a:spcBef>
                <a:buClr>
                  <a:schemeClr val="tx1"/>
                </a:buClr>
              </a:pPr>
              <a:endParaRPr lang="en-US" altLang="zh-CN" sz="1800" dirty="0">
                <a:solidFill>
                  <a:srgbClr val="808080"/>
                </a:solidFill>
                <a:latin typeface="Arial" panose="020B0604020202020204" pitchFamily="34" charset="0"/>
              </a:endParaRPr>
            </a:p>
            <a:p>
              <a:pPr>
                <a:lnSpc>
                  <a:spcPct val="35000"/>
                </a:lnSpc>
                <a:spcBef>
                  <a:spcPct val="0"/>
                </a:spcBef>
                <a:buClr>
                  <a:schemeClr val="tx1"/>
                </a:buClr>
              </a:pPr>
              <a:endParaRPr lang="en-US" altLang="zh-CN" sz="1800" dirty="0">
                <a:solidFill>
                  <a:srgbClr val="808080"/>
                </a:solidFill>
                <a:latin typeface="Arial" panose="020B0604020202020204" pitchFamily="34" charset="0"/>
              </a:endParaRPr>
            </a:p>
            <a:p>
              <a:pPr>
                <a:lnSpc>
                  <a:spcPct val="35000"/>
                </a:lnSpc>
                <a:spcBef>
                  <a:spcPct val="0"/>
                </a:spcBef>
                <a:buClr>
                  <a:schemeClr val="tx1"/>
                </a:buClr>
              </a:pPr>
              <a:endParaRPr lang="en-US" altLang="zh-CN" sz="1800" dirty="0">
                <a:solidFill>
                  <a:srgbClr val="808080"/>
                </a:solidFill>
                <a:latin typeface="Arial" panose="020B0604020202020204" pitchFamily="34" charset="0"/>
              </a:endParaRPr>
            </a:p>
            <a:p>
              <a:pPr>
                <a:lnSpc>
                  <a:spcPct val="35000"/>
                </a:lnSpc>
                <a:spcBef>
                  <a:spcPct val="0"/>
                </a:spcBef>
                <a:buClr>
                  <a:schemeClr val="tx1"/>
                </a:buClr>
              </a:pPr>
              <a:endParaRPr lang="en-US" altLang="zh-CN" sz="1800" dirty="0">
                <a:solidFill>
                  <a:srgbClr val="808080"/>
                </a:solidFill>
                <a:latin typeface="Arial" panose="020B0604020202020204" pitchFamily="34" charset="0"/>
              </a:endParaRPr>
            </a:p>
            <a:p>
              <a:pPr>
                <a:lnSpc>
                  <a:spcPct val="35000"/>
                </a:lnSpc>
                <a:spcBef>
                  <a:spcPct val="0"/>
                </a:spcBef>
                <a:buClr>
                  <a:schemeClr val="tx1"/>
                </a:buClr>
              </a:pPr>
              <a:endParaRPr lang="en-US" altLang="zh-CN" sz="1800" dirty="0">
                <a:solidFill>
                  <a:srgbClr val="808080"/>
                </a:solidFill>
                <a:latin typeface="Arial" panose="020B0604020202020204" pitchFamily="34" charset="0"/>
              </a:endParaRPr>
            </a:p>
            <a:p>
              <a:pPr>
                <a:lnSpc>
                  <a:spcPct val="35000"/>
                </a:lnSpc>
                <a:spcBef>
                  <a:spcPct val="0"/>
                </a:spcBef>
                <a:buClr>
                  <a:schemeClr val="tx1"/>
                </a:buClr>
              </a:pPr>
              <a:r>
                <a:rPr lang="en-US" altLang="zh-CN" sz="1800" dirty="0">
                  <a:solidFill>
                    <a:srgbClr val="808080"/>
                  </a:solidFill>
                  <a:latin typeface="Arial" panose="020B0604020202020204" pitchFamily="34" charset="0"/>
                </a:rPr>
                <a:t>.</a:t>
              </a:r>
              <a:endParaRPr lang="en-US" altLang="zh-CN" sz="1800" dirty="0">
                <a:solidFill>
                  <a:srgbClr val="808080"/>
                </a:solidFill>
                <a:latin typeface="Arial" panose="020B0604020202020204" pitchFamily="34" charset="0"/>
              </a:endParaRPr>
            </a:p>
            <a:p>
              <a:pPr>
                <a:lnSpc>
                  <a:spcPct val="35000"/>
                </a:lnSpc>
                <a:spcBef>
                  <a:spcPct val="0"/>
                </a:spcBef>
                <a:buClr>
                  <a:schemeClr val="tx1"/>
                </a:buClr>
              </a:pPr>
              <a:r>
                <a:rPr lang="en-US" altLang="zh-CN" sz="1800" dirty="0">
                  <a:solidFill>
                    <a:srgbClr val="808080"/>
                  </a:solidFill>
                  <a:latin typeface="Arial" panose="020B0604020202020204" pitchFamily="34" charset="0"/>
                </a:rPr>
                <a:t>.</a:t>
              </a:r>
              <a:endParaRPr lang="en-US" altLang="zh-CN" sz="1800" dirty="0">
                <a:solidFill>
                  <a:srgbClr val="808080"/>
                </a:solidFill>
                <a:latin typeface="Arial" panose="020B0604020202020204" pitchFamily="34" charset="0"/>
              </a:endParaRPr>
            </a:p>
            <a:p>
              <a:pPr>
                <a:lnSpc>
                  <a:spcPct val="35000"/>
                </a:lnSpc>
                <a:spcBef>
                  <a:spcPct val="0"/>
                </a:spcBef>
                <a:buClr>
                  <a:schemeClr val="tx1"/>
                </a:buClr>
              </a:pPr>
              <a:r>
                <a:rPr lang="en-US" altLang="zh-CN" sz="1800" dirty="0">
                  <a:solidFill>
                    <a:srgbClr val="808080"/>
                  </a:solidFill>
                  <a:latin typeface="Arial" panose="020B0604020202020204" pitchFamily="34" charset="0"/>
                </a:rPr>
                <a:t>.</a:t>
              </a:r>
              <a:endParaRPr lang="zh-CN" altLang="en-US" sz="1800" dirty="0">
                <a:solidFill>
                  <a:srgbClr val="808080"/>
                </a:solidFill>
                <a:latin typeface="Arial" panose="020B0604020202020204" pitchFamily="34" charset="0"/>
              </a:endParaRPr>
            </a:p>
            <a:p>
              <a:pPr>
                <a:buClr>
                  <a:schemeClr val="tx1"/>
                </a:buClr>
              </a:pPr>
              <a:endParaRPr lang="zh-CN" altLang="en-US" sz="1800" dirty="0">
                <a:latin typeface="Arial" panose="020B0604020202020204" pitchFamily="34" charset="0"/>
              </a:endParaRPr>
            </a:p>
          </p:txBody>
        </p:sp>
      </p:grpSp>
      <p:sp>
        <p:nvSpPr>
          <p:cNvPr id="389145" name="Text Box 25"/>
          <p:cNvSpPr txBox="1">
            <a:spLocks noChangeArrowheads="1"/>
          </p:cNvSpPr>
          <p:nvPr/>
        </p:nvSpPr>
        <p:spPr bwMode="auto">
          <a:xfrm>
            <a:off x="5834063" y="1916113"/>
            <a:ext cx="2447925" cy="366713"/>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algn="l" defTabSz="914400">
              <a:buClr>
                <a:schemeClr val="tx1"/>
              </a:buClr>
              <a:buSzTx/>
              <a:buFontTx/>
              <a:buNone/>
              <a:defRPr/>
            </a:pPr>
            <a:r>
              <a:rPr kumimoji="0" lang="zh-CN" altLang="en-US" sz="1800" kern="1200" cap="none" spc="0" normalizeH="0" baseline="0" noProof="0" smtClean="0">
                <a:solidFill>
                  <a:srgbClr val="FF00FF"/>
                </a:solidFill>
                <a:latin typeface="Arial" panose="020B0604020202020204" pitchFamily="34" charset="0"/>
                <a:ea typeface="宋体" panose="02010600030101010101" pitchFamily="2" charset="-122"/>
                <a:cs typeface="+mn-cs"/>
              </a:rPr>
              <a:t>目标模块  相对地址</a:t>
            </a:r>
            <a:endParaRPr kumimoji="0" lang="zh-CN" altLang="en-US" sz="1800" kern="1200" cap="none" spc="0" normalizeH="0" baseline="0" noProof="0" smtClean="0">
              <a:solidFill>
                <a:srgbClr val="FF00FF"/>
              </a:solidFill>
              <a:latin typeface="Arial" panose="020B0604020202020204" pitchFamily="34" charset="0"/>
              <a:ea typeface="宋体" panose="02010600030101010101" pitchFamily="2" charset="-122"/>
              <a:cs typeface="+mn-cs"/>
            </a:endParaRPr>
          </a:p>
        </p:txBody>
      </p:sp>
      <p:sp>
        <p:nvSpPr>
          <p:cNvPr id="389146" name="Text Box 26"/>
          <p:cNvSpPr txBox="1">
            <a:spLocks noChangeArrowheads="1"/>
          </p:cNvSpPr>
          <p:nvPr/>
        </p:nvSpPr>
        <p:spPr bwMode="auto">
          <a:xfrm>
            <a:off x="2916238" y="1681163"/>
            <a:ext cx="5040313" cy="457200"/>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algn="l" defTabSz="914400">
              <a:buClr>
                <a:schemeClr val="tx1"/>
              </a:buClr>
              <a:buSzTx/>
              <a:buFontTx/>
              <a:buNone/>
              <a:defRPr/>
            </a:pPr>
            <a:r>
              <a:rPr kumimoji="1" lang="zh-CN" altLang="en-US" kern="1200" cap="none" spc="0" normalizeH="0" baseline="0" noProof="0" smtClean="0">
                <a:solidFill>
                  <a:srgbClr val="0033CC"/>
                </a:solidFill>
                <a:latin typeface="Arial" panose="020B0604020202020204" pitchFamily="34" charset="0"/>
                <a:ea typeface="宋体" panose="02010600030101010101" pitchFamily="2" charset="-122"/>
                <a:cs typeface="+mn-cs"/>
              </a:rPr>
              <a:t>相对地址</a:t>
            </a:r>
            <a:endParaRPr kumimoji="1" lang="zh-CN" altLang="en-US" kern="1200" cap="none" spc="0" normalizeH="0" baseline="0" noProof="0" smtClean="0">
              <a:solidFill>
                <a:srgbClr val="0033CC"/>
              </a:solidFill>
              <a:latin typeface="Arial" panose="020B0604020202020204" pitchFamily="34" charset="0"/>
              <a:ea typeface="宋体" panose="02010600030101010101" pitchFamily="2" charset="-122"/>
              <a:cs typeface="+mn-cs"/>
            </a:endParaRPr>
          </a:p>
        </p:txBody>
      </p:sp>
      <p:sp>
        <p:nvSpPr>
          <p:cNvPr id="389147" name="Oval 27"/>
          <p:cNvSpPr>
            <a:spLocks noChangeArrowheads="1"/>
          </p:cNvSpPr>
          <p:nvPr/>
        </p:nvSpPr>
        <p:spPr bwMode="auto">
          <a:xfrm>
            <a:off x="7019925" y="5373688"/>
            <a:ext cx="1152525" cy="388938"/>
          </a:xfrm>
          <a:prstGeom prst="ellipse">
            <a:avLst/>
          </a:prstGeom>
          <a:noFill/>
          <a:ln w="15875" algn="ctr">
            <a:solidFill>
              <a:schemeClr val="tx2"/>
            </a:solidFill>
            <a:round/>
          </a:ln>
          <a:effectLst>
            <a:outerShdw dist="17961" dir="2700000" algn="ctr" rotWithShape="0">
              <a:schemeClr val="tx2">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9148" name="Line 28"/>
          <p:cNvSpPr>
            <a:spLocks noChangeShapeType="1"/>
          </p:cNvSpPr>
          <p:nvPr/>
        </p:nvSpPr>
        <p:spPr bwMode="auto">
          <a:xfrm>
            <a:off x="5834063" y="3540125"/>
            <a:ext cx="1152525" cy="0"/>
          </a:xfrm>
          <a:prstGeom prst="line">
            <a:avLst/>
          </a:prstGeom>
          <a:noFill/>
          <a:ln w="15875">
            <a:solidFill>
              <a:srgbClr val="808080"/>
            </a:solidFill>
            <a:round/>
          </a:ln>
          <a:effectLst>
            <a:outerShdw dist="17961" dir="2700000" algn="ctr" rotWithShape="0">
              <a:srgbClr val="808080">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9149" name="Line 29"/>
          <p:cNvSpPr>
            <a:spLocks noChangeShapeType="1"/>
          </p:cNvSpPr>
          <p:nvPr/>
        </p:nvSpPr>
        <p:spPr bwMode="auto">
          <a:xfrm>
            <a:off x="5834063" y="3792538"/>
            <a:ext cx="1152525" cy="0"/>
          </a:xfrm>
          <a:prstGeom prst="line">
            <a:avLst/>
          </a:prstGeom>
          <a:noFill/>
          <a:ln w="15875">
            <a:solidFill>
              <a:srgbClr val="808080"/>
            </a:solidFill>
            <a:round/>
          </a:ln>
          <a:effectLst>
            <a:outerShdw dist="17961" dir="2700000" algn="ctr" rotWithShape="0">
              <a:srgbClr val="808080">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9150" name="Text Box 30"/>
          <p:cNvSpPr txBox="1">
            <a:spLocks noChangeArrowheads="1"/>
          </p:cNvSpPr>
          <p:nvPr/>
        </p:nvSpPr>
        <p:spPr bwMode="auto">
          <a:xfrm>
            <a:off x="3889375" y="3495675"/>
            <a:ext cx="3960813" cy="915988"/>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algn="l" defTabSz="914400">
              <a:spcBef>
                <a:spcPct val="0"/>
              </a:spcBef>
              <a:buClr>
                <a:schemeClr val="tx1"/>
              </a:buClr>
              <a:buSzTx/>
              <a:buFontTx/>
              <a:buNone/>
              <a:defRPr/>
            </a:pPr>
            <a:r>
              <a:rPr kumimoji="0" lang="zh-CN" altLang="en-US" sz="1800" kern="1200" cap="none" spc="0" normalizeH="0" baseline="0" noProof="0" smtClean="0">
                <a:solidFill>
                  <a:srgbClr val="FF00FF"/>
                </a:solidFill>
                <a:latin typeface="Arial" panose="020B0604020202020204" pitchFamily="34" charset="0"/>
                <a:ea typeface="宋体" panose="02010600030101010101" pitchFamily="2" charset="-122"/>
                <a:cs typeface="+mn-cs"/>
              </a:rPr>
              <a:t>      字符型变量</a:t>
            </a:r>
            <a:r>
              <a:rPr kumimoji="0" lang="en-US" altLang="zh-CN" sz="1800" kern="1200" cap="none" spc="0" normalizeH="0" baseline="0" noProof="0" smtClean="0">
                <a:solidFill>
                  <a:srgbClr val="FF00FF"/>
                </a:solidFill>
                <a:latin typeface="Arial" panose="020B0604020202020204" pitchFamily="34" charset="0"/>
                <a:ea typeface="宋体" panose="02010600030101010101" pitchFamily="2" charset="-122"/>
                <a:cs typeface="+mn-cs"/>
              </a:rPr>
              <a:t>C    01100001</a:t>
            </a:r>
            <a:endParaRPr kumimoji="0" lang="en-US" altLang="zh-CN" sz="1800" kern="1200" cap="none" spc="0" normalizeH="0" baseline="0" noProof="0" smtClean="0">
              <a:solidFill>
                <a:srgbClr val="FF00FF"/>
              </a:solidFill>
              <a:latin typeface="Arial" panose="020B0604020202020204" pitchFamily="34" charset="0"/>
              <a:ea typeface="宋体" panose="02010600030101010101" pitchFamily="2" charset="-122"/>
              <a:cs typeface="+mn-cs"/>
            </a:endParaRPr>
          </a:p>
          <a:p>
            <a:pPr marR="0" algn="l" defTabSz="914400">
              <a:spcBef>
                <a:spcPct val="0"/>
              </a:spcBef>
              <a:buClr>
                <a:schemeClr val="tx1"/>
              </a:buClr>
              <a:buSzTx/>
              <a:buFontTx/>
              <a:buNone/>
              <a:defRPr/>
            </a:pPr>
            <a:r>
              <a:rPr kumimoji="0" lang="zh-CN" altLang="en-US" sz="1800" kern="1200" cap="none" spc="0" normalizeH="0" baseline="0" noProof="0" smtClean="0">
                <a:solidFill>
                  <a:srgbClr val="FF00FF"/>
                </a:solidFill>
                <a:latin typeface="Arial" panose="020B0604020202020204" pitchFamily="34" charset="0"/>
                <a:ea typeface="宋体" panose="02010600030101010101" pitchFamily="2" charset="-122"/>
                <a:cs typeface="+mn-cs"/>
              </a:rPr>
              <a:t>  相对地址为</a:t>
            </a:r>
            <a:r>
              <a:rPr kumimoji="0" lang="en-US" altLang="zh-CN" sz="1800" kern="1200" cap="none" spc="0" normalizeH="0" baseline="0" noProof="0" smtClean="0">
                <a:solidFill>
                  <a:srgbClr val="FF00FF"/>
                </a:solidFill>
                <a:latin typeface="Arial" panose="020B0604020202020204" pitchFamily="34" charset="0"/>
                <a:ea typeface="宋体" panose="02010600030101010101" pitchFamily="2" charset="-122"/>
                <a:cs typeface="+mn-cs"/>
              </a:rPr>
              <a:t>1000</a:t>
            </a:r>
            <a:endParaRPr kumimoji="0" lang="en-US" altLang="zh-CN" sz="1800" kern="1200" cap="none" spc="0" normalizeH="0" baseline="0" noProof="0" smtClean="0">
              <a:solidFill>
                <a:srgbClr val="FF00FF"/>
              </a:solidFill>
              <a:latin typeface="Arial" panose="020B0604020202020204" pitchFamily="34" charset="0"/>
              <a:ea typeface="宋体" panose="02010600030101010101" pitchFamily="2" charset="-122"/>
              <a:cs typeface="+mn-cs"/>
            </a:endParaRPr>
          </a:p>
          <a:p>
            <a:pPr marR="0" algn="l" defTabSz="914400">
              <a:spcBef>
                <a:spcPct val="0"/>
              </a:spcBef>
              <a:buClr>
                <a:schemeClr val="tx1"/>
              </a:buClr>
              <a:buSzTx/>
              <a:buFontTx/>
              <a:buNone/>
              <a:defRPr/>
            </a:pPr>
            <a:r>
              <a:rPr kumimoji="0" lang="zh-CN" altLang="en-US" sz="1800" kern="1200" cap="none" spc="0" normalizeH="0" baseline="0" noProof="0" smtClean="0">
                <a:solidFill>
                  <a:srgbClr val="FF00FF"/>
                </a:solidFill>
                <a:latin typeface="Arial" panose="020B0604020202020204" pitchFamily="34" charset="0"/>
                <a:ea typeface="宋体" panose="02010600030101010101" pitchFamily="2" charset="-122"/>
                <a:cs typeface="+mn-cs"/>
              </a:rPr>
              <a:t>        </a:t>
            </a:r>
            <a:r>
              <a:rPr kumimoji="0" lang="en-US" altLang="zh-CN" sz="1800" kern="1200" cap="none" spc="0" normalizeH="0" baseline="0" noProof="0" smtClean="0">
                <a:solidFill>
                  <a:srgbClr val="FF00FF"/>
                </a:solidFill>
                <a:latin typeface="Arial" panose="020B0604020202020204" pitchFamily="34" charset="0"/>
                <a:ea typeface="宋体" panose="02010600030101010101" pitchFamily="2" charset="-122"/>
                <a:cs typeface="+mn-cs"/>
              </a:rPr>
              <a:t>C</a:t>
            </a:r>
            <a:r>
              <a:rPr kumimoji="0" lang="zh-CN" altLang="en-US" sz="1800" kern="1200" cap="none" spc="0" normalizeH="0" baseline="0" noProof="0" smtClean="0">
                <a:solidFill>
                  <a:srgbClr val="FF00FF"/>
                </a:solidFill>
                <a:latin typeface="Arial" panose="020B0604020202020204" pitchFamily="34" charset="0"/>
                <a:ea typeface="宋体" panose="02010600030101010101" pitchFamily="2" charset="-122"/>
                <a:cs typeface="+mn-cs"/>
              </a:rPr>
              <a:t>的值为  ‘</a:t>
            </a:r>
            <a:r>
              <a:rPr kumimoji="0" lang="en-US" altLang="zh-CN" sz="1800" kern="1200" cap="none" spc="0" normalizeH="0" baseline="0" noProof="0" smtClean="0">
                <a:solidFill>
                  <a:srgbClr val="FF00FF"/>
                </a:solidFill>
                <a:latin typeface="Arial" panose="020B0604020202020204" pitchFamily="34" charset="0"/>
                <a:ea typeface="宋体" panose="02010600030101010101" pitchFamily="2" charset="-122"/>
                <a:cs typeface="+mn-cs"/>
              </a:rPr>
              <a:t>A’</a:t>
            </a:r>
            <a:endParaRPr kumimoji="0" lang="en-US" altLang="zh-CN" sz="1800" kern="1200" cap="none" spc="0" normalizeH="0" baseline="0" noProof="0" smtClean="0">
              <a:solidFill>
                <a:srgbClr val="FF00FF"/>
              </a:solidFill>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389122">
                                            <p:txEl>
                                              <p:charRg st="19" end="26"/>
                                            </p:txEl>
                                          </p:spTgt>
                                        </p:tgtEl>
                                        <p:attrNameLst>
                                          <p:attrName>style.visibility</p:attrName>
                                        </p:attrNameLst>
                                      </p:cBhvr>
                                      <p:to>
                                        <p:strVal val="visible"/>
                                      </p:to>
                                    </p:set>
                                    <p:animEffect transition="in" filter="slide(fromLeft)">
                                      <p:cBhvr>
                                        <p:cTn id="7" dur="500"/>
                                        <p:tgtEl>
                                          <p:spTgt spid="389122">
                                            <p:txEl>
                                              <p:charRg st="19" end="26"/>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ox(in)">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389134"/>
                                        </p:tgtEl>
                                        <p:attrNameLst>
                                          <p:attrName>style.visibility</p:attrName>
                                        </p:attrNameLst>
                                      </p:cBhvr>
                                      <p:to>
                                        <p:strVal val="visible"/>
                                      </p:to>
                                    </p:set>
                                    <p:animEffect transition="in" filter="slide(fromBottom)">
                                      <p:cBhvr>
                                        <p:cTn id="15" dur="500"/>
                                        <p:tgtEl>
                                          <p:spTgt spid="389134"/>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ox(in)">
                                      <p:cBhvr>
                                        <p:cTn id="20" dur="500"/>
                                        <p:tgtEl>
                                          <p:spTgt spid="6"/>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3891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89146"/>
                                        </p:tgtEl>
                                        <p:attrNameLst>
                                          <p:attrName>style.visibility</p:attrName>
                                        </p:attrNameLst>
                                      </p:cBhvr>
                                      <p:to>
                                        <p:strVal val="visible"/>
                                      </p:to>
                                    </p:set>
                                    <p:animEffect transition="in" filter="box(in)">
                                      <p:cBhvr>
                                        <p:cTn id="27" dur="500"/>
                                        <p:tgtEl>
                                          <p:spTgt spid="389146"/>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ox(in)">
                                      <p:cBhvr>
                                        <p:cTn id="32" dur="500"/>
                                        <p:tgtEl>
                                          <p:spTgt spid="7"/>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389145"/>
                                        </p:tgtEl>
                                        <p:attrNameLst>
                                          <p:attrName>style.visibility</p:attrName>
                                        </p:attrNameLst>
                                      </p:cBhvr>
                                      <p:to>
                                        <p:strVal val="visible"/>
                                      </p:to>
                                    </p:set>
                                    <p:animEffect transition="in" filter="box(in)">
                                      <p:cBhvr>
                                        <p:cTn id="35" dur="500"/>
                                        <p:tgtEl>
                                          <p:spTgt spid="389145"/>
                                        </p:tgtEl>
                                      </p:cBhvr>
                                    </p:animEffect>
                                  </p:childTnLst>
                                </p:cTn>
                              </p:par>
                              <p:par>
                                <p:cTn id="36" presetID="4" presetClass="entr" presetSubtype="16" fill="hold"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box(in)">
                                      <p:cBhvr>
                                        <p:cTn id="38" dur="500"/>
                                        <p:tgtEl>
                                          <p:spTgt spid="7"/>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389138">
                                            <p:txEl>
                                              <p:charRg st="0" end="2"/>
                                            </p:txEl>
                                          </p:spTgt>
                                        </p:tgtEl>
                                        <p:attrNameLst>
                                          <p:attrName>style.visibility</p:attrName>
                                        </p:attrNameLst>
                                      </p:cBhvr>
                                      <p:to>
                                        <p:strVal val="visible"/>
                                      </p:to>
                                    </p:set>
                                    <p:animEffect transition="in" filter="box(in)">
                                      <p:cBhvr>
                                        <p:cTn id="41" dur="500"/>
                                        <p:tgtEl>
                                          <p:spTgt spid="389138">
                                            <p:txEl>
                                              <p:charRg st="0" end="2"/>
                                            </p:txEl>
                                          </p:spTgt>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389138">
                                            <p:txEl>
                                              <p:charRg st="2" end="4"/>
                                            </p:txEl>
                                          </p:spTgt>
                                        </p:tgtEl>
                                        <p:attrNameLst>
                                          <p:attrName>style.visibility</p:attrName>
                                        </p:attrNameLst>
                                      </p:cBhvr>
                                      <p:to>
                                        <p:strVal val="visible"/>
                                      </p:to>
                                    </p:set>
                                    <p:animEffect transition="in" filter="box(in)">
                                      <p:cBhvr>
                                        <p:cTn id="44" dur="500"/>
                                        <p:tgtEl>
                                          <p:spTgt spid="389138">
                                            <p:txEl>
                                              <p:charRg st="2" end="4"/>
                                            </p:txEl>
                                          </p:spTgt>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389138">
                                            <p:txEl>
                                              <p:charRg st="4" end="6"/>
                                            </p:txEl>
                                          </p:spTgt>
                                        </p:tgtEl>
                                        <p:attrNameLst>
                                          <p:attrName>style.visibility</p:attrName>
                                        </p:attrNameLst>
                                      </p:cBhvr>
                                      <p:to>
                                        <p:strVal val="visible"/>
                                      </p:to>
                                    </p:set>
                                    <p:animEffect transition="in" filter="box(in)">
                                      <p:cBhvr>
                                        <p:cTn id="47" dur="500"/>
                                        <p:tgtEl>
                                          <p:spTgt spid="389138">
                                            <p:txEl>
                                              <p:charRg st="4" end="6"/>
                                            </p:txEl>
                                          </p:spTgt>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389138">
                                            <p:txEl>
                                              <p:charRg st="6" end="8"/>
                                            </p:txEl>
                                          </p:spTgt>
                                        </p:tgtEl>
                                        <p:attrNameLst>
                                          <p:attrName>style.visibility</p:attrName>
                                        </p:attrNameLst>
                                      </p:cBhvr>
                                      <p:to>
                                        <p:strVal val="visible"/>
                                      </p:to>
                                    </p:set>
                                    <p:animEffect transition="in" filter="box(in)">
                                      <p:cBhvr>
                                        <p:cTn id="50" dur="500"/>
                                        <p:tgtEl>
                                          <p:spTgt spid="389138">
                                            <p:txEl>
                                              <p:charRg st="6" end="8"/>
                                            </p:txEl>
                                          </p:spTgt>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389138">
                                            <p:txEl>
                                              <p:charRg st="8" end="10"/>
                                            </p:txEl>
                                          </p:spTgt>
                                        </p:tgtEl>
                                        <p:attrNameLst>
                                          <p:attrName>style.visibility</p:attrName>
                                        </p:attrNameLst>
                                      </p:cBhvr>
                                      <p:to>
                                        <p:strVal val="visible"/>
                                      </p:to>
                                    </p:set>
                                    <p:animEffect transition="in" filter="box(in)">
                                      <p:cBhvr>
                                        <p:cTn id="53" dur="500"/>
                                        <p:tgtEl>
                                          <p:spTgt spid="389138">
                                            <p:txEl>
                                              <p:charRg st="8" end="10"/>
                                            </p:txEl>
                                          </p:spTgt>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389138">
                                            <p:txEl>
                                              <p:charRg st="10" end="12"/>
                                            </p:txEl>
                                          </p:spTgt>
                                        </p:tgtEl>
                                        <p:attrNameLst>
                                          <p:attrName>style.visibility</p:attrName>
                                        </p:attrNameLst>
                                      </p:cBhvr>
                                      <p:to>
                                        <p:strVal val="visible"/>
                                      </p:to>
                                    </p:set>
                                    <p:animEffect transition="in" filter="box(in)">
                                      <p:cBhvr>
                                        <p:cTn id="56" dur="500"/>
                                        <p:tgtEl>
                                          <p:spTgt spid="389138">
                                            <p:txEl>
                                              <p:charRg st="10" end="1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nodeType="clickEffect">
                                  <p:stCondLst>
                                    <p:cond delay="0"/>
                                  </p:stCondLst>
                                  <p:childTnLst>
                                    <p:set>
                                      <p:cBhvr>
                                        <p:cTn id="60" dur="1" fill="hold">
                                          <p:stCondLst>
                                            <p:cond delay="0"/>
                                          </p:stCondLst>
                                        </p:cTn>
                                        <p:tgtEl>
                                          <p:spTgt spid="389150">
                                            <p:txEl>
                                              <p:charRg st="0" end="25"/>
                                            </p:txEl>
                                          </p:spTgt>
                                        </p:tgtEl>
                                        <p:attrNameLst>
                                          <p:attrName>style.visibility</p:attrName>
                                        </p:attrNameLst>
                                      </p:cBhvr>
                                      <p:to>
                                        <p:strVal val="visible"/>
                                      </p:to>
                                    </p:set>
                                    <p:animEffect transition="in" filter="box(in)">
                                      <p:cBhvr>
                                        <p:cTn id="61" dur="500"/>
                                        <p:tgtEl>
                                          <p:spTgt spid="389150">
                                            <p:txEl>
                                              <p:charRg st="0" end="25"/>
                                            </p:txEl>
                                          </p:spTgt>
                                        </p:tgtEl>
                                      </p:cBhvr>
                                    </p:animEffect>
                                  </p:childTnLst>
                                </p:cTn>
                              </p:par>
                              <p:par>
                                <p:cTn id="62" presetID="4" presetClass="entr" presetSubtype="16" fill="hold" grpId="0" nodeType="withEffect">
                                  <p:stCondLst>
                                    <p:cond delay="0"/>
                                  </p:stCondLst>
                                  <p:childTnLst>
                                    <p:set>
                                      <p:cBhvr>
                                        <p:cTn id="63" dur="1" fill="hold">
                                          <p:stCondLst>
                                            <p:cond delay="0"/>
                                          </p:stCondLst>
                                        </p:cTn>
                                        <p:tgtEl>
                                          <p:spTgt spid="389138">
                                            <p:txEl>
                                              <p:charRg st="18" end="20"/>
                                            </p:txEl>
                                          </p:spTgt>
                                        </p:tgtEl>
                                        <p:attrNameLst>
                                          <p:attrName>style.visibility</p:attrName>
                                        </p:attrNameLst>
                                      </p:cBhvr>
                                      <p:to>
                                        <p:strVal val="visible"/>
                                      </p:to>
                                    </p:set>
                                    <p:animEffect transition="in" filter="box(in)">
                                      <p:cBhvr>
                                        <p:cTn id="64" dur="500"/>
                                        <p:tgtEl>
                                          <p:spTgt spid="389138">
                                            <p:txEl>
                                              <p:charRg st="18" end="20"/>
                                            </p:txEl>
                                          </p:spTgt>
                                        </p:tgtEl>
                                      </p:cBhvr>
                                    </p:animEffect>
                                  </p:childTnLst>
                                </p:cTn>
                              </p:par>
                              <p:par>
                                <p:cTn id="65" presetID="4" presetClass="entr" presetSubtype="16" fill="hold" grpId="0" nodeType="withEffect">
                                  <p:stCondLst>
                                    <p:cond delay="0"/>
                                  </p:stCondLst>
                                  <p:childTnLst>
                                    <p:set>
                                      <p:cBhvr>
                                        <p:cTn id="66" dur="1" fill="hold">
                                          <p:stCondLst>
                                            <p:cond delay="0"/>
                                          </p:stCondLst>
                                        </p:cTn>
                                        <p:tgtEl>
                                          <p:spTgt spid="389138">
                                            <p:txEl>
                                              <p:charRg st="20" end="22"/>
                                            </p:txEl>
                                          </p:spTgt>
                                        </p:tgtEl>
                                        <p:attrNameLst>
                                          <p:attrName>style.visibility</p:attrName>
                                        </p:attrNameLst>
                                      </p:cBhvr>
                                      <p:to>
                                        <p:strVal val="visible"/>
                                      </p:to>
                                    </p:set>
                                    <p:animEffect transition="in" filter="box(in)">
                                      <p:cBhvr>
                                        <p:cTn id="67" dur="500"/>
                                        <p:tgtEl>
                                          <p:spTgt spid="389138">
                                            <p:txEl>
                                              <p:charRg st="20" end="22"/>
                                            </p:txEl>
                                          </p:spTgt>
                                        </p:tgtEl>
                                      </p:cBhvr>
                                    </p:animEffect>
                                  </p:childTnLst>
                                </p:cTn>
                              </p:par>
                              <p:par>
                                <p:cTn id="68" presetID="4" presetClass="entr" presetSubtype="16" fill="hold" grpId="0" nodeType="withEffect">
                                  <p:stCondLst>
                                    <p:cond delay="0"/>
                                  </p:stCondLst>
                                  <p:childTnLst>
                                    <p:set>
                                      <p:cBhvr>
                                        <p:cTn id="69" dur="1" fill="hold">
                                          <p:stCondLst>
                                            <p:cond delay="0"/>
                                          </p:stCondLst>
                                        </p:cTn>
                                        <p:tgtEl>
                                          <p:spTgt spid="389138">
                                            <p:txEl>
                                              <p:charRg st="22" end="24"/>
                                            </p:txEl>
                                          </p:spTgt>
                                        </p:tgtEl>
                                        <p:attrNameLst>
                                          <p:attrName>style.visibility</p:attrName>
                                        </p:attrNameLst>
                                      </p:cBhvr>
                                      <p:to>
                                        <p:strVal val="visible"/>
                                      </p:to>
                                    </p:set>
                                    <p:animEffect transition="in" filter="box(in)">
                                      <p:cBhvr>
                                        <p:cTn id="70" dur="500"/>
                                        <p:tgtEl>
                                          <p:spTgt spid="389138">
                                            <p:txEl>
                                              <p:charRg st="22" end="24"/>
                                            </p:txEl>
                                          </p:spTgt>
                                        </p:tgtEl>
                                      </p:cBhvr>
                                    </p:animEffect>
                                  </p:childTnLst>
                                </p:cTn>
                              </p:par>
                              <p:par>
                                <p:cTn id="71" presetID="4" presetClass="entr" presetSubtype="16" fill="hold" nodeType="withEffect">
                                  <p:stCondLst>
                                    <p:cond delay="0"/>
                                  </p:stCondLst>
                                  <p:childTnLst>
                                    <p:set>
                                      <p:cBhvr>
                                        <p:cTn id="72" dur="1" fill="hold">
                                          <p:stCondLst>
                                            <p:cond delay="0"/>
                                          </p:stCondLst>
                                        </p:cTn>
                                        <p:tgtEl>
                                          <p:spTgt spid="389149"/>
                                        </p:tgtEl>
                                        <p:attrNameLst>
                                          <p:attrName>style.visibility</p:attrName>
                                        </p:attrNameLst>
                                      </p:cBhvr>
                                      <p:to>
                                        <p:strVal val="visible"/>
                                      </p:to>
                                    </p:set>
                                    <p:animEffect transition="in" filter="box(in)">
                                      <p:cBhvr>
                                        <p:cTn id="73" dur="500"/>
                                        <p:tgtEl>
                                          <p:spTgt spid="389149"/>
                                        </p:tgtEl>
                                      </p:cBhvr>
                                    </p:animEffect>
                                  </p:childTnLst>
                                </p:cTn>
                              </p:par>
                              <p:par>
                                <p:cTn id="74" presetID="4" presetClass="entr" presetSubtype="16" fill="hold" nodeType="withEffect">
                                  <p:stCondLst>
                                    <p:cond delay="0"/>
                                  </p:stCondLst>
                                  <p:childTnLst>
                                    <p:set>
                                      <p:cBhvr>
                                        <p:cTn id="75" dur="1" fill="hold">
                                          <p:stCondLst>
                                            <p:cond delay="0"/>
                                          </p:stCondLst>
                                        </p:cTn>
                                        <p:tgtEl>
                                          <p:spTgt spid="389148"/>
                                        </p:tgtEl>
                                        <p:attrNameLst>
                                          <p:attrName>style.visibility</p:attrName>
                                        </p:attrNameLst>
                                      </p:cBhvr>
                                      <p:to>
                                        <p:strVal val="visible"/>
                                      </p:to>
                                    </p:set>
                                    <p:animEffect transition="in" filter="box(in)">
                                      <p:cBhvr>
                                        <p:cTn id="76" dur="500"/>
                                        <p:tgtEl>
                                          <p:spTgt spid="389148"/>
                                        </p:tgtEl>
                                      </p:cBhvr>
                                    </p:animEffect>
                                  </p:childTnLst>
                                </p:cTn>
                              </p:par>
                            </p:childTnLst>
                          </p:cTn>
                        </p:par>
                      </p:childTnLst>
                    </p:cTn>
                  </p:par>
                  <p:par>
                    <p:cTn id="77" fill="hold">
                      <p:stCondLst>
                        <p:cond delay="indefinite"/>
                      </p:stCondLst>
                      <p:childTnLst>
                        <p:par>
                          <p:cTn id="78" fill="hold">
                            <p:stCondLst>
                              <p:cond delay="0"/>
                            </p:stCondLst>
                            <p:childTnLst>
                              <p:par>
                                <p:cTn id="79" presetID="4" presetClass="entr" presetSubtype="16" fill="hold" nodeType="clickEffect">
                                  <p:stCondLst>
                                    <p:cond delay="0"/>
                                  </p:stCondLst>
                                  <p:childTnLst>
                                    <p:set>
                                      <p:cBhvr>
                                        <p:cTn id="80" dur="1" fill="hold">
                                          <p:stCondLst>
                                            <p:cond delay="0"/>
                                          </p:stCondLst>
                                        </p:cTn>
                                        <p:tgtEl>
                                          <p:spTgt spid="389138">
                                            <p:txEl>
                                              <p:charRg st="12" end="17"/>
                                            </p:txEl>
                                          </p:spTgt>
                                        </p:tgtEl>
                                        <p:attrNameLst>
                                          <p:attrName>style.visibility</p:attrName>
                                        </p:attrNameLst>
                                      </p:cBhvr>
                                      <p:to>
                                        <p:strVal val="visible"/>
                                      </p:to>
                                    </p:set>
                                    <p:animEffect transition="in" filter="box(in)">
                                      <p:cBhvr>
                                        <p:cTn id="81" dur="500"/>
                                        <p:tgtEl>
                                          <p:spTgt spid="389138">
                                            <p:txEl>
                                              <p:charRg st="12" end="17"/>
                                            </p:txEl>
                                          </p:spTgt>
                                        </p:tgtEl>
                                      </p:cBhvr>
                                    </p:animEffect>
                                  </p:childTnLst>
                                </p:cTn>
                              </p:par>
                              <p:par>
                                <p:cTn id="82" presetID="1" presetClass="entr" presetSubtype="0" fill="hold" nodeType="withEffect">
                                  <p:stCondLst>
                                    <p:cond delay="0"/>
                                  </p:stCondLst>
                                  <p:childTnLst>
                                    <p:set>
                                      <p:cBhvr>
                                        <p:cTn id="83" dur="1" fill="hold">
                                          <p:stCondLst>
                                            <p:cond delay="0"/>
                                          </p:stCondLst>
                                        </p:cTn>
                                        <p:tgtEl>
                                          <p:spTgt spid="389138">
                                            <p:txEl>
                                              <p:charRg st="18" end="20"/>
                                            </p:txEl>
                                          </p:spTgt>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389138">
                                            <p:txEl>
                                              <p:charRg st="20" end="22"/>
                                            </p:txEl>
                                          </p:spTgt>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389138">
                                            <p:txEl>
                                              <p:charRg st="22" end="24"/>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4" presetClass="entr" presetSubtype="16" fill="hold" nodeType="clickEffect">
                                  <p:stCondLst>
                                    <p:cond delay="0"/>
                                  </p:stCondLst>
                                  <p:childTnLst>
                                    <p:set>
                                      <p:cBhvr>
                                        <p:cTn id="91" dur="1" fill="hold">
                                          <p:stCondLst>
                                            <p:cond delay="0"/>
                                          </p:stCondLst>
                                        </p:cTn>
                                        <p:tgtEl>
                                          <p:spTgt spid="389150">
                                            <p:txEl>
                                              <p:charRg st="25" end="37"/>
                                            </p:txEl>
                                          </p:spTgt>
                                        </p:tgtEl>
                                        <p:attrNameLst>
                                          <p:attrName>style.visibility</p:attrName>
                                        </p:attrNameLst>
                                      </p:cBhvr>
                                      <p:to>
                                        <p:strVal val="visible"/>
                                      </p:to>
                                    </p:set>
                                    <p:animEffect transition="in" filter="box(in)">
                                      <p:cBhvr>
                                        <p:cTn id="92" dur="500"/>
                                        <p:tgtEl>
                                          <p:spTgt spid="389150">
                                            <p:txEl>
                                              <p:charRg st="25" end="37"/>
                                            </p:txEl>
                                          </p:spTgt>
                                        </p:tgtEl>
                                      </p:cBhvr>
                                    </p:animEffect>
                                  </p:childTnLst>
                                </p:cTn>
                              </p:par>
                              <p:par>
                                <p:cTn id="93" presetID="4" presetClass="entr" presetSubtype="16" fill="hold" nodeType="withEffect">
                                  <p:stCondLst>
                                    <p:cond delay="0"/>
                                  </p:stCondLst>
                                  <p:childTnLst>
                                    <p:set>
                                      <p:cBhvr>
                                        <p:cTn id="94" dur="1" fill="hold">
                                          <p:stCondLst>
                                            <p:cond delay="0"/>
                                          </p:stCondLst>
                                        </p:cTn>
                                        <p:tgtEl>
                                          <p:spTgt spid="389150">
                                            <p:txEl>
                                              <p:charRg st="37" end="55"/>
                                            </p:txEl>
                                          </p:spTgt>
                                        </p:tgtEl>
                                        <p:attrNameLst>
                                          <p:attrName>style.visibility</p:attrName>
                                        </p:attrNameLst>
                                      </p:cBhvr>
                                      <p:to>
                                        <p:strVal val="visible"/>
                                      </p:to>
                                    </p:set>
                                    <p:animEffect transition="in" filter="box(in)">
                                      <p:cBhvr>
                                        <p:cTn id="95" dur="500"/>
                                        <p:tgtEl>
                                          <p:spTgt spid="389150">
                                            <p:txEl>
                                              <p:charRg st="37" end="5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34" grpId="0"/>
      <p:bldP spid="389138" grpId="0" build="allAtOnce"/>
      <p:bldP spid="389145" grpId="0"/>
      <p:bldP spid="389146" grpId="0"/>
      <p:bldP spid="38914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6770" name="Rectangle 2"/>
          <p:cNvSpPr>
            <a:spLocks noGrp="1" noChangeArrowheads="1"/>
          </p:cNvSpPr>
          <p:nvPr>
            <p:ph type="title"/>
          </p:nvPr>
        </p:nvSpPr>
        <p:spPr>
          <a:xfrm>
            <a:off x="457200" y="-26987"/>
            <a:ext cx="8229600" cy="8001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4400" b="1" i="0" u="sng" strike="noStrike" kern="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j-cs"/>
              </a:rPr>
              <a:t>4.3 </a:t>
            </a:r>
            <a:r>
              <a:rPr kumimoji="1" lang="zh-CN" altLang="en-US" sz="4400" b="1" i="0" u="sng" strike="noStrike" kern="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j-cs"/>
              </a:rPr>
              <a:t>连续分配方式</a:t>
            </a:r>
            <a:endParaRPr kumimoji="1" lang="zh-CN" altLang="en-US" sz="4400" b="1" i="0" u="sng" strike="noStrike" kern="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j-cs"/>
            </a:endParaRPr>
          </a:p>
        </p:txBody>
      </p:sp>
      <p:sp>
        <p:nvSpPr>
          <p:cNvPr id="416771" name="Rectangle 3"/>
          <p:cNvSpPr>
            <a:spLocks noGrp="1" noChangeArrowheads="1"/>
          </p:cNvSpPr>
          <p:nvPr>
            <p:ph idx="1"/>
          </p:nvPr>
        </p:nvSpPr>
        <p:spPr>
          <a:xfrm>
            <a:off x="457200" y="836613"/>
            <a:ext cx="8229600" cy="5545138"/>
          </a:xfrm>
        </p:spPr>
        <p:txBody>
          <a:bodyPr vert="horz" wrap="square" lIns="91440" tIns="45720" rIns="91440" bIns="45720" numCol="1" anchor="t" anchorCtr="0" compatLnSpc="1"/>
          <a:lstStyle/>
          <a:p>
            <a:pPr marL="609600" marR="0" lvl="0" indent="-609600" algn="l" defTabSz="914400" rtl="0" eaLnBrk="0" fontAlgn="base" latinLnBrk="0" hangingPunct="0">
              <a:lnSpc>
                <a:spcPct val="80000"/>
              </a:lnSpc>
              <a:spcBef>
                <a:spcPct val="20000"/>
              </a:spcBef>
              <a:spcAft>
                <a:spcPct val="0"/>
              </a:spcAft>
              <a:buClrTx/>
              <a:buSzTx/>
              <a:buFontTx/>
              <a:buNone/>
              <a:defRPr/>
            </a:pPr>
            <a:r>
              <a:rPr kumimoji="1" lang="zh-CN" altLang="en-US" sz="2000" b="1" i="0" u="none" strike="noStrike" kern="0" cap="none" spc="0" normalizeH="0" baseline="0" noProof="0" smtClean="0">
                <a:ln>
                  <a:noFill/>
                </a:ln>
                <a:solidFill>
                  <a:srgbClr val="3333CC"/>
                </a:solidFill>
                <a:effectLst>
                  <a:outerShdw blurRad="38100" dist="38100" dir="2700000" algn="tl">
                    <a:srgbClr val="C0C0C0"/>
                  </a:outerShdw>
                </a:effectLst>
                <a:uLnTx/>
                <a:uFillTx/>
                <a:latin typeface="+mn-lt"/>
                <a:ea typeface="+mn-ea"/>
                <a:cs typeface="+mn-cs"/>
              </a:rPr>
              <a:t>四</a:t>
            </a:r>
            <a:r>
              <a:rPr kumimoji="1" lang="en-US" altLang="zh-CN" sz="2400" b="1" i="0" u="none" strike="noStrike" kern="0" cap="none" spc="0" normalizeH="0" baseline="0" noProof="0" smtClean="0">
                <a:ln>
                  <a:noFill/>
                </a:ln>
                <a:solidFill>
                  <a:srgbClr val="3333CC"/>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 </a:t>
            </a:r>
            <a:r>
              <a:rPr kumimoji="1" lang="zh-CN" altLang="en-US" sz="2400" b="1" i="0" u="none" strike="noStrike" kern="0" cap="none" spc="0" normalizeH="0" baseline="0" noProof="0" smtClean="0">
                <a:ln>
                  <a:noFill/>
                </a:ln>
                <a:solidFill>
                  <a:srgbClr val="3333CC"/>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伙伴系统</a:t>
            </a:r>
            <a:endParaRPr kumimoji="1" lang="zh-CN" altLang="en-US" sz="2400" b="1" i="0" u="none" strike="noStrike" kern="0" cap="none" spc="0" normalizeH="0" baseline="0" noProof="0" smtClean="0">
              <a:ln>
                <a:noFill/>
              </a:ln>
              <a:solidFill>
                <a:srgbClr val="3333CC"/>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a:p>
            <a:pPr marL="609600" marR="0" lvl="0" indent="-609600" algn="l" defTabSz="914400" rtl="0" eaLnBrk="0" fontAlgn="base" latinLnBrk="0" hangingPunct="0">
              <a:lnSpc>
                <a:spcPct val="80000"/>
              </a:lnSpc>
              <a:spcBef>
                <a:spcPct val="20000"/>
              </a:spcBef>
              <a:spcAft>
                <a:spcPct val="0"/>
              </a:spcAft>
              <a:buClrTx/>
              <a:buSzTx/>
              <a:buFontTx/>
              <a:buNone/>
              <a:defRPr/>
            </a:pPr>
            <a:r>
              <a:rPr kumimoji="1" lang="en-US" altLang="zh-CN" sz="2400" b="1" i="0" u="none" strike="noStrike" kern="0" cap="none" spc="0" normalizeH="0" baseline="0" noProof="0" smtClean="0">
                <a:ln>
                  <a:noFill/>
                </a:ln>
                <a:solidFill>
                  <a:schemeClr val="tx2"/>
                </a:solidFill>
                <a:effectLst/>
                <a:uLnTx/>
                <a:uFillTx/>
                <a:latin typeface="+mn-lt"/>
                <a:ea typeface="+mn-ea"/>
                <a:cs typeface="+mn-cs"/>
              </a:rPr>
              <a:t>2.</a:t>
            </a:r>
            <a:r>
              <a:rPr kumimoji="1" lang="zh-CN" altLang="en-US" sz="2400" b="1" i="0" u="none" strike="noStrike" kern="0" cap="none" spc="0" normalizeH="0" baseline="0" noProof="0" smtClean="0">
                <a:ln>
                  <a:noFill/>
                </a:ln>
                <a:solidFill>
                  <a:schemeClr val="tx2"/>
                </a:solidFill>
                <a:effectLst/>
                <a:uLnTx/>
                <a:uFillTx/>
                <a:latin typeface="+mn-lt"/>
                <a:ea typeface="+mn-ea"/>
                <a:cs typeface="+mn-cs"/>
              </a:rPr>
              <a:t>概念</a:t>
            </a:r>
            <a:endParaRPr kumimoji="1" lang="zh-CN" altLang="en-US" sz="2400" b="1" i="0" u="none" strike="noStrike" kern="0" cap="none" spc="0" normalizeH="0" baseline="0" noProof="0" smtClean="0">
              <a:ln>
                <a:noFill/>
              </a:ln>
              <a:solidFill>
                <a:schemeClr val="tx2"/>
              </a:solidFill>
              <a:effectLst/>
              <a:uLnTx/>
              <a:uFillTx/>
              <a:latin typeface="+mn-lt"/>
              <a:ea typeface="+mn-ea"/>
              <a:cs typeface="+mn-cs"/>
            </a:endParaRPr>
          </a:p>
          <a:p>
            <a:pPr marL="990600" marR="0" lvl="1" indent="-533400" algn="l" defTabSz="914400" rtl="0" eaLnBrk="0" fontAlgn="base" latinLnBrk="0" hangingPunct="0">
              <a:lnSpc>
                <a:spcPct val="120000"/>
              </a:lnSpc>
              <a:spcBef>
                <a:spcPct val="20000"/>
              </a:spcBef>
              <a:spcAft>
                <a:spcPct val="0"/>
              </a:spcAft>
              <a:buClrTx/>
              <a:buSzTx/>
              <a:buFont typeface="Wingdings" panose="05000000000000000000" pitchFamily="2" charset="2"/>
              <a:buChar char="l"/>
              <a:defRPr/>
            </a:pPr>
            <a:r>
              <a:rPr kumimoji="0" lang="zh-CN" altLang="en-US" sz="2000" b="1" i="0" u="none" strike="noStrike" kern="0" cap="none" spc="0" normalizeH="0" baseline="0" noProof="0" smtClean="0">
                <a:ln>
                  <a:noFill/>
                </a:ln>
                <a:solidFill>
                  <a:schemeClr val="tx1"/>
                </a:solidFill>
                <a:effectLst/>
                <a:uLnTx/>
                <a:uFillTx/>
                <a:latin typeface="Times New Roman" panose="02020603050405020304" pitchFamily="18" charset="0"/>
                <a:ea typeface="+mn-ea"/>
              </a:rPr>
              <a:t>所有分区的大小均为</a:t>
            </a:r>
            <a:r>
              <a:rPr kumimoji="0"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mn-ea"/>
              </a:rPr>
              <a:t>2</a:t>
            </a:r>
            <a:r>
              <a:rPr kumimoji="0" lang="en-US" altLang="zh-CN" sz="2000" b="1" i="0" u="none" strike="noStrike" kern="0" cap="none" spc="0" normalizeH="0" baseline="30000" noProof="0" smtClean="0">
                <a:ln>
                  <a:noFill/>
                </a:ln>
                <a:solidFill>
                  <a:schemeClr val="tx1"/>
                </a:solidFill>
                <a:effectLst/>
                <a:uLnTx/>
                <a:uFillTx/>
                <a:latin typeface="Times New Roman" panose="02020603050405020304" pitchFamily="18" charset="0"/>
                <a:ea typeface="+mn-ea"/>
              </a:rPr>
              <a:t>k</a:t>
            </a:r>
            <a:r>
              <a:rPr kumimoji="0"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mn-ea"/>
              </a:rPr>
              <a:t>(l</a:t>
            </a:r>
            <a:r>
              <a:rPr kumimoji="0" lang="en-US" altLang="zh-CN" sz="2000" b="1" i="0" u="none" strike="noStrike" kern="0" cap="none" spc="0" normalizeH="0" baseline="0" noProof="0" smtClean="0">
                <a:ln>
                  <a:noFill/>
                </a:ln>
                <a:solidFill>
                  <a:schemeClr val="tx1"/>
                </a:solidFill>
                <a:effectLst/>
                <a:uLnTx/>
                <a:uFillTx/>
                <a:latin typeface="+mn-lt"/>
                <a:ea typeface="+mn-ea"/>
              </a:rPr>
              <a:t> </a:t>
            </a:r>
            <a:r>
              <a:rPr kumimoji="0" lang="zh-CN" altLang="en-US" sz="2000" b="1" i="0" u="none" strike="noStrike" kern="0" cap="none" spc="0" normalizeH="0" baseline="0" noProof="0" smtClean="0">
                <a:ln>
                  <a:noFill/>
                </a:ln>
                <a:solidFill>
                  <a:schemeClr val="tx1"/>
                </a:solidFill>
                <a:effectLst/>
                <a:uLnTx/>
                <a:uFillTx/>
                <a:latin typeface="+mn-lt"/>
                <a:ea typeface="+mn-ea"/>
              </a:rPr>
              <a:t>≤</a:t>
            </a:r>
            <a:r>
              <a:rPr kumimoji="0" lang="en-US" altLang="zh-CN" sz="2000" b="1" i="0" u="none" strike="noStrike" kern="0" cap="none" spc="0" normalizeH="0" baseline="0" noProof="0" smtClean="0">
                <a:ln>
                  <a:noFill/>
                </a:ln>
                <a:solidFill>
                  <a:schemeClr val="tx1"/>
                </a:solidFill>
                <a:effectLst/>
                <a:uLnTx/>
                <a:uFillTx/>
                <a:latin typeface="+mn-lt"/>
                <a:ea typeface="+mn-ea"/>
              </a:rPr>
              <a:t>k </a:t>
            </a:r>
            <a:r>
              <a:rPr kumimoji="0" lang="zh-CN" altLang="en-US" sz="2000" b="1" i="0" u="none" strike="noStrike" kern="0" cap="none" spc="0" normalizeH="0" baseline="0" noProof="0" smtClean="0">
                <a:ln>
                  <a:noFill/>
                </a:ln>
                <a:solidFill>
                  <a:schemeClr val="tx1"/>
                </a:solidFill>
                <a:effectLst/>
                <a:uLnTx/>
                <a:uFillTx/>
                <a:latin typeface="+mn-lt"/>
                <a:ea typeface="+mn-ea"/>
              </a:rPr>
              <a:t>≤</a:t>
            </a:r>
            <a:r>
              <a:rPr kumimoji="0" lang="en-US" altLang="zh-CN" sz="2000" b="1" i="0" u="none" strike="noStrike" kern="0" cap="none" spc="0" normalizeH="0" baseline="0" noProof="0" smtClean="0">
                <a:ln>
                  <a:noFill/>
                </a:ln>
                <a:solidFill>
                  <a:schemeClr val="tx1"/>
                </a:solidFill>
                <a:effectLst/>
                <a:uLnTx/>
                <a:uFillTx/>
                <a:latin typeface="+mn-lt"/>
                <a:ea typeface="+mn-ea"/>
              </a:rPr>
              <a:t> m)</a:t>
            </a:r>
            <a:r>
              <a:rPr kumimoji="0"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mn-ea"/>
              </a:rPr>
              <a:t>:</a:t>
            </a:r>
            <a:endParaRPr kumimoji="0"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mn-ea"/>
            </a:endParaRPr>
          </a:p>
          <a:p>
            <a:pPr marL="990600" marR="0" lvl="1" indent="-533400" algn="l" defTabSz="914400" rtl="0" eaLnBrk="0" fontAlgn="base" latinLnBrk="0" hangingPunct="0">
              <a:lnSpc>
                <a:spcPct val="120000"/>
              </a:lnSpc>
              <a:spcBef>
                <a:spcPct val="20000"/>
              </a:spcBef>
              <a:spcAft>
                <a:spcPct val="0"/>
              </a:spcAft>
              <a:buClrTx/>
              <a:buSzTx/>
              <a:buFontTx/>
              <a:buAutoNum type="circleNumDbPlain"/>
              <a:defRPr/>
            </a:pPr>
            <a:r>
              <a:rPr kumimoji="0"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mn-ea"/>
              </a:rPr>
              <a:t>2</a:t>
            </a:r>
            <a:r>
              <a:rPr kumimoji="0" lang="en-US" altLang="zh-CN" sz="2000" b="1" i="0" u="none" strike="noStrike" kern="0" cap="none" spc="0" normalizeH="0" baseline="30000" noProof="0" smtClean="0">
                <a:ln>
                  <a:noFill/>
                </a:ln>
                <a:solidFill>
                  <a:schemeClr val="tx1"/>
                </a:solidFill>
                <a:effectLst/>
                <a:uLnTx/>
                <a:uFillTx/>
                <a:latin typeface="Times New Roman" panose="02020603050405020304" pitchFamily="18" charset="0"/>
                <a:ea typeface="+mn-ea"/>
              </a:rPr>
              <a:t>l</a:t>
            </a:r>
            <a:r>
              <a:rPr kumimoji="0" lang="zh-CN" altLang="en-US" sz="2000" b="1" i="0" u="none" strike="noStrike" kern="0" cap="none" spc="0" normalizeH="0" baseline="0" noProof="0" smtClean="0">
                <a:ln>
                  <a:noFill/>
                </a:ln>
                <a:solidFill>
                  <a:schemeClr val="tx1"/>
                </a:solidFill>
                <a:effectLst/>
                <a:uLnTx/>
                <a:uFillTx/>
                <a:latin typeface="Times New Roman" panose="02020603050405020304" pitchFamily="18" charset="0"/>
                <a:ea typeface="+mn-ea"/>
              </a:rPr>
              <a:t>表示最小分区的大小；</a:t>
            </a:r>
            <a:endParaRPr kumimoji="0" lang="zh-CN" altLang="en-US" sz="2000" b="1" i="0" u="none" strike="noStrike" kern="0" cap="none" spc="0" normalizeH="0" baseline="0" noProof="0" smtClean="0">
              <a:ln>
                <a:noFill/>
              </a:ln>
              <a:solidFill>
                <a:schemeClr val="tx1"/>
              </a:solidFill>
              <a:effectLst/>
              <a:uLnTx/>
              <a:uFillTx/>
              <a:latin typeface="Times New Roman" panose="02020603050405020304" pitchFamily="18" charset="0"/>
              <a:ea typeface="+mn-ea"/>
            </a:endParaRPr>
          </a:p>
          <a:p>
            <a:pPr marL="990600" marR="0" lvl="1" indent="-533400" algn="l" defTabSz="914400" rtl="0" eaLnBrk="0" fontAlgn="base" latinLnBrk="0" hangingPunct="0">
              <a:lnSpc>
                <a:spcPct val="120000"/>
              </a:lnSpc>
              <a:spcBef>
                <a:spcPct val="20000"/>
              </a:spcBef>
              <a:spcAft>
                <a:spcPct val="0"/>
              </a:spcAft>
              <a:buClrTx/>
              <a:buSzTx/>
              <a:buFontTx/>
              <a:buAutoNum type="circleNumDbPlain"/>
              <a:defRPr/>
            </a:pPr>
            <a:r>
              <a:rPr kumimoji="0" lang="en-US" altLang="zh-CN" sz="2000" b="1" i="0" u="none" strike="noStrike" kern="0" cap="none" spc="0" normalizeH="0" baseline="30000" noProof="0" smtClean="0">
                <a:ln>
                  <a:noFill/>
                </a:ln>
                <a:solidFill>
                  <a:schemeClr val="tx1"/>
                </a:solidFill>
                <a:effectLst/>
                <a:uLnTx/>
                <a:uFillTx/>
                <a:latin typeface="Times New Roman" panose="02020603050405020304" pitchFamily="18" charset="0"/>
                <a:ea typeface="+mn-ea"/>
              </a:rPr>
              <a:t> </a:t>
            </a:r>
            <a:r>
              <a:rPr kumimoji="0"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mn-ea"/>
              </a:rPr>
              <a:t>2</a:t>
            </a:r>
            <a:r>
              <a:rPr kumimoji="0" lang="en-US" altLang="zh-CN" sz="2000" b="1" i="0" u="none" strike="noStrike" kern="0" cap="none" spc="0" normalizeH="0" baseline="30000" noProof="0" smtClean="0">
                <a:ln>
                  <a:noFill/>
                </a:ln>
                <a:solidFill>
                  <a:schemeClr val="tx1"/>
                </a:solidFill>
                <a:effectLst/>
                <a:uLnTx/>
                <a:uFillTx/>
                <a:latin typeface="Times New Roman" panose="02020603050405020304" pitchFamily="18" charset="0"/>
                <a:ea typeface="+mn-ea"/>
              </a:rPr>
              <a:t>m</a:t>
            </a:r>
            <a:r>
              <a:rPr kumimoji="0" lang="zh-CN" altLang="en-US" sz="2000" b="1" i="0" u="none" strike="noStrike" kern="0" cap="none" spc="0" normalizeH="0" baseline="0" noProof="0" smtClean="0">
                <a:ln>
                  <a:noFill/>
                </a:ln>
                <a:solidFill>
                  <a:schemeClr val="tx1"/>
                </a:solidFill>
                <a:effectLst/>
                <a:uLnTx/>
                <a:uFillTx/>
                <a:latin typeface="Times New Roman" panose="02020603050405020304" pitchFamily="18" charset="0"/>
                <a:ea typeface="+mn-ea"/>
              </a:rPr>
              <a:t>表示最大分区的大小（通常是整个可分配内存的大小）。</a:t>
            </a:r>
            <a:r>
              <a:rPr kumimoji="0" lang="en-US" altLang="zh-CN" sz="2000" b="1" i="0" u="none" strike="noStrike" kern="0" cap="none" spc="0" normalizeH="0" baseline="30000" noProof="0" smtClean="0">
                <a:ln>
                  <a:noFill/>
                </a:ln>
                <a:solidFill>
                  <a:schemeClr val="tx1"/>
                </a:solidFill>
                <a:effectLst/>
                <a:uLnTx/>
                <a:uFillTx/>
                <a:latin typeface="Times New Roman" panose="02020603050405020304" pitchFamily="18" charset="0"/>
                <a:ea typeface="+mn-ea"/>
              </a:rPr>
              <a:t> </a:t>
            </a:r>
            <a:endParaRPr kumimoji="0" lang="en-US" altLang="zh-CN" sz="2000" b="1" i="0" u="none" strike="noStrike" kern="0" cap="none" spc="0" normalizeH="0" baseline="30000" noProof="0" smtClean="0">
              <a:ln>
                <a:noFill/>
              </a:ln>
              <a:solidFill>
                <a:schemeClr val="tx1"/>
              </a:solidFill>
              <a:effectLst/>
              <a:uLnTx/>
              <a:uFillTx/>
              <a:latin typeface="Times New Roman" panose="02020603050405020304" pitchFamily="18" charset="0"/>
              <a:ea typeface="+mn-ea"/>
            </a:endParaRPr>
          </a:p>
          <a:p>
            <a:pPr marL="990600" marR="0" lvl="1" indent="-533400" algn="l" defTabSz="914400" rtl="0" eaLnBrk="0" fontAlgn="base" latinLnBrk="0" hangingPunct="0">
              <a:lnSpc>
                <a:spcPct val="120000"/>
              </a:lnSpc>
              <a:spcBef>
                <a:spcPct val="20000"/>
              </a:spcBef>
              <a:spcAft>
                <a:spcPct val="0"/>
              </a:spcAft>
              <a:buClrTx/>
              <a:buSzTx/>
              <a:buFont typeface="Wingdings" panose="05000000000000000000" pitchFamily="2" charset="2"/>
              <a:buChar char="l"/>
              <a:defRPr/>
            </a:pPr>
            <a:r>
              <a:rPr kumimoji="0" lang="zh-CN" altLang="en-US" sz="2000" b="1" i="0" u="none" strike="noStrike" kern="0" cap="none" spc="0" normalizeH="0" baseline="0" noProof="0" smtClean="0">
                <a:ln>
                  <a:noFill/>
                </a:ln>
                <a:solidFill>
                  <a:schemeClr val="tx1"/>
                </a:solidFill>
                <a:effectLst/>
                <a:uLnTx/>
                <a:uFillTx/>
                <a:latin typeface="Times New Roman" panose="02020603050405020304" pitchFamily="18" charset="0"/>
                <a:ea typeface="+mn-ea"/>
              </a:rPr>
              <a:t>系统中共有</a:t>
            </a:r>
            <a:r>
              <a:rPr kumimoji="0"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mn-ea"/>
              </a:rPr>
              <a:t>m</a:t>
            </a:r>
            <a:r>
              <a:rPr kumimoji="0" lang="zh-CN" altLang="en-US" sz="2000" b="1" i="0" u="none" strike="noStrike" kern="0" cap="none" spc="0" normalizeH="0" baseline="0" noProof="0" smtClean="0">
                <a:ln>
                  <a:noFill/>
                </a:ln>
                <a:solidFill>
                  <a:schemeClr val="tx1"/>
                </a:solidFill>
                <a:effectLst/>
                <a:uLnTx/>
                <a:uFillTx/>
                <a:latin typeface="Times New Roman" panose="02020603050405020304" pitchFamily="18" charset="0"/>
                <a:ea typeface="+mn-ea"/>
              </a:rPr>
              <a:t>个空闲分区链，空闲分区按其大小</a:t>
            </a:r>
            <a:r>
              <a:rPr kumimoji="0"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mn-ea"/>
              </a:rPr>
              <a:t>2</a:t>
            </a:r>
            <a:r>
              <a:rPr kumimoji="0" lang="en-US" altLang="zh-CN" sz="2000" b="1" i="0" u="none" strike="noStrike" kern="0" cap="none" spc="0" normalizeH="0" baseline="30000" noProof="0" smtClean="0">
                <a:ln>
                  <a:noFill/>
                </a:ln>
                <a:solidFill>
                  <a:schemeClr val="tx1"/>
                </a:solidFill>
                <a:effectLst/>
                <a:uLnTx/>
                <a:uFillTx/>
                <a:latin typeface="Times New Roman" panose="02020603050405020304" pitchFamily="18" charset="0"/>
                <a:ea typeface="+mn-ea"/>
              </a:rPr>
              <a:t>k</a:t>
            </a:r>
            <a:r>
              <a:rPr kumimoji="0" lang="zh-CN" altLang="en-US" sz="2000" b="1" i="0" u="none" strike="noStrike" kern="0" cap="none" spc="0" normalizeH="0" baseline="0" noProof="0" smtClean="0">
                <a:ln>
                  <a:noFill/>
                </a:ln>
                <a:solidFill>
                  <a:schemeClr val="tx1"/>
                </a:solidFill>
                <a:effectLst/>
                <a:uLnTx/>
                <a:uFillTx/>
                <a:latin typeface="Times New Roman" panose="02020603050405020304" pitchFamily="18" charset="0"/>
                <a:ea typeface="+mn-ea"/>
              </a:rPr>
              <a:t>位于对应的空闲分区链中。</a:t>
            </a:r>
            <a:endParaRPr kumimoji="0" lang="zh-CN" altLang="en-US" sz="2000" b="1" i="0" u="none" strike="noStrike" kern="0" cap="none" spc="0" normalizeH="0" baseline="0" noProof="0" smtClean="0">
              <a:ln>
                <a:noFill/>
              </a:ln>
              <a:solidFill>
                <a:schemeClr val="tx1"/>
              </a:solidFill>
              <a:effectLst/>
              <a:uLnTx/>
              <a:uFillTx/>
              <a:latin typeface="Times New Roman" panose="02020603050405020304" pitchFamily="18" charset="0"/>
              <a:ea typeface="+mn-ea"/>
            </a:endParaRPr>
          </a:p>
          <a:p>
            <a:pPr marL="990600" marR="0" lvl="1" indent="-533400" algn="l" defTabSz="914400" rtl="0" eaLnBrk="0" fontAlgn="base" latinLnBrk="0" hangingPunct="0">
              <a:lnSpc>
                <a:spcPct val="120000"/>
              </a:lnSpc>
              <a:spcBef>
                <a:spcPct val="20000"/>
              </a:spcBef>
              <a:spcAft>
                <a:spcPct val="0"/>
              </a:spcAft>
              <a:buClrTx/>
              <a:buSzTx/>
              <a:buFont typeface="Wingdings" panose="05000000000000000000" pitchFamily="2" charset="2"/>
              <a:buChar char="l"/>
              <a:defRPr/>
            </a:pPr>
            <a:r>
              <a:rPr kumimoji="0" lang="zh-CN" altLang="en-US" sz="2000" b="1" i="0" u="none" strike="noStrike" kern="0" cap="none" spc="0" normalizeH="0" baseline="0" noProof="0" smtClean="0">
                <a:ln>
                  <a:noFill/>
                </a:ln>
                <a:solidFill>
                  <a:schemeClr val="tx1"/>
                </a:solidFill>
                <a:effectLst/>
                <a:uLnTx/>
                <a:uFillTx/>
                <a:latin typeface="Times New Roman" panose="02020603050405020304" pitchFamily="18" charset="0"/>
                <a:ea typeface="+mn-ea"/>
              </a:rPr>
              <a:t>分配时，搜索最接近要求的、大小为</a:t>
            </a:r>
            <a:r>
              <a:rPr kumimoji="0"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mn-ea"/>
              </a:rPr>
              <a:t>2</a:t>
            </a:r>
            <a:r>
              <a:rPr kumimoji="0" lang="en-US" altLang="zh-CN" sz="2000" b="1" i="0" u="none" strike="noStrike" kern="0" cap="none" spc="0" normalizeH="0" baseline="30000" noProof="0" smtClean="0">
                <a:ln>
                  <a:noFill/>
                </a:ln>
                <a:solidFill>
                  <a:schemeClr val="tx1"/>
                </a:solidFill>
                <a:effectLst/>
                <a:uLnTx/>
                <a:uFillTx/>
                <a:latin typeface="Times New Roman" panose="02020603050405020304" pitchFamily="18" charset="0"/>
                <a:ea typeface="+mn-ea"/>
              </a:rPr>
              <a:t>i</a:t>
            </a:r>
            <a:r>
              <a:rPr kumimoji="0" lang="zh-CN" altLang="en-US" sz="2000" b="1" i="0" u="none" strike="noStrike" kern="0" cap="none" spc="0" normalizeH="0" baseline="0" noProof="0" smtClean="0">
                <a:ln>
                  <a:noFill/>
                </a:ln>
                <a:solidFill>
                  <a:schemeClr val="tx1"/>
                </a:solidFill>
                <a:effectLst/>
                <a:uLnTx/>
                <a:uFillTx/>
                <a:latin typeface="Times New Roman" panose="02020603050405020304" pitchFamily="18" charset="0"/>
                <a:ea typeface="+mn-ea"/>
              </a:rPr>
              <a:t>的空闲分区链，如果有空闲分区，则将其中的一个分配出去；否则，搜索大小为</a:t>
            </a:r>
            <a:r>
              <a:rPr kumimoji="0"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mn-ea"/>
              </a:rPr>
              <a:t>2</a:t>
            </a:r>
            <a:r>
              <a:rPr kumimoji="0" lang="en-US" altLang="zh-CN" sz="2000" b="1" i="0" u="none" strike="noStrike" kern="0" cap="none" spc="0" normalizeH="0" baseline="30000" noProof="0" smtClean="0">
                <a:ln>
                  <a:noFill/>
                </a:ln>
                <a:solidFill>
                  <a:schemeClr val="tx1"/>
                </a:solidFill>
                <a:effectLst/>
                <a:uLnTx/>
                <a:uFillTx/>
                <a:latin typeface="Times New Roman" panose="02020603050405020304" pitchFamily="18" charset="0"/>
                <a:ea typeface="+mn-ea"/>
              </a:rPr>
              <a:t>i+1</a:t>
            </a:r>
            <a:r>
              <a:rPr kumimoji="0" lang="zh-CN" altLang="en-US" sz="2000" b="1" i="0" u="none" strike="noStrike" kern="0" cap="none" spc="0" normalizeH="0" baseline="0" noProof="0" smtClean="0">
                <a:ln>
                  <a:noFill/>
                </a:ln>
                <a:solidFill>
                  <a:schemeClr val="tx1"/>
                </a:solidFill>
                <a:effectLst/>
                <a:uLnTx/>
                <a:uFillTx/>
                <a:latin typeface="Times New Roman" panose="02020603050405020304" pitchFamily="18" charset="0"/>
                <a:ea typeface="+mn-ea"/>
              </a:rPr>
              <a:t>的空闲分区链，如果有，则将一个分区分成一对伙伴，其中的一个分配出去，另一个插到大小为</a:t>
            </a:r>
            <a:r>
              <a:rPr kumimoji="0"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mn-ea"/>
              </a:rPr>
              <a:t>2</a:t>
            </a:r>
            <a:r>
              <a:rPr kumimoji="0" lang="en-US" altLang="zh-CN" sz="2000" b="1" i="0" u="none" strike="noStrike" kern="0" cap="none" spc="0" normalizeH="0" baseline="30000" noProof="0" smtClean="0">
                <a:ln>
                  <a:noFill/>
                </a:ln>
                <a:solidFill>
                  <a:schemeClr val="tx1"/>
                </a:solidFill>
                <a:effectLst/>
                <a:uLnTx/>
                <a:uFillTx/>
                <a:latin typeface="Times New Roman" panose="02020603050405020304" pitchFamily="18" charset="0"/>
                <a:ea typeface="+mn-ea"/>
              </a:rPr>
              <a:t>i</a:t>
            </a:r>
            <a:r>
              <a:rPr kumimoji="0" lang="zh-CN" altLang="en-US" sz="2000" b="1" i="0" u="none" strike="noStrike" kern="0" cap="none" spc="0" normalizeH="0" baseline="0" noProof="0" smtClean="0">
                <a:ln>
                  <a:noFill/>
                </a:ln>
                <a:solidFill>
                  <a:schemeClr val="tx1"/>
                </a:solidFill>
                <a:effectLst/>
                <a:uLnTx/>
                <a:uFillTx/>
                <a:latin typeface="Times New Roman" panose="02020603050405020304" pitchFamily="18" charset="0"/>
                <a:ea typeface="+mn-ea"/>
              </a:rPr>
              <a:t>的空闲分区链中；</a:t>
            </a:r>
            <a:r>
              <a:rPr kumimoji="0" lang="en-US" altLang="zh-CN" sz="2000" b="1" i="0" u="none" strike="noStrike" kern="0" cap="none" spc="0" normalizeH="0" baseline="0" noProof="0" smtClean="0">
                <a:ln>
                  <a:noFill/>
                </a:ln>
                <a:solidFill>
                  <a:schemeClr val="tx1"/>
                </a:solidFill>
                <a:effectLst/>
                <a:uLnTx/>
                <a:uFillTx/>
                <a:latin typeface="宋体" panose="02010600030101010101" pitchFamily="2" charset="-122"/>
                <a:ea typeface="+mn-ea"/>
              </a:rPr>
              <a:t>……</a:t>
            </a:r>
            <a:endParaRPr kumimoji="0"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mn-ea"/>
            </a:endParaRPr>
          </a:p>
          <a:p>
            <a:pPr marL="990600" marR="0" lvl="1" indent="-533400" algn="l" defTabSz="914400" rtl="0" eaLnBrk="0" fontAlgn="base" latinLnBrk="0" hangingPunct="0">
              <a:lnSpc>
                <a:spcPct val="120000"/>
              </a:lnSpc>
              <a:spcBef>
                <a:spcPct val="20000"/>
              </a:spcBef>
              <a:spcAft>
                <a:spcPct val="0"/>
              </a:spcAft>
              <a:buClrTx/>
              <a:buSzTx/>
              <a:buFont typeface="Wingdings" panose="05000000000000000000" pitchFamily="2" charset="2"/>
              <a:buChar char="l"/>
              <a:defRPr/>
            </a:pPr>
            <a:r>
              <a:rPr kumimoji="0" lang="zh-CN" altLang="en-US" sz="2000" b="1" i="0" u="none" strike="noStrike" kern="0" cap="none" spc="0" normalizeH="0" baseline="0" noProof="0" smtClean="0">
                <a:ln>
                  <a:noFill/>
                </a:ln>
                <a:solidFill>
                  <a:schemeClr val="tx1"/>
                </a:solidFill>
                <a:effectLst/>
                <a:uLnTx/>
                <a:uFillTx/>
                <a:latin typeface="Times New Roman" panose="02020603050405020304" pitchFamily="18" charset="0"/>
                <a:ea typeface="+mn-ea"/>
              </a:rPr>
              <a:t>回收时，如果回收区的伙伴不在空闲分区链中，则只需将它插入相应大小的空闲分区链中；否则，需要将该分区及其伙伴合并成一个大分区；</a:t>
            </a:r>
            <a:r>
              <a:rPr kumimoji="0" lang="en-US" altLang="zh-CN" sz="2000" b="1" i="0" u="none" strike="noStrike" kern="0" cap="none" spc="0" normalizeH="0" baseline="0" noProof="0" smtClean="0">
                <a:ln>
                  <a:noFill/>
                </a:ln>
                <a:solidFill>
                  <a:schemeClr val="tx1"/>
                </a:solidFill>
                <a:effectLst/>
                <a:uLnTx/>
                <a:uFillTx/>
                <a:latin typeface="宋体" panose="02010600030101010101" pitchFamily="2" charset="-122"/>
                <a:ea typeface="+mn-ea"/>
              </a:rPr>
              <a:t>……</a:t>
            </a:r>
            <a:endParaRPr kumimoji="0"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mn-ea"/>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16771">
                                            <p:txEl>
                                              <p:charRg st="13" end="36"/>
                                            </p:txEl>
                                          </p:spTgt>
                                        </p:tgtEl>
                                        <p:attrNameLst>
                                          <p:attrName>style.visibility</p:attrName>
                                        </p:attrNameLst>
                                      </p:cBhvr>
                                      <p:to>
                                        <p:strVal val="visible"/>
                                      </p:to>
                                    </p:set>
                                    <p:animEffect transition="in" filter="box(in)">
                                      <p:cBhvr>
                                        <p:cTn id="7" dur="500"/>
                                        <p:tgtEl>
                                          <p:spTgt spid="416771">
                                            <p:txEl>
                                              <p:charRg st="13" end="36"/>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416771">
                                            <p:txEl>
                                              <p:charRg st="36" end="49"/>
                                            </p:txEl>
                                          </p:spTgt>
                                        </p:tgtEl>
                                        <p:attrNameLst>
                                          <p:attrName>style.visibility</p:attrName>
                                        </p:attrNameLst>
                                      </p:cBhvr>
                                      <p:to>
                                        <p:strVal val="visible"/>
                                      </p:to>
                                    </p:set>
                                    <p:animEffect transition="in" filter="box(in)">
                                      <p:cBhvr>
                                        <p:cTn id="10" dur="500"/>
                                        <p:tgtEl>
                                          <p:spTgt spid="416771">
                                            <p:txEl>
                                              <p:charRg st="36" end="49"/>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416771">
                                            <p:txEl>
                                              <p:charRg st="49" end="79"/>
                                            </p:txEl>
                                          </p:spTgt>
                                        </p:tgtEl>
                                        <p:attrNameLst>
                                          <p:attrName>style.visibility</p:attrName>
                                        </p:attrNameLst>
                                      </p:cBhvr>
                                      <p:to>
                                        <p:strVal val="visible"/>
                                      </p:to>
                                    </p:set>
                                    <p:animEffect transition="in" filter="box(in)">
                                      <p:cBhvr>
                                        <p:cTn id="13" dur="500"/>
                                        <p:tgtEl>
                                          <p:spTgt spid="416771">
                                            <p:txEl>
                                              <p:charRg st="49" end="79"/>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416771">
                                            <p:txEl>
                                              <p:charRg st="79" end="115"/>
                                            </p:txEl>
                                          </p:spTgt>
                                        </p:tgtEl>
                                        <p:attrNameLst>
                                          <p:attrName>style.visibility</p:attrName>
                                        </p:attrNameLst>
                                      </p:cBhvr>
                                      <p:to>
                                        <p:strVal val="visible"/>
                                      </p:to>
                                    </p:set>
                                    <p:animEffect transition="in" filter="box(in)">
                                      <p:cBhvr>
                                        <p:cTn id="18" dur="500"/>
                                        <p:tgtEl>
                                          <p:spTgt spid="416771">
                                            <p:txEl>
                                              <p:charRg st="79" end="11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416771">
                                            <p:txEl>
                                              <p:charRg st="115" end="227"/>
                                            </p:txEl>
                                          </p:spTgt>
                                        </p:tgtEl>
                                        <p:attrNameLst>
                                          <p:attrName>style.visibility</p:attrName>
                                        </p:attrNameLst>
                                      </p:cBhvr>
                                      <p:to>
                                        <p:strVal val="visible"/>
                                      </p:to>
                                    </p:set>
                                    <p:animEffect transition="in" filter="box(in)">
                                      <p:cBhvr>
                                        <p:cTn id="23" dur="500"/>
                                        <p:tgtEl>
                                          <p:spTgt spid="416771">
                                            <p:txEl>
                                              <p:charRg st="115" end="22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416771">
                                            <p:txEl>
                                              <p:charRg st="227" end="292"/>
                                            </p:txEl>
                                          </p:spTgt>
                                        </p:tgtEl>
                                        <p:attrNameLst>
                                          <p:attrName>style.visibility</p:attrName>
                                        </p:attrNameLst>
                                      </p:cBhvr>
                                      <p:to>
                                        <p:strVal val="visible"/>
                                      </p:to>
                                    </p:set>
                                    <p:animEffect transition="in" filter="box(in)">
                                      <p:cBhvr>
                                        <p:cTn id="28" dur="500"/>
                                        <p:tgtEl>
                                          <p:spTgt spid="416771">
                                            <p:txEl>
                                              <p:charRg st="227" end="29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7794" name="Rectangle 2"/>
          <p:cNvSpPr>
            <a:spLocks noGrp="1" noChangeArrowheads="1"/>
          </p:cNvSpPr>
          <p:nvPr>
            <p:ph type="title"/>
          </p:nvPr>
        </p:nvSpPr>
        <p:spPr>
          <a:xfrm>
            <a:off x="457200" y="-26987"/>
            <a:ext cx="8229600" cy="8001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4400" b="1" i="0" u="sng" strike="noStrike" kern="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j-cs"/>
              </a:rPr>
              <a:t>4.3 </a:t>
            </a:r>
            <a:r>
              <a:rPr kumimoji="1" lang="zh-CN" altLang="en-US" sz="4400" b="1" i="0" u="sng" strike="noStrike" kern="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j-cs"/>
              </a:rPr>
              <a:t>连续分配方式</a:t>
            </a:r>
            <a:endParaRPr kumimoji="1" lang="zh-CN" altLang="en-US" sz="4400" b="1" i="0" u="sng" strike="noStrike" kern="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j-cs"/>
            </a:endParaRPr>
          </a:p>
        </p:txBody>
      </p:sp>
      <p:sp>
        <p:nvSpPr>
          <p:cNvPr id="417795" name="Rectangle 3"/>
          <p:cNvSpPr>
            <a:spLocks noGrp="1" noChangeArrowheads="1"/>
          </p:cNvSpPr>
          <p:nvPr>
            <p:ph idx="1"/>
          </p:nvPr>
        </p:nvSpPr>
        <p:spPr>
          <a:xfrm>
            <a:off x="468313" y="765175"/>
            <a:ext cx="8229600" cy="5545138"/>
          </a:xfrm>
        </p:spPr>
        <p:txBody>
          <a:bodyPr vert="horz" wrap="square" lIns="91440" tIns="45720" rIns="91440" bIns="45720" numCol="1" anchor="t" anchorCtr="0" compatLnSpc="1"/>
          <a:lstStyle/>
          <a:p>
            <a:pPr marL="361950" marR="0" lvl="0" indent="-361950" algn="l" defTabSz="914400" rtl="0" eaLnBrk="0" fontAlgn="base" latinLnBrk="0" hangingPunct="0">
              <a:lnSpc>
                <a:spcPct val="100000"/>
              </a:lnSpc>
              <a:spcBef>
                <a:spcPct val="20000"/>
              </a:spcBef>
              <a:spcAft>
                <a:spcPct val="0"/>
              </a:spcAft>
              <a:buClrTx/>
              <a:buSzTx/>
              <a:buFontTx/>
              <a:buNone/>
              <a:defRPr/>
            </a:pPr>
            <a:r>
              <a:rPr kumimoji="1" lang="zh-CN" altLang="en-US" sz="3200" b="1" i="0" u="none" strike="noStrike" kern="0" cap="none" spc="0" normalizeH="0" baseline="0" noProof="0" smtClean="0">
                <a:ln>
                  <a:noFill/>
                </a:ln>
                <a:solidFill>
                  <a:srgbClr val="3333CC"/>
                </a:solidFill>
                <a:effectLst>
                  <a:outerShdw blurRad="38100" dist="38100" dir="2700000" algn="tl">
                    <a:srgbClr val="C0C0C0"/>
                  </a:outerShdw>
                </a:effectLst>
                <a:uLnTx/>
                <a:uFillTx/>
                <a:latin typeface="+mn-lt"/>
                <a:ea typeface="+mn-ea"/>
                <a:cs typeface="+mn-cs"/>
              </a:rPr>
              <a:t>四</a:t>
            </a:r>
            <a:r>
              <a:rPr kumimoji="1" lang="en-US" altLang="zh-CN" sz="3600" b="1" i="0" u="none" strike="noStrike" kern="0" cap="none" spc="0" normalizeH="0" baseline="0" noProof="0" smtClean="0">
                <a:ln>
                  <a:noFill/>
                </a:ln>
                <a:solidFill>
                  <a:srgbClr val="3333CC"/>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 </a:t>
            </a:r>
            <a:r>
              <a:rPr kumimoji="1" lang="zh-CN" altLang="en-US" sz="3600" b="1" i="0" u="none" strike="noStrike" kern="0" cap="none" spc="0" normalizeH="0" baseline="0" noProof="0" smtClean="0">
                <a:ln>
                  <a:noFill/>
                </a:ln>
                <a:solidFill>
                  <a:srgbClr val="3333CC"/>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伙伴系统</a:t>
            </a:r>
            <a:endParaRPr kumimoji="1" lang="zh-CN" altLang="en-US" sz="3600" b="1" i="0" u="none" strike="noStrike" kern="0" cap="none" spc="0" normalizeH="0" baseline="0" noProof="0" smtClean="0">
              <a:ln>
                <a:noFill/>
              </a:ln>
              <a:solidFill>
                <a:srgbClr val="3333CC"/>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a:p>
            <a:pPr marL="361950" marR="0" lvl="0" indent="-361950" algn="l" defTabSz="914400" rtl="0" eaLnBrk="0" fontAlgn="base" latinLnBrk="0" hangingPunct="0">
              <a:lnSpc>
                <a:spcPct val="100000"/>
              </a:lnSpc>
              <a:spcBef>
                <a:spcPct val="20000"/>
              </a:spcBef>
              <a:spcAft>
                <a:spcPct val="0"/>
              </a:spcAft>
              <a:buClrTx/>
              <a:buSzTx/>
              <a:buFontTx/>
              <a:buNone/>
              <a:defRPr/>
            </a:pPr>
            <a:r>
              <a:rPr kumimoji="1" lang="en-US" altLang="zh-CN" sz="2800" b="1" i="0" u="none" strike="noStrike" kern="0" cap="none" spc="0" normalizeH="0" baseline="0" noProof="0" smtClean="0">
                <a:ln>
                  <a:noFill/>
                </a:ln>
                <a:solidFill>
                  <a:schemeClr val="tx2"/>
                </a:solidFill>
                <a:effectLst/>
                <a:uLnTx/>
                <a:uFillTx/>
                <a:latin typeface="+mn-lt"/>
                <a:ea typeface="+mn-ea"/>
                <a:cs typeface="+mn-cs"/>
              </a:rPr>
              <a:t>3.</a:t>
            </a:r>
            <a:r>
              <a:rPr kumimoji="1" lang="zh-CN" altLang="en-US" sz="2800" b="1" i="0" u="none" strike="noStrike" kern="0" cap="none" spc="0" normalizeH="0" baseline="0" noProof="0" smtClean="0">
                <a:ln>
                  <a:noFill/>
                </a:ln>
                <a:solidFill>
                  <a:schemeClr val="tx2"/>
                </a:solidFill>
                <a:effectLst/>
                <a:uLnTx/>
                <a:uFillTx/>
                <a:latin typeface="+mn-lt"/>
                <a:ea typeface="+mn-ea"/>
                <a:cs typeface="+mn-cs"/>
              </a:rPr>
              <a:t>例子</a:t>
            </a:r>
            <a:endParaRPr kumimoji="1" lang="zh-CN" altLang="en-US" sz="2800" b="1" i="0" u="none" strike="noStrike" kern="0" cap="none" spc="0" normalizeH="0" baseline="0" noProof="0" smtClean="0">
              <a:ln>
                <a:noFill/>
              </a:ln>
              <a:solidFill>
                <a:schemeClr val="tx2"/>
              </a:solidFill>
              <a:effectLst/>
              <a:uLnTx/>
              <a:uFillTx/>
              <a:latin typeface="+mn-lt"/>
              <a:ea typeface="+mn-ea"/>
              <a:cs typeface="+mn-cs"/>
            </a:endParaRPr>
          </a:p>
          <a:p>
            <a:pPr marL="542925" marR="0" lvl="1" indent="0" algn="l" defTabSz="914400" rtl="0" eaLnBrk="0" fontAlgn="base" latinLnBrk="0" hangingPunct="0">
              <a:lnSpc>
                <a:spcPct val="120000"/>
              </a:lnSpc>
              <a:spcBef>
                <a:spcPct val="20000"/>
              </a:spcBef>
              <a:spcAft>
                <a:spcPct val="0"/>
              </a:spcAft>
              <a:buClrTx/>
              <a:buSzTx/>
              <a:buFont typeface="Wingdings" panose="05000000000000000000" pitchFamily="2" charset="2"/>
              <a:buNone/>
              <a:defRPr/>
            </a:pP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mn-ea"/>
              </a:rPr>
              <a:t>设内存可分配的空间为</a:t>
            </a:r>
            <a:r>
              <a:rPr kumimoji="0" lang="en-US" altLang="zh-CN" sz="2800" b="1" i="0" u="none" strike="noStrike" kern="0" cap="none" spc="0" normalizeH="0" baseline="0" noProof="0" smtClean="0">
                <a:ln>
                  <a:noFill/>
                </a:ln>
                <a:solidFill>
                  <a:schemeClr val="tx1"/>
                </a:solidFill>
                <a:effectLst/>
                <a:uLnTx/>
                <a:uFillTx/>
                <a:latin typeface="Times New Roman" panose="02020603050405020304" pitchFamily="18" charset="0"/>
                <a:ea typeface="+mn-ea"/>
              </a:rPr>
              <a:t>128KB</a:t>
            </a: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mn-ea"/>
              </a:rPr>
              <a:t>，现有进程</a:t>
            </a:r>
            <a:r>
              <a:rPr kumimoji="0" lang="en-US" altLang="zh-CN" sz="2800" b="1" i="0" u="none" strike="noStrike" kern="0" cap="none" spc="0" normalizeH="0" baseline="0" noProof="0" smtClean="0">
                <a:ln>
                  <a:noFill/>
                </a:ln>
                <a:solidFill>
                  <a:schemeClr val="tx1"/>
                </a:solidFill>
                <a:effectLst/>
                <a:uLnTx/>
                <a:uFillTx/>
                <a:latin typeface="Times New Roman" panose="02020603050405020304" pitchFamily="18" charset="0"/>
                <a:ea typeface="+mn-ea"/>
              </a:rPr>
              <a:t>A</a:t>
            </a: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mn-ea"/>
              </a:rPr>
              <a:t>申请</a:t>
            </a:r>
            <a:r>
              <a:rPr kumimoji="0" lang="en-US" altLang="zh-CN" sz="2800" b="1" i="0" u="none" strike="noStrike" kern="0" cap="none" spc="0" normalizeH="0" baseline="0" noProof="0" smtClean="0">
                <a:ln>
                  <a:noFill/>
                </a:ln>
                <a:solidFill>
                  <a:schemeClr val="tx1"/>
                </a:solidFill>
                <a:effectLst/>
                <a:uLnTx/>
                <a:uFillTx/>
                <a:latin typeface="Times New Roman" panose="02020603050405020304" pitchFamily="18" charset="0"/>
                <a:ea typeface="+mn-ea"/>
              </a:rPr>
              <a:t>20KB</a:t>
            </a: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mn-ea"/>
              </a:rPr>
              <a:t>的空间。</a:t>
            </a:r>
            <a:endPar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mn-ea"/>
            </a:endParaRPr>
          </a:p>
        </p:txBody>
      </p:sp>
      <p:sp>
        <p:nvSpPr>
          <p:cNvPr id="417796" name="Rectangle 4"/>
          <p:cNvSpPr/>
          <p:nvPr/>
        </p:nvSpPr>
        <p:spPr>
          <a:xfrm>
            <a:off x="4356100" y="2924175"/>
            <a:ext cx="1219200" cy="3457575"/>
          </a:xfrm>
          <a:prstGeom prst="rect">
            <a:avLst/>
          </a:prstGeom>
          <a:solidFill>
            <a:srgbClr val="CCFFFF"/>
          </a:solidFill>
          <a:ln w="28575" cap="flat" cmpd="sng">
            <a:solidFill>
              <a:srgbClr val="00FF00"/>
            </a:solidFill>
            <a:prstDash val="solid"/>
            <a:miter/>
            <a:headEnd type="none" w="med" len="med"/>
            <a:tailEnd type="none" w="med" len="med"/>
          </a:ln>
        </p:spPr>
        <p:txBody>
          <a:bodyPr wrap="none" anchor="ctr"/>
          <a:p>
            <a:pPr>
              <a:spcBef>
                <a:spcPct val="0"/>
              </a:spcBef>
            </a:pPr>
            <a:endParaRPr lang="zh-CN" altLang="en-US" b="0" dirty="0">
              <a:latin typeface="Times New Roman" panose="02020603050405020304" pitchFamily="18" charset="0"/>
            </a:endParaRPr>
          </a:p>
        </p:txBody>
      </p:sp>
      <p:sp>
        <p:nvSpPr>
          <p:cNvPr id="417797" name="Text Box 5"/>
          <p:cNvSpPr txBox="1"/>
          <p:nvPr/>
        </p:nvSpPr>
        <p:spPr>
          <a:xfrm>
            <a:off x="5535613" y="6261100"/>
            <a:ext cx="763587" cy="336550"/>
          </a:xfrm>
          <a:prstGeom prst="rect">
            <a:avLst/>
          </a:prstGeom>
          <a:noFill/>
          <a:ln w="9525">
            <a:noFill/>
          </a:ln>
        </p:spPr>
        <p:txBody>
          <a:bodyPr>
            <a:spAutoFit/>
          </a:bodyPr>
          <a:p>
            <a:pPr algn="l"/>
            <a:r>
              <a:rPr lang="en-US" altLang="zh-CN" sz="1600" dirty="0">
                <a:latin typeface="Times New Roman" panose="02020603050405020304" pitchFamily="18" charset="0"/>
              </a:rPr>
              <a:t>128K</a:t>
            </a:r>
            <a:endParaRPr lang="en-US" altLang="zh-CN" sz="1600" dirty="0">
              <a:latin typeface="Times New Roman" panose="02020603050405020304" pitchFamily="18" charset="0"/>
            </a:endParaRPr>
          </a:p>
        </p:txBody>
      </p:sp>
      <p:sp>
        <p:nvSpPr>
          <p:cNvPr id="417798" name="Text Box 6"/>
          <p:cNvSpPr txBox="1"/>
          <p:nvPr/>
        </p:nvSpPr>
        <p:spPr>
          <a:xfrm>
            <a:off x="5535613" y="2822575"/>
            <a:ext cx="690562" cy="366713"/>
          </a:xfrm>
          <a:prstGeom prst="rect">
            <a:avLst/>
          </a:prstGeom>
          <a:noFill/>
          <a:ln w="9525">
            <a:noFill/>
          </a:ln>
        </p:spPr>
        <p:txBody>
          <a:bodyPr>
            <a:spAutoFit/>
          </a:bodyPr>
          <a:p>
            <a:pPr algn="l"/>
            <a:r>
              <a:rPr lang="en-US" altLang="zh-CN" sz="1800" dirty="0">
                <a:latin typeface="Times New Roman" panose="02020603050405020304" pitchFamily="18" charset="0"/>
              </a:rPr>
              <a:t>0K</a:t>
            </a:r>
            <a:endParaRPr lang="en-US" altLang="zh-CN" sz="1800" dirty="0">
              <a:latin typeface="Times New Roman" panose="02020603050405020304" pitchFamily="18" charset="0"/>
            </a:endParaRPr>
          </a:p>
        </p:txBody>
      </p:sp>
      <p:sp>
        <p:nvSpPr>
          <p:cNvPr id="417799" name="Rectangle 7"/>
          <p:cNvSpPr/>
          <p:nvPr/>
        </p:nvSpPr>
        <p:spPr>
          <a:xfrm>
            <a:off x="4356100" y="2924175"/>
            <a:ext cx="1219200" cy="1728788"/>
          </a:xfrm>
          <a:prstGeom prst="rect">
            <a:avLst/>
          </a:prstGeom>
          <a:solidFill>
            <a:srgbClr val="CCFFFF"/>
          </a:solidFill>
          <a:ln w="28575" cap="flat" cmpd="sng">
            <a:solidFill>
              <a:srgbClr val="00FF00"/>
            </a:solidFill>
            <a:prstDash val="solid"/>
            <a:miter/>
            <a:headEnd type="none" w="med" len="med"/>
            <a:tailEnd type="none" w="med" len="med"/>
          </a:ln>
        </p:spPr>
        <p:txBody>
          <a:bodyPr wrap="none" anchor="ctr"/>
          <a:p>
            <a:pPr>
              <a:spcBef>
                <a:spcPct val="0"/>
              </a:spcBef>
            </a:pPr>
            <a:endParaRPr lang="zh-CN" altLang="en-US" b="0" dirty="0">
              <a:latin typeface="Times New Roman" panose="02020603050405020304" pitchFamily="18" charset="0"/>
            </a:endParaRPr>
          </a:p>
        </p:txBody>
      </p:sp>
      <p:sp>
        <p:nvSpPr>
          <p:cNvPr id="417800" name="Rectangle 8"/>
          <p:cNvSpPr/>
          <p:nvPr/>
        </p:nvSpPr>
        <p:spPr>
          <a:xfrm>
            <a:off x="4356100" y="4652963"/>
            <a:ext cx="1219200" cy="1728787"/>
          </a:xfrm>
          <a:prstGeom prst="rect">
            <a:avLst/>
          </a:prstGeom>
          <a:solidFill>
            <a:srgbClr val="CCFFFF"/>
          </a:solidFill>
          <a:ln w="28575" cap="flat" cmpd="sng">
            <a:solidFill>
              <a:srgbClr val="00FF00"/>
            </a:solidFill>
            <a:prstDash val="solid"/>
            <a:miter/>
            <a:headEnd type="none" w="med" len="med"/>
            <a:tailEnd type="none" w="med" len="med"/>
          </a:ln>
        </p:spPr>
        <p:txBody>
          <a:bodyPr wrap="none" anchor="ctr"/>
          <a:p>
            <a:pPr>
              <a:spcBef>
                <a:spcPct val="0"/>
              </a:spcBef>
            </a:pPr>
            <a:endParaRPr lang="zh-CN" altLang="en-US" b="0" dirty="0">
              <a:latin typeface="Times New Roman" panose="02020603050405020304" pitchFamily="18" charset="0"/>
            </a:endParaRPr>
          </a:p>
        </p:txBody>
      </p:sp>
      <p:sp>
        <p:nvSpPr>
          <p:cNvPr id="417801" name="Text Box 9"/>
          <p:cNvSpPr txBox="1"/>
          <p:nvPr/>
        </p:nvSpPr>
        <p:spPr>
          <a:xfrm>
            <a:off x="5535613" y="4581525"/>
            <a:ext cx="763587" cy="336550"/>
          </a:xfrm>
          <a:prstGeom prst="rect">
            <a:avLst/>
          </a:prstGeom>
          <a:noFill/>
          <a:ln w="9525">
            <a:noFill/>
          </a:ln>
        </p:spPr>
        <p:txBody>
          <a:bodyPr>
            <a:spAutoFit/>
          </a:bodyPr>
          <a:p>
            <a:pPr algn="l"/>
            <a:r>
              <a:rPr lang="en-US" altLang="zh-CN" sz="1600" dirty="0">
                <a:latin typeface="Times New Roman" panose="02020603050405020304" pitchFamily="18" charset="0"/>
              </a:rPr>
              <a:t>64K</a:t>
            </a:r>
            <a:endParaRPr lang="en-US" altLang="zh-CN" sz="1600" dirty="0">
              <a:latin typeface="Times New Roman" panose="02020603050405020304" pitchFamily="18" charset="0"/>
            </a:endParaRPr>
          </a:p>
        </p:txBody>
      </p:sp>
      <p:sp>
        <p:nvSpPr>
          <p:cNvPr id="417802" name="Text Box 10"/>
          <p:cNvSpPr txBox="1"/>
          <p:nvPr/>
        </p:nvSpPr>
        <p:spPr>
          <a:xfrm>
            <a:off x="5535613" y="3644900"/>
            <a:ext cx="763587" cy="336550"/>
          </a:xfrm>
          <a:prstGeom prst="rect">
            <a:avLst/>
          </a:prstGeom>
          <a:noFill/>
          <a:ln w="9525">
            <a:noFill/>
          </a:ln>
        </p:spPr>
        <p:txBody>
          <a:bodyPr>
            <a:spAutoFit/>
          </a:bodyPr>
          <a:p>
            <a:pPr algn="l"/>
            <a:r>
              <a:rPr lang="en-US" altLang="zh-CN" sz="1600" dirty="0">
                <a:latin typeface="Times New Roman" panose="02020603050405020304" pitchFamily="18" charset="0"/>
              </a:rPr>
              <a:t>32K</a:t>
            </a:r>
            <a:endParaRPr lang="en-US" altLang="zh-CN" sz="1600" dirty="0">
              <a:latin typeface="Times New Roman" panose="02020603050405020304" pitchFamily="18" charset="0"/>
            </a:endParaRPr>
          </a:p>
        </p:txBody>
      </p:sp>
      <p:sp>
        <p:nvSpPr>
          <p:cNvPr id="417803" name="Rectangle 11"/>
          <p:cNvSpPr/>
          <p:nvPr/>
        </p:nvSpPr>
        <p:spPr>
          <a:xfrm>
            <a:off x="4356100" y="2938463"/>
            <a:ext cx="1219200" cy="865187"/>
          </a:xfrm>
          <a:prstGeom prst="rect">
            <a:avLst/>
          </a:prstGeom>
          <a:solidFill>
            <a:srgbClr val="CCFFFF"/>
          </a:solidFill>
          <a:ln w="28575" cap="flat" cmpd="sng">
            <a:solidFill>
              <a:srgbClr val="00FF00"/>
            </a:solidFill>
            <a:prstDash val="solid"/>
            <a:miter/>
            <a:headEnd type="none" w="med" len="med"/>
            <a:tailEnd type="none" w="med" len="med"/>
          </a:ln>
        </p:spPr>
        <p:txBody>
          <a:bodyPr wrap="none" anchor="ctr"/>
          <a:p>
            <a:pPr>
              <a:spcBef>
                <a:spcPct val="0"/>
              </a:spcBef>
            </a:pPr>
            <a:endParaRPr lang="zh-CN" altLang="en-US" b="0" dirty="0">
              <a:latin typeface="Times New Roman" panose="02020603050405020304" pitchFamily="18" charset="0"/>
            </a:endParaRPr>
          </a:p>
        </p:txBody>
      </p:sp>
      <p:sp>
        <p:nvSpPr>
          <p:cNvPr id="417804" name="Rectangle 12"/>
          <p:cNvSpPr/>
          <p:nvPr/>
        </p:nvSpPr>
        <p:spPr>
          <a:xfrm>
            <a:off x="4356100" y="3789363"/>
            <a:ext cx="1219200" cy="865187"/>
          </a:xfrm>
          <a:prstGeom prst="rect">
            <a:avLst/>
          </a:prstGeom>
          <a:solidFill>
            <a:srgbClr val="CCFFFF"/>
          </a:solidFill>
          <a:ln w="28575" cap="flat" cmpd="sng">
            <a:solidFill>
              <a:srgbClr val="00FF00"/>
            </a:solidFill>
            <a:prstDash val="solid"/>
            <a:miter/>
            <a:headEnd type="none" w="med" len="med"/>
            <a:tailEnd type="none" w="med" len="med"/>
          </a:ln>
        </p:spPr>
        <p:txBody>
          <a:bodyPr wrap="none" anchor="ctr"/>
          <a:p>
            <a:pPr>
              <a:spcBef>
                <a:spcPct val="0"/>
              </a:spcBef>
            </a:pPr>
            <a:endParaRPr lang="zh-CN" altLang="en-US" b="0" dirty="0">
              <a:latin typeface="Times New Roman" panose="02020603050405020304" pitchFamily="18" charset="0"/>
            </a:endParaRPr>
          </a:p>
        </p:txBody>
      </p:sp>
      <p:sp>
        <p:nvSpPr>
          <p:cNvPr id="417805" name="Rectangle 13"/>
          <p:cNvSpPr/>
          <p:nvPr/>
        </p:nvSpPr>
        <p:spPr>
          <a:xfrm>
            <a:off x="4356100" y="2924175"/>
            <a:ext cx="1219200" cy="865188"/>
          </a:xfrm>
          <a:prstGeom prst="rect">
            <a:avLst/>
          </a:prstGeom>
          <a:solidFill>
            <a:srgbClr val="FFCCFF"/>
          </a:solidFill>
          <a:ln w="28575" cap="flat" cmpd="sng">
            <a:solidFill>
              <a:srgbClr val="00FF00"/>
            </a:solidFill>
            <a:prstDash val="solid"/>
            <a:miter/>
            <a:headEnd type="none" w="med" len="med"/>
            <a:tailEnd type="none" w="med" len="med"/>
          </a:ln>
        </p:spPr>
        <p:txBody>
          <a:bodyPr wrap="none" anchor="ctr"/>
          <a:p>
            <a:pPr>
              <a:spcBef>
                <a:spcPct val="0"/>
              </a:spcBef>
            </a:pPr>
            <a:r>
              <a:rPr lang="en-US" altLang="zh-CN" dirty="0">
                <a:latin typeface="Times New Roman" panose="02020603050405020304" pitchFamily="18" charset="0"/>
              </a:rPr>
              <a:t>A</a:t>
            </a:r>
            <a:endParaRPr lang="en-US" altLang="zh-CN" dirty="0">
              <a:latin typeface="Times New Roman" panose="02020603050405020304" pitchFamily="18" charset="0"/>
            </a:endParaRPr>
          </a:p>
        </p:txBody>
      </p:sp>
      <p:sp>
        <p:nvSpPr>
          <p:cNvPr id="417806" name="Rectangle 14"/>
          <p:cNvSpPr/>
          <p:nvPr/>
        </p:nvSpPr>
        <p:spPr>
          <a:xfrm>
            <a:off x="2173288" y="5889625"/>
            <a:ext cx="719137" cy="358775"/>
          </a:xfrm>
          <a:prstGeom prst="rect">
            <a:avLst/>
          </a:prstGeom>
          <a:noFill/>
          <a:ln w="19050" cap="flat" cmpd="sng">
            <a:solidFill>
              <a:schemeClr val="tx1"/>
            </a:solidFill>
            <a:prstDash val="solid"/>
            <a:miter/>
            <a:headEnd type="none" w="med" len="med"/>
            <a:tailEnd type="none" w="lg" len="lg"/>
          </a:ln>
        </p:spPr>
        <p:txBody>
          <a:bodyPr wrap="none" anchor="ctr"/>
          <a:p>
            <a:endParaRPr lang="zh-CN" altLang="en-US" dirty="0">
              <a:latin typeface="Times New Roman" panose="02020603050405020304" pitchFamily="18" charset="0"/>
            </a:endParaRPr>
          </a:p>
        </p:txBody>
      </p:sp>
      <p:sp>
        <p:nvSpPr>
          <p:cNvPr id="417807" name="Text Box 15"/>
          <p:cNvSpPr txBox="1"/>
          <p:nvPr/>
        </p:nvSpPr>
        <p:spPr>
          <a:xfrm>
            <a:off x="2054225" y="3141663"/>
            <a:ext cx="1079500" cy="442912"/>
          </a:xfrm>
          <a:prstGeom prst="rect">
            <a:avLst/>
          </a:prstGeom>
          <a:noFill/>
          <a:ln w="19050">
            <a:noFill/>
          </a:ln>
        </p:spPr>
        <p:txBody>
          <a:bodyPr>
            <a:spAutoFit/>
          </a:bodyPr>
          <a:p>
            <a:pPr marL="228600" indent="-228600" eaLnBrk="0" hangingPunct="0">
              <a:lnSpc>
                <a:spcPct val="115000"/>
              </a:lnSpc>
            </a:pPr>
            <a:r>
              <a:rPr lang="en-US" altLang="zh-CN" sz="2000" dirty="0">
                <a:latin typeface="Arial" panose="020B0604020202020204" pitchFamily="34" charset="0"/>
              </a:rPr>
              <a:t>free[ ]</a:t>
            </a:r>
            <a:endParaRPr lang="en-US" altLang="zh-CN" sz="2000" dirty="0">
              <a:latin typeface="Arial" panose="020B0604020202020204" pitchFamily="34" charset="0"/>
            </a:endParaRPr>
          </a:p>
        </p:txBody>
      </p:sp>
      <p:sp>
        <p:nvSpPr>
          <p:cNvPr id="417808" name="Rectangle 16"/>
          <p:cNvSpPr/>
          <p:nvPr/>
        </p:nvSpPr>
        <p:spPr>
          <a:xfrm>
            <a:off x="2173288" y="3584575"/>
            <a:ext cx="719137" cy="287338"/>
          </a:xfrm>
          <a:prstGeom prst="rect">
            <a:avLst/>
          </a:prstGeom>
          <a:noFill/>
          <a:ln w="19050" cap="flat" cmpd="sng">
            <a:solidFill>
              <a:schemeClr val="tx1"/>
            </a:solidFill>
            <a:prstDash val="solid"/>
            <a:miter/>
            <a:headEnd type="none" w="med" len="med"/>
            <a:tailEnd type="none" w="lg" len="lg"/>
          </a:ln>
        </p:spPr>
        <p:txBody>
          <a:bodyPr wrap="none" anchor="ctr"/>
          <a:p>
            <a:endParaRPr lang="zh-CN" altLang="en-US" dirty="0">
              <a:latin typeface="Times New Roman" panose="02020603050405020304" pitchFamily="18" charset="0"/>
            </a:endParaRPr>
          </a:p>
        </p:txBody>
      </p:sp>
      <p:sp>
        <p:nvSpPr>
          <p:cNvPr id="417809" name="Rectangle 17"/>
          <p:cNvSpPr/>
          <p:nvPr/>
        </p:nvSpPr>
        <p:spPr>
          <a:xfrm>
            <a:off x="2173288" y="4160838"/>
            <a:ext cx="719137" cy="647700"/>
          </a:xfrm>
          <a:prstGeom prst="rect">
            <a:avLst/>
          </a:prstGeom>
          <a:noFill/>
          <a:ln w="19050" cap="flat" cmpd="sng">
            <a:solidFill>
              <a:schemeClr val="tx1"/>
            </a:solidFill>
            <a:prstDash val="solid"/>
            <a:miter/>
            <a:headEnd type="none" w="med" len="med"/>
            <a:tailEnd type="none" w="lg" len="lg"/>
          </a:ln>
        </p:spPr>
        <p:txBody>
          <a:bodyPr wrap="none" anchor="ctr"/>
          <a:p>
            <a:endParaRPr lang="zh-CN" altLang="en-US" dirty="0">
              <a:latin typeface="Times New Roman" panose="02020603050405020304" pitchFamily="18" charset="0"/>
            </a:endParaRPr>
          </a:p>
        </p:txBody>
      </p:sp>
      <p:sp>
        <p:nvSpPr>
          <p:cNvPr id="417810" name="Text Box 18"/>
          <p:cNvSpPr txBox="1"/>
          <p:nvPr/>
        </p:nvSpPr>
        <p:spPr>
          <a:xfrm>
            <a:off x="1692275" y="3513138"/>
            <a:ext cx="539750" cy="373062"/>
          </a:xfrm>
          <a:prstGeom prst="rect">
            <a:avLst/>
          </a:prstGeom>
          <a:noFill/>
          <a:ln w="19050">
            <a:noFill/>
          </a:ln>
        </p:spPr>
        <p:txBody>
          <a:bodyPr>
            <a:spAutoFit/>
          </a:bodyPr>
          <a:p>
            <a:pPr marL="228600" indent="-228600" algn="r" eaLnBrk="0" hangingPunct="0">
              <a:lnSpc>
                <a:spcPct val="115000"/>
              </a:lnSpc>
            </a:pPr>
            <a:r>
              <a:rPr lang="en-US" altLang="zh-CN" sz="1600" dirty="0">
                <a:latin typeface="Arial" panose="020B0604020202020204" pitchFamily="34" charset="0"/>
              </a:rPr>
              <a:t>0</a:t>
            </a:r>
            <a:endParaRPr lang="en-US" altLang="zh-CN" sz="1600" dirty="0">
              <a:latin typeface="Arial" panose="020B0604020202020204" pitchFamily="34" charset="0"/>
            </a:endParaRPr>
          </a:p>
        </p:txBody>
      </p:sp>
      <p:sp>
        <p:nvSpPr>
          <p:cNvPr id="417811" name="Text Box 19"/>
          <p:cNvSpPr txBox="1"/>
          <p:nvPr/>
        </p:nvSpPr>
        <p:spPr>
          <a:xfrm>
            <a:off x="1692275" y="3825875"/>
            <a:ext cx="539750" cy="373063"/>
          </a:xfrm>
          <a:prstGeom prst="rect">
            <a:avLst/>
          </a:prstGeom>
          <a:noFill/>
          <a:ln w="19050">
            <a:noFill/>
          </a:ln>
        </p:spPr>
        <p:txBody>
          <a:bodyPr>
            <a:spAutoFit/>
          </a:bodyPr>
          <a:p>
            <a:pPr marL="228600" indent="-228600" algn="r" eaLnBrk="0" hangingPunct="0">
              <a:lnSpc>
                <a:spcPct val="115000"/>
              </a:lnSpc>
            </a:pPr>
            <a:r>
              <a:rPr lang="en-US" altLang="zh-CN" sz="1600" dirty="0">
                <a:latin typeface="Arial" panose="020B0604020202020204" pitchFamily="34" charset="0"/>
              </a:rPr>
              <a:t>1</a:t>
            </a:r>
            <a:endParaRPr lang="en-US" altLang="zh-CN" sz="1600" dirty="0">
              <a:latin typeface="Arial" panose="020B0604020202020204" pitchFamily="34" charset="0"/>
            </a:endParaRPr>
          </a:p>
        </p:txBody>
      </p:sp>
      <p:sp>
        <p:nvSpPr>
          <p:cNvPr id="417812" name="Rectangle 20"/>
          <p:cNvSpPr/>
          <p:nvPr/>
        </p:nvSpPr>
        <p:spPr>
          <a:xfrm>
            <a:off x="2173288" y="3873500"/>
            <a:ext cx="719137" cy="287338"/>
          </a:xfrm>
          <a:prstGeom prst="rect">
            <a:avLst/>
          </a:prstGeom>
          <a:noFill/>
          <a:ln w="19050" cap="flat" cmpd="sng">
            <a:solidFill>
              <a:schemeClr val="tx1"/>
            </a:solidFill>
            <a:prstDash val="solid"/>
            <a:miter/>
            <a:headEnd type="none" w="med" len="med"/>
            <a:tailEnd type="none" w="lg" len="lg"/>
          </a:ln>
        </p:spPr>
        <p:txBody>
          <a:bodyPr wrap="none" anchor="ctr"/>
          <a:p>
            <a:endParaRPr lang="zh-CN" altLang="en-US" dirty="0">
              <a:latin typeface="Times New Roman" panose="02020603050405020304" pitchFamily="18" charset="0"/>
            </a:endParaRPr>
          </a:p>
        </p:txBody>
      </p:sp>
      <p:sp>
        <p:nvSpPr>
          <p:cNvPr id="417813" name="Text Box 21"/>
          <p:cNvSpPr txBox="1"/>
          <p:nvPr/>
        </p:nvSpPr>
        <p:spPr>
          <a:xfrm>
            <a:off x="1785938" y="4233863"/>
            <a:ext cx="674687" cy="576262"/>
          </a:xfrm>
          <a:prstGeom prst="rect">
            <a:avLst/>
          </a:prstGeom>
          <a:noFill/>
          <a:ln w="19050">
            <a:noFill/>
          </a:ln>
        </p:spPr>
        <p:txBody>
          <a:bodyPr vert="eaVert">
            <a:spAutoFit/>
          </a:bodyPr>
          <a:p>
            <a:pPr marL="228600" indent="-228600" eaLnBrk="0" hangingPunct="0">
              <a:lnSpc>
                <a:spcPct val="115000"/>
              </a:lnSpc>
            </a:pPr>
            <a:r>
              <a:rPr lang="en-US" altLang="zh-CN" sz="2800" dirty="0">
                <a:latin typeface="宋体" panose="02010600030101010101" pitchFamily="2" charset="-122"/>
              </a:rPr>
              <a:t>…</a:t>
            </a:r>
            <a:endParaRPr lang="en-US" altLang="zh-CN" sz="2800" dirty="0">
              <a:latin typeface="Arial" panose="020B0604020202020204" pitchFamily="34" charset="0"/>
            </a:endParaRPr>
          </a:p>
        </p:txBody>
      </p:sp>
      <p:grpSp>
        <p:nvGrpSpPr>
          <p:cNvPr id="2" name="Group 22"/>
          <p:cNvGrpSpPr/>
          <p:nvPr/>
        </p:nvGrpSpPr>
        <p:grpSpPr>
          <a:xfrm>
            <a:off x="2843213" y="5949950"/>
            <a:ext cx="936625" cy="300038"/>
            <a:chOff x="748" y="3929"/>
            <a:chExt cx="499" cy="263"/>
          </a:xfrm>
        </p:grpSpPr>
        <p:sp>
          <p:nvSpPr>
            <p:cNvPr id="66602" name="Text Box 23"/>
            <p:cNvSpPr txBox="1"/>
            <p:nvPr/>
          </p:nvSpPr>
          <p:spPr>
            <a:xfrm>
              <a:off x="884" y="3929"/>
              <a:ext cx="363" cy="263"/>
            </a:xfrm>
            <a:prstGeom prst="rect">
              <a:avLst/>
            </a:prstGeom>
            <a:noFill/>
            <a:ln w="19050" cap="flat" cmpd="sng">
              <a:solidFill>
                <a:schemeClr val="tx1"/>
              </a:solidFill>
              <a:prstDash val="solid"/>
              <a:miter/>
              <a:headEnd type="none" w="med" len="med"/>
              <a:tailEnd type="none" w="lg" len="lg"/>
            </a:ln>
          </p:spPr>
          <p:txBody>
            <a:bodyPr tIns="0" bIns="0">
              <a:spAutoFit/>
            </a:bodyPr>
            <a:p>
              <a:pPr marL="228600" indent="-228600" eaLnBrk="0" hangingPunct="0">
                <a:lnSpc>
                  <a:spcPct val="115000"/>
                </a:lnSpc>
              </a:pPr>
              <a:r>
                <a:rPr lang="en-US" altLang="zh-CN" sz="1600" dirty="0">
                  <a:latin typeface="Arial" panose="020B0604020202020204" pitchFamily="34" charset="0"/>
                </a:rPr>
                <a:t>0K</a:t>
              </a:r>
              <a:endParaRPr lang="en-US" altLang="zh-CN" sz="1600" dirty="0">
                <a:latin typeface="Arial" panose="020B0604020202020204" pitchFamily="34" charset="0"/>
              </a:endParaRPr>
            </a:p>
          </p:txBody>
        </p:sp>
        <p:sp>
          <p:nvSpPr>
            <p:cNvPr id="66603" name="Line 24"/>
            <p:cNvSpPr/>
            <p:nvPr/>
          </p:nvSpPr>
          <p:spPr>
            <a:xfrm>
              <a:off x="748" y="3974"/>
              <a:ext cx="136" cy="0"/>
            </a:xfrm>
            <a:prstGeom prst="line">
              <a:avLst/>
            </a:prstGeom>
            <a:ln w="19050" cap="flat" cmpd="sng">
              <a:solidFill>
                <a:schemeClr val="tx1"/>
              </a:solidFill>
              <a:prstDash val="solid"/>
              <a:headEnd type="none" w="med" len="med"/>
              <a:tailEnd type="stealth" w="lg" len="lg"/>
            </a:ln>
          </p:spPr>
        </p:sp>
        <p:sp>
          <p:nvSpPr>
            <p:cNvPr id="66604" name="Line 25"/>
            <p:cNvSpPr/>
            <p:nvPr/>
          </p:nvSpPr>
          <p:spPr>
            <a:xfrm flipH="1">
              <a:off x="748" y="4065"/>
              <a:ext cx="136" cy="0"/>
            </a:xfrm>
            <a:prstGeom prst="line">
              <a:avLst/>
            </a:prstGeom>
            <a:ln w="19050" cap="flat" cmpd="sng">
              <a:solidFill>
                <a:schemeClr val="tx1"/>
              </a:solidFill>
              <a:prstDash val="solid"/>
              <a:headEnd type="none" w="med" len="med"/>
              <a:tailEnd type="stealth" w="lg" len="lg"/>
            </a:ln>
          </p:spPr>
        </p:sp>
      </p:grpSp>
      <p:grpSp>
        <p:nvGrpSpPr>
          <p:cNvPr id="3" name="Group 26"/>
          <p:cNvGrpSpPr/>
          <p:nvPr/>
        </p:nvGrpSpPr>
        <p:grpSpPr>
          <a:xfrm>
            <a:off x="2820988" y="5597525"/>
            <a:ext cx="936625" cy="300038"/>
            <a:chOff x="748" y="3929"/>
            <a:chExt cx="499" cy="263"/>
          </a:xfrm>
        </p:grpSpPr>
        <p:sp>
          <p:nvSpPr>
            <p:cNvPr id="66599" name="Text Box 27"/>
            <p:cNvSpPr txBox="1"/>
            <p:nvPr/>
          </p:nvSpPr>
          <p:spPr>
            <a:xfrm>
              <a:off x="884" y="3929"/>
              <a:ext cx="363" cy="263"/>
            </a:xfrm>
            <a:prstGeom prst="rect">
              <a:avLst/>
            </a:prstGeom>
            <a:noFill/>
            <a:ln w="19050" cap="flat" cmpd="sng">
              <a:solidFill>
                <a:schemeClr val="tx1"/>
              </a:solidFill>
              <a:prstDash val="solid"/>
              <a:miter/>
              <a:headEnd type="none" w="med" len="med"/>
              <a:tailEnd type="none" w="lg" len="lg"/>
            </a:ln>
          </p:spPr>
          <p:txBody>
            <a:bodyPr tIns="0" bIns="0">
              <a:spAutoFit/>
            </a:bodyPr>
            <a:p>
              <a:pPr marL="228600" indent="-228600" eaLnBrk="0" hangingPunct="0">
                <a:lnSpc>
                  <a:spcPct val="115000"/>
                </a:lnSpc>
              </a:pPr>
              <a:r>
                <a:rPr lang="en-US" altLang="zh-CN" sz="1600" dirty="0">
                  <a:latin typeface="Arial" panose="020B0604020202020204" pitchFamily="34" charset="0"/>
                </a:rPr>
                <a:t>64K</a:t>
              </a:r>
              <a:endParaRPr lang="en-US" altLang="zh-CN" sz="1600" dirty="0">
                <a:latin typeface="Arial" panose="020B0604020202020204" pitchFamily="34" charset="0"/>
              </a:endParaRPr>
            </a:p>
          </p:txBody>
        </p:sp>
        <p:sp>
          <p:nvSpPr>
            <p:cNvPr id="66600" name="Line 28"/>
            <p:cNvSpPr/>
            <p:nvPr/>
          </p:nvSpPr>
          <p:spPr>
            <a:xfrm>
              <a:off x="748" y="3974"/>
              <a:ext cx="136" cy="0"/>
            </a:xfrm>
            <a:prstGeom prst="line">
              <a:avLst/>
            </a:prstGeom>
            <a:ln w="19050" cap="flat" cmpd="sng">
              <a:solidFill>
                <a:schemeClr val="tx1"/>
              </a:solidFill>
              <a:prstDash val="solid"/>
              <a:headEnd type="none" w="med" len="med"/>
              <a:tailEnd type="stealth" w="lg" len="lg"/>
            </a:ln>
          </p:spPr>
        </p:sp>
        <p:sp>
          <p:nvSpPr>
            <p:cNvPr id="66601" name="Line 29"/>
            <p:cNvSpPr/>
            <p:nvPr/>
          </p:nvSpPr>
          <p:spPr>
            <a:xfrm flipH="1">
              <a:off x="748" y="4065"/>
              <a:ext cx="136" cy="0"/>
            </a:xfrm>
            <a:prstGeom prst="line">
              <a:avLst/>
            </a:prstGeom>
            <a:ln w="19050" cap="flat" cmpd="sng">
              <a:solidFill>
                <a:schemeClr val="tx1"/>
              </a:solidFill>
              <a:prstDash val="solid"/>
              <a:headEnd type="none" w="med" len="med"/>
              <a:tailEnd type="stealth" w="lg" len="lg"/>
            </a:ln>
          </p:spPr>
        </p:sp>
      </p:grpSp>
      <p:sp>
        <p:nvSpPr>
          <p:cNvPr id="417822" name="Rectangle 30"/>
          <p:cNvSpPr/>
          <p:nvPr/>
        </p:nvSpPr>
        <p:spPr>
          <a:xfrm>
            <a:off x="2173288" y="5529263"/>
            <a:ext cx="719137" cy="358775"/>
          </a:xfrm>
          <a:prstGeom prst="rect">
            <a:avLst/>
          </a:prstGeom>
          <a:noFill/>
          <a:ln w="19050" cap="flat" cmpd="sng">
            <a:solidFill>
              <a:schemeClr val="tx1"/>
            </a:solidFill>
            <a:prstDash val="solid"/>
            <a:miter/>
            <a:headEnd type="none" w="med" len="med"/>
            <a:tailEnd type="none" w="lg" len="lg"/>
          </a:ln>
        </p:spPr>
        <p:txBody>
          <a:bodyPr wrap="none" anchor="ctr"/>
          <a:p>
            <a:pPr marL="228600" indent="-228600" eaLnBrk="0" hangingPunct="0">
              <a:lnSpc>
                <a:spcPct val="115000"/>
              </a:lnSpc>
              <a:spcBef>
                <a:spcPct val="20000"/>
              </a:spcBef>
            </a:pPr>
            <a:endParaRPr lang="zh-CN" altLang="en-US" sz="2800" dirty="0">
              <a:latin typeface="Arial" panose="020B0604020202020204" pitchFamily="34" charset="0"/>
            </a:endParaRPr>
          </a:p>
        </p:txBody>
      </p:sp>
      <p:sp>
        <p:nvSpPr>
          <p:cNvPr id="417823" name="Rectangle 31"/>
          <p:cNvSpPr/>
          <p:nvPr/>
        </p:nvSpPr>
        <p:spPr>
          <a:xfrm>
            <a:off x="2173288" y="5168900"/>
            <a:ext cx="719137" cy="358775"/>
          </a:xfrm>
          <a:prstGeom prst="rect">
            <a:avLst/>
          </a:prstGeom>
          <a:noFill/>
          <a:ln w="19050" cap="flat" cmpd="sng">
            <a:solidFill>
              <a:schemeClr val="tx1"/>
            </a:solidFill>
            <a:prstDash val="solid"/>
            <a:miter/>
            <a:headEnd type="none" w="med" len="med"/>
            <a:tailEnd type="none" w="lg" len="lg"/>
          </a:ln>
        </p:spPr>
        <p:txBody>
          <a:bodyPr wrap="none" anchor="ctr"/>
          <a:p>
            <a:endParaRPr lang="zh-CN" altLang="en-US" dirty="0">
              <a:latin typeface="Times New Roman" panose="02020603050405020304" pitchFamily="18" charset="0"/>
            </a:endParaRPr>
          </a:p>
        </p:txBody>
      </p:sp>
      <p:sp>
        <p:nvSpPr>
          <p:cNvPr id="417824" name="Rectangle 32"/>
          <p:cNvSpPr/>
          <p:nvPr/>
        </p:nvSpPr>
        <p:spPr>
          <a:xfrm>
            <a:off x="2173288" y="4808538"/>
            <a:ext cx="719137" cy="358775"/>
          </a:xfrm>
          <a:prstGeom prst="rect">
            <a:avLst/>
          </a:prstGeom>
          <a:noFill/>
          <a:ln w="19050" cap="flat" cmpd="sng">
            <a:solidFill>
              <a:schemeClr val="tx1"/>
            </a:solidFill>
            <a:prstDash val="solid"/>
            <a:miter/>
            <a:headEnd type="none" w="med" len="med"/>
            <a:tailEnd type="none" w="lg" len="lg"/>
          </a:ln>
        </p:spPr>
        <p:txBody>
          <a:bodyPr wrap="none" anchor="ctr"/>
          <a:p>
            <a:endParaRPr lang="zh-CN" altLang="en-US" dirty="0">
              <a:latin typeface="Times New Roman" panose="02020603050405020304" pitchFamily="18" charset="0"/>
            </a:endParaRPr>
          </a:p>
        </p:txBody>
      </p:sp>
      <p:grpSp>
        <p:nvGrpSpPr>
          <p:cNvPr id="4" name="Group 33"/>
          <p:cNvGrpSpPr/>
          <p:nvPr/>
        </p:nvGrpSpPr>
        <p:grpSpPr>
          <a:xfrm>
            <a:off x="2806700" y="5240338"/>
            <a:ext cx="936625" cy="300037"/>
            <a:chOff x="748" y="3929"/>
            <a:chExt cx="499" cy="263"/>
          </a:xfrm>
        </p:grpSpPr>
        <p:sp>
          <p:nvSpPr>
            <p:cNvPr id="66596" name="Text Box 34"/>
            <p:cNvSpPr txBox="1"/>
            <p:nvPr/>
          </p:nvSpPr>
          <p:spPr>
            <a:xfrm>
              <a:off x="884" y="3929"/>
              <a:ext cx="363" cy="263"/>
            </a:xfrm>
            <a:prstGeom prst="rect">
              <a:avLst/>
            </a:prstGeom>
            <a:noFill/>
            <a:ln w="19050" cap="flat" cmpd="sng">
              <a:solidFill>
                <a:schemeClr val="tx1"/>
              </a:solidFill>
              <a:prstDash val="solid"/>
              <a:miter/>
              <a:headEnd type="none" w="med" len="med"/>
              <a:tailEnd type="none" w="lg" len="lg"/>
            </a:ln>
          </p:spPr>
          <p:txBody>
            <a:bodyPr tIns="0" bIns="0">
              <a:spAutoFit/>
            </a:bodyPr>
            <a:p>
              <a:pPr marL="228600" indent="-228600" eaLnBrk="0" hangingPunct="0">
                <a:lnSpc>
                  <a:spcPct val="115000"/>
                </a:lnSpc>
              </a:pPr>
              <a:r>
                <a:rPr lang="en-US" altLang="zh-CN" sz="1600" dirty="0">
                  <a:latin typeface="Arial" panose="020B0604020202020204" pitchFamily="34" charset="0"/>
                </a:rPr>
                <a:t>32K</a:t>
              </a:r>
              <a:endParaRPr lang="en-US" altLang="zh-CN" sz="1600" dirty="0">
                <a:latin typeface="Arial" panose="020B0604020202020204" pitchFamily="34" charset="0"/>
              </a:endParaRPr>
            </a:p>
          </p:txBody>
        </p:sp>
        <p:sp>
          <p:nvSpPr>
            <p:cNvPr id="66597" name="Line 35"/>
            <p:cNvSpPr/>
            <p:nvPr/>
          </p:nvSpPr>
          <p:spPr>
            <a:xfrm>
              <a:off x="748" y="3974"/>
              <a:ext cx="136" cy="0"/>
            </a:xfrm>
            <a:prstGeom prst="line">
              <a:avLst/>
            </a:prstGeom>
            <a:ln w="19050" cap="flat" cmpd="sng">
              <a:solidFill>
                <a:schemeClr val="tx1"/>
              </a:solidFill>
              <a:prstDash val="solid"/>
              <a:headEnd type="none" w="med" len="med"/>
              <a:tailEnd type="stealth" w="lg" len="lg"/>
            </a:ln>
          </p:spPr>
        </p:sp>
        <p:sp>
          <p:nvSpPr>
            <p:cNvPr id="66598" name="Line 36"/>
            <p:cNvSpPr/>
            <p:nvPr/>
          </p:nvSpPr>
          <p:spPr>
            <a:xfrm flipH="1">
              <a:off x="748" y="4065"/>
              <a:ext cx="136" cy="0"/>
            </a:xfrm>
            <a:prstGeom prst="line">
              <a:avLst/>
            </a:prstGeom>
            <a:ln w="19050" cap="flat" cmpd="sng">
              <a:solidFill>
                <a:schemeClr val="tx1"/>
              </a:solidFill>
              <a:prstDash val="solid"/>
              <a:headEnd type="none" w="med" len="med"/>
              <a:tailEnd type="stealth" w="lg" len="lg"/>
            </a:ln>
          </p:spPr>
        </p:sp>
      </p:grpSp>
      <p:sp>
        <p:nvSpPr>
          <p:cNvPr id="417829" name="Text Box 37"/>
          <p:cNvSpPr txBox="1"/>
          <p:nvPr/>
        </p:nvSpPr>
        <p:spPr>
          <a:xfrm>
            <a:off x="1512888" y="5862638"/>
            <a:ext cx="682625" cy="373062"/>
          </a:xfrm>
          <a:prstGeom prst="rect">
            <a:avLst/>
          </a:prstGeom>
          <a:noFill/>
          <a:ln w="19050">
            <a:noFill/>
          </a:ln>
        </p:spPr>
        <p:txBody>
          <a:bodyPr>
            <a:spAutoFit/>
          </a:bodyPr>
          <a:p>
            <a:pPr marL="228600" indent="-228600" algn="r" eaLnBrk="0" hangingPunct="0">
              <a:lnSpc>
                <a:spcPct val="115000"/>
              </a:lnSpc>
            </a:pPr>
            <a:r>
              <a:rPr lang="en-US" altLang="zh-CN" sz="1600" dirty="0">
                <a:latin typeface="Arial" panose="020B0604020202020204" pitchFamily="34" charset="0"/>
              </a:rPr>
              <a:t>m-l</a:t>
            </a:r>
            <a:endParaRPr lang="en-US" altLang="zh-CN" sz="1600" dirty="0">
              <a:latin typeface="Arial" panose="020B0604020202020204" pitchFamily="34" charset="0"/>
            </a:endParaRPr>
          </a:p>
        </p:txBody>
      </p:sp>
      <p:sp>
        <p:nvSpPr>
          <p:cNvPr id="417830" name="Text Box 38"/>
          <p:cNvSpPr txBox="1"/>
          <p:nvPr/>
        </p:nvSpPr>
        <p:spPr>
          <a:xfrm>
            <a:off x="793750" y="5895975"/>
            <a:ext cx="898525" cy="373063"/>
          </a:xfrm>
          <a:prstGeom prst="rect">
            <a:avLst/>
          </a:prstGeom>
          <a:noFill/>
          <a:ln w="19050">
            <a:noFill/>
          </a:ln>
        </p:spPr>
        <p:txBody>
          <a:bodyPr>
            <a:spAutoFit/>
          </a:bodyPr>
          <a:p>
            <a:pPr marL="228600" indent="-228600" algn="r" eaLnBrk="0" hangingPunct="0">
              <a:lnSpc>
                <a:spcPct val="115000"/>
              </a:lnSpc>
            </a:pPr>
            <a:r>
              <a:rPr lang="en-US" altLang="zh-CN" sz="1600" dirty="0">
                <a:solidFill>
                  <a:srgbClr val="0000CC"/>
                </a:solidFill>
                <a:latin typeface="Arial" panose="020B0604020202020204" pitchFamily="34" charset="0"/>
              </a:rPr>
              <a:t>128K</a:t>
            </a:r>
            <a:endParaRPr lang="en-US" altLang="zh-CN" sz="1600" dirty="0">
              <a:solidFill>
                <a:srgbClr val="0000CC"/>
              </a:solidFill>
              <a:latin typeface="Arial" panose="020B0604020202020204" pitchFamily="34" charset="0"/>
            </a:endParaRPr>
          </a:p>
        </p:txBody>
      </p:sp>
      <p:sp>
        <p:nvSpPr>
          <p:cNvPr id="417831" name="Text Box 39"/>
          <p:cNvSpPr txBox="1"/>
          <p:nvPr/>
        </p:nvSpPr>
        <p:spPr>
          <a:xfrm>
            <a:off x="793750" y="5530850"/>
            <a:ext cx="898525" cy="373063"/>
          </a:xfrm>
          <a:prstGeom prst="rect">
            <a:avLst/>
          </a:prstGeom>
          <a:noFill/>
          <a:ln w="19050">
            <a:noFill/>
          </a:ln>
        </p:spPr>
        <p:txBody>
          <a:bodyPr>
            <a:spAutoFit/>
          </a:bodyPr>
          <a:p>
            <a:pPr marL="228600" indent="-228600" algn="r" eaLnBrk="0" hangingPunct="0">
              <a:lnSpc>
                <a:spcPct val="115000"/>
              </a:lnSpc>
            </a:pPr>
            <a:r>
              <a:rPr lang="en-US" altLang="zh-CN" sz="1600" dirty="0">
                <a:solidFill>
                  <a:srgbClr val="0000CC"/>
                </a:solidFill>
                <a:latin typeface="Arial" panose="020B0604020202020204" pitchFamily="34" charset="0"/>
              </a:rPr>
              <a:t>64K</a:t>
            </a:r>
            <a:endParaRPr lang="en-US" altLang="zh-CN" sz="1600" dirty="0">
              <a:solidFill>
                <a:srgbClr val="0000CC"/>
              </a:solidFill>
              <a:latin typeface="Arial" panose="020B0604020202020204" pitchFamily="34" charset="0"/>
            </a:endParaRPr>
          </a:p>
        </p:txBody>
      </p:sp>
      <p:sp>
        <p:nvSpPr>
          <p:cNvPr id="417832" name="Text Box 40"/>
          <p:cNvSpPr txBox="1"/>
          <p:nvPr/>
        </p:nvSpPr>
        <p:spPr>
          <a:xfrm>
            <a:off x="793750" y="5164138"/>
            <a:ext cx="898525" cy="373062"/>
          </a:xfrm>
          <a:prstGeom prst="rect">
            <a:avLst/>
          </a:prstGeom>
          <a:noFill/>
          <a:ln w="19050">
            <a:noFill/>
          </a:ln>
        </p:spPr>
        <p:txBody>
          <a:bodyPr>
            <a:spAutoFit/>
          </a:bodyPr>
          <a:p>
            <a:pPr marL="228600" indent="-228600" algn="r" eaLnBrk="0" hangingPunct="0">
              <a:lnSpc>
                <a:spcPct val="115000"/>
              </a:lnSpc>
            </a:pPr>
            <a:r>
              <a:rPr lang="en-US" altLang="zh-CN" sz="1600" dirty="0">
                <a:solidFill>
                  <a:srgbClr val="0000CC"/>
                </a:solidFill>
                <a:latin typeface="Arial" panose="020B0604020202020204" pitchFamily="34" charset="0"/>
              </a:rPr>
              <a:t>32K</a:t>
            </a:r>
            <a:endParaRPr lang="en-US" altLang="zh-CN" sz="1600" dirty="0">
              <a:solidFill>
                <a:srgbClr val="0000CC"/>
              </a:solidFill>
              <a:latin typeface="Arial" panose="020B0604020202020204" pitchFamily="34" charset="0"/>
            </a:endParaRPr>
          </a:p>
        </p:txBody>
      </p:sp>
      <p:sp>
        <p:nvSpPr>
          <p:cNvPr id="417833" name="Text Box 41"/>
          <p:cNvSpPr txBox="1"/>
          <p:nvPr/>
        </p:nvSpPr>
        <p:spPr>
          <a:xfrm>
            <a:off x="793750" y="3548063"/>
            <a:ext cx="898525" cy="373062"/>
          </a:xfrm>
          <a:prstGeom prst="rect">
            <a:avLst/>
          </a:prstGeom>
          <a:noFill/>
          <a:ln w="19050">
            <a:noFill/>
          </a:ln>
        </p:spPr>
        <p:txBody>
          <a:bodyPr>
            <a:spAutoFit/>
          </a:bodyPr>
          <a:p>
            <a:pPr marL="228600" indent="-228600" algn="r" eaLnBrk="0" hangingPunct="0">
              <a:lnSpc>
                <a:spcPct val="115000"/>
              </a:lnSpc>
            </a:pPr>
            <a:r>
              <a:rPr lang="en-US" altLang="zh-CN" sz="1600" dirty="0">
                <a:solidFill>
                  <a:srgbClr val="0000CC"/>
                </a:solidFill>
                <a:latin typeface="Arial" panose="020B0604020202020204" pitchFamily="34" charset="0"/>
              </a:rPr>
              <a:t>2</a:t>
            </a:r>
            <a:r>
              <a:rPr lang="en-US" altLang="zh-CN" sz="2000" baseline="30000" dirty="0">
                <a:solidFill>
                  <a:srgbClr val="0000CC"/>
                </a:solidFill>
                <a:latin typeface="Arial" panose="020B0604020202020204" pitchFamily="34" charset="0"/>
              </a:rPr>
              <a:t>l</a:t>
            </a:r>
            <a:endParaRPr lang="en-US" altLang="zh-CN" sz="2000" baseline="30000" dirty="0">
              <a:solidFill>
                <a:srgbClr val="0000CC"/>
              </a:solidFill>
              <a:latin typeface="Arial" panose="020B0604020202020204" pitchFamily="34" charset="0"/>
            </a:endParaRPr>
          </a:p>
        </p:txBody>
      </p:sp>
      <p:sp>
        <p:nvSpPr>
          <p:cNvPr id="417834" name="Text Box 42"/>
          <p:cNvSpPr txBox="1"/>
          <p:nvPr/>
        </p:nvSpPr>
        <p:spPr>
          <a:xfrm>
            <a:off x="793750" y="4797425"/>
            <a:ext cx="898525" cy="373063"/>
          </a:xfrm>
          <a:prstGeom prst="rect">
            <a:avLst/>
          </a:prstGeom>
          <a:noFill/>
          <a:ln w="19050">
            <a:noFill/>
          </a:ln>
        </p:spPr>
        <p:txBody>
          <a:bodyPr>
            <a:spAutoFit/>
          </a:bodyPr>
          <a:p>
            <a:pPr marL="228600" indent="-228600" algn="r" eaLnBrk="0" hangingPunct="0">
              <a:lnSpc>
                <a:spcPct val="115000"/>
              </a:lnSpc>
            </a:pPr>
            <a:r>
              <a:rPr lang="en-US" altLang="zh-CN" sz="1600" dirty="0">
                <a:solidFill>
                  <a:srgbClr val="0000CC"/>
                </a:solidFill>
                <a:latin typeface="Arial" panose="020B0604020202020204" pitchFamily="34" charset="0"/>
              </a:rPr>
              <a:t>16K</a:t>
            </a:r>
            <a:endParaRPr lang="en-US" altLang="zh-CN" sz="1600" dirty="0">
              <a:solidFill>
                <a:srgbClr val="0000CC"/>
              </a:solidFill>
              <a:latin typeface="Arial" panose="020B0604020202020204" pitchFamily="34" charset="0"/>
            </a:endParaRPr>
          </a:p>
        </p:txBody>
      </p:sp>
      <p:sp>
        <p:nvSpPr>
          <p:cNvPr id="417835" name="Text Box 43"/>
          <p:cNvSpPr txBox="1"/>
          <p:nvPr/>
        </p:nvSpPr>
        <p:spPr>
          <a:xfrm>
            <a:off x="468313" y="6175375"/>
            <a:ext cx="1258887" cy="373063"/>
          </a:xfrm>
          <a:prstGeom prst="rect">
            <a:avLst/>
          </a:prstGeom>
          <a:noFill/>
          <a:ln w="19050">
            <a:noFill/>
          </a:ln>
        </p:spPr>
        <p:txBody>
          <a:bodyPr>
            <a:spAutoFit/>
          </a:bodyPr>
          <a:p>
            <a:pPr marL="228600" indent="-228600" algn="r" eaLnBrk="0" hangingPunct="0">
              <a:lnSpc>
                <a:spcPct val="115000"/>
              </a:lnSpc>
            </a:pPr>
            <a:r>
              <a:rPr lang="zh-CN" altLang="en-US" sz="1600" dirty="0">
                <a:solidFill>
                  <a:srgbClr val="0000CC"/>
                </a:solidFill>
                <a:latin typeface="Arial" panose="020B0604020202020204" pitchFamily="34" charset="0"/>
              </a:rPr>
              <a:t>分区大小</a:t>
            </a:r>
            <a:endParaRPr lang="zh-CN" altLang="en-US" sz="2000" baseline="30000" dirty="0">
              <a:solidFill>
                <a:srgbClr val="0000CC"/>
              </a:solidFill>
              <a:latin typeface="Arial" panose="020B0604020202020204" pitchFamily="34" charset="0"/>
            </a:endParaRPr>
          </a:p>
        </p:txBody>
      </p:sp>
      <p:sp>
        <p:nvSpPr>
          <p:cNvPr id="417836" name="Text Box 44"/>
          <p:cNvSpPr txBox="1"/>
          <p:nvPr/>
        </p:nvSpPr>
        <p:spPr>
          <a:xfrm>
            <a:off x="7767638" y="6146800"/>
            <a:ext cx="763587" cy="336550"/>
          </a:xfrm>
          <a:prstGeom prst="rect">
            <a:avLst/>
          </a:prstGeom>
          <a:noFill/>
          <a:ln w="9525">
            <a:noFill/>
          </a:ln>
        </p:spPr>
        <p:txBody>
          <a:bodyPr>
            <a:spAutoFit/>
          </a:bodyPr>
          <a:p>
            <a:pPr algn="l"/>
            <a:r>
              <a:rPr lang="en-US" altLang="zh-CN" sz="1600" dirty="0">
                <a:latin typeface="Times New Roman" panose="02020603050405020304" pitchFamily="18" charset="0"/>
              </a:rPr>
              <a:t>128K</a:t>
            </a:r>
            <a:endParaRPr lang="en-US" altLang="zh-CN" sz="1600" dirty="0">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17796"/>
                                        </p:tgtEl>
                                        <p:attrNameLst>
                                          <p:attrName>style.visibility</p:attrName>
                                        </p:attrNameLst>
                                      </p:cBhvr>
                                      <p:to>
                                        <p:strVal val="visible"/>
                                      </p:to>
                                    </p:set>
                                    <p:animEffect transition="in" filter="box(in)">
                                      <p:cBhvr>
                                        <p:cTn id="7" dur="500"/>
                                        <p:tgtEl>
                                          <p:spTgt spid="41779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17797"/>
                                        </p:tgtEl>
                                        <p:attrNameLst>
                                          <p:attrName>style.visibility</p:attrName>
                                        </p:attrNameLst>
                                      </p:cBhvr>
                                      <p:to>
                                        <p:strVal val="visible"/>
                                      </p:to>
                                    </p:set>
                                    <p:animEffect transition="in" filter="box(in)">
                                      <p:cBhvr>
                                        <p:cTn id="10" dur="500"/>
                                        <p:tgtEl>
                                          <p:spTgt spid="417797"/>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417798"/>
                                        </p:tgtEl>
                                        <p:attrNameLst>
                                          <p:attrName>style.visibility</p:attrName>
                                        </p:attrNameLst>
                                      </p:cBhvr>
                                      <p:to>
                                        <p:strVal val="visible"/>
                                      </p:to>
                                    </p:set>
                                    <p:animEffect transition="in" filter="box(in)">
                                      <p:cBhvr>
                                        <p:cTn id="13" dur="500"/>
                                        <p:tgtEl>
                                          <p:spTgt spid="417798"/>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417807"/>
                                        </p:tgtEl>
                                        <p:attrNameLst>
                                          <p:attrName>style.visibility</p:attrName>
                                        </p:attrNameLst>
                                      </p:cBhvr>
                                      <p:to>
                                        <p:strVal val="visible"/>
                                      </p:to>
                                    </p:set>
                                    <p:animEffect transition="in" filter="box(in)">
                                      <p:cBhvr>
                                        <p:cTn id="18" dur="500"/>
                                        <p:tgtEl>
                                          <p:spTgt spid="417807"/>
                                        </p:tgtEl>
                                      </p:cBhvr>
                                    </p:animEffect>
                                  </p:childTnLst>
                                </p:cTn>
                              </p:par>
                              <p:par>
                                <p:cTn id="19" presetID="4" presetClass="entr" presetSubtype="16" fill="hold" nodeType="withEffect">
                                  <p:stCondLst>
                                    <p:cond delay="0"/>
                                  </p:stCondLst>
                                  <p:childTnLst>
                                    <p:set>
                                      <p:cBhvr>
                                        <p:cTn id="20" dur="1" fill="hold">
                                          <p:stCondLst>
                                            <p:cond delay="0"/>
                                          </p:stCondLst>
                                        </p:cTn>
                                        <p:tgtEl>
                                          <p:spTgt spid="417811"/>
                                        </p:tgtEl>
                                        <p:attrNameLst>
                                          <p:attrName>style.visibility</p:attrName>
                                        </p:attrNameLst>
                                      </p:cBhvr>
                                      <p:to>
                                        <p:strVal val="visible"/>
                                      </p:to>
                                    </p:set>
                                    <p:animEffect transition="in" filter="box(in)">
                                      <p:cBhvr>
                                        <p:cTn id="21" dur="500"/>
                                        <p:tgtEl>
                                          <p:spTgt spid="417811"/>
                                        </p:tgtEl>
                                      </p:cBhvr>
                                    </p:animEffect>
                                  </p:childTnLst>
                                </p:cTn>
                              </p:par>
                              <p:par>
                                <p:cTn id="22" presetID="4" presetClass="entr" presetSubtype="16" fill="hold" nodeType="withEffect">
                                  <p:stCondLst>
                                    <p:cond delay="0"/>
                                  </p:stCondLst>
                                  <p:childTnLst>
                                    <p:set>
                                      <p:cBhvr>
                                        <p:cTn id="23" dur="1" fill="hold">
                                          <p:stCondLst>
                                            <p:cond delay="0"/>
                                          </p:stCondLst>
                                        </p:cTn>
                                        <p:tgtEl>
                                          <p:spTgt spid="417810"/>
                                        </p:tgtEl>
                                        <p:attrNameLst>
                                          <p:attrName>style.visibility</p:attrName>
                                        </p:attrNameLst>
                                      </p:cBhvr>
                                      <p:to>
                                        <p:strVal val="visible"/>
                                      </p:to>
                                    </p:set>
                                    <p:animEffect transition="in" filter="box(in)">
                                      <p:cBhvr>
                                        <p:cTn id="24" dur="500"/>
                                        <p:tgtEl>
                                          <p:spTgt spid="417810"/>
                                        </p:tgtEl>
                                      </p:cBhvr>
                                    </p:animEffect>
                                  </p:childTnLst>
                                </p:cTn>
                              </p:par>
                              <p:par>
                                <p:cTn id="25" presetID="4" presetClass="entr" presetSubtype="16" fill="hold" nodeType="withEffect">
                                  <p:stCondLst>
                                    <p:cond delay="0"/>
                                  </p:stCondLst>
                                  <p:childTnLst>
                                    <p:set>
                                      <p:cBhvr>
                                        <p:cTn id="26" dur="1" fill="hold">
                                          <p:stCondLst>
                                            <p:cond delay="0"/>
                                          </p:stCondLst>
                                        </p:cTn>
                                        <p:tgtEl>
                                          <p:spTgt spid="417813"/>
                                        </p:tgtEl>
                                        <p:attrNameLst>
                                          <p:attrName>style.visibility</p:attrName>
                                        </p:attrNameLst>
                                      </p:cBhvr>
                                      <p:to>
                                        <p:strVal val="visible"/>
                                      </p:to>
                                    </p:set>
                                    <p:animEffect transition="in" filter="box(in)">
                                      <p:cBhvr>
                                        <p:cTn id="27" dur="500"/>
                                        <p:tgtEl>
                                          <p:spTgt spid="417813"/>
                                        </p:tgtEl>
                                      </p:cBhvr>
                                    </p:animEffect>
                                  </p:childTnLst>
                                </p:cTn>
                              </p:par>
                              <p:par>
                                <p:cTn id="28" presetID="4" presetClass="entr" presetSubtype="16" fill="hold" grpId="0" nodeType="withEffect">
                                  <p:stCondLst>
                                    <p:cond delay="0"/>
                                  </p:stCondLst>
                                  <p:childTnLst>
                                    <p:set>
                                      <p:cBhvr>
                                        <p:cTn id="29" dur="1" fill="hold">
                                          <p:stCondLst>
                                            <p:cond delay="0"/>
                                          </p:stCondLst>
                                        </p:cTn>
                                        <p:tgtEl>
                                          <p:spTgt spid="417808"/>
                                        </p:tgtEl>
                                        <p:attrNameLst>
                                          <p:attrName>style.visibility</p:attrName>
                                        </p:attrNameLst>
                                      </p:cBhvr>
                                      <p:to>
                                        <p:strVal val="visible"/>
                                      </p:to>
                                    </p:set>
                                    <p:animEffect transition="in" filter="box(in)">
                                      <p:cBhvr>
                                        <p:cTn id="30" dur="500"/>
                                        <p:tgtEl>
                                          <p:spTgt spid="417808"/>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417812"/>
                                        </p:tgtEl>
                                        <p:attrNameLst>
                                          <p:attrName>style.visibility</p:attrName>
                                        </p:attrNameLst>
                                      </p:cBhvr>
                                      <p:to>
                                        <p:strVal val="visible"/>
                                      </p:to>
                                    </p:set>
                                    <p:animEffect transition="in" filter="box(in)">
                                      <p:cBhvr>
                                        <p:cTn id="33" dur="500"/>
                                        <p:tgtEl>
                                          <p:spTgt spid="417812"/>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417809"/>
                                        </p:tgtEl>
                                        <p:attrNameLst>
                                          <p:attrName>style.visibility</p:attrName>
                                        </p:attrNameLst>
                                      </p:cBhvr>
                                      <p:to>
                                        <p:strVal val="visible"/>
                                      </p:to>
                                    </p:set>
                                    <p:animEffect transition="in" filter="box(in)">
                                      <p:cBhvr>
                                        <p:cTn id="36" dur="500"/>
                                        <p:tgtEl>
                                          <p:spTgt spid="417809"/>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417824"/>
                                        </p:tgtEl>
                                        <p:attrNameLst>
                                          <p:attrName>style.visibility</p:attrName>
                                        </p:attrNameLst>
                                      </p:cBhvr>
                                      <p:to>
                                        <p:strVal val="visible"/>
                                      </p:to>
                                    </p:set>
                                    <p:animEffect transition="in" filter="box(in)">
                                      <p:cBhvr>
                                        <p:cTn id="39" dur="500"/>
                                        <p:tgtEl>
                                          <p:spTgt spid="417824"/>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417823"/>
                                        </p:tgtEl>
                                        <p:attrNameLst>
                                          <p:attrName>style.visibility</p:attrName>
                                        </p:attrNameLst>
                                      </p:cBhvr>
                                      <p:to>
                                        <p:strVal val="visible"/>
                                      </p:to>
                                    </p:set>
                                    <p:animEffect transition="in" filter="box(in)">
                                      <p:cBhvr>
                                        <p:cTn id="42" dur="500"/>
                                        <p:tgtEl>
                                          <p:spTgt spid="417823"/>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417822"/>
                                        </p:tgtEl>
                                        <p:attrNameLst>
                                          <p:attrName>style.visibility</p:attrName>
                                        </p:attrNameLst>
                                      </p:cBhvr>
                                      <p:to>
                                        <p:strVal val="visible"/>
                                      </p:to>
                                    </p:set>
                                    <p:animEffect transition="in" filter="box(in)">
                                      <p:cBhvr>
                                        <p:cTn id="45" dur="500"/>
                                        <p:tgtEl>
                                          <p:spTgt spid="417822"/>
                                        </p:tgtEl>
                                      </p:cBhvr>
                                    </p:animEffect>
                                  </p:childTnLst>
                                </p:cTn>
                              </p:par>
                              <p:par>
                                <p:cTn id="46" presetID="4" presetClass="entr" presetSubtype="16" fill="hold" grpId="0" nodeType="withEffect">
                                  <p:stCondLst>
                                    <p:cond delay="0"/>
                                  </p:stCondLst>
                                  <p:childTnLst>
                                    <p:set>
                                      <p:cBhvr>
                                        <p:cTn id="47" dur="1" fill="hold">
                                          <p:stCondLst>
                                            <p:cond delay="0"/>
                                          </p:stCondLst>
                                        </p:cTn>
                                        <p:tgtEl>
                                          <p:spTgt spid="417806"/>
                                        </p:tgtEl>
                                        <p:attrNameLst>
                                          <p:attrName>style.visibility</p:attrName>
                                        </p:attrNameLst>
                                      </p:cBhvr>
                                      <p:to>
                                        <p:strVal val="visible"/>
                                      </p:to>
                                    </p:set>
                                    <p:animEffect transition="in" filter="box(in)">
                                      <p:cBhvr>
                                        <p:cTn id="48" dur="500"/>
                                        <p:tgtEl>
                                          <p:spTgt spid="417806"/>
                                        </p:tgtEl>
                                      </p:cBhvr>
                                    </p:animEffect>
                                  </p:childTnLst>
                                </p:cTn>
                              </p:par>
                              <p:par>
                                <p:cTn id="49" presetID="4" presetClass="entr" presetSubtype="16" fill="hold" nodeType="withEffect">
                                  <p:stCondLst>
                                    <p:cond delay="0"/>
                                  </p:stCondLst>
                                  <p:childTnLst>
                                    <p:set>
                                      <p:cBhvr>
                                        <p:cTn id="50" dur="1" fill="hold">
                                          <p:stCondLst>
                                            <p:cond delay="0"/>
                                          </p:stCondLst>
                                        </p:cTn>
                                        <p:tgtEl>
                                          <p:spTgt spid="2"/>
                                        </p:tgtEl>
                                        <p:attrNameLst>
                                          <p:attrName>style.visibility</p:attrName>
                                        </p:attrNameLst>
                                      </p:cBhvr>
                                      <p:to>
                                        <p:strVal val="visible"/>
                                      </p:to>
                                    </p:set>
                                    <p:animEffect transition="in" filter="box(in)">
                                      <p:cBhvr>
                                        <p:cTn id="51" dur="500"/>
                                        <p:tgtEl>
                                          <p:spTgt spid="2"/>
                                        </p:tgtEl>
                                      </p:cBhvr>
                                    </p:animEffect>
                                  </p:childTnLst>
                                </p:cTn>
                              </p:par>
                              <p:par>
                                <p:cTn id="52" presetID="4" presetClass="entr" presetSubtype="16" fill="hold" nodeType="withEffect">
                                  <p:stCondLst>
                                    <p:cond delay="0"/>
                                  </p:stCondLst>
                                  <p:childTnLst>
                                    <p:set>
                                      <p:cBhvr>
                                        <p:cTn id="53" dur="1" fill="hold">
                                          <p:stCondLst>
                                            <p:cond delay="0"/>
                                          </p:stCondLst>
                                        </p:cTn>
                                        <p:tgtEl>
                                          <p:spTgt spid="417829"/>
                                        </p:tgtEl>
                                        <p:attrNameLst>
                                          <p:attrName>style.visibility</p:attrName>
                                        </p:attrNameLst>
                                      </p:cBhvr>
                                      <p:to>
                                        <p:strVal val="visible"/>
                                      </p:to>
                                    </p:set>
                                    <p:animEffect transition="in" filter="box(in)">
                                      <p:cBhvr>
                                        <p:cTn id="54" dur="500"/>
                                        <p:tgtEl>
                                          <p:spTgt spid="417829"/>
                                        </p:tgtEl>
                                      </p:cBhvr>
                                    </p:animEffect>
                                  </p:childTnLst>
                                </p:cTn>
                              </p:par>
                              <p:par>
                                <p:cTn id="55" presetID="4" presetClass="entr" presetSubtype="16" fill="hold" nodeType="withEffect">
                                  <p:stCondLst>
                                    <p:cond delay="0"/>
                                  </p:stCondLst>
                                  <p:childTnLst>
                                    <p:set>
                                      <p:cBhvr>
                                        <p:cTn id="56" dur="1" fill="hold">
                                          <p:stCondLst>
                                            <p:cond delay="0"/>
                                          </p:stCondLst>
                                        </p:cTn>
                                        <p:tgtEl>
                                          <p:spTgt spid="417830"/>
                                        </p:tgtEl>
                                        <p:attrNameLst>
                                          <p:attrName>style.visibility</p:attrName>
                                        </p:attrNameLst>
                                      </p:cBhvr>
                                      <p:to>
                                        <p:strVal val="visible"/>
                                      </p:to>
                                    </p:set>
                                    <p:animEffect transition="in" filter="box(in)">
                                      <p:cBhvr>
                                        <p:cTn id="57" dur="500"/>
                                        <p:tgtEl>
                                          <p:spTgt spid="417830"/>
                                        </p:tgtEl>
                                      </p:cBhvr>
                                    </p:animEffect>
                                  </p:childTnLst>
                                </p:cTn>
                              </p:par>
                              <p:par>
                                <p:cTn id="58" presetID="4" presetClass="entr" presetSubtype="16" fill="hold" nodeType="withEffect">
                                  <p:stCondLst>
                                    <p:cond delay="0"/>
                                  </p:stCondLst>
                                  <p:childTnLst>
                                    <p:set>
                                      <p:cBhvr>
                                        <p:cTn id="59" dur="1" fill="hold">
                                          <p:stCondLst>
                                            <p:cond delay="0"/>
                                          </p:stCondLst>
                                        </p:cTn>
                                        <p:tgtEl>
                                          <p:spTgt spid="417831"/>
                                        </p:tgtEl>
                                        <p:attrNameLst>
                                          <p:attrName>style.visibility</p:attrName>
                                        </p:attrNameLst>
                                      </p:cBhvr>
                                      <p:to>
                                        <p:strVal val="visible"/>
                                      </p:to>
                                    </p:set>
                                    <p:animEffect transition="in" filter="box(in)">
                                      <p:cBhvr>
                                        <p:cTn id="60" dur="500"/>
                                        <p:tgtEl>
                                          <p:spTgt spid="417831"/>
                                        </p:tgtEl>
                                      </p:cBhvr>
                                    </p:animEffect>
                                  </p:childTnLst>
                                </p:cTn>
                              </p:par>
                              <p:par>
                                <p:cTn id="61" presetID="4" presetClass="entr" presetSubtype="16" fill="hold" nodeType="withEffect">
                                  <p:stCondLst>
                                    <p:cond delay="0"/>
                                  </p:stCondLst>
                                  <p:childTnLst>
                                    <p:set>
                                      <p:cBhvr>
                                        <p:cTn id="62" dur="1" fill="hold">
                                          <p:stCondLst>
                                            <p:cond delay="0"/>
                                          </p:stCondLst>
                                        </p:cTn>
                                        <p:tgtEl>
                                          <p:spTgt spid="417832"/>
                                        </p:tgtEl>
                                        <p:attrNameLst>
                                          <p:attrName>style.visibility</p:attrName>
                                        </p:attrNameLst>
                                      </p:cBhvr>
                                      <p:to>
                                        <p:strVal val="visible"/>
                                      </p:to>
                                    </p:set>
                                    <p:animEffect transition="in" filter="box(in)">
                                      <p:cBhvr>
                                        <p:cTn id="63" dur="500"/>
                                        <p:tgtEl>
                                          <p:spTgt spid="417832"/>
                                        </p:tgtEl>
                                      </p:cBhvr>
                                    </p:animEffect>
                                  </p:childTnLst>
                                </p:cTn>
                              </p:par>
                              <p:par>
                                <p:cTn id="64" presetID="4" presetClass="entr" presetSubtype="16" fill="hold" nodeType="withEffect">
                                  <p:stCondLst>
                                    <p:cond delay="0"/>
                                  </p:stCondLst>
                                  <p:childTnLst>
                                    <p:set>
                                      <p:cBhvr>
                                        <p:cTn id="65" dur="1" fill="hold">
                                          <p:stCondLst>
                                            <p:cond delay="0"/>
                                          </p:stCondLst>
                                        </p:cTn>
                                        <p:tgtEl>
                                          <p:spTgt spid="417833"/>
                                        </p:tgtEl>
                                        <p:attrNameLst>
                                          <p:attrName>style.visibility</p:attrName>
                                        </p:attrNameLst>
                                      </p:cBhvr>
                                      <p:to>
                                        <p:strVal val="visible"/>
                                      </p:to>
                                    </p:set>
                                    <p:animEffect transition="in" filter="box(in)">
                                      <p:cBhvr>
                                        <p:cTn id="66" dur="500"/>
                                        <p:tgtEl>
                                          <p:spTgt spid="417833"/>
                                        </p:tgtEl>
                                      </p:cBhvr>
                                    </p:animEffect>
                                  </p:childTnLst>
                                </p:cTn>
                              </p:par>
                              <p:par>
                                <p:cTn id="67" presetID="4" presetClass="entr" presetSubtype="16" fill="hold" nodeType="withEffect">
                                  <p:stCondLst>
                                    <p:cond delay="0"/>
                                  </p:stCondLst>
                                  <p:childTnLst>
                                    <p:set>
                                      <p:cBhvr>
                                        <p:cTn id="68" dur="1" fill="hold">
                                          <p:stCondLst>
                                            <p:cond delay="0"/>
                                          </p:stCondLst>
                                        </p:cTn>
                                        <p:tgtEl>
                                          <p:spTgt spid="417834"/>
                                        </p:tgtEl>
                                        <p:attrNameLst>
                                          <p:attrName>style.visibility</p:attrName>
                                        </p:attrNameLst>
                                      </p:cBhvr>
                                      <p:to>
                                        <p:strVal val="visible"/>
                                      </p:to>
                                    </p:set>
                                    <p:animEffect transition="in" filter="box(in)">
                                      <p:cBhvr>
                                        <p:cTn id="69" dur="500"/>
                                        <p:tgtEl>
                                          <p:spTgt spid="417834"/>
                                        </p:tgtEl>
                                      </p:cBhvr>
                                    </p:animEffect>
                                  </p:childTnLst>
                                </p:cTn>
                              </p:par>
                              <p:par>
                                <p:cTn id="70" presetID="4" presetClass="entr" presetSubtype="16" fill="hold" nodeType="withEffect">
                                  <p:stCondLst>
                                    <p:cond delay="0"/>
                                  </p:stCondLst>
                                  <p:childTnLst>
                                    <p:set>
                                      <p:cBhvr>
                                        <p:cTn id="71" dur="1" fill="hold">
                                          <p:stCondLst>
                                            <p:cond delay="0"/>
                                          </p:stCondLst>
                                        </p:cTn>
                                        <p:tgtEl>
                                          <p:spTgt spid="417835"/>
                                        </p:tgtEl>
                                        <p:attrNameLst>
                                          <p:attrName>style.visibility</p:attrName>
                                        </p:attrNameLst>
                                      </p:cBhvr>
                                      <p:to>
                                        <p:strVal val="visible"/>
                                      </p:to>
                                    </p:set>
                                    <p:animEffect transition="in" filter="box(in)">
                                      <p:cBhvr>
                                        <p:cTn id="72" dur="500"/>
                                        <p:tgtEl>
                                          <p:spTgt spid="417835"/>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417799"/>
                                        </p:tgtEl>
                                        <p:attrNameLst>
                                          <p:attrName>style.visibility</p:attrName>
                                        </p:attrNameLst>
                                      </p:cBhvr>
                                      <p:to>
                                        <p:strVal val="visible"/>
                                      </p:to>
                                    </p:set>
                                    <p:animEffect transition="in" filter="box(in)">
                                      <p:cBhvr>
                                        <p:cTn id="77" dur="500"/>
                                        <p:tgtEl>
                                          <p:spTgt spid="417799"/>
                                        </p:tgtEl>
                                      </p:cBhvr>
                                    </p:animEffect>
                                  </p:childTnLst>
                                </p:cTn>
                              </p:par>
                              <p:par>
                                <p:cTn id="78" presetID="4" presetClass="entr" presetSubtype="16" fill="hold" grpId="0" nodeType="withEffect">
                                  <p:stCondLst>
                                    <p:cond delay="0"/>
                                  </p:stCondLst>
                                  <p:childTnLst>
                                    <p:set>
                                      <p:cBhvr>
                                        <p:cTn id="79" dur="1" fill="hold">
                                          <p:stCondLst>
                                            <p:cond delay="0"/>
                                          </p:stCondLst>
                                        </p:cTn>
                                        <p:tgtEl>
                                          <p:spTgt spid="417800"/>
                                        </p:tgtEl>
                                        <p:attrNameLst>
                                          <p:attrName>style.visibility</p:attrName>
                                        </p:attrNameLst>
                                      </p:cBhvr>
                                      <p:to>
                                        <p:strVal val="visible"/>
                                      </p:to>
                                    </p:set>
                                    <p:animEffect transition="in" filter="box(in)">
                                      <p:cBhvr>
                                        <p:cTn id="80" dur="500"/>
                                        <p:tgtEl>
                                          <p:spTgt spid="417800"/>
                                        </p:tgtEl>
                                      </p:cBhvr>
                                    </p:animEffect>
                                  </p:childTnLst>
                                </p:cTn>
                              </p:par>
                              <p:par>
                                <p:cTn id="81" presetID="4" presetClass="entr" presetSubtype="16" fill="hold" nodeType="withEffect">
                                  <p:stCondLst>
                                    <p:cond delay="0"/>
                                  </p:stCondLst>
                                  <p:childTnLst>
                                    <p:set>
                                      <p:cBhvr>
                                        <p:cTn id="82" dur="1" fill="hold">
                                          <p:stCondLst>
                                            <p:cond delay="0"/>
                                          </p:stCondLst>
                                        </p:cTn>
                                        <p:tgtEl>
                                          <p:spTgt spid="417801"/>
                                        </p:tgtEl>
                                        <p:attrNameLst>
                                          <p:attrName>style.visibility</p:attrName>
                                        </p:attrNameLst>
                                      </p:cBhvr>
                                      <p:to>
                                        <p:strVal val="visible"/>
                                      </p:to>
                                    </p:set>
                                    <p:animEffect transition="in" filter="box(in)">
                                      <p:cBhvr>
                                        <p:cTn id="83" dur="500"/>
                                        <p:tgtEl>
                                          <p:spTgt spid="417801"/>
                                        </p:tgtEl>
                                      </p:cBhvr>
                                    </p:animEffect>
                                  </p:childTnLst>
                                </p:cTn>
                              </p:par>
                            </p:childTnLst>
                          </p:cTn>
                        </p:par>
                      </p:childTnLst>
                    </p:cTn>
                  </p:par>
                  <p:par>
                    <p:cTn id="84" fill="hold">
                      <p:stCondLst>
                        <p:cond delay="indefinite"/>
                      </p:stCondLst>
                      <p:childTnLst>
                        <p:par>
                          <p:cTn id="85" fill="hold">
                            <p:stCondLst>
                              <p:cond delay="0"/>
                            </p:stCondLst>
                            <p:childTnLst>
                              <p:par>
                                <p:cTn id="86" presetID="4" presetClass="entr" presetSubtype="16" fill="hold" grpId="0" nodeType="clickEffect">
                                  <p:stCondLst>
                                    <p:cond delay="0"/>
                                  </p:stCondLst>
                                  <p:childTnLst>
                                    <p:set>
                                      <p:cBhvr>
                                        <p:cTn id="87" dur="1" fill="hold">
                                          <p:stCondLst>
                                            <p:cond delay="0"/>
                                          </p:stCondLst>
                                        </p:cTn>
                                        <p:tgtEl>
                                          <p:spTgt spid="417803"/>
                                        </p:tgtEl>
                                        <p:attrNameLst>
                                          <p:attrName>style.visibility</p:attrName>
                                        </p:attrNameLst>
                                      </p:cBhvr>
                                      <p:to>
                                        <p:strVal val="visible"/>
                                      </p:to>
                                    </p:set>
                                    <p:animEffect transition="in" filter="box(in)">
                                      <p:cBhvr>
                                        <p:cTn id="88" dur="500"/>
                                        <p:tgtEl>
                                          <p:spTgt spid="417803"/>
                                        </p:tgtEl>
                                      </p:cBhvr>
                                    </p:animEffect>
                                  </p:childTnLst>
                                </p:cTn>
                              </p:par>
                              <p:par>
                                <p:cTn id="89" presetID="4" presetClass="entr" presetSubtype="16" fill="hold" grpId="0" nodeType="withEffect">
                                  <p:stCondLst>
                                    <p:cond delay="0"/>
                                  </p:stCondLst>
                                  <p:childTnLst>
                                    <p:set>
                                      <p:cBhvr>
                                        <p:cTn id="90" dur="1" fill="hold">
                                          <p:stCondLst>
                                            <p:cond delay="0"/>
                                          </p:stCondLst>
                                        </p:cTn>
                                        <p:tgtEl>
                                          <p:spTgt spid="417804"/>
                                        </p:tgtEl>
                                        <p:attrNameLst>
                                          <p:attrName>style.visibility</p:attrName>
                                        </p:attrNameLst>
                                      </p:cBhvr>
                                      <p:to>
                                        <p:strVal val="visible"/>
                                      </p:to>
                                    </p:set>
                                    <p:animEffect transition="in" filter="box(in)">
                                      <p:cBhvr>
                                        <p:cTn id="91" dur="500"/>
                                        <p:tgtEl>
                                          <p:spTgt spid="417804"/>
                                        </p:tgtEl>
                                      </p:cBhvr>
                                    </p:animEffect>
                                  </p:childTnLst>
                                </p:cTn>
                              </p:par>
                              <p:par>
                                <p:cTn id="92" presetID="4" presetClass="entr" presetSubtype="16" fill="hold" grpId="0" nodeType="withEffect">
                                  <p:stCondLst>
                                    <p:cond delay="0"/>
                                  </p:stCondLst>
                                  <p:childTnLst>
                                    <p:set>
                                      <p:cBhvr>
                                        <p:cTn id="93" dur="1" fill="hold">
                                          <p:stCondLst>
                                            <p:cond delay="0"/>
                                          </p:stCondLst>
                                        </p:cTn>
                                        <p:tgtEl>
                                          <p:spTgt spid="417802"/>
                                        </p:tgtEl>
                                        <p:attrNameLst>
                                          <p:attrName>style.visibility</p:attrName>
                                        </p:attrNameLst>
                                      </p:cBhvr>
                                      <p:to>
                                        <p:strVal val="visible"/>
                                      </p:to>
                                    </p:set>
                                    <p:animEffect transition="in" filter="box(in)">
                                      <p:cBhvr>
                                        <p:cTn id="94" dur="500"/>
                                        <p:tgtEl>
                                          <p:spTgt spid="417802"/>
                                        </p:tgtEl>
                                      </p:cBhvr>
                                    </p:animEffect>
                                  </p:childTnLst>
                                </p:cTn>
                              </p:par>
                            </p:childTnLst>
                          </p:cTn>
                        </p:par>
                      </p:childTnLst>
                    </p:cTn>
                  </p:par>
                  <p:par>
                    <p:cTn id="95" fill="hold">
                      <p:stCondLst>
                        <p:cond delay="indefinite"/>
                      </p:stCondLst>
                      <p:childTnLst>
                        <p:par>
                          <p:cTn id="96" fill="hold">
                            <p:stCondLst>
                              <p:cond delay="0"/>
                            </p:stCondLst>
                            <p:childTnLst>
                              <p:par>
                                <p:cTn id="97" presetID="4" presetClass="entr" presetSubtype="16" fill="hold" grpId="0" nodeType="clickEffect">
                                  <p:stCondLst>
                                    <p:cond delay="0"/>
                                  </p:stCondLst>
                                  <p:childTnLst>
                                    <p:set>
                                      <p:cBhvr>
                                        <p:cTn id="98" dur="1" fill="hold">
                                          <p:stCondLst>
                                            <p:cond delay="0"/>
                                          </p:stCondLst>
                                        </p:cTn>
                                        <p:tgtEl>
                                          <p:spTgt spid="417805"/>
                                        </p:tgtEl>
                                        <p:attrNameLst>
                                          <p:attrName>style.visibility</p:attrName>
                                        </p:attrNameLst>
                                      </p:cBhvr>
                                      <p:to>
                                        <p:strVal val="visible"/>
                                      </p:to>
                                    </p:set>
                                    <p:animEffect transition="in" filter="box(in)">
                                      <p:cBhvr>
                                        <p:cTn id="99" dur="500"/>
                                        <p:tgtEl>
                                          <p:spTgt spid="417805"/>
                                        </p:tgtEl>
                                      </p:cBhvr>
                                    </p:animEffect>
                                  </p:childTnLst>
                                </p:cTn>
                              </p:par>
                            </p:childTnLst>
                          </p:cTn>
                        </p:par>
                      </p:childTnLst>
                    </p:cTn>
                  </p:par>
                  <p:par>
                    <p:cTn id="100" fill="hold">
                      <p:stCondLst>
                        <p:cond delay="indefinite"/>
                      </p:stCondLst>
                      <p:childTnLst>
                        <p:par>
                          <p:cTn id="101" fill="hold">
                            <p:stCondLst>
                              <p:cond delay="0"/>
                            </p:stCondLst>
                            <p:childTnLst>
                              <p:par>
                                <p:cTn id="102" presetID="4" presetClass="entr" presetSubtype="16" fill="hold" nodeType="clickEffect">
                                  <p:stCondLst>
                                    <p:cond delay="0"/>
                                  </p:stCondLst>
                                  <p:childTnLst>
                                    <p:set>
                                      <p:cBhvr>
                                        <p:cTn id="103" dur="1" fill="hold">
                                          <p:stCondLst>
                                            <p:cond delay="0"/>
                                          </p:stCondLst>
                                        </p:cTn>
                                        <p:tgtEl>
                                          <p:spTgt spid="3"/>
                                        </p:tgtEl>
                                        <p:attrNameLst>
                                          <p:attrName>style.visibility</p:attrName>
                                        </p:attrNameLst>
                                      </p:cBhvr>
                                      <p:to>
                                        <p:strVal val="visible"/>
                                      </p:to>
                                    </p:set>
                                    <p:animEffect transition="in" filter="box(in)">
                                      <p:cBhvr>
                                        <p:cTn id="104" dur="500"/>
                                        <p:tgtEl>
                                          <p:spTgt spid="3"/>
                                        </p:tgtEl>
                                      </p:cBhvr>
                                    </p:animEffect>
                                  </p:childTnLst>
                                </p:cTn>
                              </p:par>
                              <p:par>
                                <p:cTn id="105" presetID="4" presetClass="entr" presetSubtype="16" fill="hold" nodeType="withEffect">
                                  <p:stCondLst>
                                    <p:cond delay="0"/>
                                  </p:stCondLst>
                                  <p:childTnLst>
                                    <p:set>
                                      <p:cBhvr>
                                        <p:cTn id="106" dur="1" fill="hold">
                                          <p:stCondLst>
                                            <p:cond delay="0"/>
                                          </p:stCondLst>
                                        </p:cTn>
                                        <p:tgtEl>
                                          <p:spTgt spid="4"/>
                                        </p:tgtEl>
                                        <p:attrNameLst>
                                          <p:attrName>style.visibility</p:attrName>
                                        </p:attrNameLst>
                                      </p:cBhvr>
                                      <p:to>
                                        <p:strVal val="visible"/>
                                      </p:to>
                                    </p:set>
                                    <p:animEffect transition="in" filter="box(in)">
                                      <p:cBhvr>
                                        <p:cTn id="107" dur="500"/>
                                        <p:tgtEl>
                                          <p:spTgt spid="4"/>
                                        </p:tgtEl>
                                      </p:cBhvr>
                                    </p:animEffect>
                                  </p:childTnLst>
                                </p:cTn>
                              </p:par>
                              <p:par>
                                <p:cTn id="108" presetID="1" presetClass="exit" presetSubtype="0" fill="hold" nodeType="withEffect">
                                  <p:stCondLst>
                                    <p:cond delay="0"/>
                                  </p:stCondLst>
                                  <p:childTnLst>
                                    <p:set>
                                      <p:cBhvr>
                                        <p:cTn id="109" dur="1" fill="hold">
                                          <p:stCondLst>
                                            <p:cond delay="0"/>
                                          </p:stCondLst>
                                        </p:cTn>
                                        <p:tgtEl>
                                          <p:spTgt spid="2"/>
                                        </p:tgtEl>
                                        <p:attrNameLst>
                                          <p:attrName>style.visibility</p:attrName>
                                        </p:attrNameLst>
                                      </p:cBhvr>
                                      <p:to>
                                        <p:strVal val="hidden"/>
                                      </p:to>
                                    </p:set>
                                  </p:childTnLst>
                                </p:cTn>
                              </p:par>
                              <p:par>
                                <p:cTn id="110" presetID="4" presetClass="entr" presetSubtype="16" fill="hold" nodeType="withEffect">
                                  <p:stCondLst>
                                    <p:cond delay="0"/>
                                  </p:stCondLst>
                                  <p:childTnLst>
                                    <p:set>
                                      <p:cBhvr>
                                        <p:cTn id="111" dur="1" fill="hold">
                                          <p:stCondLst>
                                            <p:cond delay="0"/>
                                          </p:stCondLst>
                                        </p:cTn>
                                        <p:tgtEl>
                                          <p:spTgt spid="417836"/>
                                        </p:tgtEl>
                                        <p:attrNameLst>
                                          <p:attrName>style.visibility</p:attrName>
                                        </p:attrNameLst>
                                      </p:cBhvr>
                                      <p:to>
                                        <p:strVal val="visible"/>
                                      </p:to>
                                    </p:set>
                                    <p:animEffect transition="in" filter="box(in)">
                                      <p:cBhvr>
                                        <p:cTn id="112" dur="500"/>
                                        <p:tgtEl>
                                          <p:spTgt spid="417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6" grpId="0" animBg="1"/>
      <p:bldP spid="417797" grpId="0"/>
      <p:bldP spid="417798" grpId="0"/>
      <p:bldP spid="417799" grpId="0" animBg="1"/>
      <p:bldP spid="417800" grpId="0" animBg="1"/>
      <p:bldP spid="417802" grpId="0"/>
      <p:bldP spid="417803" grpId="0" animBg="1"/>
      <p:bldP spid="417804" grpId="0" animBg="1"/>
      <p:bldP spid="417805" grpId="0" animBg="1"/>
      <p:bldP spid="417806" grpId="0" animBg="1"/>
      <p:bldP spid="417808" grpId="0" animBg="1"/>
      <p:bldP spid="417809" grpId="0" animBg="1"/>
      <p:bldP spid="417812" grpId="0" animBg="1"/>
      <p:bldP spid="417822" grpId="0" animBg="1"/>
      <p:bldP spid="417823" grpId="0" animBg="1"/>
      <p:bldP spid="41782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p:nvPr/>
        </p:nvSpPr>
        <p:spPr>
          <a:xfrm>
            <a:off x="6372225" y="2852738"/>
            <a:ext cx="1219200" cy="3414712"/>
          </a:xfrm>
          <a:prstGeom prst="rect">
            <a:avLst/>
          </a:prstGeom>
          <a:solidFill>
            <a:srgbClr val="CCFFFF"/>
          </a:solidFill>
          <a:ln w="28575" cap="flat" cmpd="sng">
            <a:solidFill>
              <a:srgbClr val="00FF00"/>
            </a:solidFill>
            <a:prstDash val="solid"/>
            <a:miter/>
            <a:headEnd type="none" w="med" len="med"/>
            <a:tailEnd type="none" w="med" len="med"/>
          </a:ln>
        </p:spPr>
        <p:txBody>
          <a:bodyPr wrap="none" anchor="ctr"/>
          <a:p>
            <a:pPr>
              <a:spcBef>
                <a:spcPct val="0"/>
              </a:spcBef>
            </a:pPr>
            <a:endParaRPr lang="zh-CN" altLang="en-US" b="0" dirty="0">
              <a:latin typeface="Times New Roman" panose="02020603050405020304" pitchFamily="18" charset="0"/>
            </a:endParaRPr>
          </a:p>
        </p:txBody>
      </p:sp>
      <p:sp>
        <p:nvSpPr>
          <p:cNvPr id="418819" name="Rectangle 3"/>
          <p:cNvSpPr>
            <a:spLocks noGrp="1" noChangeArrowheads="1"/>
          </p:cNvSpPr>
          <p:nvPr>
            <p:ph type="title"/>
          </p:nvPr>
        </p:nvSpPr>
        <p:spPr>
          <a:xfrm>
            <a:off x="457200" y="-26987"/>
            <a:ext cx="8229600" cy="8001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4400" b="1" i="0" u="sng" strike="noStrike" kern="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j-cs"/>
              </a:rPr>
              <a:t>4.3 </a:t>
            </a:r>
            <a:r>
              <a:rPr kumimoji="1" lang="zh-CN" altLang="en-US" sz="4400" b="1" i="0" u="sng" strike="noStrike" kern="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j-cs"/>
              </a:rPr>
              <a:t>连续分配方式</a:t>
            </a:r>
            <a:endParaRPr kumimoji="1" lang="zh-CN" altLang="en-US" sz="4400" b="1" i="0" u="sng" strike="noStrike" kern="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j-cs"/>
            </a:endParaRPr>
          </a:p>
        </p:txBody>
      </p:sp>
      <p:sp>
        <p:nvSpPr>
          <p:cNvPr id="418820" name="Rectangle 4"/>
          <p:cNvSpPr>
            <a:spLocks noGrp="1" noChangeArrowheads="1"/>
          </p:cNvSpPr>
          <p:nvPr>
            <p:ph idx="1"/>
          </p:nvPr>
        </p:nvSpPr>
        <p:spPr>
          <a:xfrm>
            <a:off x="468313" y="765175"/>
            <a:ext cx="8229600" cy="5545138"/>
          </a:xfrm>
        </p:spPr>
        <p:txBody>
          <a:bodyPr vert="horz" wrap="square" lIns="91440" tIns="45720" rIns="91440" bIns="45720" numCol="1" anchor="t" anchorCtr="0" compatLnSpc="1"/>
          <a:lstStyle/>
          <a:p>
            <a:pPr marL="361950" marR="0" lvl="0" indent="-361950" algn="l" defTabSz="914400" rtl="0" eaLnBrk="0" fontAlgn="base" latinLnBrk="0" hangingPunct="0">
              <a:lnSpc>
                <a:spcPct val="100000"/>
              </a:lnSpc>
              <a:spcBef>
                <a:spcPct val="20000"/>
              </a:spcBef>
              <a:spcAft>
                <a:spcPct val="0"/>
              </a:spcAft>
              <a:buClrTx/>
              <a:buSzTx/>
              <a:buFontTx/>
              <a:buNone/>
              <a:defRPr/>
            </a:pPr>
            <a:r>
              <a:rPr kumimoji="1" lang="zh-CN" altLang="en-US" sz="3200" b="1" i="0" u="none" strike="noStrike" kern="0" cap="none" spc="0" normalizeH="0" baseline="0" noProof="0" smtClean="0">
                <a:ln>
                  <a:noFill/>
                </a:ln>
                <a:solidFill>
                  <a:srgbClr val="3333CC"/>
                </a:solidFill>
                <a:effectLst>
                  <a:outerShdw blurRad="38100" dist="38100" dir="2700000" algn="tl">
                    <a:srgbClr val="C0C0C0"/>
                  </a:outerShdw>
                </a:effectLst>
                <a:uLnTx/>
                <a:uFillTx/>
                <a:latin typeface="+mn-lt"/>
                <a:ea typeface="+mn-ea"/>
                <a:cs typeface="+mn-cs"/>
              </a:rPr>
              <a:t>四</a:t>
            </a:r>
            <a:r>
              <a:rPr kumimoji="1" lang="en-US" altLang="zh-CN" sz="3600" b="1" i="0" u="none" strike="noStrike" kern="0" cap="none" spc="0" normalizeH="0" baseline="0" noProof="0" smtClean="0">
                <a:ln>
                  <a:noFill/>
                </a:ln>
                <a:solidFill>
                  <a:srgbClr val="3333CC"/>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 </a:t>
            </a:r>
            <a:r>
              <a:rPr kumimoji="1" lang="zh-CN" altLang="en-US" sz="3600" b="1" i="0" u="none" strike="noStrike" kern="0" cap="none" spc="0" normalizeH="0" baseline="0" noProof="0" smtClean="0">
                <a:ln>
                  <a:noFill/>
                </a:ln>
                <a:solidFill>
                  <a:srgbClr val="3333CC"/>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伙伴系统</a:t>
            </a:r>
            <a:endParaRPr kumimoji="1" lang="zh-CN" altLang="en-US" sz="3600" b="1" i="0" u="none" strike="noStrike" kern="0" cap="none" spc="0" normalizeH="0" baseline="0" noProof="0" smtClean="0">
              <a:ln>
                <a:noFill/>
              </a:ln>
              <a:solidFill>
                <a:srgbClr val="3333CC"/>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a:p>
            <a:pPr marL="361950" marR="0" lvl="0" indent="-361950" algn="l" defTabSz="914400" rtl="0" eaLnBrk="0" fontAlgn="base" latinLnBrk="0" hangingPunct="0">
              <a:lnSpc>
                <a:spcPct val="100000"/>
              </a:lnSpc>
              <a:spcBef>
                <a:spcPct val="20000"/>
              </a:spcBef>
              <a:spcAft>
                <a:spcPct val="0"/>
              </a:spcAft>
              <a:buClrTx/>
              <a:buSzTx/>
              <a:buFontTx/>
              <a:buNone/>
              <a:defRPr/>
            </a:pPr>
            <a:r>
              <a:rPr kumimoji="1" lang="en-US" altLang="zh-CN" sz="2800" b="1" i="0" u="none" strike="noStrike" kern="0" cap="none" spc="0" normalizeH="0" baseline="0" noProof="0" smtClean="0">
                <a:ln>
                  <a:noFill/>
                </a:ln>
                <a:solidFill>
                  <a:schemeClr val="tx2"/>
                </a:solidFill>
                <a:effectLst/>
                <a:uLnTx/>
                <a:uFillTx/>
                <a:latin typeface="+mn-lt"/>
                <a:ea typeface="+mn-ea"/>
                <a:cs typeface="+mn-cs"/>
              </a:rPr>
              <a:t>3.</a:t>
            </a:r>
            <a:r>
              <a:rPr kumimoji="1" lang="zh-CN" altLang="en-US" sz="2800" b="1" i="0" u="none" strike="noStrike" kern="0" cap="none" spc="0" normalizeH="0" baseline="0" noProof="0" smtClean="0">
                <a:ln>
                  <a:noFill/>
                </a:ln>
                <a:solidFill>
                  <a:schemeClr val="tx2"/>
                </a:solidFill>
                <a:effectLst/>
                <a:uLnTx/>
                <a:uFillTx/>
                <a:latin typeface="+mn-lt"/>
                <a:ea typeface="+mn-ea"/>
                <a:cs typeface="+mn-cs"/>
              </a:rPr>
              <a:t>例子</a:t>
            </a:r>
            <a:endParaRPr kumimoji="1" lang="zh-CN" altLang="en-US" sz="2800" b="1" i="0" u="none" strike="noStrike" kern="0" cap="none" spc="0" normalizeH="0" baseline="0" noProof="0" smtClean="0">
              <a:ln>
                <a:noFill/>
              </a:ln>
              <a:solidFill>
                <a:schemeClr val="tx2"/>
              </a:solidFill>
              <a:effectLst/>
              <a:uLnTx/>
              <a:uFillTx/>
              <a:latin typeface="+mn-lt"/>
              <a:ea typeface="+mn-ea"/>
              <a:cs typeface="+mn-cs"/>
            </a:endParaRPr>
          </a:p>
          <a:p>
            <a:pPr marL="542925" marR="0" lvl="1" indent="0" algn="l" defTabSz="914400" rtl="0" eaLnBrk="0" fontAlgn="base" latinLnBrk="0" hangingPunct="0">
              <a:lnSpc>
                <a:spcPct val="120000"/>
              </a:lnSpc>
              <a:spcBef>
                <a:spcPct val="20000"/>
              </a:spcBef>
              <a:spcAft>
                <a:spcPct val="0"/>
              </a:spcAft>
              <a:buClrTx/>
              <a:buSzTx/>
              <a:buFont typeface="Wingdings" panose="05000000000000000000" pitchFamily="2" charset="2"/>
              <a:buNone/>
              <a:defRPr/>
            </a:pP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mn-ea"/>
              </a:rPr>
              <a:t>依次释放分区</a:t>
            </a:r>
            <a:r>
              <a:rPr kumimoji="0" lang="en-US" altLang="zh-CN" sz="2800" b="1" i="0" u="none" strike="noStrike" kern="0" cap="none" spc="0" normalizeH="0" baseline="0" noProof="0" smtClean="0">
                <a:ln>
                  <a:noFill/>
                </a:ln>
                <a:solidFill>
                  <a:schemeClr val="tx1"/>
                </a:solidFill>
                <a:effectLst/>
                <a:uLnTx/>
                <a:uFillTx/>
                <a:latin typeface="Times New Roman" panose="02020603050405020304" pitchFamily="18" charset="0"/>
                <a:ea typeface="+mn-ea"/>
              </a:rPr>
              <a:t>B</a:t>
            </a: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mn-ea"/>
              </a:rPr>
              <a:t>，</a:t>
            </a:r>
            <a:r>
              <a:rPr kumimoji="0" lang="en-US" altLang="zh-CN" sz="2800" b="1" i="0" u="none" strike="noStrike" kern="0" cap="none" spc="0" normalizeH="0" baseline="0" noProof="0" smtClean="0">
                <a:ln>
                  <a:noFill/>
                </a:ln>
                <a:solidFill>
                  <a:schemeClr val="tx1"/>
                </a:solidFill>
                <a:effectLst/>
                <a:uLnTx/>
                <a:uFillTx/>
                <a:latin typeface="Times New Roman" panose="02020603050405020304" pitchFamily="18" charset="0"/>
                <a:ea typeface="+mn-ea"/>
              </a:rPr>
              <a:t>C</a:t>
            </a: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mn-ea"/>
              </a:rPr>
              <a:t>，</a:t>
            </a:r>
            <a:r>
              <a:rPr kumimoji="0" lang="en-US" altLang="zh-CN" sz="2800" b="1" i="0" u="none" strike="noStrike" kern="0" cap="none" spc="0" normalizeH="0" baseline="0" noProof="0" smtClean="0">
                <a:ln>
                  <a:noFill/>
                </a:ln>
                <a:solidFill>
                  <a:schemeClr val="tx1"/>
                </a:solidFill>
                <a:effectLst/>
                <a:uLnTx/>
                <a:uFillTx/>
                <a:latin typeface="Times New Roman" panose="02020603050405020304" pitchFamily="18" charset="0"/>
                <a:ea typeface="+mn-ea"/>
              </a:rPr>
              <a:t>D</a:t>
            </a:r>
            <a:r>
              <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mn-ea"/>
              </a:rPr>
              <a:t>。</a:t>
            </a:r>
            <a:endParaRPr kumimoji="0" lang="zh-CN" altLang="en-US" sz="2800" b="1" i="0" u="none" strike="noStrike" kern="0" cap="none" spc="0" normalizeH="0" baseline="0" noProof="0" smtClean="0">
              <a:ln>
                <a:noFill/>
              </a:ln>
              <a:solidFill>
                <a:schemeClr val="tx1"/>
              </a:solidFill>
              <a:effectLst/>
              <a:uLnTx/>
              <a:uFillTx/>
              <a:latin typeface="Times New Roman" panose="02020603050405020304" pitchFamily="18" charset="0"/>
              <a:ea typeface="+mn-ea"/>
            </a:endParaRPr>
          </a:p>
        </p:txBody>
      </p:sp>
      <p:sp>
        <p:nvSpPr>
          <p:cNvPr id="67589" name="Rectangle 5"/>
          <p:cNvSpPr/>
          <p:nvPr/>
        </p:nvSpPr>
        <p:spPr>
          <a:xfrm>
            <a:off x="2173288" y="5889625"/>
            <a:ext cx="719137" cy="358775"/>
          </a:xfrm>
          <a:prstGeom prst="rect">
            <a:avLst/>
          </a:prstGeom>
          <a:noFill/>
          <a:ln w="19050" cap="flat" cmpd="sng">
            <a:solidFill>
              <a:schemeClr val="tx1"/>
            </a:solidFill>
            <a:prstDash val="solid"/>
            <a:miter/>
            <a:headEnd type="none" w="med" len="med"/>
            <a:tailEnd type="none" w="lg" len="lg"/>
          </a:ln>
        </p:spPr>
        <p:txBody>
          <a:bodyPr wrap="none" anchor="ctr"/>
          <a:p>
            <a:endParaRPr lang="zh-CN" altLang="en-US" dirty="0">
              <a:latin typeface="Times New Roman" panose="02020603050405020304" pitchFamily="18" charset="0"/>
            </a:endParaRPr>
          </a:p>
        </p:txBody>
      </p:sp>
      <p:sp>
        <p:nvSpPr>
          <p:cNvPr id="67590" name="Text Box 6"/>
          <p:cNvSpPr txBox="1"/>
          <p:nvPr/>
        </p:nvSpPr>
        <p:spPr>
          <a:xfrm>
            <a:off x="2054225" y="3141663"/>
            <a:ext cx="1079500" cy="442912"/>
          </a:xfrm>
          <a:prstGeom prst="rect">
            <a:avLst/>
          </a:prstGeom>
          <a:noFill/>
          <a:ln w="19050">
            <a:noFill/>
          </a:ln>
        </p:spPr>
        <p:txBody>
          <a:bodyPr>
            <a:spAutoFit/>
          </a:bodyPr>
          <a:p>
            <a:pPr marL="228600" indent="-228600" eaLnBrk="0" hangingPunct="0">
              <a:lnSpc>
                <a:spcPct val="115000"/>
              </a:lnSpc>
            </a:pPr>
            <a:r>
              <a:rPr lang="en-US" altLang="zh-CN" sz="2000" dirty="0">
                <a:latin typeface="Arial" panose="020B0604020202020204" pitchFamily="34" charset="0"/>
              </a:rPr>
              <a:t>free[ ]</a:t>
            </a:r>
            <a:endParaRPr lang="en-US" altLang="zh-CN" sz="2000" dirty="0">
              <a:latin typeface="Arial" panose="020B0604020202020204" pitchFamily="34" charset="0"/>
            </a:endParaRPr>
          </a:p>
        </p:txBody>
      </p:sp>
      <p:sp>
        <p:nvSpPr>
          <p:cNvPr id="67591" name="Rectangle 7"/>
          <p:cNvSpPr/>
          <p:nvPr/>
        </p:nvSpPr>
        <p:spPr>
          <a:xfrm>
            <a:off x="2173288" y="3584575"/>
            <a:ext cx="719137" cy="287338"/>
          </a:xfrm>
          <a:prstGeom prst="rect">
            <a:avLst/>
          </a:prstGeom>
          <a:noFill/>
          <a:ln w="19050" cap="flat" cmpd="sng">
            <a:solidFill>
              <a:schemeClr val="tx1"/>
            </a:solidFill>
            <a:prstDash val="solid"/>
            <a:miter/>
            <a:headEnd type="none" w="med" len="med"/>
            <a:tailEnd type="none" w="lg" len="lg"/>
          </a:ln>
        </p:spPr>
        <p:txBody>
          <a:bodyPr wrap="none" anchor="ctr"/>
          <a:p>
            <a:endParaRPr lang="zh-CN" altLang="en-US" dirty="0">
              <a:latin typeface="Times New Roman" panose="02020603050405020304" pitchFamily="18" charset="0"/>
            </a:endParaRPr>
          </a:p>
        </p:txBody>
      </p:sp>
      <p:sp>
        <p:nvSpPr>
          <p:cNvPr id="67592" name="Rectangle 8"/>
          <p:cNvSpPr/>
          <p:nvPr/>
        </p:nvSpPr>
        <p:spPr>
          <a:xfrm>
            <a:off x="2173288" y="4160838"/>
            <a:ext cx="719137" cy="647700"/>
          </a:xfrm>
          <a:prstGeom prst="rect">
            <a:avLst/>
          </a:prstGeom>
          <a:noFill/>
          <a:ln w="19050" cap="flat" cmpd="sng">
            <a:solidFill>
              <a:schemeClr val="tx1"/>
            </a:solidFill>
            <a:prstDash val="solid"/>
            <a:miter/>
            <a:headEnd type="none" w="med" len="med"/>
            <a:tailEnd type="none" w="lg" len="lg"/>
          </a:ln>
        </p:spPr>
        <p:txBody>
          <a:bodyPr wrap="none" anchor="ctr"/>
          <a:p>
            <a:endParaRPr lang="zh-CN" altLang="en-US" dirty="0">
              <a:latin typeface="Times New Roman" panose="02020603050405020304" pitchFamily="18" charset="0"/>
            </a:endParaRPr>
          </a:p>
        </p:txBody>
      </p:sp>
      <p:sp>
        <p:nvSpPr>
          <p:cNvPr id="67593" name="Text Box 9"/>
          <p:cNvSpPr txBox="1"/>
          <p:nvPr/>
        </p:nvSpPr>
        <p:spPr>
          <a:xfrm>
            <a:off x="1692275" y="3513138"/>
            <a:ext cx="539750" cy="373062"/>
          </a:xfrm>
          <a:prstGeom prst="rect">
            <a:avLst/>
          </a:prstGeom>
          <a:noFill/>
          <a:ln w="19050">
            <a:noFill/>
          </a:ln>
        </p:spPr>
        <p:txBody>
          <a:bodyPr>
            <a:spAutoFit/>
          </a:bodyPr>
          <a:p>
            <a:pPr marL="228600" indent="-228600" algn="r" eaLnBrk="0" hangingPunct="0">
              <a:lnSpc>
                <a:spcPct val="115000"/>
              </a:lnSpc>
            </a:pPr>
            <a:r>
              <a:rPr lang="en-US" altLang="zh-CN" sz="1600" dirty="0">
                <a:latin typeface="Arial" panose="020B0604020202020204" pitchFamily="34" charset="0"/>
              </a:rPr>
              <a:t>0</a:t>
            </a:r>
            <a:endParaRPr lang="en-US" altLang="zh-CN" sz="1600" dirty="0">
              <a:latin typeface="Arial" panose="020B0604020202020204" pitchFamily="34" charset="0"/>
            </a:endParaRPr>
          </a:p>
        </p:txBody>
      </p:sp>
      <p:sp>
        <p:nvSpPr>
          <p:cNvPr id="67594" name="Text Box 10"/>
          <p:cNvSpPr txBox="1"/>
          <p:nvPr/>
        </p:nvSpPr>
        <p:spPr>
          <a:xfrm>
            <a:off x="1692275" y="3825875"/>
            <a:ext cx="539750" cy="373063"/>
          </a:xfrm>
          <a:prstGeom prst="rect">
            <a:avLst/>
          </a:prstGeom>
          <a:noFill/>
          <a:ln w="19050">
            <a:noFill/>
          </a:ln>
        </p:spPr>
        <p:txBody>
          <a:bodyPr>
            <a:spAutoFit/>
          </a:bodyPr>
          <a:p>
            <a:pPr marL="228600" indent="-228600" algn="r" eaLnBrk="0" hangingPunct="0">
              <a:lnSpc>
                <a:spcPct val="115000"/>
              </a:lnSpc>
            </a:pPr>
            <a:r>
              <a:rPr lang="en-US" altLang="zh-CN" sz="1600" dirty="0">
                <a:latin typeface="Arial" panose="020B0604020202020204" pitchFamily="34" charset="0"/>
              </a:rPr>
              <a:t>1</a:t>
            </a:r>
            <a:endParaRPr lang="en-US" altLang="zh-CN" sz="1600" dirty="0">
              <a:latin typeface="Arial" panose="020B0604020202020204" pitchFamily="34" charset="0"/>
            </a:endParaRPr>
          </a:p>
        </p:txBody>
      </p:sp>
      <p:sp>
        <p:nvSpPr>
          <p:cNvPr id="67595" name="Rectangle 11"/>
          <p:cNvSpPr/>
          <p:nvPr/>
        </p:nvSpPr>
        <p:spPr>
          <a:xfrm>
            <a:off x="2173288" y="3873500"/>
            <a:ext cx="719137" cy="287338"/>
          </a:xfrm>
          <a:prstGeom prst="rect">
            <a:avLst/>
          </a:prstGeom>
          <a:noFill/>
          <a:ln w="19050" cap="flat" cmpd="sng">
            <a:solidFill>
              <a:schemeClr val="tx1"/>
            </a:solidFill>
            <a:prstDash val="solid"/>
            <a:miter/>
            <a:headEnd type="none" w="med" len="med"/>
            <a:tailEnd type="none" w="lg" len="lg"/>
          </a:ln>
        </p:spPr>
        <p:txBody>
          <a:bodyPr wrap="none" anchor="ctr"/>
          <a:p>
            <a:endParaRPr lang="zh-CN" altLang="en-US" dirty="0">
              <a:latin typeface="Times New Roman" panose="02020603050405020304" pitchFamily="18" charset="0"/>
            </a:endParaRPr>
          </a:p>
        </p:txBody>
      </p:sp>
      <p:sp>
        <p:nvSpPr>
          <p:cNvPr id="67596" name="Text Box 12"/>
          <p:cNvSpPr txBox="1"/>
          <p:nvPr/>
        </p:nvSpPr>
        <p:spPr>
          <a:xfrm>
            <a:off x="1785938" y="4233863"/>
            <a:ext cx="674687" cy="576262"/>
          </a:xfrm>
          <a:prstGeom prst="rect">
            <a:avLst/>
          </a:prstGeom>
          <a:noFill/>
          <a:ln w="19050">
            <a:noFill/>
          </a:ln>
        </p:spPr>
        <p:txBody>
          <a:bodyPr vert="eaVert">
            <a:spAutoFit/>
          </a:bodyPr>
          <a:p>
            <a:pPr marL="228600" indent="-228600" eaLnBrk="0" hangingPunct="0">
              <a:lnSpc>
                <a:spcPct val="115000"/>
              </a:lnSpc>
            </a:pPr>
            <a:r>
              <a:rPr lang="en-US" altLang="zh-CN" sz="2800" dirty="0">
                <a:latin typeface="宋体" panose="02010600030101010101" pitchFamily="2" charset="-122"/>
              </a:rPr>
              <a:t>…</a:t>
            </a:r>
            <a:endParaRPr lang="en-US" altLang="zh-CN" sz="2800" dirty="0">
              <a:latin typeface="Arial" panose="020B0604020202020204" pitchFamily="34" charset="0"/>
            </a:endParaRPr>
          </a:p>
        </p:txBody>
      </p:sp>
      <p:grpSp>
        <p:nvGrpSpPr>
          <p:cNvPr id="2" name="Group 13"/>
          <p:cNvGrpSpPr/>
          <p:nvPr/>
        </p:nvGrpSpPr>
        <p:grpSpPr>
          <a:xfrm>
            <a:off x="2820988" y="4868863"/>
            <a:ext cx="936625" cy="300037"/>
            <a:chOff x="748" y="3929"/>
            <a:chExt cx="499" cy="263"/>
          </a:xfrm>
        </p:grpSpPr>
        <p:sp>
          <p:nvSpPr>
            <p:cNvPr id="67653" name="Text Box 14"/>
            <p:cNvSpPr txBox="1"/>
            <p:nvPr/>
          </p:nvSpPr>
          <p:spPr>
            <a:xfrm>
              <a:off x="884" y="3929"/>
              <a:ext cx="363" cy="263"/>
            </a:xfrm>
            <a:prstGeom prst="rect">
              <a:avLst/>
            </a:prstGeom>
            <a:noFill/>
            <a:ln w="19050" cap="flat" cmpd="sng">
              <a:solidFill>
                <a:schemeClr val="tx1"/>
              </a:solidFill>
              <a:prstDash val="solid"/>
              <a:miter/>
              <a:headEnd type="none" w="med" len="med"/>
              <a:tailEnd type="none" w="lg" len="lg"/>
            </a:ln>
          </p:spPr>
          <p:txBody>
            <a:bodyPr tIns="0" bIns="0">
              <a:spAutoFit/>
            </a:bodyPr>
            <a:p>
              <a:pPr marL="228600" indent="-228600" eaLnBrk="0" hangingPunct="0">
                <a:lnSpc>
                  <a:spcPct val="115000"/>
                </a:lnSpc>
              </a:pPr>
              <a:r>
                <a:rPr lang="en-US" altLang="zh-CN" sz="1600" dirty="0">
                  <a:latin typeface="Arial" panose="020B0604020202020204" pitchFamily="34" charset="0"/>
                </a:rPr>
                <a:t>16K</a:t>
              </a:r>
              <a:endParaRPr lang="en-US" altLang="zh-CN" sz="1600" dirty="0">
                <a:latin typeface="Arial" panose="020B0604020202020204" pitchFamily="34" charset="0"/>
              </a:endParaRPr>
            </a:p>
          </p:txBody>
        </p:sp>
        <p:sp>
          <p:nvSpPr>
            <p:cNvPr id="67654" name="Line 15"/>
            <p:cNvSpPr/>
            <p:nvPr/>
          </p:nvSpPr>
          <p:spPr>
            <a:xfrm>
              <a:off x="748" y="3974"/>
              <a:ext cx="136" cy="0"/>
            </a:xfrm>
            <a:prstGeom prst="line">
              <a:avLst/>
            </a:prstGeom>
            <a:ln w="19050" cap="flat" cmpd="sng">
              <a:solidFill>
                <a:schemeClr val="tx1"/>
              </a:solidFill>
              <a:prstDash val="solid"/>
              <a:headEnd type="none" w="med" len="med"/>
              <a:tailEnd type="stealth" w="lg" len="lg"/>
            </a:ln>
          </p:spPr>
        </p:sp>
        <p:sp>
          <p:nvSpPr>
            <p:cNvPr id="67655" name="Line 16"/>
            <p:cNvSpPr/>
            <p:nvPr/>
          </p:nvSpPr>
          <p:spPr>
            <a:xfrm flipH="1">
              <a:off x="748" y="4065"/>
              <a:ext cx="136" cy="0"/>
            </a:xfrm>
            <a:prstGeom prst="line">
              <a:avLst/>
            </a:prstGeom>
            <a:ln w="19050" cap="flat" cmpd="sng">
              <a:solidFill>
                <a:schemeClr val="tx1"/>
              </a:solidFill>
              <a:prstDash val="solid"/>
              <a:headEnd type="none" w="med" len="med"/>
              <a:tailEnd type="stealth" w="lg" len="lg"/>
            </a:ln>
          </p:spPr>
        </p:sp>
      </p:grpSp>
      <p:sp>
        <p:nvSpPr>
          <p:cNvPr id="67598" name="Rectangle 17"/>
          <p:cNvSpPr/>
          <p:nvPr/>
        </p:nvSpPr>
        <p:spPr>
          <a:xfrm>
            <a:off x="2173288" y="5529263"/>
            <a:ext cx="719137" cy="358775"/>
          </a:xfrm>
          <a:prstGeom prst="rect">
            <a:avLst/>
          </a:prstGeom>
          <a:noFill/>
          <a:ln w="19050" cap="flat" cmpd="sng">
            <a:solidFill>
              <a:schemeClr val="tx1"/>
            </a:solidFill>
            <a:prstDash val="solid"/>
            <a:miter/>
            <a:headEnd type="none" w="med" len="med"/>
            <a:tailEnd type="none" w="lg" len="lg"/>
          </a:ln>
        </p:spPr>
        <p:txBody>
          <a:bodyPr wrap="none" anchor="ctr"/>
          <a:p>
            <a:endParaRPr lang="zh-CN" altLang="en-US" dirty="0">
              <a:latin typeface="Times New Roman" panose="02020603050405020304" pitchFamily="18" charset="0"/>
            </a:endParaRPr>
          </a:p>
        </p:txBody>
      </p:sp>
      <p:sp>
        <p:nvSpPr>
          <p:cNvPr id="67599" name="Rectangle 18"/>
          <p:cNvSpPr/>
          <p:nvPr/>
        </p:nvSpPr>
        <p:spPr>
          <a:xfrm>
            <a:off x="2173288" y="5168900"/>
            <a:ext cx="719137" cy="358775"/>
          </a:xfrm>
          <a:prstGeom prst="rect">
            <a:avLst/>
          </a:prstGeom>
          <a:noFill/>
          <a:ln w="19050" cap="flat" cmpd="sng">
            <a:solidFill>
              <a:schemeClr val="tx1"/>
            </a:solidFill>
            <a:prstDash val="solid"/>
            <a:miter/>
            <a:headEnd type="none" w="med" len="med"/>
            <a:tailEnd type="none" w="lg" len="lg"/>
          </a:ln>
        </p:spPr>
        <p:txBody>
          <a:bodyPr wrap="none" anchor="ctr"/>
          <a:p>
            <a:endParaRPr lang="zh-CN" altLang="en-US" dirty="0">
              <a:latin typeface="Times New Roman" panose="02020603050405020304" pitchFamily="18" charset="0"/>
            </a:endParaRPr>
          </a:p>
        </p:txBody>
      </p:sp>
      <p:sp>
        <p:nvSpPr>
          <p:cNvPr id="67600" name="Rectangle 19"/>
          <p:cNvSpPr/>
          <p:nvPr/>
        </p:nvSpPr>
        <p:spPr>
          <a:xfrm>
            <a:off x="2173288" y="4808538"/>
            <a:ext cx="719137" cy="358775"/>
          </a:xfrm>
          <a:prstGeom prst="rect">
            <a:avLst/>
          </a:prstGeom>
          <a:noFill/>
          <a:ln w="19050" cap="flat" cmpd="sng">
            <a:solidFill>
              <a:schemeClr val="tx1"/>
            </a:solidFill>
            <a:prstDash val="solid"/>
            <a:miter/>
            <a:headEnd type="none" w="med" len="med"/>
            <a:tailEnd type="none" w="lg" len="lg"/>
          </a:ln>
        </p:spPr>
        <p:txBody>
          <a:bodyPr wrap="none" anchor="ctr"/>
          <a:p>
            <a:endParaRPr lang="zh-CN" altLang="en-US" dirty="0">
              <a:latin typeface="Times New Roman" panose="02020603050405020304" pitchFamily="18" charset="0"/>
            </a:endParaRPr>
          </a:p>
        </p:txBody>
      </p:sp>
      <p:grpSp>
        <p:nvGrpSpPr>
          <p:cNvPr id="3" name="Group 20"/>
          <p:cNvGrpSpPr/>
          <p:nvPr/>
        </p:nvGrpSpPr>
        <p:grpSpPr>
          <a:xfrm>
            <a:off x="2806700" y="5240338"/>
            <a:ext cx="936625" cy="300037"/>
            <a:chOff x="748" y="3929"/>
            <a:chExt cx="499" cy="263"/>
          </a:xfrm>
        </p:grpSpPr>
        <p:sp>
          <p:nvSpPr>
            <p:cNvPr id="67650" name="Text Box 21"/>
            <p:cNvSpPr txBox="1"/>
            <p:nvPr/>
          </p:nvSpPr>
          <p:spPr>
            <a:xfrm>
              <a:off x="884" y="3929"/>
              <a:ext cx="363" cy="263"/>
            </a:xfrm>
            <a:prstGeom prst="rect">
              <a:avLst/>
            </a:prstGeom>
            <a:noFill/>
            <a:ln w="19050" cap="flat" cmpd="sng">
              <a:solidFill>
                <a:schemeClr val="tx1"/>
              </a:solidFill>
              <a:prstDash val="solid"/>
              <a:miter/>
              <a:headEnd type="none" w="med" len="med"/>
              <a:tailEnd type="none" w="lg" len="lg"/>
            </a:ln>
          </p:spPr>
          <p:txBody>
            <a:bodyPr tIns="0" bIns="0">
              <a:spAutoFit/>
            </a:bodyPr>
            <a:p>
              <a:pPr marL="228600" indent="-228600" eaLnBrk="0" hangingPunct="0">
                <a:lnSpc>
                  <a:spcPct val="115000"/>
                </a:lnSpc>
              </a:pPr>
              <a:r>
                <a:rPr lang="en-US" altLang="zh-CN" sz="1600" dirty="0">
                  <a:latin typeface="Arial" panose="020B0604020202020204" pitchFamily="34" charset="0"/>
                </a:rPr>
                <a:t>96K</a:t>
              </a:r>
              <a:endParaRPr lang="en-US" altLang="zh-CN" sz="1600" dirty="0">
                <a:latin typeface="Arial" panose="020B0604020202020204" pitchFamily="34" charset="0"/>
              </a:endParaRPr>
            </a:p>
          </p:txBody>
        </p:sp>
        <p:sp>
          <p:nvSpPr>
            <p:cNvPr id="67651" name="Line 22"/>
            <p:cNvSpPr/>
            <p:nvPr/>
          </p:nvSpPr>
          <p:spPr>
            <a:xfrm>
              <a:off x="748" y="3974"/>
              <a:ext cx="136" cy="0"/>
            </a:xfrm>
            <a:prstGeom prst="line">
              <a:avLst/>
            </a:prstGeom>
            <a:ln w="19050" cap="flat" cmpd="sng">
              <a:solidFill>
                <a:schemeClr val="tx1"/>
              </a:solidFill>
              <a:prstDash val="solid"/>
              <a:headEnd type="none" w="med" len="med"/>
              <a:tailEnd type="stealth" w="lg" len="lg"/>
            </a:ln>
          </p:spPr>
        </p:sp>
        <p:sp>
          <p:nvSpPr>
            <p:cNvPr id="67652" name="Line 23"/>
            <p:cNvSpPr/>
            <p:nvPr/>
          </p:nvSpPr>
          <p:spPr>
            <a:xfrm flipH="1">
              <a:off x="748" y="4065"/>
              <a:ext cx="136" cy="0"/>
            </a:xfrm>
            <a:prstGeom prst="line">
              <a:avLst/>
            </a:prstGeom>
            <a:ln w="19050" cap="flat" cmpd="sng">
              <a:solidFill>
                <a:schemeClr val="tx1"/>
              </a:solidFill>
              <a:prstDash val="solid"/>
              <a:headEnd type="none" w="med" len="med"/>
              <a:tailEnd type="stealth" w="lg" len="lg"/>
            </a:ln>
          </p:spPr>
        </p:sp>
      </p:grpSp>
      <p:sp>
        <p:nvSpPr>
          <p:cNvPr id="67602" name="Text Box 24"/>
          <p:cNvSpPr txBox="1"/>
          <p:nvPr/>
        </p:nvSpPr>
        <p:spPr>
          <a:xfrm>
            <a:off x="1512888" y="5862638"/>
            <a:ext cx="682625" cy="373062"/>
          </a:xfrm>
          <a:prstGeom prst="rect">
            <a:avLst/>
          </a:prstGeom>
          <a:noFill/>
          <a:ln w="19050">
            <a:noFill/>
          </a:ln>
        </p:spPr>
        <p:txBody>
          <a:bodyPr>
            <a:spAutoFit/>
          </a:bodyPr>
          <a:p>
            <a:pPr marL="228600" indent="-228600" algn="r" eaLnBrk="0" hangingPunct="0">
              <a:lnSpc>
                <a:spcPct val="115000"/>
              </a:lnSpc>
            </a:pPr>
            <a:r>
              <a:rPr lang="en-US" altLang="zh-CN" sz="1600" dirty="0">
                <a:latin typeface="Arial" panose="020B0604020202020204" pitchFamily="34" charset="0"/>
              </a:rPr>
              <a:t>m-l</a:t>
            </a:r>
            <a:endParaRPr lang="en-US" altLang="zh-CN" sz="1600" dirty="0">
              <a:latin typeface="Arial" panose="020B0604020202020204" pitchFamily="34" charset="0"/>
            </a:endParaRPr>
          </a:p>
        </p:txBody>
      </p:sp>
      <p:sp>
        <p:nvSpPr>
          <p:cNvPr id="67603" name="Text Box 25"/>
          <p:cNvSpPr txBox="1"/>
          <p:nvPr/>
        </p:nvSpPr>
        <p:spPr>
          <a:xfrm>
            <a:off x="793750" y="5895975"/>
            <a:ext cx="898525" cy="373063"/>
          </a:xfrm>
          <a:prstGeom prst="rect">
            <a:avLst/>
          </a:prstGeom>
          <a:noFill/>
          <a:ln w="19050">
            <a:noFill/>
          </a:ln>
        </p:spPr>
        <p:txBody>
          <a:bodyPr>
            <a:spAutoFit/>
          </a:bodyPr>
          <a:p>
            <a:pPr marL="228600" indent="-228600" algn="r" eaLnBrk="0" hangingPunct="0">
              <a:lnSpc>
                <a:spcPct val="115000"/>
              </a:lnSpc>
            </a:pPr>
            <a:r>
              <a:rPr lang="en-US" altLang="zh-CN" sz="1600" dirty="0">
                <a:solidFill>
                  <a:srgbClr val="0000CC"/>
                </a:solidFill>
                <a:latin typeface="Arial" panose="020B0604020202020204" pitchFamily="34" charset="0"/>
              </a:rPr>
              <a:t>128K</a:t>
            </a:r>
            <a:endParaRPr lang="en-US" altLang="zh-CN" sz="1600" dirty="0">
              <a:solidFill>
                <a:srgbClr val="0000CC"/>
              </a:solidFill>
              <a:latin typeface="Arial" panose="020B0604020202020204" pitchFamily="34" charset="0"/>
            </a:endParaRPr>
          </a:p>
        </p:txBody>
      </p:sp>
      <p:sp>
        <p:nvSpPr>
          <p:cNvPr id="67604" name="Text Box 26"/>
          <p:cNvSpPr txBox="1"/>
          <p:nvPr/>
        </p:nvSpPr>
        <p:spPr>
          <a:xfrm>
            <a:off x="793750" y="5530850"/>
            <a:ext cx="898525" cy="373063"/>
          </a:xfrm>
          <a:prstGeom prst="rect">
            <a:avLst/>
          </a:prstGeom>
          <a:noFill/>
          <a:ln w="19050">
            <a:noFill/>
          </a:ln>
        </p:spPr>
        <p:txBody>
          <a:bodyPr>
            <a:spAutoFit/>
          </a:bodyPr>
          <a:p>
            <a:pPr marL="228600" indent="-228600" algn="r" eaLnBrk="0" hangingPunct="0">
              <a:lnSpc>
                <a:spcPct val="115000"/>
              </a:lnSpc>
            </a:pPr>
            <a:r>
              <a:rPr lang="en-US" altLang="zh-CN" sz="1600" dirty="0">
                <a:solidFill>
                  <a:srgbClr val="0000CC"/>
                </a:solidFill>
                <a:latin typeface="Arial" panose="020B0604020202020204" pitchFamily="34" charset="0"/>
              </a:rPr>
              <a:t>64K</a:t>
            </a:r>
            <a:endParaRPr lang="en-US" altLang="zh-CN" sz="1600" dirty="0">
              <a:solidFill>
                <a:srgbClr val="0000CC"/>
              </a:solidFill>
              <a:latin typeface="Arial" panose="020B0604020202020204" pitchFamily="34" charset="0"/>
            </a:endParaRPr>
          </a:p>
        </p:txBody>
      </p:sp>
      <p:sp>
        <p:nvSpPr>
          <p:cNvPr id="67605" name="Text Box 27"/>
          <p:cNvSpPr txBox="1"/>
          <p:nvPr/>
        </p:nvSpPr>
        <p:spPr>
          <a:xfrm>
            <a:off x="793750" y="5164138"/>
            <a:ext cx="898525" cy="373062"/>
          </a:xfrm>
          <a:prstGeom prst="rect">
            <a:avLst/>
          </a:prstGeom>
          <a:noFill/>
          <a:ln w="19050">
            <a:noFill/>
          </a:ln>
        </p:spPr>
        <p:txBody>
          <a:bodyPr>
            <a:spAutoFit/>
          </a:bodyPr>
          <a:p>
            <a:pPr marL="228600" indent="-228600" algn="r" eaLnBrk="0" hangingPunct="0">
              <a:lnSpc>
                <a:spcPct val="115000"/>
              </a:lnSpc>
            </a:pPr>
            <a:r>
              <a:rPr lang="en-US" altLang="zh-CN" sz="1600" dirty="0">
                <a:solidFill>
                  <a:srgbClr val="0000CC"/>
                </a:solidFill>
                <a:latin typeface="Arial" panose="020B0604020202020204" pitchFamily="34" charset="0"/>
              </a:rPr>
              <a:t>32K</a:t>
            </a:r>
            <a:endParaRPr lang="en-US" altLang="zh-CN" sz="1600" dirty="0">
              <a:solidFill>
                <a:srgbClr val="0000CC"/>
              </a:solidFill>
              <a:latin typeface="Arial" panose="020B0604020202020204" pitchFamily="34" charset="0"/>
            </a:endParaRPr>
          </a:p>
        </p:txBody>
      </p:sp>
      <p:sp>
        <p:nvSpPr>
          <p:cNvPr id="67606" name="Text Box 28"/>
          <p:cNvSpPr txBox="1"/>
          <p:nvPr/>
        </p:nvSpPr>
        <p:spPr>
          <a:xfrm>
            <a:off x="793750" y="3548063"/>
            <a:ext cx="898525" cy="373062"/>
          </a:xfrm>
          <a:prstGeom prst="rect">
            <a:avLst/>
          </a:prstGeom>
          <a:noFill/>
          <a:ln w="19050">
            <a:noFill/>
          </a:ln>
        </p:spPr>
        <p:txBody>
          <a:bodyPr>
            <a:spAutoFit/>
          </a:bodyPr>
          <a:p>
            <a:pPr marL="228600" indent="-228600" algn="r" eaLnBrk="0" hangingPunct="0">
              <a:lnSpc>
                <a:spcPct val="115000"/>
              </a:lnSpc>
            </a:pPr>
            <a:r>
              <a:rPr lang="en-US" altLang="zh-CN" sz="1600" dirty="0">
                <a:solidFill>
                  <a:srgbClr val="0000CC"/>
                </a:solidFill>
                <a:latin typeface="Arial" panose="020B0604020202020204" pitchFamily="34" charset="0"/>
              </a:rPr>
              <a:t>2</a:t>
            </a:r>
            <a:r>
              <a:rPr lang="en-US" altLang="zh-CN" sz="2000" baseline="30000" dirty="0">
                <a:solidFill>
                  <a:srgbClr val="0000CC"/>
                </a:solidFill>
                <a:latin typeface="Arial" panose="020B0604020202020204" pitchFamily="34" charset="0"/>
              </a:rPr>
              <a:t>l</a:t>
            </a:r>
            <a:endParaRPr lang="en-US" altLang="zh-CN" sz="2000" baseline="30000" dirty="0">
              <a:solidFill>
                <a:srgbClr val="0000CC"/>
              </a:solidFill>
              <a:latin typeface="Arial" panose="020B0604020202020204" pitchFamily="34" charset="0"/>
            </a:endParaRPr>
          </a:p>
        </p:txBody>
      </p:sp>
      <p:sp>
        <p:nvSpPr>
          <p:cNvPr id="67607" name="Text Box 29"/>
          <p:cNvSpPr txBox="1"/>
          <p:nvPr/>
        </p:nvSpPr>
        <p:spPr>
          <a:xfrm>
            <a:off x="793750" y="4797425"/>
            <a:ext cx="898525" cy="373063"/>
          </a:xfrm>
          <a:prstGeom prst="rect">
            <a:avLst/>
          </a:prstGeom>
          <a:noFill/>
          <a:ln w="19050">
            <a:noFill/>
          </a:ln>
        </p:spPr>
        <p:txBody>
          <a:bodyPr>
            <a:spAutoFit/>
          </a:bodyPr>
          <a:p>
            <a:pPr marL="228600" indent="-228600" algn="r" eaLnBrk="0" hangingPunct="0">
              <a:lnSpc>
                <a:spcPct val="115000"/>
              </a:lnSpc>
            </a:pPr>
            <a:r>
              <a:rPr lang="en-US" altLang="zh-CN" sz="1600" dirty="0">
                <a:solidFill>
                  <a:srgbClr val="0000CC"/>
                </a:solidFill>
                <a:latin typeface="Arial" panose="020B0604020202020204" pitchFamily="34" charset="0"/>
              </a:rPr>
              <a:t>16K</a:t>
            </a:r>
            <a:endParaRPr lang="en-US" altLang="zh-CN" sz="1600" dirty="0">
              <a:solidFill>
                <a:srgbClr val="0000CC"/>
              </a:solidFill>
              <a:latin typeface="Arial" panose="020B0604020202020204" pitchFamily="34" charset="0"/>
            </a:endParaRPr>
          </a:p>
        </p:txBody>
      </p:sp>
      <p:sp>
        <p:nvSpPr>
          <p:cNvPr id="67608" name="Text Box 30"/>
          <p:cNvSpPr txBox="1"/>
          <p:nvPr/>
        </p:nvSpPr>
        <p:spPr>
          <a:xfrm>
            <a:off x="468313" y="6175375"/>
            <a:ext cx="1258887" cy="373063"/>
          </a:xfrm>
          <a:prstGeom prst="rect">
            <a:avLst/>
          </a:prstGeom>
          <a:noFill/>
          <a:ln w="19050">
            <a:noFill/>
          </a:ln>
        </p:spPr>
        <p:txBody>
          <a:bodyPr>
            <a:spAutoFit/>
          </a:bodyPr>
          <a:p>
            <a:pPr marL="228600" indent="-228600" algn="r" eaLnBrk="0" hangingPunct="0">
              <a:lnSpc>
                <a:spcPct val="115000"/>
              </a:lnSpc>
            </a:pPr>
            <a:r>
              <a:rPr lang="zh-CN" altLang="en-US" sz="1600" dirty="0">
                <a:solidFill>
                  <a:srgbClr val="0000CC"/>
                </a:solidFill>
                <a:latin typeface="Arial" panose="020B0604020202020204" pitchFamily="34" charset="0"/>
              </a:rPr>
              <a:t>分区大小</a:t>
            </a:r>
            <a:endParaRPr lang="zh-CN" altLang="en-US" sz="2000" baseline="30000" dirty="0">
              <a:solidFill>
                <a:srgbClr val="0000CC"/>
              </a:solidFill>
              <a:latin typeface="Arial" panose="020B0604020202020204" pitchFamily="34" charset="0"/>
            </a:endParaRPr>
          </a:p>
        </p:txBody>
      </p:sp>
      <p:sp>
        <p:nvSpPr>
          <p:cNvPr id="67609" name="Text Box 31"/>
          <p:cNvSpPr txBox="1"/>
          <p:nvPr/>
        </p:nvSpPr>
        <p:spPr>
          <a:xfrm>
            <a:off x="7767638" y="6146800"/>
            <a:ext cx="763587" cy="336550"/>
          </a:xfrm>
          <a:prstGeom prst="rect">
            <a:avLst/>
          </a:prstGeom>
          <a:noFill/>
          <a:ln w="9525">
            <a:noFill/>
          </a:ln>
        </p:spPr>
        <p:txBody>
          <a:bodyPr>
            <a:spAutoFit/>
          </a:bodyPr>
          <a:p>
            <a:pPr algn="l"/>
            <a:r>
              <a:rPr lang="en-US" altLang="zh-CN" sz="1600" dirty="0">
                <a:latin typeface="Times New Roman" panose="02020603050405020304" pitchFamily="18" charset="0"/>
              </a:rPr>
              <a:t>128K</a:t>
            </a:r>
            <a:endParaRPr lang="en-US" altLang="zh-CN" sz="1600" dirty="0">
              <a:latin typeface="Times New Roman" panose="02020603050405020304" pitchFamily="18" charset="0"/>
            </a:endParaRPr>
          </a:p>
        </p:txBody>
      </p:sp>
      <p:sp>
        <p:nvSpPr>
          <p:cNvPr id="67610" name="Text Box 32"/>
          <p:cNvSpPr txBox="1"/>
          <p:nvPr/>
        </p:nvSpPr>
        <p:spPr>
          <a:xfrm>
            <a:off x="7788275" y="2598738"/>
            <a:ext cx="690563" cy="366712"/>
          </a:xfrm>
          <a:prstGeom prst="rect">
            <a:avLst/>
          </a:prstGeom>
          <a:noFill/>
          <a:ln w="9525">
            <a:noFill/>
          </a:ln>
        </p:spPr>
        <p:txBody>
          <a:bodyPr>
            <a:spAutoFit/>
          </a:bodyPr>
          <a:p>
            <a:pPr algn="l"/>
            <a:r>
              <a:rPr lang="en-US" altLang="zh-CN" sz="1800" dirty="0">
                <a:latin typeface="Times New Roman" panose="02020603050405020304" pitchFamily="18" charset="0"/>
              </a:rPr>
              <a:t>0K</a:t>
            </a:r>
            <a:endParaRPr lang="en-US" altLang="zh-CN" sz="1800" dirty="0">
              <a:latin typeface="Times New Roman" panose="02020603050405020304" pitchFamily="18" charset="0"/>
            </a:endParaRPr>
          </a:p>
        </p:txBody>
      </p:sp>
      <p:sp>
        <p:nvSpPr>
          <p:cNvPr id="67611" name="Text Box 33"/>
          <p:cNvSpPr txBox="1"/>
          <p:nvPr/>
        </p:nvSpPr>
        <p:spPr>
          <a:xfrm>
            <a:off x="7788275" y="4419600"/>
            <a:ext cx="763588" cy="336550"/>
          </a:xfrm>
          <a:prstGeom prst="rect">
            <a:avLst/>
          </a:prstGeom>
          <a:noFill/>
          <a:ln w="9525">
            <a:noFill/>
          </a:ln>
        </p:spPr>
        <p:txBody>
          <a:bodyPr>
            <a:spAutoFit/>
          </a:bodyPr>
          <a:p>
            <a:pPr algn="l"/>
            <a:r>
              <a:rPr lang="en-US" altLang="zh-CN" sz="1600" dirty="0">
                <a:latin typeface="Times New Roman" panose="02020603050405020304" pitchFamily="18" charset="0"/>
              </a:rPr>
              <a:t>64K</a:t>
            </a:r>
            <a:endParaRPr lang="en-US" altLang="zh-CN" sz="1600" dirty="0">
              <a:latin typeface="Times New Roman" panose="02020603050405020304" pitchFamily="18" charset="0"/>
            </a:endParaRPr>
          </a:p>
        </p:txBody>
      </p:sp>
      <p:sp>
        <p:nvSpPr>
          <p:cNvPr id="67612" name="Text Box 34"/>
          <p:cNvSpPr txBox="1"/>
          <p:nvPr/>
        </p:nvSpPr>
        <p:spPr>
          <a:xfrm>
            <a:off x="7788275" y="3530600"/>
            <a:ext cx="763588" cy="336550"/>
          </a:xfrm>
          <a:prstGeom prst="rect">
            <a:avLst/>
          </a:prstGeom>
          <a:noFill/>
          <a:ln w="9525">
            <a:noFill/>
          </a:ln>
        </p:spPr>
        <p:txBody>
          <a:bodyPr>
            <a:spAutoFit/>
          </a:bodyPr>
          <a:p>
            <a:pPr algn="l"/>
            <a:r>
              <a:rPr lang="en-US" altLang="zh-CN" sz="1600" dirty="0">
                <a:latin typeface="Times New Roman" panose="02020603050405020304" pitchFamily="18" charset="0"/>
              </a:rPr>
              <a:t>32K</a:t>
            </a:r>
            <a:endParaRPr lang="en-US" altLang="zh-CN" sz="1600" dirty="0">
              <a:latin typeface="Times New Roman" panose="02020603050405020304" pitchFamily="18" charset="0"/>
            </a:endParaRPr>
          </a:p>
        </p:txBody>
      </p:sp>
      <p:sp>
        <p:nvSpPr>
          <p:cNvPr id="418851" name="Rectangle 35"/>
          <p:cNvSpPr/>
          <p:nvPr/>
        </p:nvSpPr>
        <p:spPr>
          <a:xfrm>
            <a:off x="6372225" y="3716338"/>
            <a:ext cx="1219200" cy="865187"/>
          </a:xfrm>
          <a:prstGeom prst="rect">
            <a:avLst/>
          </a:prstGeom>
          <a:solidFill>
            <a:srgbClr val="CCFFFF"/>
          </a:solidFill>
          <a:ln w="28575" cap="flat" cmpd="sng">
            <a:solidFill>
              <a:srgbClr val="00FF00"/>
            </a:solidFill>
            <a:prstDash val="solid"/>
            <a:miter/>
            <a:headEnd type="none" w="med" len="med"/>
            <a:tailEnd type="none" w="med" len="med"/>
          </a:ln>
        </p:spPr>
        <p:txBody>
          <a:bodyPr wrap="none" anchor="ctr"/>
          <a:p>
            <a:pPr>
              <a:spcBef>
                <a:spcPct val="0"/>
              </a:spcBef>
            </a:pPr>
            <a:endParaRPr lang="zh-CN" altLang="en-US" b="0" dirty="0">
              <a:latin typeface="Times New Roman" panose="02020603050405020304" pitchFamily="18" charset="0"/>
            </a:endParaRPr>
          </a:p>
        </p:txBody>
      </p:sp>
      <p:sp>
        <p:nvSpPr>
          <p:cNvPr id="418852" name="Rectangle 36"/>
          <p:cNvSpPr/>
          <p:nvPr/>
        </p:nvSpPr>
        <p:spPr>
          <a:xfrm>
            <a:off x="6372225" y="3716338"/>
            <a:ext cx="1219200" cy="431800"/>
          </a:xfrm>
          <a:prstGeom prst="rect">
            <a:avLst/>
          </a:prstGeom>
          <a:solidFill>
            <a:schemeClr val="accent2"/>
          </a:solidFill>
          <a:ln w="28575" cap="flat" cmpd="sng">
            <a:solidFill>
              <a:srgbClr val="00FF00"/>
            </a:solidFill>
            <a:prstDash val="solid"/>
            <a:miter/>
            <a:headEnd type="none" w="med" len="med"/>
            <a:tailEnd type="none" w="med" len="med"/>
          </a:ln>
        </p:spPr>
        <p:txBody>
          <a:bodyPr wrap="none" anchor="ctr"/>
          <a:p>
            <a:pPr>
              <a:spcBef>
                <a:spcPct val="0"/>
              </a:spcBef>
            </a:pPr>
            <a:r>
              <a:rPr lang="en-US" altLang="zh-CN" b="0" dirty="0">
                <a:latin typeface="Times New Roman" panose="02020603050405020304" pitchFamily="18" charset="0"/>
              </a:rPr>
              <a:t>B</a:t>
            </a:r>
            <a:endParaRPr lang="en-US" altLang="zh-CN" b="0" dirty="0">
              <a:latin typeface="Times New Roman" panose="02020603050405020304" pitchFamily="18" charset="0"/>
            </a:endParaRPr>
          </a:p>
        </p:txBody>
      </p:sp>
      <p:sp>
        <p:nvSpPr>
          <p:cNvPr id="418853" name="Rectangle 37"/>
          <p:cNvSpPr/>
          <p:nvPr/>
        </p:nvSpPr>
        <p:spPr>
          <a:xfrm>
            <a:off x="6372225" y="2851150"/>
            <a:ext cx="1219200" cy="865188"/>
          </a:xfrm>
          <a:prstGeom prst="rect">
            <a:avLst/>
          </a:prstGeom>
          <a:solidFill>
            <a:srgbClr val="CCFFFF"/>
          </a:solidFill>
          <a:ln w="28575" cap="flat" cmpd="sng">
            <a:solidFill>
              <a:srgbClr val="00FF00"/>
            </a:solidFill>
            <a:prstDash val="solid"/>
            <a:miter/>
            <a:headEnd type="none" w="med" len="med"/>
            <a:tailEnd type="none" w="med" len="med"/>
          </a:ln>
        </p:spPr>
        <p:txBody>
          <a:bodyPr wrap="none" anchor="ctr"/>
          <a:p>
            <a:pPr>
              <a:spcBef>
                <a:spcPct val="0"/>
              </a:spcBef>
            </a:pPr>
            <a:endParaRPr lang="zh-CN" altLang="en-US" b="0" dirty="0">
              <a:latin typeface="Times New Roman" panose="02020603050405020304" pitchFamily="18" charset="0"/>
            </a:endParaRPr>
          </a:p>
        </p:txBody>
      </p:sp>
      <p:sp>
        <p:nvSpPr>
          <p:cNvPr id="418854" name="Rectangle 38"/>
          <p:cNvSpPr/>
          <p:nvPr/>
        </p:nvSpPr>
        <p:spPr>
          <a:xfrm>
            <a:off x="6372225" y="4149725"/>
            <a:ext cx="1219200" cy="431800"/>
          </a:xfrm>
          <a:prstGeom prst="rect">
            <a:avLst/>
          </a:prstGeom>
          <a:solidFill>
            <a:srgbClr val="CCFFFF"/>
          </a:solidFill>
          <a:ln w="28575" cap="flat" cmpd="sng">
            <a:solidFill>
              <a:srgbClr val="00FF00"/>
            </a:solidFill>
            <a:prstDash val="solid"/>
            <a:miter/>
            <a:headEnd type="none" w="med" len="med"/>
            <a:tailEnd type="none" w="med" len="med"/>
          </a:ln>
        </p:spPr>
        <p:txBody>
          <a:bodyPr wrap="none" anchor="ctr"/>
          <a:p>
            <a:pPr>
              <a:spcBef>
                <a:spcPct val="0"/>
              </a:spcBef>
            </a:pPr>
            <a:endParaRPr lang="zh-CN" altLang="en-US" b="0" dirty="0">
              <a:latin typeface="Times New Roman" panose="02020603050405020304" pitchFamily="18" charset="0"/>
            </a:endParaRPr>
          </a:p>
        </p:txBody>
      </p:sp>
      <p:sp>
        <p:nvSpPr>
          <p:cNvPr id="418855" name="Rectangle 39"/>
          <p:cNvSpPr/>
          <p:nvPr/>
        </p:nvSpPr>
        <p:spPr>
          <a:xfrm>
            <a:off x="6372225" y="4149725"/>
            <a:ext cx="1219200" cy="503238"/>
          </a:xfrm>
          <a:prstGeom prst="rect">
            <a:avLst/>
          </a:prstGeom>
          <a:solidFill>
            <a:srgbClr val="3399FF"/>
          </a:solidFill>
          <a:ln w="28575" cap="flat" cmpd="sng">
            <a:solidFill>
              <a:srgbClr val="00FF00"/>
            </a:solidFill>
            <a:prstDash val="solid"/>
            <a:miter/>
            <a:headEnd type="none" w="med" len="med"/>
            <a:tailEnd type="none" w="med" len="med"/>
          </a:ln>
        </p:spPr>
        <p:txBody>
          <a:bodyPr wrap="none" anchor="ctr"/>
          <a:p>
            <a:pPr>
              <a:spcBef>
                <a:spcPct val="0"/>
              </a:spcBef>
            </a:pPr>
            <a:r>
              <a:rPr lang="en-US" altLang="zh-CN" b="0" dirty="0">
                <a:latin typeface="Times New Roman" panose="02020603050405020304" pitchFamily="18" charset="0"/>
              </a:rPr>
              <a:t>C</a:t>
            </a:r>
            <a:endParaRPr lang="en-US" altLang="zh-CN" b="0" dirty="0">
              <a:latin typeface="Times New Roman" panose="02020603050405020304" pitchFamily="18" charset="0"/>
            </a:endParaRPr>
          </a:p>
        </p:txBody>
      </p:sp>
      <p:sp>
        <p:nvSpPr>
          <p:cNvPr id="67618" name="Text Box 40"/>
          <p:cNvSpPr txBox="1"/>
          <p:nvPr/>
        </p:nvSpPr>
        <p:spPr>
          <a:xfrm>
            <a:off x="7788275" y="3055938"/>
            <a:ext cx="763588" cy="336550"/>
          </a:xfrm>
          <a:prstGeom prst="rect">
            <a:avLst/>
          </a:prstGeom>
          <a:noFill/>
          <a:ln w="9525">
            <a:noFill/>
          </a:ln>
        </p:spPr>
        <p:txBody>
          <a:bodyPr>
            <a:spAutoFit/>
          </a:bodyPr>
          <a:p>
            <a:pPr algn="l"/>
            <a:r>
              <a:rPr lang="en-US" altLang="zh-CN" sz="1600" dirty="0">
                <a:latin typeface="Times New Roman" panose="02020603050405020304" pitchFamily="18" charset="0"/>
              </a:rPr>
              <a:t>16K</a:t>
            </a:r>
            <a:endParaRPr lang="en-US" altLang="zh-CN" sz="1600" dirty="0">
              <a:latin typeface="Times New Roman" panose="02020603050405020304" pitchFamily="18" charset="0"/>
            </a:endParaRPr>
          </a:p>
        </p:txBody>
      </p:sp>
      <p:sp>
        <p:nvSpPr>
          <p:cNvPr id="67619" name="Text Box 41"/>
          <p:cNvSpPr txBox="1"/>
          <p:nvPr/>
        </p:nvSpPr>
        <p:spPr>
          <a:xfrm>
            <a:off x="7788275" y="3971925"/>
            <a:ext cx="763588" cy="336550"/>
          </a:xfrm>
          <a:prstGeom prst="rect">
            <a:avLst/>
          </a:prstGeom>
          <a:noFill/>
          <a:ln w="9525">
            <a:noFill/>
          </a:ln>
        </p:spPr>
        <p:txBody>
          <a:bodyPr>
            <a:spAutoFit/>
          </a:bodyPr>
          <a:p>
            <a:pPr algn="l"/>
            <a:r>
              <a:rPr lang="en-US" altLang="zh-CN" sz="1600" dirty="0">
                <a:latin typeface="Times New Roman" panose="02020603050405020304" pitchFamily="18" charset="0"/>
              </a:rPr>
              <a:t>48K</a:t>
            </a:r>
            <a:endParaRPr lang="en-US" altLang="zh-CN" sz="1600" dirty="0">
              <a:latin typeface="Times New Roman" panose="02020603050405020304" pitchFamily="18" charset="0"/>
            </a:endParaRPr>
          </a:p>
        </p:txBody>
      </p:sp>
      <p:sp>
        <p:nvSpPr>
          <p:cNvPr id="67620" name="Text Box 42"/>
          <p:cNvSpPr txBox="1"/>
          <p:nvPr/>
        </p:nvSpPr>
        <p:spPr>
          <a:xfrm>
            <a:off x="7788275" y="5194300"/>
            <a:ext cx="763588" cy="336550"/>
          </a:xfrm>
          <a:prstGeom prst="rect">
            <a:avLst/>
          </a:prstGeom>
          <a:noFill/>
          <a:ln w="9525">
            <a:noFill/>
          </a:ln>
        </p:spPr>
        <p:txBody>
          <a:bodyPr>
            <a:spAutoFit/>
          </a:bodyPr>
          <a:p>
            <a:pPr algn="l"/>
            <a:r>
              <a:rPr lang="en-US" altLang="zh-CN" sz="1600" dirty="0">
                <a:latin typeface="Times New Roman" panose="02020603050405020304" pitchFamily="18" charset="0"/>
              </a:rPr>
              <a:t>96K</a:t>
            </a:r>
            <a:endParaRPr lang="en-US" altLang="zh-CN" sz="1600" dirty="0">
              <a:latin typeface="Times New Roman" panose="02020603050405020304" pitchFamily="18" charset="0"/>
            </a:endParaRPr>
          </a:p>
        </p:txBody>
      </p:sp>
      <p:grpSp>
        <p:nvGrpSpPr>
          <p:cNvPr id="4" name="Group 43"/>
          <p:cNvGrpSpPr/>
          <p:nvPr/>
        </p:nvGrpSpPr>
        <p:grpSpPr>
          <a:xfrm>
            <a:off x="3654425" y="4878388"/>
            <a:ext cx="936625" cy="300037"/>
            <a:chOff x="748" y="3929"/>
            <a:chExt cx="499" cy="263"/>
          </a:xfrm>
        </p:grpSpPr>
        <p:sp>
          <p:nvSpPr>
            <p:cNvPr id="67647" name="Text Box 44"/>
            <p:cNvSpPr txBox="1"/>
            <p:nvPr/>
          </p:nvSpPr>
          <p:spPr>
            <a:xfrm>
              <a:off x="884" y="3929"/>
              <a:ext cx="363" cy="263"/>
            </a:xfrm>
            <a:prstGeom prst="rect">
              <a:avLst/>
            </a:prstGeom>
            <a:noFill/>
            <a:ln w="19050" cap="flat" cmpd="sng">
              <a:solidFill>
                <a:schemeClr val="tx1"/>
              </a:solidFill>
              <a:prstDash val="solid"/>
              <a:miter/>
              <a:headEnd type="none" w="med" len="med"/>
              <a:tailEnd type="none" w="lg" len="lg"/>
            </a:ln>
          </p:spPr>
          <p:txBody>
            <a:bodyPr tIns="0" bIns="0">
              <a:spAutoFit/>
            </a:bodyPr>
            <a:p>
              <a:pPr marL="228600" indent="-228600" eaLnBrk="0" hangingPunct="0">
                <a:lnSpc>
                  <a:spcPct val="115000"/>
                </a:lnSpc>
              </a:pPr>
              <a:r>
                <a:rPr lang="en-US" altLang="zh-CN" sz="1600" dirty="0">
                  <a:latin typeface="Arial" panose="020B0604020202020204" pitchFamily="34" charset="0"/>
                </a:rPr>
                <a:t>32K</a:t>
              </a:r>
              <a:endParaRPr lang="en-US" altLang="zh-CN" sz="1600" dirty="0">
                <a:latin typeface="Arial" panose="020B0604020202020204" pitchFamily="34" charset="0"/>
              </a:endParaRPr>
            </a:p>
          </p:txBody>
        </p:sp>
        <p:sp>
          <p:nvSpPr>
            <p:cNvPr id="67648" name="Line 45"/>
            <p:cNvSpPr/>
            <p:nvPr/>
          </p:nvSpPr>
          <p:spPr>
            <a:xfrm>
              <a:off x="748" y="3974"/>
              <a:ext cx="136" cy="0"/>
            </a:xfrm>
            <a:prstGeom prst="line">
              <a:avLst/>
            </a:prstGeom>
            <a:ln w="19050" cap="flat" cmpd="sng">
              <a:solidFill>
                <a:schemeClr val="tx1"/>
              </a:solidFill>
              <a:prstDash val="solid"/>
              <a:headEnd type="none" w="med" len="med"/>
              <a:tailEnd type="stealth" w="lg" len="lg"/>
            </a:ln>
          </p:spPr>
        </p:sp>
        <p:sp>
          <p:nvSpPr>
            <p:cNvPr id="67649" name="Line 46"/>
            <p:cNvSpPr/>
            <p:nvPr/>
          </p:nvSpPr>
          <p:spPr>
            <a:xfrm flipH="1">
              <a:off x="748" y="4065"/>
              <a:ext cx="136" cy="0"/>
            </a:xfrm>
            <a:prstGeom prst="line">
              <a:avLst/>
            </a:prstGeom>
            <a:ln w="19050" cap="flat" cmpd="sng">
              <a:solidFill>
                <a:schemeClr val="tx1"/>
              </a:solidFill>
              <a:prstDash val="solid"/>
              <a:headEnd type="none" w="med" len="med"/>
              <a:tailEnd type="stealth" w="lg" len="lg"/>
            </a:ln>
          </p:spPr>
        </p:sp>
      </p:grpSp>
      <p:grpSp>
        <p:nvGrpSpPr>
          <p:cNvPr id="5" name="Group 47"/>
          <p:cNvGrpSpPr/>
          <p:nvPr/>
        </p:nvGrpSpPr>
        <p:grpSpPr>
          <a:xfrm>
            <a:off x="2790825" y="5229225"/>
            <a:ext cx="936625" cy="300038"/>
            <a:chOff x="748" y="3929"/>
            <a:chExt cx="499" cy="263"/>
          </a:xfrm>
        </p:grpSpPr>
        <p:sp>
          <p:nvSpPr>
            <p:cNvPr id="67644" name="Text Box 48"/>
            <p:cNvSpPr txBox="1"/>
            <p:nvPr/>
          </p:nvSpPr>
          <p:spPr>
            <a:xfrm>
              <a:off x="884" y="3929"/>
              <a:ext cx="363" cy="263"/>
            </a:xfrm>
            <a:prstGeom prst="rect">
              <a:avLst/>
            </a:prstGeom>
            <a:noFill/>
            <a:ln w="19050" cap="flat" cmpd="sng">
              <a:solidFill>
                <a:schemeClr val="tx1"/>
              </a:solidFill>
              <a:prstDash val="solid"/>
              <a:miter/>
              <a:headEnd type="none" w="med" len="med"/>
              <a:tailEnd type="none" w="lg" len="lg"/>
            </a:ln>
          </p:spPr>
          <p:txBody>
            <a:bodyPr tIns="0" bIns="0">
              <a:spAutoFit/>
            </a:bodyPr>
            <a:p>
              <a:pPr marL="228600" indent="-228600" eaLnBrk="0" hangingPunct="0">
                <a:lnSpc>
                  <a:spcPct val="115000"/>
                </a:lnSpc>
              </a:pPr>
              <a:r>
                <a:rPr lang="en-US" altLang="zh-CN" sz="1600" dirty="0">
                  <a:latin typeface="Arial" panose="020B0604020202020204" pitchFamily="34" charset="0"/>
                </a:rPr>
                <a:t>32K</a:t>
              </a:r>
              <a:endParaRPr lang="en-US" altLang="zh-CN" sz="1600" dirty="0">
                <a:latin typeface="Arial" panose="020B0604020202020204" pitchFamily="34" charset="0"/>
              </a:endParaRPr>
            </a:p>
          </p:txBody>
        </p:sp>
        <p:sp>
          <p:nvSpPr>
            <p:cNvPr id="67645" name="Line 49"/>
            <p:cNvSpPr/>
            <p:nvPr/>
          </p:nvSpPr>
          <p:spPr>
            <a:xfrm>
              <a:off x="748" y="3974"/>
              <a:ext cx="136" cy="0"/>
            </a:xfrm>
            <a:prstGeom prst="line">
              <a:avLst/>
            </a:prstGeom>
            <a:ln w="19050" cap="flat" cmpd="sng">
              <a:solidFill>
                <a:schemeClr val="tx1"/>
              </a:solidFill>
              <a:prstDash val="solid"/>
              <a:headEnd type="none" w="med" len="med"/>
              <a:tailEnd type="stealth" w="lg" len="lg"/>
            </a:ln>
          </p:spPr>
        </p:sp>
        <p:sp>
          <p:nvSpPr>
            <p:cNvPr id="67646" name="Line 50"/>
            <p:cNvSpPr/>
            <p:nvPr/>
          </p:nvSpPr>
          <p:spPr>
            <a:xfrm flipH="1">
              <a:off x="748" y="4065"/>
              <a:ext cx="136" cy="0"/>
            </a:xfrm>
            <a:prstGeom prst="line">
              <a:avLst/>
            </a:prstGeom>
            <a:ln w="19050" cap="flat" cmpd="sng">
              <a:solidFill>
                <a:schemeClr val="tx1"/>
              </a:solidFill>
              <a:prstDash val="solid"/>
              <a:headEnd type="none" w="med" len="med"/>
              <a:tailEnd type="stealth" w="lg" len="lg"/>
            </a:ln>
          </p:spPr>
        </p:sp>
      </p:grpSp>
      <p:sp>
        <p:nvSpPr>
          <p:cNvPr id="67623" name="Rectangle 51"/>
          <p:cNvSpPr/>
          <p:nvPr/>
        </p:nvSpPr>
        <p:spPr>
          <a:xfrm>
            <a:off x="6372225" y="4575175"/>
            <a:ext cx="1219200" cy="801688"/>
          </a:xfrm>
          <a:prstGeom prst="rect">
            <a:avLst/>
          </a:prstGeom>
          <a:solidFill>
            <a:srgbClr val="CCFFFF"/>
          </a:solidFill>
          <a:ln w="28575" cap="flat" cmpd="sng">
            <a:solidFill>
              <a:srgbClr val="00FF00"/>
            </a:solidFill>
            <a:prstDash val="solid"/>
            <a:miter/>
            <a:headEnd type="none" w="med" len="med"/>
            <a:tailEnd type="none" w="med" len="med"/>
          </a:ln>
        </p:spPr>
        <p:txBody>
          <a:bodyPr wrap="none" anchor="ctr"/>
          <a:p>
            <a:pPr>
              <a:spcBef>
                <a:spcPct val="0"/>
              </a:spcBef>
            </a:pPr>
            <a:endParaRPr lang="zh-CN" altLang="en-US" b="0" dirty="0">
              <a:latin typeface="Times New Roman" panose="02020603050405020304" pitchFamily="18" charset="0"/>
            </a:endParaRPr>
          </a:p>
        </p:txBody>
      </p:sp>
      <p:grpSp>
        <p:nvGrpSpPr>
          <p:cNvPr id="6" name="Group 52"/>
          <p:cNvGrpSpPr/>
          <p:nvPr/>
        </p:nvGrpSpPr>
        <p:grpSpPr>
          <a:xfrm>
            <a:off x="3635375" y="5229225"/>
            <a:ext cx="936625" cy="300038"/>
            <a:chOff x="748" y="3929"/>
            <a:chExt cx="499" cy="263"/>
          </a:xfrm>
        </p:grpSpPr>
        <p:sp>
          <p:nvSpPr>
            <p:cNvPr id="67641" name="Text Box 53"/>
            <p:cNvSpPr txBox="1"/>
            <p:nvPr/>
          </p:nvSpPr>
          <p:spPr>
            <a:xfrm>
              <a:off x="884" y="3929"/>
              <a:ext cx="363" cy="263"/>
            </a:xfrm>
            <a:prstGeom prst="rect">
              <a:avLst/>
            </a:prstGeom>
            <a:noFill/>
            <a:ln w="19050" cap="flat" cmpd="sng">
              <a:solidFill>
                <a:schemeClr val="tx1"/>
              </a:solidFill>
              <a:prstDash val="solid"/>
              <a:miter/>
              <a:headEnd type="none" w="med" len="med"/>
              <a:tailEnd type="none" w="lg" len="lg"/>
            </a:ln>
          </p:spPr>
          <p:txBody>
            <a:bodyPr tIns="0" bIns="0">
              <a:spAutoFit/>
            </a:bodyPr>
            <a:p>
              <a:pPr marL="228600" indent="-228600" eaLnBrk="0" hangingPunct="0">
                <a:lnSpc>
                  <a:spcPct val="115000"/>
                </a:lnSpc>
              </a:pPr>
              <a:r>
                <a:rPr lang="en-US" altLang="zh-CN" sz="1600" dirty="0">
                  <a:latin typeface="Arial" panose="020B0604020202020204" pitchFamily="34" charset="0"/>
                </a:rPr>
                <a:t>96K</a:t>
              </a:r>
              <a:endParaRPr lang="en-US" altLang="zh-CN" sz="1600" dirty="0">
                <a:latin typeface="Arial" panose="020B0604020202020204" pitchFamily="34" charset="0"/>
              </a:endParaRPr>
            </a:p>
          </p:txBody>
        </p:sp>
        <p:sp>
          <p:nvSpPr>
            <p:cNvPr id="67642" name="Line 54"/>
            <p:cNvSpPr/>
            <p:nvPr/>
          </p:nvSpPr>
          <p:spPr>
            <a:xfrm>
              <a:off x="748" y="3974"/>
              <a:ext cx="136" cy="0"/>
            </a:xfrm>
            <a:prstGeom prst="line">
              <a:avLst/>
            </a:prstGeom>
            <a:ln w="19050" cap="flat" cmpd="sng">
              <a:solidFill>
                <a:schemeClr val="tx1"/>
              </a:solidFill>
              <a:prstDash val="solid"/>
              <a:headEnd type="none" w="med" len="med"/>
              <a:tailEnd type="stealth" w="lg" len="lg"/>
            </a:ln>
          </p:spPr>
        </p:sp>
        <p:sp>
          <p:nvSpPr>
            <p:cNvPr id="67643" name="Line 55"/>
            <p:cNvSpPr/>
            <p:nvPr/>
          </p:nvSpPr>
          <p:spPr>
            <a:xfrm flipH="1">
              <a:off x="748" y="4065"/>
              <a:ext cx="136" cy="0"/>
            </a:xfrm>
            <a:prstGeom prst="line">
              <a:avLst/>
            </a:prstGeom>
            <a:ln w="19050" cap="flat" cmpd="sng">
              <a:solidFill>
                <a:schemeClr val="tx1"/>
              </a:solidFill>
              <a:prstDash val="solid"/>
              <a:headEnd type="none" w="med" len="med"/>
              <a:tailEnd type="stealth" w="lg" len="lg"/>
            </a:ln>
          </p:spPr>
        </p:sp>
      </p:grpSp>
      <p:sp>
        <p:nvSpPr>
          <p:cNvPr id="67625" name="Rectangle 56"/>
          <p:cNvSpPr/>
          <p:nvPr/>
        </p:nvSpPr>
        <p:spPr>
          <a:xfrm>
            <a:off x="6372225" y="4552950"/>
            <a:ext cx="1219200" cy="801688"/>
          </a:xfrm>
          <a:prstGeom prst="rect">
            <a:avLst/>
          </a:prstGeom>
          <a:solidFill>
            <a:srgbClr val="9999FF"/>
          </a:solidFill>
          <a:ln w="28575" cap="flat" cmpd="sng">
            <a:solidFill>
              <a:srgbClr val="00FF00"/>
            </a:solidFill>
            <a:prstDash val="solid"/>
            <a:miter/>
            <a:headEnd type="none" w="med" len="med"/>
            <a:tailEnd type="none" w="med" len="med"/>
          </a:ln>
        </p:spPr>
        <p:txBody>
          <a:bodyPr wrap="none" anchor="ctr"/>
          <a:p>
            <a:pPr>
              <a:spcBef>
                <a:spcPct val="0"/>
              </a:spcBef>
            </a:pPr>
            <a:r>
              <a:rPr lang="en-US" altLang="zh-CN" b="0" dirty="0">
                <a:latin typeface="Times New Roman" panose="02020603050405020304" pitchFamily="18" charset="0"/>
              </a:rPr>
              <a:t>E</a:t>
            </a:r>
            <a:endParaRPr lang="en-US" altLang="zh-CN" b="0" dirty="0">
              <a:latin typeface="Times New Roman" panose="02020603050405020304" pitchFamily="18" charset="0"/>
            </a:endParaRPr>
          </a:p>
        </p:txBody>
      </p:sp>
      <p:sp>
        <p:nvSpPr>
          <p:cNvPr id="418873" name="Text Box 57"/>
          <p:cNvSpPr txBox="1"/>
          <p:nvPr/>
        </p:nvSpPr>
        <p:spPr>
          <a:xfrm>
            <a:off x="4787900" y="3933825"/>
            <a:ext cx="1223963" cy="582613"/>
          </a:xfrm>
          <a:prstGeom prst="rect">
            <a:avLst/>
          </a:prstGeom>
          <a:noFill/>
          <a:ln w="19050">
            <a:noFill/>
          </a:ln>
        </p:spPr>
        <p:txBody>
          <a:bodyPr>
            <a:spAutoFit/>
          </a:bodyPr>
          <a:p>
            <a:pPr marL="228600" indent="-228600" eaLnBrk="0" hangingPunct="0">
              <a:lnSpc>
                <a:spcPct val="115000"/>
              </a:lnSpc>
            </a:pPr>
            <a:r>
              <a:rPr lang="zh-CN" altLang="en-US" sz="2800" dirty="0">
                <a:solidFill>
                  <a:srgbClr val="FF3300"/>
                </a:solidFill>
                <a:latin typeface="Arial" panose="020B0604020202020204" pitchFamily="34" charset="0"/>
              </a:rPr>
              <a:t>伙伴</a:t>
            </a:r>
            <a:endParaRPr lang="zh-CN" altLang="en-US" sz="2800" dirty="0">
              <a:solidFill>
                <a:srgbClr val="FF3300"/>
              </a:solidFill>
              <a:latin typeface="Arial" panose="020B0604020202020204" pitchFamily="34" charset="0"/>
            </a:endParaRPr>
          </a:p>
        </p:txBody>
      </p:sp>
      <p:sp>
        <p:nvSpPr>
          <p:cNvPr id="418874" name="Line 58"/>
          <p:cNvSpPr/>
          <p:nvPr/>
        </p:nvSpPr>
        <p:spPr>
          <a:xfrm flipV="1">
            <a:off x="5795963" y="3933825"/>
            <a:ext cx="936625" cy="287338"/>
          </a:xfrm>
          <a:prstGeom prst="line">
            <a:avLst/>
          </a:prstGeom>
          <a:ln w="19050" cap="flat" cmpd="sng">
            <a:solidFill>
              <a:srgbClr val="FF3300"/>
            </a:solidFill>
            <a:prstDash val="solid"/>
            <a:headEnd type="none" w="med" len="med"/>
            <a:tailEnd type="stealth" w="lg" len="lg"/>
          </a:ln>
        </p:spPr>
      </p:sp>
      <p:sp>
        <p:nvSpPr>
          <p:cNvPr id="418875" name="Line 59"/>
          <p:cNvSpPr/>
          <p:nvPr/>
        </p:nvSpPr>
        <p:spPr>
          <a:xfrm>
            <a:off x="5795963" y="4221163"/>
            <a:ext cx="936625" cy="144462"/>
          </a:xfrm>
          <a:prstGeom prst="line">
            <a:avLst/>
          </a:prstGeom>
          <a:ln w="19050" cap="flat" cmpd="sng">
            <a:solidFill>
              <a:srgbClr val="FF3300"/>
            </a:solidFill>
            <a:prstDash val="solid"/>
            <a:headEnd type="none" w="med" len="med"/>
            <a:tailEnd type="stealth" w="lg" len="lg"/>
          </a:ln>
        </p:spPr>
      </p:sp>
      <p:sp>
        <p:nvSpPr>
          <p:cNvPr id="418876" name="Rectangle 60"/>
          <p:cNvSpPr/>
          <p:nvPr/>
        </p:nvSpPr>
        <p:spPr>
          <a:xfrm>
            <a:off x="6372225" y="2852738"/>
            <a:ext cx="1219200" cy="431800"/>
          </a:xfrm>
          <a:prstGeom prst="rect">
            <a:avLst/>
          </a:prstGeom>
          <a:solidFill>
            <a:srgbClr val="CCFFFF"/>
          </a:solidFill>
          <a:ln w="28575" cap="flat" cmpd="sng">
            <a:solidFill>
              <a:srgbClr val="00FF00"/>
            </a:solidFill>
            <a:prstDash val="solid"/>
            <a:miter/>
            <a:headEnd type="none" w="med" len="med"/>
            <a:tailEnd type="none" w="med" len="med"/>
          </a:ln>
        </p:spPr>
        <p:txBody>
          <a:bodyPr wrap="none" anchor="ctr"/>
          <a:p>
            <a:pPr>
              <a:spcBef>
                <a:spcPct val="0"/>
              </a:spcBef>
            </a:pPr>
            <a:endParaRPr lang="en-US" altLang="zh-CN" b="0" dirty="0">
              <a:latin typeface="Times New Roman" panose="02020603050405020304" pitchFamily="18" charset="0"/>
            </a:endParaRPr>
          </a:p>
        </p:txBody>
      </p:sp>
      <p:sp>
        <p:nvSpPr>
          <p:cNvPr id="418877" name="Text Box 61"/>
          <p:cNvSpPr txBox="1"/>
          <p:nvPr/>
        </p:nvSpPr>
        <p:spPr>
          <a:xfrm>
            <a:off x="4787900" y="3068638"/>
            <a:ext cx="1223963" cy="582612"/>
          </a:xfrm>
          <a:prstGeom prst="rect">
            <a:avLst/>
          </a:prstGeom>
          <a:noFill/>
          <a:ln w="19050">
            <a:noFill/>
          </a:ln>
        </p:spPr>
        <p:txBody>
          <a:bodyPr>
            <a:spAutoFit/>
          </a:bodyPr>
          <a:p>
            <a:pPr marL="228600" indent="-228600" eaLnBrk="0" hangingPunct="0">
              <a:lnSpc>
                <a:spcPct val="115000"/>
              </a:lnSpc>
            </a:pPr>
            <a:r>
              <a:rPr lang="zh-CN" altLang="en-US" sz="2800" dirty="0">
                <a:solidFill>
                  <a:srgbClr val="FF3300"/>
                </a:solidFill>
                <a:latin typeface="Arial" panose="020B0604020202020204" pitchFamily="34" charset="0"/>
              </a:rPr>
              <a:t>伙伴</a:t>
            </a:r>
            <a:endParaRPr lang="zh-CN" altLang="en-US" sz="2800" dirty="0">
              <a:solidFill>
                <a:srgbClr val="FF3300"/>
              </a:solidFill>
              <a:latin typeface="Arial" panose="020B0604020202020204" pitchFamily="34" charset="0"/>
            </a:endParaRPr>
          </a:p>
        </p:txBody>
      </p:sp>
      <p:sp>
        <p:nvSpPr>
          <p:cNvPr id="418878" name="Line 62"/>
          <p:cNvSpPr/>
          <p:nvPr/>
        </p:nvSpPr>
        <p:spPr>
          <a:xfrm>
            <a:off x="5795963" y="3355975"/>
            <a:ext cx="936625" cy="144463"/>
          </a:xfrm>
          <a:prstGeom prst="line">
            <a:avLst/>
          </a:prstGeom>
          <a:ln w="19050" cap="flat" cmpd="sng">
            <a:solidFill>
              <a:srgbClr val="FF3300"/>
            </a:solidFill>
            <a:prstDash val="solid"/>
            <a:headEnd type="none" w="med" len="med"/>
            <a:tailEnd type="stealth" w="lg" len="lg"/>
          </a:ln>
        </p:spPr>
      </p:sp>
      <p:sp>
        <p:nvSpPr>
          <p:cNvPr id="418879" name="Text Box 63"/>
          <p:cNvSpPr txBox="1"/>
          <p:nvPr/>
        </p:nvSpPr>
        <p:spPr>
          <a:xfrm>
            <a:off x="4767263" y="3500438"/>
            <a:ext cx="1223962" cy="582612"/>
          </a:xfrm>
          <a:prstGeom prst="rect">
            <a:avLst/>
          </a:prstGeom>
          <a:noFill/>
          <a:ln w="19050">
            <a:noFill/>
          </a:ln>
        </p:spPr>
        <p:txBody>
          <a:bodyPr>
            <a:spAutoFit/>
          </a:bodyPr>
          <a:p>
            <a:pPr marL="228600" indent="-228600" eaLnBrk="0" hangingPunct="0">
              <a:lnSpc>
                <a:spcPct val="115000"/>
              </a:lnSpc>
            </a:pPr>
            <a:r>
              <a:rPr lang="zh-CN" altLang="en-US" sz="2800" dirty="0">
                <a:solidFill>
                  <a:srgbClr val="FF3300"/>
                </a:solidFill>
                <a:latin typeface="Arial" panose="020B0604020202020204" pitchFamily="34" charset="0"/>
              </a:rPr>
              <a:t>伙伴</a:t>
            </a:r>
            <a:endParaRPr lang="zh-CN" altLang="en-US" sz="2800" dirty="0">
              <a:solidFill>
                <a:srgbClr val="FF3300"/>
              </a:solidFill>
              <a:latin typeface="Arial" panose="020B0604020202020204" pitchFamily="34" charset="0"/>
            </a:endParaRPr>
          </a:p>
        </p:txBody>
      </p:sp>
      <p:sp>
        <p:nvSpPr>
          <p:cNvPr id="418880" name="Line 64"/>
          <p:cNvSpPr/>
          <p:nvPr/>
        </p:nvSpPr>
        <p:spPr>
          <a:xfrm flipV="1">
            <a:off x="5775325" y="3500438"/>
            <a:ext cx="936625" cy="287337"/>
          </a:xfrm>
          <a:prstGeom prst="line">
            <a:avLst/>
          </a:prstGeom>
          <a:ln w="19050" cap="flat" cmpd="sng">
            <a:solidFill>
              <a:srgbClr val="FF3300"/>
            </a:solidFill>
            <a:prstDash val="solid"/>
            <a:headEnd type="none" w="med" len="med"/>
            <a:tailEnd type="stealth" w="lg" len="lg"/>
          </a:ln>
        </p:spPr>
      </p:sp>
      <p:sp>
        <p:nvSpPr>
          <p:cNvPr id="418881" name="Line 65"/>
          <p:cNvSpPr/>
          <p:nvPr/>
        </p:nvSpPr>
        <p:spPr>
          <a:xfrm>
            <a:off x="5775325" y="3787775"/>
            <a:ext cx="936625" cy="144463"/>
          </a:xfrm>
          <a:prstGeom prst="line">
            <a:avLst/>
          </a:prstGeom>
          <a:ln w="19050" cap="flat" cmpd="sng">
            <a:solidFill>
              <a:srgbClr val="FF3300"/>
            </a:solidFill>
            <a:prstDash val="solid"/>
            <a:headEnd type="none" w="med" len="med"/>
            <a:tailEnd type="stealth" w="lg" len="lg"/>
          </a:ln>
        </p:spPr>
      </p:sp>
      <p:sp>
        <p:nvSpPr>
          <p:cNvPr id="418882" name="Rectangle 66"/>
          <p:cNvSpPr/>
          <p:nvPr/>
        </p:nvSpPr>
        <p:spPr>
          <a:xfrm>
            <a:off x="6372225" y="2828925"/>
            <a:ext cx="1219200" cy="431800"/>
          </a:xfrm>
          <a:prstGeom prst="rect">
            <a:avLst/>
          </a:prstGeom>
          <a:solidFill>
            <a:srgbClr val="FFCCFF"/>
          </a:solidFill>
          <a:ln w="28575" cap="flat" cmpd="sng">
            <a:solidFill>
              <a:srgbClr val="00FF00"/>
            </a:solidFill>
            <a:prstDash val="solid"/>
            <a:miter/>
            <a:headEnd type="none" w="med" len="med"/>
            <a:tailEnd type="none" w="med" len="med"/>
          </a:ln>
        </p:spPr>
        <p:txBody>
          <a:bodyPr wrap="none" anchor="ctr"/>
          <a:p>
            <a:pPr>
              <a:spcBef>
                <a:spcPct val="0"/>
              </a:spcBef>
            </a:pPr>
            <a:r>
              <a:rPr lang="en-US" altLang="zh-CN" b="0" dirty="0">
                <a:latin typeface="Times New Roman" panose="02020603050405020304" pitchFamily="18" charset="0"/>
              </a:rPr>
              <a:t>D</a:t>
            </a:r>
            <a:endParaRPr lang="en-US" altLang="zh-CN" b="0" dirty="0">
              <a:latin typeface="Times New Roman" panose="02020603050405020304" pitchFamily="18" charset="0"/>
            </a:endParaRPr>
          </a:p>
        </p:txBody>
      </p:sp>
      <p:sp>
        <p:nvSpPr>
          <p:cNvPr id="418883" name="Line 67"/>
          <p:cNvSpPr/>
          <p:nvPr/>
        </p:nvSpPr>
        <p:spPr>
          <a:xfrm flipV="1">
            <a:off x="5795963" y="3068638"/>
            <a:ext cx="936625" cy="287337"/>
          </a:xfrm>
          <a:prstGeom prst="line">
            <a:avLst/>
          </a:prstGeom>
          <a:ln w="19050" cap="flat" cmpd="sng">
            <a:solidFill>
              <a:srgbClr val="FF3300"/>
            </a:solidFill>
            <a:prstDash val="solid"/>
            <a:headEnd type="none" w="med" len="med"/>
            <a:tailEnd type="stealth" w="lg" len="lg"/>
          </a:ln>
        </p:spPr>
      </p:sp>
      <p:grpSp>
        <p:nvGrpSpPr>
          <p:cNvPr id="7" name="Group 68"/>
          <p:cNvGrpSpPr/>
          <p:nvPr/>
        </p:nvGrpSpPr>
        <p:grpSpPr>
          <a:xfrm>
            <a:off x="2771775" y="5589588"/>
            <a:ext cx="936625" cy="300037"/>
            <a:chOff x="748" y="3929"/>
            <a:chExt cx="499" cy="263"/>
          </a:xfrm>
        </p:grpSpPr>
        <p:sp>
          <p:nvSpPr>
            <p:cNvPr id="67638" name="Text Box 69"/>
            <p:cNvSpPr txBox="1"/>
            <p:nvPr/>
          </p:nvSpPr>
          <p:spPr>
            <a:xfrm>
              <a:off x="884" y="3929"/>
              <a:ext cx="363" cy="263"/>
            </a:xfrm>
            <a:prstGeom prst="rect">
              <a:avLst/>
            </a:prstGeom>
            <a:noFill/>
            <a:ln w="19050" cap="flat" cmpd="sng">
              <a:solidFill>
                <a:schemeClr val="tx1"/>
              </a:solidFill>
              <a:prstDash val="solid"/>
              <a:miter/>
              <a:headEnd type="none" w="med" len="med"/>
              <a:tailEnd type="none" w="lg" len="lg"/>
            </a:ln>
          </p:spPr>
          <p:txBody>
            <a:bodyPr tIns="0" bIns="0">
              <a:spAutoFit/>
            </a:bodyPr>
            <a:p>
              <a:pPr marL="228600" indent="-228600" eaLnBrk="0" hangingPunct="0">
                <a:lnSpc>
                  <a:spcPct val="115000"/>
                </a:lnSpc>
              </a:pPr>
              <a:r>
                <a:rPr lang="en-US" altLang="zh-CN" sz="1600" dirty="0">
                  <a:latin typeface="Arial" panose="020B0604020202020204" pitchFamily="34" charset="0"/>
                </a:rPr>
                <a:t>0K</a:t>
              </a:r>
              <a:endParaRPr lang="en-US" altLang="zh-CN" sz="1600" dirty="0">
                <a:latin typeface="Arial" panose="020B0604020202020204" pitchFamily="34" charset="0"/>
              </a:endParaRPr>
            </a:p>
          </p:txBody>
        </p:sp>
        <p:sp>
          <p:nvSpPr>
            <p:cNvPr id="67639" name="Line 70"/>
            <p:cNvSpPr/>
            <p:nvPr/>
          </p:nvSpPr>
          <p:spPr>
            <a:xfrm>
              <a:off x="748" y="3974"/>
              <a:ext cx="136" cy="0"/>
            </a:xfrm>
            <a:prstGeom prst="line">
              <a:avLst/>
            </a:prstGeom>
            <a:ln w="19050" cap="flat" cmpd="sng">
              <a:solidFill>
                <a:schemeClr val="tx1"/>
              </a:solidFill>
              <a:prstDash val="solid"/>
              <a:headEnd type="none" w="med" len="med"/>
              <a:tailEnd type="stealth" w="lg" len="lg"/>
            </a:ln>
          </p:spPr>
        </p:sp>
        <p:sp>
          <p:nvSpPr>
            <p:cNvPr id="67640" name="Line 71"/>
            <p:cNvSpPr/>
            <p:nvPr/>
          </p:nvSpPr>
          <p:spPr>
            <a:xfrm flipH="1">
              <a:off x="748" y="4065"/>
              <a:ext cx="136" cy="0"/>
            </a:xfrm>
            <a:prstGeom prst="line">
              <a:avLst/>
            </a:prstGeom>
            <a:ln w="19050" cap="flat" cmpd="sng">
              <a:solidFill>
                <a:schemeClr val="tx1"/>
              </a:solidFill>
              <a:prstDash val="solid"/>
              <a:headEnd type="none" w="med" len="med"/>
              <a:tailEnd type="stealth" w="lg" len="lg"/>
            </a:ln>
          </p:spPr>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1885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41885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4188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418873"/>
                                        </p:tgtEl>
                                        <p:attrNameLst>
                                          <p:attrName>style.visibility</p:attrName>
                                        </p:attrNameLst>
                                      </p:cBhvr>
                                      <p:to>
                                        <p:strVal val="visible"/>
                                      </p:to>
                                    </p:set>
                                    <p:animEffect transition="in" filter="box(in)">
                                      <p:cBhvr>
                                        <p:cTn id="23" dur="500"/>
                                        <p:tgtEl>
                                          <p:spTgt spid="418873"/>
                                        </p:tgtEl>
                                      </p:cBhvr>
                                    </p:animEffect>
                                  </p:childTnLst>
                                </p:cTn>
                              </p:par>
                              <p:par>
                                <p:cTn id="24" presetID="4" presetClass="entr" presetSubtype="16" fill="hold" nodeType="withEffect">
                                  <p:stCondLst>
                                    <p:cond delay="0"/>
                                  </p:stCondLst>
                                  <p:childTnLst>
                                    <p:set>
                                      <p:cBhvr>
                                        <p:cTn id="25" dur="1" fill="hold">
                                          <p:stCondLst>
                                            <p:cond delay="0"/>
                                          </p:stCondLst>
                                        </p:cTn>
                                        <p:tgtEl>
                                          <p:spTgt spid="418874"/>
                                        </p:tgtEl>
                                        <p:attrNameLst>
                                          <p:attrName>style.visibility</p:attrName>
                                        </p:attrNameLst>
                                      </p:cBhvr>
                                      <p:to>
                                        <p:strVal val="visible"/>
                                      </p:to>
                                    </p:set>
                                    <p:animEffect transition="in" filter="box(in)">
                                      <p:cBhvr>
                                        <p:cTn id="26" dur="500"/>
                                        <p:tgtEl>
                                          <p:spTgt spid="418874"/>
                                        </p:tgtEl>
                                      </p:cBhvr>
                                    </p:animEffect>
                                  </p:childTnLst>
                                </p:cTn>
                              </p:par>
                              <p:par>
                                <p:cTn id="27" presetID="4" presetClass="entr" presetSubtype="16" fill="hold" nodeType="withEffect">
                                  <p:stCondLst>
                                    <p:cond delay="0"/>
                                  </p:stCondLst>
                                  <p:childTnLst>
                                    <p:set>
                                      <p:cBhvr>
                                        <p:cTn id="28" dur="1" fill="hold">
                                          <p:stCondLst>
                                            <p:cond delay="0"/>
                                          </p:stCondLst>
                                        </p:cTn>
                                        <p:tgtEl>
                                          <p:spTgt spid="418875"/>
                                        </p:tgtEl>
                                        <p:attrNameLst>
                                          <p:attrName>style.visibility</p:attrName>
                                        </p:attrNameLst>
                                      </p:cBhvr>
                                      <p:to>
                                        <p:strVal val="visible"/>
                                      </p:to>
                                    </p:set>
                                    <p:animEffect transition="in" filter="box(in)">
                                      <p:cBhvr>
                                        <p:cTn id="29" dur="500"/>
                                        <p:tgtEl>
                                          <p:spTgt spid="41887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418854"/>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ppt_x"/>
                                          </p:val>
                                        </p:tav>
                                        <p:tav tm="100000">
                                          <p:val>
                                            <p:strVal val="#ppt_x"/>
                                          </p:val>
                                        </p:tav>
                                      </p:tavLst>
                                    </p:anim>
                                    <p:anim calcmode="lin" valueType="num">
                                      <p:cBhvr additive="base">
                                        <p:cTn id="39" dur="500" fill="hold"/>
                                        <p:tgtEl>
                                          <p:spTgt spid="5"/>
                                        </p:tgtEl>
                                        <p:attrNameLst>
                                          <p:attrName>ppt_y</p:attrName>
                                        </p:attrNameLst>
                                      </p:cBhvr>
                                      <p:tavLst>
                                        <p:tav tm="0">
                                          <p:val>
                                            <p:strVal val="1+#ppt_h/2"/>
                                          </p:val>
                                        </p:tav>
                                        <p:tav tm="100000">
                                          <p:val>
                                            <p:strVal val="#ppt_y"/>
                                          </p:val>
                                        </p:tav>
                                      </p:tavLst>
                                    </p:anim>
                                  </p:childTnLst>
                                </p:cTn>
                              </p:par>
                              <p:par>
                                <p:cTn id="40" presetID="1" presetClass="exit" presetSubtype="0" fill="hold" nodeType="withEffect">
                                  <p:stCondLst>
                                    <p:cond delay="0"/>
                                  </p:stCondLst>
                                  <p:childTnLst>
                                    <p:set>
                                      <p:cBhvr>
                                        <p:cTn id="41" dur="1" fill="hold">
                                          <p:stCondLst>
                                            <p:cond delay="0"/>
                                          </p:stCondLst>
                                        </p:cTn>
                                        <p:tgtEl>
                                          <p:spTgt spid="4"/>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3"/>
                                        </p:tgtEl>
                                        <p:attrNameLst>
                                          <p:attrName>style.visibility</p:attrName>
                                        </p:attrNameLst>
                                      </p:cBhvr>
                                      <p:to>
                                        <p:strVal val="hidden"/>
                                      </p:to>
                                    </p:set>
                                  </p:childTnLst>
                                </p:cTn>
                              </p:par>
                              <p:par>
                                <p:cTn id="44" presetID="1" presetClass="entr" presetSubtype="0" fill="hold" nodeType="withEffect">
                                  <p:stCondLst>
                                    <p:cond delay="0"/>
                                  </p:stCondLst>
                                  <p:childTnLst>
                                    <p:set>
                                      <p:cBhvr>
                                        <p:cTn id="45" dur="1" fill="hold">
                                          <p:stCondLst>
                                            <p:cond delay="0"/>
                                          </p:stCondLst>
                                        </p:cTn>
                                        <p:tgtEl>
                                          <p:spTgt spid="6"/>
                                        </p:tgtEl>
                                        <p:attrNameLst>
                                          <p:attrName>style.visibility</p:attrName>
                                        </p:attrNameLst>
                                      </p:cBhvr>
                                      <p:to>
                                        <p:strVal val="visible"/>
                                      </p:to>
                                    </p:set>
                                  </p:childTnLst>
                                </p:cTn>
                              </p:par>
                              <p:par>
                                <p:cTn id="46" presetID="1" presetClass="exit" presetSubtype="0" fill="hold" grpId="1" nodeType="withEffect">
                                  <p:stCondLst>
                                    <p:cond delay="0"/>
                                  </p:stCondLst>
                                  <p:childTnLst>
                                    <p:set>
                                      <p:cBhvr>
                                        <p:cTn id="47" dur="1" fill="hold">
                                          <p:stCondLst>
                                            <p:cond delay="0"/>
                                          </p:stCondLst>
                                        </p:cTn>
                                        <p:tgtEl>
                                          <p:spTgt spid="418873"/>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418874"/>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418875"/>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0" nodeType="clickEffect">
                                  <p:stCondLst>
                                    <p:cond delay="0"/>
                                  </p:stCondLst>
                                  <p:childTnLst>
                                    <p:set>
                                      <p:cBhvr>
                                        <p:cTn id="55" dur="1" fill="hold">
                                          <p:stCondLst>
                                            <p:cond delay="0"/>
                                          </p:stCondLst>
                                        </p:cTn>
                                        <p:tgtEl>
                                          <p:spTgt spid="418882"/>
                                        </p:tgtEl>
                                        <p:attrNameLst>
                                          <p:attrName>style.visibility</p:attrName>
                                        </p:attrNameLst>
                                      </p:cBhvr>
                                      <p:to>
                                        <p:strVal val="hidden"/>
                                      </p:to>
                                    </p:set>
                                  </p:childTnLst>
                                </p:cTn>
                              </p:par>
                              <p:par>
                                <p:cTn id="56" presetID="1" presetClass="entr" presetSubtype="0" fill="hold" grpId="0" nodeType="withEffect">
                                  <p:stCondLst>
                                    <p:cond delay="0"/>
                                  </p:stCondLst>
                                  <p:childTnLst>
                                    <p:set>
                                      <p:cBhvr>
                                        <p:cTn id="57" dur="1" fill="hold">
                                          <p:stCondLst>
                                            <p:cond delay="0"/>
                                          </p:stCondLst>
                                        </p:cTn>
                                        <p:tgtEl>
                                          <p:spTgt spid="418876"/>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418877"/>
                                        </p:tgtEl>
                                        <p:attrNameLst>
                                          <p:attrName>style.visibility</p:attrName>
                                        </p:attrNameLst>
                                      </p:cBhvr>
                                      <p:to>
                                        <p:strVal val="visible"/>
                                      </p:to>
                                    </p:set>
                                    <p:animEffect transition="in" filter="box(in)">
                                      <p:cBhvr>
                                        <p:cTn id="62" dur="500"/>
                                        <p:tgtEl>
                                          <p:spTgt spid="418877"/>
                                        </p:tgtEl>
                                      </p:cBhvr>
                                    </p:animEffect>
                                  </p:childTnLst>
                                </p:cTn>
                              </p:par>
                              <p:par>
                                <p:cTn id="63" presetID="4" presetClass="entr" presetSubtype="16" fill="hold" nodeType="withEffect">
                                  <p:stCondLst>
                                    <p:cond delay="0"/>
                                  </p:stCondLst>
                                  <p:childTnLst>
                                    <p:set>
                                      <p:cBhvr>
                                        <p:cTn id="64" dur="1" fill="hold">
                                          <p:stCondLst>
                                            <p:cond delay="0"/>
                                          </p:stCondLst>
                                        </p:cTn>
                                        <p:tgtEl>
                                          <p:spTgt spid="418883"/>
                                        </p:tgtEl>
                                        <p:attrNameLst>
                                          <p:attrName>style.visibility</p:attrName>
                                        </p:attrNameLst>
                                      </p:cBhvr>
                                      <p:to>
                                        <p:strVal val="visible"/>
                                      </p:to>
                                    </p:set>
                                    <p:animEffect transition="in" filter="box(in)">
                                      <p:cBhvr>
                                        <p:cTn id="65" dur="500"/>
                                        <p:tgtEl>
                                          <p:spTgt spid="418883"/>
                                        </p:tgtEl>
                                      </p:cBhvr>
                                    </p:animEffect>
                                  </p:childTnLst>
                                </p:cTn>
                              </p:par>
                              <p:par>
                                <p:cTn id="66" presetID="4" presetClass="entr" presetSubtype="16" fill="hold" nodeType="withEffect">
                                  <p:stCondLst>
                                    <p:cond delay="0"/>
                                  </p:stCondLst>
                                  <p:childTnLst>
                                    <p:set>
                                      <p:cBhvr>
                                        <p:cTn id="67" dur="1" fill="hold">
                                          <p:stCondLst>
                                            <p:cond delay="0"/>
                                          </p:stCondLst>
                                        </p:cTn>
                                        <p:tgtEl>
                                          <p:spTgt spid="418878"/>
                                        </p:tgtEl>
                                        <p:attrNameLst>
                                          <p:attrName>style.visibility</p:attrName>
                                        </p:attrNameLst>
                                      </p:cBhvr>
                                      <p:to>
                                        <p:strVal val="visible"/>
                                      </p:to>
                                    </p:set>
                                    <p:animEffect transition="in" filter="box(in)">
                                      <p:cBhvr>
                                        <p:cTn id="68" dur="500"/>
                                        <p:tgtEl>
                                          <p:spTgt spid="418878"/>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418876"/>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418877"/>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418883"/>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418878"/>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4" presetClass="entr" presetSubtype="16" fill="hold" grpId="0" nodeType="clickEffect">
                                  <p:stCondLst>
                                    <p:cond delay="0"/>
                                  </p:stCondLst>
                                  <p:childTnLst>
                                    <p:set>
                                      <p:cBhvr>
                                        <p:cTn id="82" dur="1" fill="hold">
                                          <p:stCondLst>
                                            <p:cond delay="0"/>
                                          </p:stCondLst>
                                        </p:cTn>
                                        <p:tgtEl>
                                          <p:spTgt spid="418879"/>
                                        </p:tgtEl>
                                        <p:attrNameLst>
                                          <p:attrName>style.visibility</p:attrName>
                                        </p:attrNameLst>
                                      </p:cBhvr>
                                      <p:to>
                                        <p:strVal val="visible"/>
                                      </p:to>
                                    </p:set>
                                    <p:animEffect transition="in" filter="box(in)">
                                      <p:cBhvr>
                                        <p:cTn id="83" dur="500"/>
                                        <p:tgtEl>
                                          <p:spTgt spid="418879"/>
                                        </p:tgtEl>
                                      </p:cBhvr>
                                    </p:animEffect>
                                  </p:childTnLst>
                                </p:cTn>
                              </p:par>
                              <p:par>
                                <p:cTn id="84" presetID="4" presetClass="entr" presetSubtype="16" fill="hold" nodeType="withEffect">
                                  <p:stCondLst>
                                    <p:cond delay="0"/>
                                  </p:stCondLst>
                                  <p:childTnLst>
                                    <p:set>
                                      <p:cBhvr>
                                        <p:cTn id="85" dur="1" fill="hold">
                                          <p:stCondLst>
                                            <p:cond delay="0"/>
                                          </p:stCondLst>
                                        </p:cTn>
                                        <p:tgtEl>
                                          <p:spTgt spid="418880"/>
                                        </p:tgtEl>
                                        <p:attrNameLst>
                                          <p:attrName>style.visibility</p:attrName>
                                        </p:attrNameLst>
                                      </p:cBhvr>
                                      <p:to>
                                        <p:strVal val="visible"/>
                                      </p:to>
                                    </p:set>
                                    <p:animEffect transition="in" filter="box(in)">
                                      <p:cBhvr>
                                        <p:cTn id="86" dur="500"/>
                                        <p:tgtEl>
                                          <p:spTgt spid="418880"/>
                                        </p:tgtEl>
                                      </p:cBhvr>
                                    </p:animEffect>
                                  </p:childTnLst>
                                </p:cTn>
                              </p:par>
                              <p:par>
                                <p:cTn id="87" presetID="4" presetClass="entr" presetSubtype="16" fill="hold" nodeType="withEffect">
                                  <p:stCondLst>
                                    <p:cond delay="0"/>
                                  </p:stCondLst>
                                  <p:childTnLst>
                                    <p:set>
                                      <p:cBhvr>
                                        <p:cTn id="88" dur="1" fill="hold">
                                          <p:stCondLst>
                                            <p:cond delay="0"/>
                                          </p:stCondLst>
                                        </p:cTn>
                                        <p:tgtEl>
                                          <p:spTgt spid="418881"/>
                                        </p:tgtEl>
                                        <p:attrNameLst>
                                          <p:attrName>style.visibility</p:attrName>
                                        </p:attrNameLst>
                                      </p:cBhvr>
                                      <p:to>
                                        <p:strVal val="visible"/>
                                      </p:to>
                                    </p:set>
                                    <p:animEffect transition="in" filter="box(in)">
                                      <p:cBhvr>
                                        <p:cTn id="89" dur="500"/>
                                        <p:tgtEl>
                                          <p:spTgt spid="418881"/>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grpId="0" nodeType="clickEffect">
                                  <p:stCondLst>
                                    <p:cond delay="0"/>
                                  </p:stCondLst>
                                  <p:childTnLst>
                                    <p:set>
                                      <p:cBhvr>
                                        <p:cTn id="93" dur="1" fill="hold">
                                          <p:stCondLst>
                                            <p:cond delay="0"/>
                                          </p:stCondLst>
                                        </p:cTn>
                                        <p:tgtEl>
                                          <p:spTgt spid="418853"/>
                                        </p:tgtEl>
                                        <p:attrNameLst>
                                          <p:attrName>style.visibility</p:attrName>
                                        </p:attrNameLst>
                                      </p:cBhvr>
                                      <p:to>
                                        <p:strVal val="hidden"/>
                                      </p:to>
                                    </p:set>
                                  </p:childTnLst>
                                </p:cTn>
                              </p:par>
                              <p:par>
                                <p:cTn id="94" presetID="1" presetClass="exit" presetSubtype="0" fill="hold" grpId="0" nodeType="withEffect">
                                  <p:stCondLst>
                                    <p:cond delay="0"/>
                                  </p:stCondLst>
                                  <p:childTnLst>
                                    <p:set>
                                      <p:cBhvr>
                                        <p:cTn id="95" dur="1" fill="hold">
                                          <p:stCondLst>
                                            <p:cond delay="0"/>
                                          </p:stCondLst>
                                        </p:cTn>
                                        <p:tgtEl>
                                          <p:spTgt spid="418851"/>
                                        </p:tgtEl>
                                        <p:attrNameLst>
                                          <p:attrName>style.visibility</p:attrName>
                                        </p:attrNameLst>
                                      </p:cBhvr>
                                      <p:to>
                                        <p:strVal val="hidden"/>
                                      </p:to>
                                    </p:set>
                                  </p:childTnLst>
                                </p:cTn>
                              </p:par>
                              <p:par>
                                <p:cTn id="96" presetID="1" presetClass="exit" presetSubtype="0" fill="hold" grpId="1" nodeType="withEffect">
                                  <p:stCondLst>
                                    <p:cond delay="0"/>
                                  </p:stCondLst>
                                  <p:childTnLst>
                                    <p:set>
                                      <p:cBhvr>
                                        <p:cTn id="97" dur="1" fill="hold">
                                          <p:stCondLst>
                                            <p:cond delay="0"/>
                                          </p:stCondLst>
                                        </p:cTn>
                                        <p:tgtEl>
                                          <p:spTgt spid="418879"/>
                                        </p:tgtEl>
                                        <p:attrNameLst>
                                          <p:attrName>style.visibility</p:attrName>
                                        </p:attrNameLst>
                                      </p:cBhvr>
                                      <p:to>
                                        <p:strVal val="hidden"/>
                                      </p:to>
                                    </p:set>
                                  </p:childTnLst>
                                </p:cTn>
                              </p:par>
                              <p:par>
                                <p:cTn id="98" presetID="1" presetClass="exit" presetSubtype="0" fill="hold" nodeType="withEffect">
                                  <p:stCondLst>
                                    <p:cond delay="0"/>
                                  </p:stCondLst>
                                  <p:childTnLst>
                                    <p:set>
                                      <p:cBhvr>
                                        <p:cTn id="99" dur="1" fill="hold">
                                          <p:stCondLst>
                                            <p:cond delay="0"/>
                                          </p:stCondLst>
                                        </p:cTn>
                                        <p:tgtEl>
                                          <p:spTgt spid="418880"/>
                                        </p:tgtEl>
                                        <p:attrNameLst>
                                          <p:attrName>style.visibility</p:attrName>
                                        </p:attrNameLst>
                                      </p:cBhvr>
                                      <p:to>
                                        <p:strVal val="hidden"/>
                                      </p:to>
                                    </p:set>
                                  </p:childTnLst>
                                </p:cTn>
                              </p:par>
                              <p:par>
                                <p:cTn id="100" presetID="1" presetClass="exit" presetSubtype="0" fill="hold" nodeType="withEffect">
                                  <p:stCondLst>
                                    <p:cond delay="0"/>
                                  </p:stCondLst>
                                  <p:childTnLst>
                                    <p:set>
                                      <p:cBhvr>
                                        <p:cTn id="101" dur="1" fill="hold">
                                          <p:stCondLst>
                                            <p:cond delay="0"/>
                                          </p:stCondLst>
                                        </p:cTn>
                                        <p:tgtEl>
                                          <p:spTgt spid="418881"/>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nodeType="clickEffect">
                                  <p:stCondLst>
                                    <p:cond delay="0"/>
                                  </p:stCondLst>
                                  <p:childTnLst>
                                    <p:set>
                                      <p:cBhvr>
                                        <p:cTn id="105" dur="1" fill="hold">
                                          <p:stCondLst>
                                            <p:cond delay="0"/>
                                          </p:stCondLst>
                                        </p:cTn>
                                        <p:tgtEl>
                                          <p:spTgt spid="6"/>
                                        </p:tgtEl>
                                        <p:attrNameLst>
                                          <p:attrName>style.visibility</p:attrName>
                                        </p:attrNameLst>
                                      </p:cBhvr>
                                      <p:to>
                                        <p:strVal val="hidden"/>
                                      </p:to>
                                    </p:set>
                                  </p:childTnLst>
                                </p:cTn>
                              </p:par>
                              <p:par>
                                <p:cTn id="106" presetID="1" presetClass="exit" presetSubtype="0" fill="hold" nodeType="withEffect">
                                  <p:stCondLst>
                                    <p:cond delay="0"/>
                                  </p:stCondLst>
                                  <p:childTnLst>
                                    <p:set>
                                      <p:cBhvr>
                                        <p:cTn id="107" dur="1" fill="hold">
                                          <p:stCondLst>
                                            <p:cond delay="0"/>
                                          </p:stCondLst>
                                        </p:cTn>
                                        <p:tgtEl>
                                          <p:spTgt spid="2"/>
                                        </p:tgtEl>
                                        <p:attrNameLst>
                                          <p:attrName>style.visibility</p:attrName>
                                        </p:attrNameLst>
                                      </p:cBhvr>
                                      <p:to>
                                        <p:strVal val="hidden"/>
                                      </p:to>
                                    </p:set>
                                  </p:childTnLst>
                                </p:cTn>
                              </p:par>
                              <p:par>
                                <p:cTn id="108" presetID="1" presetClass="entr" presetSubtype="0" fill="hold" nodeType="withEffect">
                                  <p:stCondLst>
                                    <p:cond delay="0"/>
                                  </p:stCondLst>
                                  <p:childTnLst>
                                    <p:set>
                                      <p:cBhvr>
                                        <p:cTn id="109" dur="1" fill="hold">
                                          <p:stCondLst>
                                            <p:cond delay="0"/>
                                          </p:stCondLst>
                                        </p:cTn>
                                        <p:tgtEl>
                                          <p:spTgt spid="3"/>
                                        </p:tgtEl>
                                        <p:attrNameLst>
                                          <p:attrName>style.visibility</p:attrName>
                                        </p:attrNameLst>
                                      </p:cBhvr>
                                      <p:to>
                                        <p:strVal val="visible"/>
                                      </p:to>
                                    </p:set>
                                  </p:childTnLst>
                                </p:cTn>
                              </p:par>
                              <p:par>
                                <p:cTn id="110" presetID="2" presetClass="entr" presetSubtype="4" fill="hold" nodeType="withEffect">
                                  <p:stCondLst>
                                    <p:cond delay="0"/>
                                  </p:stCondLst>
                                  <p:childTnLst>
                                    <p:set>
                                      <p:cBhvr>
                                        <p:cTn id="111" dur="1" fill="hold">
                                          <p:stCondLst>
                                            <p:cond delay="0"/>
                                          </p:stCondLst>
                                        </p:cTn>
                                        <p:tgtEl>
                                          <p:spTgt spid="7"/>
                                        </p:tgtEl>
                                        <p:attrNameLst>
                                          <p:attrName>style.visibility</p:attrName>
                                        </p:attrNameLst>
                                      </p:cBhvr>
                                      <p:to>
                                        <p:strVal val="visible"/>
                                      </p:to>
                                    </p:set>
                                    <p:anim calcmode="lin" valueType="num">
                                      <p:cBhvr additive="base">
                                        <p:cTn id="112" dur="500" fill="hold"/>
                                        <p:tgtEl>
                                          <p:spTgt spid="7"/>
                                        </p:tgtEl>
                                        <p:attrNameLst>
                                          <p:attrName>ppt_x</p:attrName>
                                        </p:attrNameLst>
                                      </p:cBhvr>
                                      <p:tavLst>
                                        <p:tav tm="0">
                                          <p:val>
                                            <p:strVal val="#ppt_x"/>
                                          </p:val>
                                        </p:tav>
                                        <p:tav tm="100000">
                                          <p:val>
                                            <p:strVal val="#ppt_x"/>
                                          </p:val>
                                        </p:tav>
                                      </p:tavLst>
                                    </p:anim>
                                    <p:anim calcmode="lin" valueType="num">
                                      <p:cBhvr additive="base">
                                        <p:cTn id="113" dur="500" fill="hold"/>
                                        <p:tgtEl>
                                          <p:spTgt spid="7"/>
                                        </p:tgtEl>
                                        <p:attrNameLst>
                                          <p:attrName>ppt_y</p:attrName>
                                        </p:attrNameLst>
                                      </p:cBhvr>
                                      <p:tavLst>
                                        <p:tav tm="0">
                                          <p:val>
                                            <p:strVal val="1+#ppt_h/2"/>
                                          </p:val>
                                        </p:tav>
                                        <p:tav tm="100000">
                                          <p:val>
                                            <p:strVal val="#ppt_y"/>
                                          </p:val>
                                        </p:tav>
                                      </p:tavLst>
                                    </p:anim>
                                  </p:childTnLst>
                                </p:cTn>
                              </p:par>
                              <p:par>
                                <p:cTn id="114" presetID="1" presetClass="exit" presetSubtype="0" fill="hold" nodeType="withEffect">
                                  <p:stCondLst>
                                    <p:cond delay="0"/>
                                  </p:stCondLst>
                                  <p:childTnLst>
                                    <p:set>
                                      <p:cBhvr>
                                        <p:cTn id="115"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51" grpId="0" animBg="1"/>
      <p:bldP spid="418852" grpId="0" animBg="1"/>
      <p:bldP spid="418853" grpId="0" animBg="1"/>
      <p:bldP spid="418854" grpId="0" animBg="1"/>
      <p:bldP spid="418854" grpId="1" animBg="1"/>
      <p:bldP spid="418855" grpId="0" animBg="1"/>
      <p:bldP spid="418873" grpId="0"/>
      <p:bldP spid="418873" grpId="1"/>
      <p:bldP spid="418876" grpId="0" animBg="1"/>
      <p:bldP spid="418876" grpId="1" animBg="1"/>
      <p:bldP spid="418877" grpId="0"/>
      <p:bldP spid="418877" grpId="1"/>
      <p:bldP spid="418879" grpId="0"/>
      <p:bldP spid="418879" grpId="1"/>
      <p:bldP spid="41888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42" name="Rectangle 2"/>
          <p:cNvSpPr>
            <a:spLocks noGrp="1" noChangeArrowheads="1"/>
          </p:cNvSpPr>
          <p:nvPr>
            <p:ph type="title"/>
          </p:nvPr>
        </p:nvSpPr>
        <p:spPr>
          <a:xfrm>
            <a:off x="457200" y="-26987"/>
            <a:ext cx="8229600" cy="8001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4400" b="1" i="0" u="sng" strike="noStrike" kern="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j-cs"/>
              </a:rPr>
              <a:t>4.3 </a:t>
            </a:r>
            <a:r>
              <a:rPr kumimoji="1" lang="zh-CN" altLang="en-US" sz="4400" b="1" i="0" u="sng" strike="noStrike" kern="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j-cs"/>
              </a:rPr>
              <a:t>连续分配方式</a:t>
            </a:r>
            <a:endParaRPr kumimoji="1" lang="zh-CN" altLang="en-US" sz="4400" b="1" i="0" u="sng" strike="noStrike" kern="0" cap="none" spc="0" normalizeH="0" baseline="0" noProof="0" smtClean="0">
              <a:ln>
                <a:noFill/>
              </a:ln>
              <a:solidFill>
                <a:srgbClr val="D60093"/>
              </a:solidFill>
              <a:effectLst>
                <a:outerShdw blurRad="38100" dist="38100" dir="2700000" algn="tl">
                  <a:srgbClr val="C0C0C0"/>
                </a:outerShdw>
              </a:effectLst>
              <a:uLnTx/>
              <a:uFillTx/>
              <a:latin typeface="Times New Roman" panose="02020603050405020304" pitchFamily="18" charset="0"/>
              <a:ea typeface="仿宋_GB2312" pitchFamily="49" charset="-122"/>
              <a:cs typeface="+mj-cs"/>
            </a:endParaRPr>
          </a:p>
        </p:txBody>
      </p:sp>
      <p:sp>
        <p:nvSpPr>
          <p:cNvPr id="419843" name="Rectangle 3"/>
          <p:cNvSpPr>
            <a:spLocks noGrp="1" noChangeArrowheads="1"/>
          </p:cNvSpPr>
          <p:nvPr>
            <p:ph idx="1"/>
          </p:nvPr>
        </p:nvSpPr>
        <p:spPr>
          <a:xfrm>
            <a:off x="457200" y="836613"/>
            <a:ext cx="8229600" cy="5545138"/>
          </a:xfrm>
        </p:spPr>
        <p:txBody>
          <a:bodyPr vert="horz" wrap="square" lIns="91440" tIns="45720" rIns="91440" bIns="45720" numCol="1" anchor="t" anchorCtr="0" compatLnSpc="1"/>
          <a:lstStyle/>
          <a:p>
            <a:pPr marL="609600" marR="0" lvl="0" indent="-609600" algn="l" defTabSz="914400" rtl="0" eaLnBrk="0" fontAlgn="base" latinLnBrk="0" hangingPunct="0">
              <a:lnSpc>
                <a:spcPct val="100000"/>
              </a:lnSpc>
              <a:spcBef>
                <a:spcPct val="20000"/>
              </a:spcBef>
              <a:spcAft>
                <a:spcPct val="0"/>
              </a:spcAft>
              <a:buClrTx/>
              <a:buSzTx/>
              <a:buFontTx/>
              <a:buNone/>
              <a:defRPr/>
            </a:pPr>
            <a:r>
              <a:rPr kumimoji="1" lang="zh-CN" altLang="en-US" sz="2800" b="1" i="0" u="none" strike="noStrike" kern="0" cap="none" spc="0" normalizeH="0" baseline="0" noProof="0" smtClean="0">
                <a:ln>
                  <a:noFill/>
                </a:ln>
                <a:solidFill>
                  <a:srgbClr val="3333CC"/>
                </a:solidFill>
                <a:effectLst>
                  <a:outerShdw blurRad="38100" dist="38100" dir="2700000" algn="tl">
                    <a:srgbClr val="C0C0C0"/>
                  </a:outerShdw>
                </a:effectLst>
                <a:uLnTx/>
                <a:uFillTx/>
                <a:latin typeface="+mn-lt"/>
                <a:ea typeface="+mn-ea"/>
                <a:cs typeface="+mn-cs"/>
              </a:rPr>
              <a:t>四</a:t>
            </a:r>
            <a:r>
              <a:rPr kumimoji="1" lang="en-US" altLang="zh-CN" sz="3200" b="1" i="0" u="none" strike="noStrike" kern="0" cap="none" spc="0" normalizeH="0" baseline="0" noProof="0" smtClean="0">
                <a:ln>
                  <a:noFill/>
                </a:ln>
                <a:solidFill>
                  <a:srgbClr val="3333CC"/>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 </a:t>
            </a:r>
            <a:r>
              <a:rPr kumimoji="1" lang="zh-CN" altLang="en-US" sz="3200" b="1" i="0" u="none" strike="noStrike" kern="0" cap="none" spc="0" normalizeH="0" baseline="0" noProof="0" smtClean="0">
                <a:ln>
                  <a:noFill/>
                </a:ln>
                <a:solidFill>
                  <a:srgbClr val="3333CC"/>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rPr>
              <a:t>伙伴系统</a:t>
            </a:r>
            <a:endParaRPr kumimoji="1" lang="zh-CN" altLang="en-US" sz="3200" b="1" i="0" u="none" strike="noStrike" kern="0" cap="none" spc="0" normalizeH="0" baseline="0" noProof="0" smtClean="0">
              <a:ln>
                <a:noFill/>
              </a:ln>
              <a:solidFill>
                <a:srgbClr val="3333CC"/>
              </a:solidFill>
              <a:effectLst>
                <a:outerShdw blurRad="38100" dist="38100" dir="2700000" algn="tl">
                  <a:srgbClr val="C0C0C0"/>
                </a:outerShdw>
              </a:effectLst>
              <a:uLnTx/>
              <a:uFillTx/>
              <a:latin typeface="Times New Roman" panose="02020603050405020304" pitchFamily="18" charset="0"/>
              <a:ea typeface="仿宋_GB2312" pitchFamily="49" charset="-122"/>
              <a:cs typeface="+mn-cs"/>
            </a:endParaRPr>
          </a:p>
          <a:p>
            <a:pPr marL="609600" marR="0" lvl="0" indent="-609600" algn="l" defTabSz="914400" rtl="0" eaLnBrk="0" fontAlgn="base" latinLnBrk="0" hangingPunct="0">
              <a:lnSpc>
                <a:spcPct val="100000"/>
              </a:lnSpc>
              <a:spcBef>
                <a:spcPct val="20000"/>
              </a:spcBef>
              <a:spcAft>
                <a:spcPct val="0"/>
              </a:spcAft>
              <a:buClrTx/>
              <a:buSzTx/>
              <a:buFontTx/>
              <a:buNone/>
              <a:defRPr/>
            </a:pPr>
            <a:endParaRPr kumimoji="1" lang="zh-CN" altLang="en-US" sz="2800" b="1" i="0" u="none" strike="noStrike" kern="0" cap="none" spc="0" normalizeH="0" baseline="0" noProof="0" smtClean="0">
              <a:ln>
                <a:noFill/>
              </a:ln>
              <a:solidFill>
                <a:schemeClr val="tx2"/>
              </a:solidFill>
              <a:effectLst/>
              <a:uLnTx/>
              <a:uFillTx/>
              <a:latin typeface="+mn-lt"/>
              <a:ea typeface="+mn-ea"/>
              <a:cs typeface="+mn-cs"/>
            </a:endParaRPr>
          </a:p>
          <a:p>
            <a:pPr marL="609600" marR="0" lvl="0" indent="-609600" algn="l" defTabSz="914400" rtl="0" eaLnBrk="0" fontAlgn="base" latinLnBrk="0" hangingPunct="0">
              <a:lnSpc>
                <a:spcPct val="100000"/>
              </a:lnSpc>
              <a:spcBef>
                <a:spcPct val="20000"/>
              </a:spcBef>
              <a:spcAft>
                <a:spcPct val="0"/>
              </a:spcAft>
              <a:buClrTx/>
              <a:buSzTx/>
              <a:buFontTx/>
              <a:buNone/>
              <a:defRPr/>
            </a:pPr>
            <a:r>
              <a:rPr kumimoji="1" lang="zh-CN" altLang="en-US" sz="2800" b="1" i="0" u="none" strike="noStrike" kern="0" cap="none" spc="0" normalizeH="0" baseline="0" noProof="0" smtClean="0">
                <a:ln>
                  <a:noFill/>
                </a:ln>
                <a:solidFill>
                  <a:schemeClr val="tx2"/>
                </a:solidFill>
                <a:effectLst/>
                <a:uLnTx/>
                <a:uFillTx/>
                <a:latin typeface="+mn-lt"/>
                <a:ea typeface="+mn-ea"/>
                <a:cs typeface="+mn-cs"/>
              </a:rPr>
              <a:t>特点</a:t>
            </a:r>
            <a:r>
              <a:rPr kumimoji="1" lang="zh-CN" altLang="en-US" sz="2800" b="1" i="0" u="none" strike="noStrike" kern="0" cap="none" spc="0" normalizeH="0" baseline="0" noProof="0" smtClean="0">
                <a:ln>
                  <a:noFill/>
                </a:ln>
                <a:solidFill>
                  <a:srgbClr val="FF3300"/>
                </a:solidFill>
                <a:effectLst/>
                <a:uLnTx/>
                <a:uFillTx/>
                <a:latin typeface="+mn-lt"/>
                <a:ea typeface="+mn-ea"/>
                <a:cs typeface="+mn-cs"/>
              </a:rPr>
              <a:t>：</a:t>
            </a:r>
            <a:r>
              <a:rPr kumimoji="1" lang="zh-CN" altLang="en-US" sz="2800" b="1" i="0" u="none" strike="noStrike" kern="0" cap="none" spc="0" normalizeH="0" baseline="0" noProof="0" smtClean="0">
                <a:ln>
                  <a:noFill/>
                </a:ln>
                <a:solidFill>
                  <a:schemeClr val="tx1"/>
                </a:solidFill>
                <a:effectLst/>
                <a:uLnTx/>
                <a:uFillTx/>
                <a:latin typeface="+mn-lt"/>
                <a:ea typeface="+mn-ea"/>
                <a:cs typeface="+mn-cs"/>
              </a:rPr>
              <a:t>（与前面的动态分区相比）</a:t>
            </a:r>
            <a:endParaRPr kumimoji="1" lang="zh-CN" altLang="en-US" sz="2800" b="1" i="0" u="none" strike="noStrike" kern="0" cap="none" spc="0" normalizeH="0" baseline="0" noProof="0" smtClean="0">
              <a:ln>
                <a:noFill/>
              </a:ln>
              <a:solidFill>
                <a:schemeClr val="tx1"/>
              </a:solidFill>
              <a:effectLst/>
              <a:uLnTx/>
              <a:uFillTx/>
              <a:latin typeface="+mn-lt"/>
              <a:ea typeface="+mn-ea"/>
              <a:cs typeface="+mn-cs"/>
            </a:endParaRPr>
          </a:p>
          <a:p>
            <a:pPr marL="990600" marR="0" lvl="1" indent="-533400" algn="l" defTabSz="914400" rtl="0" eaLnBrk="0" fontAlgn="base" latinLnBrk="0" hangingPunct="0">
              <a:lnSpc>
                <a:spcPct val="100000"/>
              </a:lnSpc>
              <a:spcBef>
                <a:spcPct val="20000"/>
              </a:spcBef>
              <a:spcAft>
                <a:spcPct val="0"/>
              </a:spcAft>
              <a:buClr>
                <a:schemeClr val="tx1"/>
              </a:buClr>
              <a:buSzTx/>
              <a:buFont typeface="Dotum" pitchFamily="34" charset="-127"/>
              <a:buChar char="•"/>
              <a:defRPr/>
            </a:pPr>
            <a:r>
              <a:rPr kumimoji="1" lang="zh-CN" altLang="en-US" sz="2400" b="1" i="0" u="none" strike="noStrike" kern="0" cap="none" spc="0" normalizeH="0" baseline="0" noProof="0" smtClean="0">
                <a:ln>
                  <a:noFill/>
                </a:ln>
                <a:solidFill>
                  <a:schemeClr val="tx1"/>
                </a:solidFill>
                <a:effectLst/>
                <a:uLnTx/>
                <a:uFillTx/>
                <a:latin typeface="+mn-lt"/>
                <a:ea typeface="+mn-ea"/>
              </a:rPr>
              <a:t>空间利用率有所降低；</a:t>
            </a:r>
            <a:endParaRPr kumimoji="1" lang="zh-CN" altLang="en-US" sz="2400" b="1" i="0" u="none" strike="noStrike" kern="0" cap="none" spc="0" normalizeH="0" baseline="0" noProof="0" smtClean="0">
              <a:ln>
                <a:noFill/>
              </a:ln>
              <a:solidFill>
                <a:schemeClr val="tx1"/>
              </a:solidFill>
              <a:effectLst/>
              <a:uLnTx/>
              <a:uFillTx/>
              <a:latin typeface="+mn-lt"/>
              <a:ea typeface="+mn-ea"/>
            </a:endParaRPr>
          </a:p>
          <a:p>
            <a:pPr marL="990600" marR="0" lvl="1" indent="-533400" algn="l" defTabSz="914400" rtl="0" eaLnBrk="0" fontAlgn="base" latinLnBrk="0" hangingPunct="0">
              <a:lnSpc>
                <a:spcPct val="100000"/>
              </a:lnSpc>
              <a:spcBef>
                <a:spcPct val="20000"/>
              </a:spcBef>
              <a:spcAft>
                <a:spcPct val="0"/>
              </a:spcAft>
              <a:buClr>
                <a:schemeClr val="tx1"/>
              </a:buClr>
              <a:buSzTx/>
              <a:buFont typeface="Dotum" pitchFamily="34" charset="-127"/>
              <a:buChar char="•"/>
              <a:defRPr/>
            </a:pPr>
            <a:r>
              <a:rPr kumimoji="1" lang="zh-CN" altLang="en-US" sz="2400" b="1" i="0" u="none" strike="noStrike" kern="0" cap="none" spc="0" normalizeH="0" baseline="0" noProof="0" smtClean="0">
                <a:ln>
                  <a:noFill/>
                </a:ln>
                <a:solidFill>
                  <a:schemeClr val="tx1"/>
                </a:solidFill>
                <a:effectLst/>
                <a:uLnTx/>
                <a:uFillTx/>
                <a:latin typeface="+mn-lt"/>
                <a:ea typeface="+mn-ea"/>
              </a:rPr>
              <a:t>时间上性能更佳。</a:t>
            </a:r>
            <a:endParaRPr kumimoji="1" lang="zh-CN" altLang="en-US" sz="2400" b="1" i="0" u="none" strike="noStrike" kern="0" cap="none" spc="0" normalizeH="0" baseline="0" noProof="0" smtClean="0">
              <a:ln>
                <a:noFill/>
              </a:ln>
              <a:solidFill>
                <a:schemeClr val="tx1"/>
              </a:solidFill>
              <a:effectLst/>
              <a:uLnTx/>
              <a:uFillTx/>
              <a:latin typeface="+mn-lt"/>
              <a:ea typeface="+mn-ea"/>
            </a:endParaRPr>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Text Box 2"/>
          <p:cNvSpPr txBox="1"/>
          <p:nvPr/>
        </p:nvSpPr>
        <p:spPr>
          <a:xfrm>
            <a:off x="611188" y="188913"/>
            <a:ext cx="7848600" cy="641350"/>
          </a:xfrm>
          <a:prstGeom prst="rect">
            <a:avLst/>
          </a:prstGeom>
          <a:noFill/>
          <a:ln w="9525">
            <a:noFill/>
          </a:ln>
        </p:spPr>
        <p:txBody>
          <a:bodyPr>
            <a:spAutoFit/>
          </a:bodyPr>
          <a:p>
            <a:pPr algn="l">
              <a:spcBef>
                <a:spcPct val="0"/>
              </a:spcBef>
            </a:pPr>
            <a:r>
              <a:rPr lang="zh-CN" altLang="en-US" sz="3600" dirty="0">
                <a:solidFill>
                  <a:schemeClr val="tx2"/>
                </a:solidFill>
                <a:latin typeface="Arial" panose="020B0604020202020204" pitchFamily="34" charset="0"/>
              </a:rPr>
              <a:t>五</a:t>
            </a:r>
            <a:r>
              <a:rPr lang="en-US" altLang="zh-CN" sz="3600" dirty="0">
                <a:solidFill>
                  <a:schemeClr val="tx2"/>
                </a:solidFill>
                <a:latin typeface="Arial" panose="020B0604020202020204" pitchFamily="34" charset="0"/>
              </a:rPr>
              <a:t>. </a:t>
            </a:r>
            <a:r>
              <a:rPr lang="zh-CN" altLang="en-US" sz="3600" dirty="0">
                <a:solidFill>
                  <a:schemeClr val="tx2"/>
                </a:solidFill>
                <a:latin typeface="Arial" panose="020B0604020202020204" pitchFamily="34" charset="0"/>
              </a:rPr>
              <a:t>对换</a:t>
            </a:r>
            <a:endParaRPr lang="zh-CN" altLang="en-US" sz="3600" dirty="0">
              <a:solidFill>
                <a:schemeClr val="tx2"/>
              </a:solidFill>
              <a:latin typeface="Arial" panose="020B0604020202020204" pitchFamily="34" charset="0"/>
            </a:endParaRPr>
          </a:p>
        </p:txBody>
      </p:sp>
      <p:sp>
        <p:nvSpPr>
          <p:cNvPr id="225283" name="Text Box 3"/>
          <p:cNvSpPr txBox="1"/>
          <p:nvPr/>
        </p:nvSpPr>
        <p:spPr>
          <a:xfrm>
            <a:off x="611188" y="836613"/>
            <a:ext cx="8353425" cy="5629275"/>
          </a:xfrm>
          <a:prstGeom prst="rect">
            <a:avLst/>
          </a:prstGeom>
          <a:noFill/>
          <a:ln w="9525">
            <a:noFill/>
          </a:ln>
        </p:spPr>
        <p:txBody>
          <a:bodyPr lIns="87273" tIns="43636" rIns="87273" bIns="43636">
            <a:spAutoFit/>
          </a:bodyPr>
          <a:p>
            <a:pPr marL="609600" indent="-609600" algn="l" defTabSz="873125">
              <a:buClr>
                <a:schemeClr val="tx1"/>
              </a:buClr>
              <a:buAutoNum type="arabicPeriod"/>
            </a:pPr>
            <a:r>
              <a:rPr lang="zh-CN" altLang="en-US" sz="2800" dirty="0">
                <a:solidFill>
                  <a:srgbClr val="3333FF"/>
                </a:solidFill>
                <a:latin typeface="Arial" panose="020B0604020202020204" pitchFamily="34" charset="0"/>
              </a:rPr>
              <a:t> 对换的基本概念：</a:t>
            </a:r>
            <a:endParaRPr lang="zh-CN" altLang="en-US" sz="2800" dirty="0">
              <a:solidFill>
                <a:srgbClr val="3333FF"/>
              </a:solidFill>
              <a:latin typeface="Arial" panose="020B0604020202020204" pitchFamily="34" charset="0"/>
            </a:endParaRPr>
          </a:p>
          <a:p>
            <a:pPr marL="609600" indent="-609600" algn="l" defTabSz="873125">
              <a:buClr>
                <a:schemeClr val="tx1"/>
              </a:buClr>
              <a:buChar char="•"/>
            </a:pPr>
            <a:r>
              <a:rPr lang="zh-CN" altLang="en-US" dirty="0">
                <a:solidFill>
                  <a:schemeClr val="accent1"/>
                </a:solidFill>
                <a:latin typeface="Arial" panose="020B0604020202020204" pitchFamily="34" charset="0"/>
              </a:rPr>
              <a:t>  对换的引入</a:t>
            </a:r>
            <a:endParaRPr lang="zh-CN" altLang="en-US" dirty="0">
              <a:solidFill>
                <a:schemeClr val="accent1"/>
              </a:solidFill>
              <a:latin typeface="Arial" panose="020B0604020202020204" pitchFamily="34" charset="0"/>
            </a:endParaRPr>
          </a:p>
          <a:p>
            <a:pPr marL="609600" indent="-609600" algn="l" defTabSz="873125">
              <a:buClr>
                <a:schemeClr val="tx1"/>
              </a:buClr>
              <a:buChar char="•"/>
            </a:pPr>
            <a:r>
              <a:rPr lang="zh-CN" altLang="en-US" b="0" dirty="0">
                <a:solidFill>
                  <a:schemeClr val="accent1"/>
                </a:solidFill>
                <a:latin typeface="Arial" panose="020B0604020202020204" pitchFamily="34" charset="0"/>
              </a:rPr>
              <a:t>  </a:t>
            </a:r>
            <a:r>
              <a:rPr lang="zh-CN" altLang="en-US" dirty="0">
                <a:solidFill>
                  <a:schemeClr val="accent1"/>
                </a:solidFill>
                <a:latin typeface="Arial" panose="020B0604020202020204" pitchFamily="34" charset="0"/>
              </a:rPr>
              <a:t>对换的定义</a:t>
            </a:r>
            <a:endParaRPr lang="zh-CN" altLang="en-US" dirty="0">
              <a:solidFill>
                <a:schemeClr val="accent1"/>
              </a:solidFill>
              <a:latin typeface="Arial" panose="020B0604020202020204" pitchFamily="34" charset="0"/>
            </a:endParaRPr>
          </a:p>
          <a:p>
            <a:pPr marL="609600" indent="-609600" algn="l" defTabSz="873125">
              <a:buClr>
                <a:schemeClr val="tx1"/>
              </a:buClr>
              <a:buChar char="•"/>
            </a:pPr>
            <a:r>
              <a:rPr lang="zh-CN" altLang="en-US" b="0" dirty="0">
                <a:solidFill>
                  <a:schemeClr val="accent1"/>
                </a:solidFill>
                <a:latin typeface="Arial" panose="020B0604020202020204" pitchFamily="34" charset="0"/>
              </a:rPr>
              <a:t>  </a:t>
            </a:r>
            <a:r>
              <a:rPr lang="zh-CN" altLang="en-US" dirty="0">
                <a:solidFill>
                  <a:schemeClr val="accent1"/>
                </a:solidFill>
                <a:latin typeface="Arial" panose="020B0604020202020204" pitchFamily="34" charset="0"/>
              </a:rPr>
              <a:t>对换的类型：</a:t>
            </a:r>
            <a:endParaRPr lang="zh-CN" altLang="en-US" dirty="0">
              <a:solidFill>
                <a:schemeClr val="accent1"/>
              </a:solidFill>
              <a:latin typeface="Arial" panose="020B0604020202020204" pitchFamily="34" charset="0"/>
            </a:endParaRPr>
          </a:p>
          <a:p>
            <a:pPr marL="1520825" lvl="2" indent="-609600" algn="l" defTabSz="873125" eaLnBrk="1" hangingPunct="1">
              <a:buClr>
                <a:schemeClr val="tx1"/>
              </a:buClr>
            </a:pPr>
            <a:r>
              <a:rPr lang="zh-CN" altLang="en-US" dirty="0">
                <a:latin typeface="Arial" panose="020B0604020202020204" pitchFamily="34" charset="0"/>
              </a:rPr>
              <a:t>          整体对换：以进程为单位的对换</a:t>
            </a:r>
            <a:endParaRPr lang="zh-CN" altLang="en-US" dirty="0">
              <a:latin typeface="Arial" panose="020B0604020202020204" pitchFamily="34" charset="0"/>
            </a:endParaRPr>
          </a:p>
          <a:p>
            <a:pPr marL="1520825" lvl="2" indent="-609600" algn="l" defTabSz="873125" eaLnBrk="1" hangingPunct="1">
              <a:buClr>
                <a:schemeClr val="tx1"/>
              </a:buClr>
            </a:pPr>
            <a:r>
              <a:rPr lang="zh-CN" altLang="en-US" dirty="0">
                <a:latin typeface="Arial" panose="020B0604020202020204" pitchFamily="34" charset="0"/>
              </a:rPr>
              <a:t>          部分对换：以“页”或“段”为单位的对换</a:t>
            </a:r>
            <a:endParaRPr lang="zh-CN" altLang="en-US" dirty="0">
              <a:latin typeface="Arial" panose="020B0604020202020204" pitchFamily="34" charset="0"/>
            </a:endParaRPr>
          </a:p>
          <a:p>
            <a:pPr marL="609600" indent="-609600" algn="l" defTabSz="873125">
              <a:buClr>
                <a:schemeClr val="tx1"/>
              </a:buClr>
            </a:pPr>
            <a:r>
              <a:rPr lang="en-US" altLang="zh-CN" dirty="0">
                <a:solidFill>
                  <a:srgbClr val="3333FF"/>
                </a:solidFill>
                <a:latin typeface="Arial" panose="020B0604020202020204" pitchFamily="34" charset="0"/>
              </a:rPr>
              <a:t>2</a:t>
            </a:r>
            <a:r>
              <a:rPr lang="en-US" altLang="zh-CN" sz="2800" dirty="0">
                <a:solidFill>
                  <a:srgbClr val="3333FF"/>
                </a:solidFill>
                <a:latin typeface="Arial" panose="020B0604020202020204" pitchFamily="34" charset="0"/>
              </a:rPr>
              <a:t>. </a:t>
            </a:r>
            <a:r>
              <a:rPr lang="zh-CN" altLang="en-US" sz="2800" dirty="0">
                <a:solidFill>
                  <a:srgbClr val="3333FF"/>
                </a:solidFill>
                <a:latin typeface="Arial" panose="020B0604020202020204" pitchFamily="34" charset="0"/>
              </a:rPr>
              <a:t>对换空间的管理：</a:t>
            </a:r>
            <a:endParaRPr lang="zh-CN" altLang="en-US" sz="2800" dirty="0">
              <a:solidFill>
                <a:srgbClr val="3333FF"/>
              </a:solidFill>
              <a:latin typeface="Arial" panose="020B0604020202020204" pitchFamily="34" charset="0"/>
            </a:endParaRPr>
          </a:p>
          <a:p>
            <a:pPr marL="609600" indent="-609600" algn="l" defTabSz="873125">
              <a:buClr>
                <a:schemeClr val="tx1"/>
              </a:buClr>
            </a:pPr>
            <a:r>
              <a:rPr lang="zh-CN" altLang="en-US" b="0" dirty="0">
                <a:latin typeface="Arial" panose="020B0604020202020204" pitchFamily="34" charset="0"/>
              </a:rPr>
              <a:t>                </a:t>
            </a:r>
            <a:r>
              <a:rPr lang="zh-CN" altLang="en-US" dirty="0">
                <a:solidFill>
                  <a:schemeClr val="accent1"/>
                </a:solidFill>
                <a:latin typeface="Arial" panose="020B0604020202020204" pitchFamily="34" charset="0"/>
              </a:rPr>
              <a:t>外存的划分：</a:t>
            </a:r>
            <a:endParaRPr lang="zh-CN" altLang="en-US" dirty="0">
              <a:latin typeface="Arial" panose="020B0604020202020204" pitchFamily="34" charset="0"/>
            </a:endParaRPr>
          </a:p>
          <a:p>
            <a:pPr marL="609600" indent="-609600" algn="l" defTabSz="873125">
              <a:buClr>
                <a:schemeClr val="tx1"/>
              </a:buClr>
            </a:pPr>
            <a:r>
              <a:rPr lang="en-US" altLang="zh-CN" sz="2800" dirty="0">
                <a:solidFill>
                  <a:srgbClr val="3333FF"/>
                </a:solidFill>
                <a:latin typeface="Arial" panose="020B0604020202020204" pitchFamily="34" charset="0"/>
              </a:rPr>
              <a:t>3. </a:t>
            </a:r>
            <a:r>
              <a:rPr lang="zh-CN" altLang="en-US" sz="2800" dirty="0">
                <a:solidFill>
                  <a:srgbClr val="3333FF"/>
                </a:solidFill>
                <a:latin typeface="Arial" panose="020B0604020202020204" pitchFamily="34" charset="0"/>
              </a:rPr>
              <a:t>对换进行的时机：</a:t>
            </a:r>
            <a:endParaRPr lang="zh-CN" altLang="en-US" dirty="0">
              <a:solidFill>
                <a:schemeClr val="tx2"/>
              </a:solidFill>
              <a:latin typeface="Arial" panose="020B0604020202020204" pitchFamily="34" charset="0"/>
            </a:endParaRPr>
          </a:p>
          <a:p>
            <a:pPr marL="609600" indent="-609600" algn="just" defTabSz="873125"/>
            <a:endParaRPr lang="zh-CN" altLang="en-US" dirty="0">
              <a:solidFill>
                <a:schemeClr val="tx2"/>
              </a:solidFill>
              <a:latin typeface="Arial" panose="020B0604020202020204" pitchFamily="34" charset="0"/>
            </a:endParaRPr>
          </a:p>
        </p:txBody>
      </p:sp>
      <p:sp>
        <p:nvSpPr>
          <p:cNvPr id="225285" name="Rectangle 5"/>
          <p:cNvSpPr>
            <a:spLocks noChangeArrowheads="1"/>
          </p:cNvSpPr>
          <p:nvPr/>
        </p:nvSpPr>
        <p:spPr bwMode="auto">
          <a:xfrm>
            <a:off x="4211638" y="4149725"/>
            <a:ext cx="1584325" cy="2447925"/>
          </a:xfrm>
          <a:prstGeom prst="rect">
            <a:avLst/>
          </a:prstGeom>
          <a:solidFill>
            <a:schemeClr val="hlink"/>
          </a:solidFill>
          <a:ln w="28575" algn="ctr">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5286" name="Line 6"/>
          <p:cNvSpPr>
            <a:spLocks noChangeShapeType="1"/>
          </p:cNvSpPr>
          <p:nvPr/>
        </p:nvSpPr>
        <p:spPr bwMode="auto">
          <a:xfrm>
            <a:off x="4211638" y="5807075"/>
            <a:ext cx="1584325" cy="0"/>
          </a:xfrm>
          <a:prstGeom prst="line">
            <a:avLst/>
          </a:prstGeom>
          <a:noFill/>
          <a:ln w="28575">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5287" name="Text Box 7"/>
          <p:cNvSpPr txBox="1">
            <a:spLocks noChangeArrowheads="1"/>
          </p:cNvSpPr>
          <p:nvPr/>
        </p:nvSpPr>
        <p:spPr bwMode="auto">
          <a:xfrm>
            <a:off x="4356100" y="4438650"/>
            <a:ext cx="1296988" cy="457200"/>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1" lang="zh-CN" altLang="en-US" kern="1200" cap="none" spc="0" normalizeH="0" baseline="0" noProof="0" smtClean="0">
                <a:latin typeface="Arial" panose="020B0604020202020204" pitchFamily="34" charset="0"/>
                <a:ea typeface="宋体" panose="02010600030101010101" pitchFamily="2" charset="-122"/>
                <a:cs typeface="+mn-cs"/>
              </a:rPr>
              <a:t>文件区</a:t>
            </a:r>
            <a:endParaRPr kumimoji="1" lang="zh-CN" altLang="en-US" kern="1200" cap="none" spc="0" normalizeH="0" baseline="0" noProof="0" smtClean="0">
              <a:latin typeface="Arial" panose="020B0604020202020204" pitchFamily="34" charset="0"/>
              <a:ea typeface="宋体" panose="02010600030101010101" pitchFamily="2" charset="-122"/>
              <a:cs typeface="+mn-cs"/>
            </a:endParaRPr>
          </a:p>
        </p:txBody>
      </p:sp>
      <p:sp>
        <p:nvSpPr>
          <p:cNvPr id="225288" name="Text Box 8"/>
          <p:cNvSpPr txBox="1">
            <a:spLocks noChangeArrowheads="1"/>
          </p:cNvSpPr>
          <p:nvPr/>
        </p:nvSpPr>
        <p:spPr bwMode="auto">
          <a:xfrm>
            <a:off x="5724525" y="4438650"/>
            <a:ext cx="1620838" cy="457200"/>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1" lang="zh-CN" altLang="en-US" kern="1200" cap="none" spc="0" normalizeH="0" baseline="0" noProof="0" smtClean="0">
                <a:latin typeface="Arial" panose="020B0604020202020204" pitchFamily="34" charset="0"/>
                <a:ea typeface="宋体" panose="02010600030101010101" pitchFamily="2" charset="-122"/>
                <a:cs typeface="+mn-cs"/>
              </a:rPr>
              <a:t>离散分配</a:t>
            </a:r>
            <a:endParaRPr kumimoji="1" lang="zh-CN" altLang="en-US" kern="1200" cap="none" spc="0" normalizeH="0" baseline="0" noProof="0" smtClean="0">
              <a:latin typeface="Arial" panose="020B0604020202020204" pitchFamily="34" charset="0"/>
              <a:ea typeface="宋体" panose="02010600030101010101" pitchFamily="2" charset="-122"/>
              <a:cs typeface="+mn-cs"/>
            </a:endParaRPr>
          </a:p>
        </p:txBody>
      </p:sp>
      <p:sp>
        <p:nvSpPr>
          <p:cNvPr id="225289" name="Text Box 9"/>
          <p:cNvSpPr txBox="1">
            <a:spLocks noChangeArrowheads="1"/>
          </p:cNvSpPr>
          <p:nvPr/>
        </p:nvSpPr>
        <p:spPr bwMode="auto">
          <a:xfrm>
            <a:off x="4356100" y="5949950"/>
            <a:ext cx="1296988" cy="457200"/>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1" lang="zh-CN" altLang="en-US" kern="1200" cap="none" spc="0" normalizeH="0" baseline="0" noProof="0" smtClean="0">
                <a:latin typeface="Arial" panose="020B0604020202020204" pitchFamily="34" charset="0"/>
                <a:ea typeface="宋体" panose="02010600030101010101" pitchFamily="2" charset="-122"/>
                <a:cs typeface="+mn-cs"/>
              </a:rPr>
              <a:t>对换区</a:t>
            </a:r>
            <a:endParaRPr kumimoji="1" lang="zh-CN" altLang="en-US" kern="1200" cap="none" spc="0" normalizeH="0" baseline="0" noProof="0" smtClean="0">
              <a:latin typeface="Arial" panose="020B0604020202020204" pitchFamily="34" charset="0"/>
              <a:ea typeface="宋体" panose="02010600030101010101" pitchFamily="2" charset="-122"/>
              <a:cs typeface="+mn-cs"/>
            </a:endParaRPr>
          </a:p>
        </p:txBody>
      </p:sp>
      <p:sp>
        <p:nvSpPr>
          <p:cNvPr id="225290" name="Text Box 10"/>
          <p:cNvSpPr txBox="1">
            <a:spLocks noChangeArrowheads="1"/>
          </p:cNvSpPr>
          <p:nvPr/>
        </p:nvSpPr>
        <p:spPr bwMode="auto">
          <a:xfrm>
            <a:off x="5724525" y="5924550"/>
            <a:ext cx="1620838" cy="457200"/>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1" lang="zh-CN" altLang="en-US" kern="1200" cap="none" spc="0" normalizeH="0" baseline="0" noProof="0" smtClean="0">
                <a:latin typeface="Arial" panose="020B0604020202020204" pitchFamily="34" charset="0"/>
                <a:ea typeface="宋体" panose="02010600030101010101" pitchFamily="2" charset="-122"/>
                <a:cs typeface="+mn-cs"/>
              </a:rPr>
              <a:t>连续分配</a:t>
            </a:r>
            <a:endParaRPr kumimoji="1" lang="zh-CN" altLang="en-US" kern="1200" cap="none" spc="0" normalizeH="0" baseline="0" noProof="0" smtClean="0">
              <a:latin typeface="Arial" panose="020B0604020202020204" pitchFamily="34" charset="0"/>
              <a:ea typeface="宋体" panose="02010600030101010101" pitchFamily="2" charset="-122"/>
              <a:cs typeface="+mn-cs"/>
            </a:endParaRPr>
          </a:p>
        </p:txBody>
      </p:sp>
      <p:sp>
        <p:nvSpPr>
          <p:cNvPr id="225291" name="Text Box 11"/>
          <p:cNvSpPr txBox="1"/>
          <p:nvPr/>
        </p:nvSpPr>
        <p:spPr>
          <a:xfrm>
            <a:off x="4067175" y="3789363"/>
            <a:ext cx="4895850" cy="2647950"/>
          </a:xfrm>
          <a:prstGeom prst="rect">
            <a:avLst/>
          </a:prstGeom>
          <a:solidFill>
            <a:srgbClr val="CCFFFF"/>
          </a:solidFill>
          <a:ln w="9525">
            <a:noFill/>
          </a:ln>
        </p:spPr>
        <p:txBody>
          <a:bodyPr>
            <a:spAutoFit/>
          </a:bodyPr>
          <a:p>
            <a:pPr algn="l"/>
            <a:r>
              <a:rPr lang="en-US" altLang="zh-CN" dirty="0">
                <a:solidFill>
                  <a:schemeClr val="tx2"/>
                </a:solidFill>
                <a:latin typeface="Times New Roman" panose="02020603050405020304" pitchFamily="18" charset="0"/>
              </a:rPr>
              <a:t>unix</a:t>
            </a:r>
            <a:r>
              <a:rPr lang="zh-CN" altLang="en-US" dirty="0">
                <a:solidFill>
                  <a:schemeClr val="tx2"/>
                </a:solidFill>
                <a:latin typeface="Times New Roman" panose="02020603050405020304" pitchFamily="18" charset="0"/>
              </a:rPr>
              <a:t>由交换器进程完成：</a:t>
            </a:r>
            <a:endParaRPr lang="zh-CN" altLang="en-US" dirty="0">
              <a:solidFill>
                <a:schemeClr val="tx2"/>
              </a:solidFill>
              <a:latin typeface="Times New Roman" panose="02020603050405020304" pitchFamily="18" charset="0"/>
            </a:endParaRPr>
          </a:p>
          <a:p>
            <a:pPr algn="l">
              <a:buChar char="•"/>
            </a:pPr>
            <a:r>
              <a:rPr lang="zh-CN" altLang="en-US" dirty="0">
                <a:latin typeface="Times New Roman" panose="02020603050405020304" pitchFamily="18" charset="0"/>
              </a:rPr>
              <a:t>创建新进程时；</a:t>
            </a:r>
            <a:endParaRPr lang="zh-CN" altLang="en-US" dirty="0">
              <a:latin typeface="Times New Roman" panose="02020603050405020304" pitchFamily="18" charset="0"/>
            </a:endParaRPr>
          </a:p>
          <a:p>
            <a:pPr algn="l">
              <a:buChar char="•"/>
            </a:pPr>
            <a:r>
              <a:rPr lang="zh-CN" altLang="en-US" dirty="0">
                <a:latin typeface="Times New Roman" panose="02020603050405020304" pitchFamily="18" charset="0"/>
              </a:rPr>
              <a:t> 当现有进程要求增加新内存时；</a:t>
            </a:r>
            <a:endParaRPr lang="zh-CN" altLang="en-US" dirty="0">
              <a:latin typeface="Times New Roman" panose="02020603050405020304" pitchFamily="18" charset="0"/>
            </a:endParaRPr>
          </a:p>
          <a:p>
            <a:pPr algn="l">
              <a:buChar char="•"/>
            </a:pPr>
            <a:r>
              <a:rPr lang="zh-CN" altLang="en-US" dirty="0">
                <a:latin typeface="Times New Roman" panose="02020603050405020304" pitchFamily="18" charset="0"/>
              </a:rPr>
              <a:t> 每隔</a:t>
            </a:r>
            <a:r>
              <a:rPr lang="en-US" altLang="zh-CN" dirty="0">
                <a:latin typeface="Times New Roman" panose="02020603050405020304" pitchFamily="18" charset="0"/>
              </a:rPr>
              <a:t>4</a:t>
            </a:r>
            <a:r>
              <a:rPr lang="zh-CN" altLang="en-US" dirty="0">
                <a:latin typeface="Times New Roman" panose="02020603050405020304" pitchFamily="18" charset="0"/>
              </a:rPr>
              <a:t>秒进行周期性的调用</a:t>
            </a:r>
            <a:endParaRPr lang="zh-CN" altLang="en-US" dirty="0">
              <a:latin typeface="Times New Roman" panose="02020603050405020304" pitchFamily="18" charset="0"/>
            </a:endParaRPr>
          </a:p>
          <a:p>
            <a:pPr>
              <a:buChar char="•"/>
            </a:pPr>
            <a:endParaRPr lang="zh-CN" altLang="en-US" dirty="0">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5283">
                                            <p:txEl>
                                              <p:charRg st="35" end="60"/>
                                            </p:txEl>
                                          </p:spTgt>
                                        </p:tgtEl>
                                        <p:attrNameLst>
                                          <p:attrName>style.visibility</p:attrName>
                                        </p:attrNameLst>
                                      </p:cBhvr>
                                      <p:to>
                                        <p:strVal val="visible"/>
                                      </p:to>
                                    </p:set>
                                    <p:animEffect transition="in" filter="box(in)">
                                      <p:cBhvr>
                                        <p:cTn id="7" dur="500"/>
                                        <p:tgtEl>
                                          <p:spTgt spid="225283">
                                            <p:txEl>
                                              <p:charRg st="35" end="6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25283">
                                            <p:txEl>
                                              <p:charRg st="60" end="90"/>
                                            </p:txEl>
                                          </p:spTgt>
                                        </p:tgtEl>
                                        <p:attrNameLst>
                                          <p:attrName>style.visibility</p:attrName>
                                        </p:attrNameLst>
                                      </p:cBhvr>
                                      <p:to>
                                        <p:strVal val="visible"/>
                                      </p:to>
                                    </p:set>
                                    <p:animEffect transition="in" filter="box(in)">
                                      <p:cBhvr>
                                        <p:cTn id="10" dur="500"/>
                                        <p:tgtEl>
                                          <p:spTgt spid="225283">
                                            <p:txEl>
                                              <p:charRg st="60" end="9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225283">
                                            <p:txEl>
                                              <p:charRg st="90" end="102"/>
                                            </p:txEl>
                                          </p:spTgt>
                                        </p:tgtEl>
                                        <p:attrNameLst>
                                          <p:attrName>style.visibility</p:attrName>
                                        </p:attrNameLst>
                                      </p:cBhvr>
                                      <p:to>
                                        <p:strVal val="visible"/>
                                      </p:to>
                                    </p:set>
                                    <p:animEffect transition="in" filter="box(in)">
                                      <p:cBhvr>
                                        <p:cTn id="15" dur="500"/>
                                        <p:tgtEl>
                                          <p:spTgt spid="225283">
                                            <p:txEl>
                                              <p:charRg st="90" end="10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225283">
                                            <p:txEl>
                                              <p:charRg st="102" end="125"/>
                                            </p:txEl>
                                          </p:spTgt>
                                        </p:tgtEl>
                                        <p:attrNameLst>
                                          <p:attrName>style.visibility</p:attrName>
                                        </p:attrNameLst>
                                      </p:cBhvr>
                                      <p:to>
                                        <p:strVal val="visible"/>
                                      </p:to>
                                    </p:set>
                                    <p:animEffect transition="in" filter="box(in)">
                                      <p:cBhvr>
                                        <p:cTn id="20" dur="500"/>
                                        <p:tgtEl>
                                          <p:spTgt spid="225283">
                                            <p:txEl>
                                              <p:charRg st="102" end="12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225285"/>
                                        </p:tgtEl>
                                        <p:attrNameLst>
                                          <p:attrName>style.visibility</p:attrName>
                                        </p:attrNameLst>
                                      </p:cBhvr>
                                      <p:to>
                                        <p:strVal val="visible"/>
                                      </p:to>
                                    </p:set>
                                    <p:animEffect transition="in" filter="box(in)">
                                      <p:cBhvr>
                                        <p:cTn id="25" dur="500"/>
                                        <p:tgtEl>
                                          <p:spTgt spid="225285"/>
                                        </p:tgtEl>
                                      </p:cBhvr>
                                    </p:animEffect>
                                  </p:childTnLst>
                                </p:cTn>
                              </p:par>
                              <p:par>
                                <p:cTn id="26" presetID="4" presetClass="entr" presetSubtype="16" fill="hold" nodeType="withEffect">
                                  <p:stCondLst>
                                    <p:cond delay="0"/>
                                  </p:stCondLst>
                                  <p:childTnLst>
                                    <p:set>
                                      <p:cBhvr>
                                        <p:cTn id="27" dur="1" fill="hold">
                                          <p:stCondLst>
                                            <p:cond delay="0"/>
                                          </p:stCondLst>
                                        </p:cTn>
                                        <p:tgtEl>
                                          <p:spTgt spid="225286"/>
                                        </p:tgtEl>
                                        <p:attrNameLst>
                                          <p:attrName>style.visibility</p:attrName>
                                        </p:attrNameLst>
                                      </p:cBhvr>
                                      <p:to>
                                        <p:strVal val="visible"/>
                                      </p:to>
                                    </p:set>
                                    <p:animEffect transition="in" filter="box(in)">
                                      <p:cBhvr>
                                        <p:cTn id="28" dur="500"/>
                                        <p:tgtEl>
                                          <p:spTgt spid="225286"/>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225287"/>
                                        </p:tgtEl>
                                        <p:attrNameLst>
                                          <p:attrName>style.visibility</p:attrName>
                                        </p:attrNameLst>
                                      </p:cBhvr>
                                      <p:to>
                                        <p:strVal val="visible"/>
                                      </p:to>
                                    </p:set>
                                    <p:animEffect transition="in" filter="box(in)">
                                      <p:cBhvr>
                                        <p:cTn id="31" dur="500"/>
                                        <p:tgtEl>
                                          <p:spTgt spid="225287"/>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225289"/>
                                        </p:tgtEl>
                                        <p:attrNameLst>
                                          <p:attrName>style.visibility</p:attrName>
                                        </p:attrNameLst>
                                      </p:cBhvr>
                                      <p:to>
                                        <p:strVal val="visible"/>
                                      </p:to>
                                    </p:set>
                                    <p:animEffect transition="in" filter="box(in)">
                                      <p:cBhvr>
                                        <p:cTn id="34" dur="500"/>
                                        <p:tgtEl>
                                          <p:spTgt spid="225289"/>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225288"/>
                                        </p:tgtEl>
                                        <p:attrNameLst>
                                          <p:attrName>style.visibility</p:attrName>
                                        </p:attrNameLst>
                                      </p:cBhvr>
                                      <p:to>
                                        <p:strVal val="visible"/>
                                      </p:to>
                                    </p:set>
                                    <p:animEffect transition="in" filter="box(in)">
                                      <p:cBhvr>
                                        <p:cTn id="39" dur="500"/>
                                        <p:tgtEl>
                                          <p:spTgt spid="225288"/>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225290">
                                            <p:txEl>
                                              <p:charRg st="0" end="5"/>
                                            </p:txEl>
                                          </p:spTgt>
                                        </p:tgtEl>
                                        <p:attrNameLst>
                                          <p:attrName>style.visibility</p:attrName>
                                        </p:attrNameLst>
                                      </p:cBhvr>
                                      <p:to>
                                        <p:strVal val="visible"/>
                                      </p:to>
                                    </p:set>
                                    <p:animEffect transition="in" filter="box(in)">
                                      <p:cBhvr>
                                        <p:cTn id="44" dur="500"/>
                                        <p:tgtEl>
                                          <p:spTgt spid="225290">
                                            <p:txEl>
                                              <p:charRg st="0"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nodeType="clickEffect">
                                  <p:stCondLst>
                                    <p:cond delay="0"/>
                                  </p:stCondLst>
                                  <p:childTnLst>
                                    <p:set>
                                      <p:cBhvr>
                                        <p:cTn id="48" dur="1" fill="hold">
                                          <p:stCondLst>
                                            <p:cond delay="0"/>
                                          </p:stCondLst>
                                        </p:cTn>
                                        <p:tgtEl>
                                          <p:spTgt spid="225283">
                                            <p:txEl>
                                              <p:charRg st="125" end="137"/>
                                            </p:txEl>
                                          </p:spTgt>
                                        </p:tgtEl>
                                        <p:attrNameLst>
                                          <p:attrName>style.visibility</p:attrName>
                                        </p:attrNameLst>
                                      </p:cBhvr>
                                      <p:to>
                                        <p:strVal val="visible"/>
                                      </p:to>
                                    </p:set>
                                    <p:animEffect transition="in" filter="box(in)">
                                      <p:cBhvr>
                                        <p:cTn id="49" dur="500"/>
                                        <p:tgtEl>
                                          <p:spTgt spid="225283">
                                            <p:txEl>
                                              <p:charRg st="125" end="137"/>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grpId="0" nodeType="clickEffect">
                                  <p:stCondLst>
                                    <p:cond delay="0"/>
                                  </p:stCondLst>
                                  <p:childTnLst>
                                    <p:set>
                                      <p:cBhvr>
                                        <p:cTn id="53" dur="1" fill="hold">
                                          <p:stCondLst>
                                            <p:cond delay="0"/>
                                          </p:stCondLst>
                                        </p:cTn>
                                        <p:tgtEl>
                                          <p:spTgt spid="225291"/>
                                        </p:tgtEl>
                                        <p:attrNameLst>
                                          <p:attrName>style.visibility</p:attrName>
                                        </p:attrNameLst>
                                      </p:cBhvr>
                                      <p:to>
                                        <p:strVal val="visible"/>
                                      </p:to>
                                    </p:set>
                                    <p:animEffect transition="in" filter="box(in)">
                                      <p:cBhvr>
                                        <p:cTn id="54" dur="500"/>
                                        <p:tgtEl>
                                          <p:spTgt spid="225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5" grpId="0" animBg="1"/>
      <p:bldP spid="225287" grpId="0"/>
      <p:bldP spid="225288" grpId="0"/>
      <p:bldP spid="225289" grpId="0"/>
      <p:bldP spid="225291"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Text Box 2"/>
          <p:cNvSpPr txBox="1"/>
          <p:nvPr/>
        </p:nvSpPr>
        <p:spPr>
          <a:xfrm>
            <a:off x="611188" y="188913"/>
            <a:ext cx="7848600" cy="641350"/>
          </a:xfrm>
          <a:prstGeom prst="rect">
            <a:avLst/>
          </a:prstGeom>
          <a:noFill/>
          <a:ln w="9525">
            <a:noFill/>
          </a:ln>
        </p:spPr>
        <p:txBody>
          <a:bodyPr>
            <a:spAutoFit/>
          </a:bodyPr>
          <a:p>
            <a:pPr algn="l">
              <a:spcBef>
                <a:spcPct val="0"/>
              </a:spcBef>
            </a:pPr>
            <a:r>
              <a:rPr lang="zh-CN" altLang="en-US" sz="3600" dirty="0">
                <a:solidFill>
                  <a:schemeClr val="tx2"/>
                </a:solidFill>
                <a:latin typeface="Arial" panose="020B0604020202020204" pitchFamily="34" charset="0"/>
              </a:rPr>
              <a:t>五</a:t>
            </a:r>
            <a:r>
              <a:rPr lang="en-US" altLang="zh-CN" sz="3600" dirty="0">
                <a:solidFill>
                  <a:schemeClr val="tx2"/>
                </a:solidFill>
                <a:latin typeface="Arial" panose="020B0604020202020204" pitchFamily="34" charset="0"/>
              </a:rPr>
              <a:t>. </a:t>
            </a:r>
            <a:r>
              <a:rPr lang="zh-CN" altLang="en-US" sz="3600" dirty="0">
                <a:solidFill>
                  <a:schemeClr val="tx2"/>
                </a:solidFill>
                <a:latin typeface="Arial" panose="020B0604020202020204" pitchFamily="34" charset="0"/>
              </a:rPr>
              <a:t>对换</a:t>
            </a:r>
            <a:endParaRPr lang="zh-CN" altLang="en-US" sz="3600" dirty="0">
              <a:solidFill>
                <a:schemeClr val="tx2"/>
              </a:solidFill>
              <a:latin typeface="Arial" panose="020B0604020202020204" pitchFamily="34" charset="0"/>
            </a:endParaRPr>
          </a:p>
        </p:txBody>
      </p:sp>
      <p:sp>
        <p:nvSpPr>
          <p:cNvPr id="226307" name="Text Box 3"/>
          <p:cNvSpPr txBox="1"/>
          <p:nvPr/>
        </p:nvSpPr>
        <p:spPr>
          <a:xfrm>
            <a:off x="611188" y="836613"/>
            <a:ext cx="7931150" cy="5535612"/>
          </a:xfrm>
          <a:prstGeom prst="rect">
            <a:avLst/>
          </a:prstGeom>
          <a:noFill/>
          <a:ln w="9525">
            <a:noFill/>
          </a:ln>
        </p:spPr>
        <p:txBody>
          <a:bodyPr lIns="87273" tIns="43636" rIns="87273" bIns="43636">
            <a:spAutoFit/>
          </a:bodyPr>
          <a:p>
            <a:pPr marL="609600" indent="-609600" algn="l" defTabSz="873125">
              <a:buClr>
                <a:schemeClr val="tx1"/>
              </a:buClr>
            </a:pPr>
            <a:r>
              <a:rPr lang="en-US" altLang="zh-CN" sz="2800" dirty="0">
                <a:solidFill>
                  <a:srgbClr val="3333FF"/>
                </a:solidFill>
                <a:latin typeface="Arial" panose="020B0604020202020204" pitchFamily="34" charset="0"/>
              </a:rPr>
              <a:t>4. </a:t>
            </a:r>
            <a:r>
              <a:rPr lang="zh-CN" altLang="en-US" sz="2800" dirty="0">
                <a:solidFill>
                  <a:srgbClr val="3333FF"/>
                </a:solidFill>
                <a:latin typeface="Arial" panose="020B0604020202020204" pitchFamily="34" charset="0"/>
              </a:rPr>
              <a:t>进程的换出：</a:t>
            </a:r>
            <a:endParaRPr lang="zh-CN" altLang="en-US" sz="2800" dirty="0">
              <a:solidFill>
                <a:srgbClr val="3333FF"/>
              </a:solidFill>
              <a:latin typeface="Arial" panose="020B0604020202020204" pitchFamily="34" charset="0"/>
            </a:endParaRPr>
          </a:p>
          <a:p>
            <a:pPr marL="609600" indent="-609600" algn="l" defTabSz="873125">
              <a:buClr>
                <a:schemeClr val="tx1"/>
              </a:buClr>
            </a:pPr>
            <a:r>
              <a:rPr lang="zh-CN" altLang="en-US" sz="2800" dirty="0">
                <a:solidFill>
                  <a:srgbClr val="3333FF"/>
                </a:solidFill>
                <a:latin typeface="Arial" panose="020B0604020202020204" pitchFamily="34" charset="0"/>
              </a:rPr>
              <a:t> </a:t>
            </a:r>
            <a:r>
              <a:rPr lang="zh-CN" altLang="en-US" dirty="0">
                <a:solidFill>
                  <a:schemeClr val="accent1"/>
                </a:solidFill>
                <a:latin typeface="Arial" panose="020B0604020202020204" pitchFamily="34" charset="0"/>
              </a:rPr>
              <a:t>（</a:t>
            </a:r>
            <a:r>
              <a:rPr lang="en-US" altLang="zh-CN" dirty="0">
                <a:solidFill>
                  <a:schemeClr val="accent1"/>
                </a:solidFill>
                <a:latin typeface="Arial" panose="020B0604020202020204" pitchFamily="34" charset="0"/>
              </a:rPr>
              <a:t>1</a:t>
            </a:r>
            <a:r>
              <a:rPr lang="zh-CN" altLang="en-US" dirty="0">
                <a:solidFill>
                  <a:schemeClr val="accent1"/>
                </a:solidFill>
                <a:latin typeface="Arial" panose="020B0604020202020204" pitchFamily="34" charset="0"/>
              </a:rPr>
              <a:t>）选择换出进程：</a:t>
            </a:r>
            <a:endParaRPr lang="zh-CN" altLang="en-US" dirty="0">
              <a:solidFill>
                <a:schemeClr val="accent1"/>
              </a:solidFill>
              <a:latin typeface="Arial" panose="020B0604020202020204" pitchFamily="34" charset="0"/>
            </a:endParaRPr>
          </a:p>
          <a:p>
            <a:pPr marL="609600" indent="-609600" algn="l" defTabSz="873125">
              <a:buClr>
                <a:schemeClr val="tx1"/>
              </a:buClr>
            </a:pPr>
            <a:r>
              <a:rPr lang="zh-CN" altLang="en-US" dirty="0">
                <a:latin typeface="Arial" panose="020B0604020202020204" pitchFamily="34" charset="0"/>
              </a:rPr>
              <a:t>             处于阻塞状态的进程；</a:t>
            </a:r>
            <a:endParaRPr lang="zh-CN" altLang="en-US" dirty="0">
              <a:latin typeface="Arial" panose="020B0604020202020204" pitchFamily="34" charset="0"/>
            </a:endParaRPr>
          </a:p>
          <a:p>
            <a:pPr marL="609600" indent="-609600" algn="l" defTabSz="873125">
              <a:buClr>
                <a:schemeClr val="tx1"/>
              </a:buClr>
            </a:pPr>
            <a:r>
              <a:rPr lang="zh-CN" altLang="en-US" dirty="0">
                <a:latin typeface="Arial" panose="020B0604020202020204" pitchFamily="34" charset="0"/>
              </a:rPr>
              <a:t>             低优先级就绪进程；</a:t>
            </a:r>
            <a:endParaRPr lang="zh-CN" altLang="en-US" dirty="0">
              <a:latin typeface="Arial" panose="020B0604020202020204" pitchFamily="34" charset="0"/>
            </a:endParaRPr>
          </a:p>
          <a:p>
            <a:pPr marL="609600" indent="-609600" algn="l" defTabSz="873125">
              <a:buClr>
                <a:schemeClr val="tx1"/>
              </a:buClr>
            </a:pPr>
            <a:r>
              <a:rPr lang="zh-CN" altLang="en-US" dirty="0">
                <a:latin typeface="Arial" panose="020B0604020202020204" pitchFamily="34" charset="0"/>
              </a:rPr>
              <a:t>          考虑进程在内存的驻留时间</a:t>
            </a:r>
            <a:endParaRPr lang="zh-CN" altLang="en-US" dirty="0">
              <a:latin typeface="Arial" panose="020B0604020202020204" pitchFamily="34" charset="0"/>
            </a:endParaRPr>
          </a:p>
          <a:p>
            <a:pPr marL="609600" indent="-609600" algn="l" defTabSz="873125">
              <a:buClr>
                <a:schemeClr val="tx1"/>
              </a:buClr>
            </a:pPr>
            <a:r>
              <a:rPr lang="zh-CN" altLang="en-US" dirty="0">
                <a:solidFill>
                  <a:schemeClr val="accent1"/>
                </a:solidFill>
                <a:latin typeface="Arial" panose="020B0604020202020204" pitchFamily="34" charset="0"/>
              </a:rPr>
              <a:t> （</a:t>
            </a:r>
            <a:r>
              <a:rPr lang="en-US" altLang="zh-CN" dirty="0">
                <a:solidFill>
                  <a:schemeClr val="accent1"/>
                </a:solidFill>
                <a:latin typeface="Arial" panose="020B0604020202020204" pitchFamily="34" charset="0"/>
              </a:rPr>
              <a:t>2</a:t>
            </a:r>
            <a:r>
              <a:rPr lang="zh-CN" altLang="en-US" dirty="0">
                <a:solidFill>
                  <a:schemeClr val="accent1"/>
                </a:solidFill>
                <a:latin typeface="Arial" panose="020B0604020202020204" pitchFamily="34" charset="0"/>
              </a:rPr>
              <a:t>）确定换出内容：</a:t>
            </a:r>
            <a:r>
              <a:rPr lang="zh-CN" altLang="en-US" dirty="0">
                <a:latin typeface="Arial" panose="020B0604020202020204" pitchFamily="34" charset="0"/>
              </a:rPr>
              <a:t>      非共享的程序和数据</a:t>
            </a:r>
            <a:endParaRPr lang="zh-CN" altLang="en-US" dirty="0">
              <a:latin typeface="Arial" panose="020B0604020202020204" pitchFamily="34" charset="0"/>
            </a:endParaRPr>
          </a:p>
          <a:p>
            <a:pPr marL="609600" indent="-609600" algn="l" defTabSz="873125">
              <a:buClr>
                <a:schemeClr val="tx1"/>
              </a:buClr>
            </a:pPr>
            <a:r>
              <a:rPr lang="zh-CN" altLang="en-US" dirty="0">
                <a:solidFill>
                  <a:schemeClr val="accent1"/>
                </a:solidFill>
                <a:latin typeface="Arial" panose="020B0604020202020204" pitchFamily="34" charset="0"/>
              </a:rPr>
              <a:t>（</a:t>
            </a:r>
            <a:r>
              <a:rPr lang="en-US" altLang="zh-CN" dirty="0">
                <a:solidFill>
                  <a:schemeClr val="accent1"/>
                </a:solidFill>
                <a:latin typeface="Arial" panose="020B0604020202020204" pitchFamily="34" charset="0"/>
              </a:rPr>
              <a:t>3</a:t>
            </a:r>
            <a:r>
              <a:rPr lang="zh-CN" altLang="en-US" dirty="0">
                <a:solidFill>
                  <a:schemeClr val="accent1"/>
                </a:solidFill>
                <a:latin typeface="Arial" panose="020B0604020202020204" pitchFamily="34" charset="0"/>
              </a:rPr>
              <a:t>）申请对换空间</a:t>
            </a:r>
            <a:endParaRPr lang="zh-CN" altLang="en-US" dirty="0">
              <a:solidFill>
                <a:schemeClr val="accent1"/>
              </a:solidFill>
              <a:latin typeface="Arial" panose="020B0604020202020204" pitchFamily="34" charset="0"/>
            </a:endParaRPr>
          </a:p>
          <a:p>
            <a:pPr marL="609600" indent="-609600" algn="l" defTabSz="873125">
              <a:buClr>
                <a:schemeClr val="tx1"/>
              </a:buClr>
            </a:pPr>
            <a:r>
              <a:rPr lang="zh-CN" altLang="en-US" dirty="0">
                <a:solidFill>
                  <a:schemeClr val="accent1"/>
                </a:solidFill>
                <a:latin typeface="Arial" panose="020B0604020202020204" pitchFamily="34" charset="0"/>
              </a:rPr>
              <a:t>（</a:t>
            </a:r>
            <a:r>
              <a:rPr lang="en-US" altLang="zh-CN" dirty="0">
                <a:solidFill>
                  <a:schemeClr val="accent1"/>
                </a:solidFill>
                <a:latin typeface="Arial" panose="020B0604020202020204" pitchFamily="34" charset="0"/>
              </a:rPr>
              <a:t>4</a:t>
            </a:r>
            <a:r>
              <a:rPr lang="zh-CN" altLang="en-US" dirty="0">
                <a:solidFill>
                  <a:schemeClr val="accent1"/>
                </a:solidFill>
                <a:latin typeface="Arial" panose="020B0604020202020204" pitchFamily="34" charset="0"/>
              </a:rPr>
              <a:t>）回收进程内存</a:t>
            </a:r>
            <a:endParaRPr lang="zh-CN" altLang="en-US" dirty="0">
              <a:solidFill>
                <a:schemeClr val="accent1"/>
              </a:solidFill>
              <a:latin typeface="Arial" panose="020B0604020202020204" pitchFamily="34" charset="0"/>
            </a:endParaRPr>
          </a:p>
          <a:p>
            <a:pPr marL="609600" indent="-609600" algn="l" defTabSz="873125">
              <a:buClr>
                <a:schemeClr val="tx1"/>
              </a:buClr>
            </a:pPr>
            <a:r>
              <a:rPr lang="zh-CN" altLang="en-US" dirty="0">
                <a:solidFill>
                  <a:schemeClr val="accent1"/>
                </a:solidFill>
                <a:latin typeface="Arial" panose="020B0604020202020204" pitchFamily="34" charset="0"/>
              </a:rPr>
              <a:t>（</a:t>
            </a:r>
            <a:r>
              <a:rPr lang="en-US" altLang="zh-CN" dirty="0">
                <a:solidFill>
                  <a:schemeClr val="accent1"/>
                </a:solidFill>
                <a:latin typeface="Arial" panose="020B0604020202020204" pitchFamily="34" charset="0"/>
              </a:rPr>
              <a:t>5</a:t>
            </a:r>
            <a:r>
              <a:rPr lang="zh-CN" altLang="en-US" dirty="0">
                <a:solidFill>
                  <a:schemeClr val="accent1"/>
                </a:solidFill>
                <a:latin typeface="Arial" panose="020B0604020202020204" pitchFamily="34" charset="0"/>
              </a:rPr>
              <a:t>）修改进程的</a:t>
            </a:r>
            <a:r>
              <a:rPr lang="en-US" altLang="zh-CN" dirty="0">
                <a:solidFill>
                  <a:schemeClr val="accent1"/>
                </a:solidFill>
                <a:latin typeface="Arial" panose="020B0604020202020204" pitchFamily="34" charset="0"/>
              </a:rPr>
              <a:t>PCB</a:t>
            </a:r>
            <a:endParaRPr lang="en-US" altLang="zh-CN" dirty="0">
              <a:solidFill>
                <a:schemeClr val="accent1"/>
              </a:solidFill>
              <a:latin typeface="Arial" panose="020B0604020202020204" pitchFamily="34" charset="0"/>
            </a:endParaRPr>
          </a:p>
          <a:p>
            <a:pPr marL="609600" indent="-609600" algn="l" defTabSz="873125">
              <a:buClr>
                <a:schemeClr val="tx1"/>
              </a:buClr>
            </a:pPr>
            <a:r>
              <a:rPr lang="zh-CN" altLang="en-US" dirty="0">
                <a:latin typeface="Arial" panose="020B0604020202020204" pitchFamily="34" charset="0"/>
              </a:rPr>
              <a:t>          进程状态；进程外存地址</a:t>
            </a:r>
            <a:r>
              <a:rPr lang="en-US" altLang="zh-CN" sz="2000" dirty="0">
                <a:latin typeface="Arial" panose="020B0604020202020204" pitchFamily="34" charset="0"/>
              </a:rPr>
              <a:t>                 </a:t>
            </a:r>
            <a:endParaRPr lang="zh-CN" altLang="en-US" sz="2000" dirty="0">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6307">
                                            <p:txEl>
                                              <p:charRg st="0" end="10"/>
                                            </p:txEl>
                                          </p:spTgt>
                                        </p:tgtEl>
                                        <p:attrNameLst>
                                          <p:attrName>style.visibility</p:attrName>
                                        </p:attrNameLst>
                                      </p:cBhvr>
                                      <p:to>
                                        <p:strVal val="visible"/>
                                      </p:to>
                                    </p:set>
                                    <p:animEffect transition="in" filter="wipe(left)">
                                      <p:cBhvr>
                                        <p:cTn id="7" dur="500"/>
                                        <p:tgtEl>
                                          <p:spTgt spid="226307">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6307">
                                            <p:txEl>
                                              <p:charRg st="10" end="22"/>
                                            </p:txEl>
                                          </p:spTgt>
                                        </p:tgtEl>
                                        <p:attrNameLst>
                                          <p:attrName>style.visibility</p:attrName>
                                        </p:attrNameLst>
                                      </p:cBhvr>
                                      <p:to>
                                        <p:strVal val="visible"/>
                                      </p:to>
                                    </p:set>
                                    <p:animEffect transition="in" filter="wipe(left)">
                                      <p:cBhvr>
                                        <p:cTn id="12" dur="500"/>
                                        <p:tgtEl>
                                          <p:spTgt spid="226307">
                                            <p:txEl>
                                              <p:charRg st="10" end="2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6307">
                                            <p:txEl>
                                              <p:charRg st="22" end="46"/>
                                            </p:txEl>
                                          </p:spTgt>
                                        </p:tgtEl>
                                        <p:attrNameLst>
                                          <p:attrName>style.visibility</p:attrName>
                                        </p:attrNameLst>
                                      </p:cBhvr>
                                      <p:to>
                                        <p:strVal val="visible"/>
                                      </p:to>
                                    </p:set>
                                    <p:animEffect transition="in" filter="wipe(left)">
                                      <p:cBhvr>
                                        <p:cTn id="17" dur="500"/>
                                        <p:tgtEl>
                                          <p:spTgt spid="226307">
                                            <p:txEl>
                                              <p:charRg st="22" end="4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6307">
                                            <p:txEl>
                                              <p:charRg st="46" end="69"/>
                                            </p:txEl>
                                          </p:spTgt>
                                        </p:tgtEl>
                                        <p:attrNameLst>
                                          <p:attrName>style.visibility</p:attrName>
                                        </p:attrNameLst>
                                      </p:cBhvr>
                                      <p:to>
                                        <p:strVal val="visible"/>
                                      </p:to>
                                    </p:set>
                                    <p:animEffect transition="in" filter="wipe(left)">
                                      <p:cBhvr>
                                        <p:cTn id="22" dur="500"/>
                                        <p:tgtEl>
                                          <p:spTgt spid="226307">
                                            <p:txEl>
                                              <p:charRg st="46" end="6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6307">
                                            <p:txEl>
                                              <p:charRg st="69" end="92"/>
                                            </p:txEl>
                                          </p:spTgt>
                                        </p:tgtEl>
                                        <p:attrNameLst>
                                          <p:attrName>style.visibility</p:attrName>
                                        </p:attrNameLst>
                                      </p:cBhvr>
                                      <p:to>
                                        <p:strVal val="visible"/>
                                      </p:to>
                                    </p:set>
                                    <p:animEffect transition="in" filter="wipe(left)">
                                      <p:cBhvr>
                                        <p:cTn id="27" dur="500"/>
                                        <p:tgtEl>
                                          <p:spTgt spid="226307">
                                            <p:txEl>
                                              <p:charRg st="69" end="9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6307">
                                            <p:txEl>
                                              <p:charRg st="92" end="119"/>
                                            </p:txEl>
                                          </p:spTgt>
                                        </p:tgtEl>
                                        <p:attrNameLst>
                                          <p:attrName>style.visibility</p:attrName>
                                        </p:attrNameLst>
                                      </p:cBhvr>
                                      <p:to>
                                        <p:strVal val="visible"/>
                                      </p:to>
                                    </p:set>
                                    <p:animEffect transition="in" filter="wipe(left)">
                                      <p:cBhvr>
                                        <p:cTn id="32" dur="500"/>
                                        <p:tgtEl>
                                          <p:spTgt spid="226307">
                                            <p:txEl>
                                              <p:charRg st="92" end="11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6307">
                                            <p:txEl>
                                              <p:charRg st="119" end="129"/>
                                            </p:txEl>
                                          </p:spTgt>
                                        </p:tgtEl>
                                        <p:attrNameLst>
                                          <p:attrName>style.visibility</p:attrName>
                                        </p:attrNameLst>
                                      </p:cBhvr>
                                      <p:to>
                                        <p:strVal val="visible"/>
                                      </p:to>
                                    </p:set>
                                    <p:animEffect transition="in" filter="wipe(left)">
                                      <p:cBhvr>
                                        <p:cTn id="37" dur="500"/>
                                        <p:tgtEl>
                                          <p:spTgt spid="226307">
                                            <p:txEl>
                                              <p:charRg st="119" end="12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26307">
                                            <p:txEl>
                                              <p:charRg st="129" end="139"/>
                                            </p:txEl>
                                          </p:spTgt>
                                        </p:tgtEl>
                                        <p:attrNameLst>
                                          <p:attrName>style.visibility</p:attrName>
                                        </p:attrNameLst>
                                      </p:cBhvr>
                                      <p:to>
                                        <p:strVal val="visible"/>
                                      </p:to>
                                    </p:set>
                                    <p:animEffect transition="in" filter="wipe(left)">
                                      <p:cBhvr>
                                        <p:cTn id="42" dur="500"/>
                                        <p:tgtEl>
                                          <p:spTgt spid="226307">
                                            <p:txEl>
                                              <p:charRg st="129" end="13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6307">
                                            <p:txEl>
                                              <p:charRg st="139" end="151"/>
                                            </p:txEl>
                                          </p:spTgt>
                                        </p:tgtEl>
                                        <p:attrNameLst>
                                          <p:attrName>style.visibility</p:attrName>
                                        </p:attrNameLst>
                                      </p:cBhvr>
                                      <p:to>
                                        <p:strVal val="visible"/>
                                      </p:to>
                                    </p:set>
                                    <p:animEffect transition="in" filter="wipe(left)">
                                      <p:cBhvr>
                                        <p:cTn id="47" dur="500"/>
                                        <p:tgtEl>
                                          <p:spTgt spid="226307">
                                            <p:txEl>
                                              <p:charRg st="139" end="15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26307">
                                            <p:txEl>
                                              <p:charRg st="151" end="190"/>
                                            </p:txEl>
                                          </p:spTgt>
                                        </p:tgtEl>
                                        <p:attrNameLst>
                                          <p:attrName>style.visibility</p:attrName>
                                        </p:attrNameLst>
                                      </p:cBhvr>
                                      <p:to>
                                        <p:strVal val="visible"/>
                                      </p:to>
                                    </p:set>
                                    <p:animEffect transition="in" filter="wipe(left)">
                                      <p:cBhvr>
                                        <p:cTn id="52" dur="500"/>
                                        <p:tgtEl>
                                          <p:spTgt spid="226307">
                                            <p:txEl>
                                              <p:charRg st="151" end="1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Text Box 2"/>
          <p:cNvSpPr txBox="1"/>
          <p:nvPr/>
        </p:nvSpPr>
        <p:spPr>
          <a:xfrm>
            <a:off x="611188" y="188913"/>
            <a:ext cx="7848600" cy="641350"/>
          </a:xfrm>
          <a:prstGeom prst="rect">
            <a:avLst/>
          </a:prstGeom>
          <a:noFill/>
          <a:ln w="9525">
            <a:noFill/>
          </a:ln>
        </p:spPr>
        <p:txBody>
          <a:bodyPr>
            <a:spAutoFit/>
          </a:bodyPr>
          <a:p>
            <a:pPr algn="l">
              <a:spcBef>
                <a:spcPct val="0"/>
              </a:spcBef>
            </a:pPr>
            <a:r>
              <a:rPr lang="zh-CN" altLang="en-US" sz="3600" dirty="0">
                <a:solidFill>
                  <a:schemeClr val="tx2"/>
                </a:solidFill>
                <a:latin typeface="Arial" panose="020B0604020202020204" pitchFamily="34" charset="0"/>
              </a:rPr>
              <a:t>五</a:t>
            </a:r>
            <a:r>
              <a:rPr lang="en-US" altLang="zh-CN" sz="3600" dirty="0">
                <a:solidFill>
                  <a:schemeClr val="tx2"/>
                </a:solidFill>
                <a:latin typeface="Arial" panose="020B0604020202020204" pitchFamily="34" charset="0"/>
              </a:rPr>
              <a:t>. </a:t>
            </a:r>
            <a:r>
              <a:rPr lang="zh-CN" altLang="en-US" sz="3600" dirty="0">
                <a:solidFill>
                  <a:schemeClr val="tx2"/>
                </a:solidFill>
                <a:latin typeface="Arial" panose="020B0604020202020204" pitchFamily="34" charset="0"/>
              </a:rPr>
              <a:t>对换</a:t>
            </a:r>
            <a:endParaRPr lang="zh-CN" altLang="en-US" sz="3600" dirty="0">
              <a:solidFill>
                <a:schemeClr val="tx2"/>
              </a:solidFill>
              <a:latin typeface="Arial" panose="020B0604020202020204" pitchFamily="34" charset="0"/>
            </a:endParaRPr>
          </a:p>
        </p:txBody>
      </p:sp>
      <p:sp>
        <p:nvSpPr>
          <p:cNvPr id="227331" name="Text Box 3"/>
          <p:cNvSpPr txBox="1"/>
          <p:nvPr/>
        </p:nvSpPr>
        <p:spPr>
          <a:xfrm>
            <a:off x="611188" y="836613"/>
            <a:ext cx="7931150" cy="4803775"/>
          </a:xfrm>
          <a:prstGeom prst="rect">
            <a:avLst/>
          </a:prstGeom>
          <a:noFill/>
          <a:ln w="9525">
            <a:noFill/>
          </a:ln>
        </p:spPr>
        <p:txBody>
          <a:bodyPr lIns="87273" tIns="43636" rIns="87273" bIns="43636">
            <a:spAutoFit/>
          </a:bodyPr>
          <a:p>
            <a:pPr marL="609600" indent="-609600" algn="l" defTabSz="873125">
              <a:buClr>
                <a:schemeClr val="tx1"/>
              </a:buClr>
            </a:pPr>
            <a:r>
              <a:rPr lang="en-US" altLang="zh-CN" sz="2800" dirty="0">
                <a:solidFill>
                  <a:srgbClr val="3333FF"/>
                </a:solidFill>
                <a:latin typeface="Arial" panose="020B0604020202020204" pitchFamily="34" charset="0"/>
              </a:rPr>
              <a:t>5. </a:t>
            </a:r>
            <a:r>
              <a:rPr lang="zh-CN" altLang="en-US" sz="2800" dirty="0">
                <a:solidFill>
                  <a:srgbClr val="3333FF"/>
                </a:solidFill>
                <a:latin typeface="Arial" panose="020B0604020202020204" pitchFamily="34" charset="0"/>
              </a:rPr>
              <a:t>进程的换入：</a:t>
            </a:r>
            <a:endParaRPr lang="zh-CN" altLang="en-US" sz="2800" dirty="0">
              <a:solidFill>
                <a:srgbClr val="3333FF"/>
              </a:solidFill>
              <a:latin typeface="Arial" panose="020B0604020202020204" pitchFamily="34" charset="0"/>
            </a:endParaRPr>
          </a:p>
          <a:p>
            <a:pPr marL="609600" indent="-609600" algn="l" defTabSz="873125">
              <a:buClr>
                <a:schemeClr val="tx1"/>
              </a:buClr>
            </a:pPr>
            <a:r>
              <a:rPr lang="zh-CN" altLang="en-US" dirty="0">
                <a:solidFill>
                  <a:schemeClr val="accent1"/>
                </a:solidFill>
                <a:latin typeface="Arial" panose="020B0604020202020204" pitchFamily="34" charset="0"/>
              </a:rPr>
              <a:t>  （</a:t>
            </a:r>
            <a:r>
              <a:rPr lang="en-US" altLang="zh-CN" dirty="0">
                <a:solidFill>
                  <a:schemeClr val="accent1"/>
                </a:solidFill>
                <a:latin typeface="Arial" panose="020B0604020202020204" pitchFamily="34" charset="0"/>
              </a:rPr>
              <a:t>1</a:t>
            </a:r>
            <a:r>
              <a:rPr lang="zh-CN" altLang="en-US" dirty="0">
                <a:solidFill>
                  <a:schemeClr val="accent1"/>
                </a:solidFill>
                <a:latin typeface="Arial" panose="020B0604020202020204" pitchFamily="34" charset="0"/>
              </a:rPr>
              <a:t>）选择换入进程</a:t>
            </a:r>
            <a:endParaRPr lang="zh-CN" altLang="en-US" dirty="0">
              <a:solidFill>
                <a:schemeClr val="accent1"/>
              </a:solidFill>
              <a:latin typeface="Arial" panose="020B0604020202020204" pitchFamily="34" charset="0"/>
            </a:endParaRPr>
          </a:p>
          <a:p>
            <a:pPr marL="609600" indent="-609600" algn="l" defTabSz="873125">
              <a:buClr>
                <a:schemeClr val="tx1"/>
              </a:buClr>
            </a:pPr>
            <a:r>
              <a:rPr lang="zh-CN" altLang="en-US" dirty="0">
                <a:latin typeface="Arial" panose="020B0604020202020204" pitchFamily="34" charset="0"/>
              </a:rPr>
              <a:t>           处于外存就绪状态的进程</a:t>
            </a:r>
            <a:endParaRPr lang="zh-CN" altLang="en-US" dirty="0">
              <a:latin typeface="Arial" panose="020B0604020202020204" pitchFamily="34" charset="0"/>
            </a:endParaRPr>
          </a:p>
          <a:p>
            <a:pPr marL="609600" indent="-609600" algn="l" defTabSz="873125">
              <a:buClr>
                <a:schemeClr val="tx1"/>
              </a:buClr>
            </a:pPr>
            <a:r>
              <a:rPr lang="zh-CN" altLang="en-US" dirty="0">
                <a:solidFill>
                  <a:schemeClr val="accent1"/>
                </a:solidFill>
                <a:latin typeface="Arial" panose="020B0604020202020204" pitchFamily="34" charset="0"/>
              </a:rPr>
              <a:t>  （</a:t>
            </a:r>
            <a:r>
              <a:rPr lang="en-US" altLang="zh-CN" dirty="0">
                <a:solidFill>
                  <a:schemeClr val="accent1"/>
                </a:solidFill>
                <a:latin typeface="Arial" panose="020B0604020202020204" pitchFamily="34" charset="0"/>
              </a:rPr>
              <a:t>2</a:t>
            </a:r>
            <a:r>
              <a:rPr lang="zh-CN" altLang="en-US" dirty="0">
                <a:solidFill>
                  <a:schemeClr val="accent1"/>
                </a:solidFill>
                <a:latin typeface="Arial" panose="020B0604020202020204" pitchFamily="34" charset="0"/>
              </a:rPr>
              <a:t>）为进程分配内存</a:t>
            </a:r>
            <a:endParaRPr lang="zh-CN" altLang="en-US" dirty="0">
              <a:solidFill>
                <a:schemeClr val="accent1"/>
              </a:solidFill>
              <a:latin typeface="Arial" panose="020B0604020202020204" pitchFamily="34" charset="0"/>
            </a:endParaRPr>
          </a:p>
          <a:p>
            <a:pPr marL="609600" indent="-609600" algn="l" defTabSz="873125">
              <a:buClr>
                <a:schemeClr val="tx1"/>
              </a:buClr>
            </a:pPr>
            <a:r>
              <a:rPr lang="zh-CN" altLang="en-US" dirty="0">
                <a:solidFill>
                  <a:schemeClr val="accent1"/>
                </a:solidFill>
                <a:latin typeface="Arial" panose="020B0604020202020204" pitchFamily="34" charset="0"/>
              </a:rPr>
              <a:t>  （</a:t>
            </a:r>
            <a:r>
              <a:rPr lang="en-US" altLang="zh-CN" dirty="0">
                <a:solidFill>
                  <a:schemeClr val="accent1"/>
                </a:solidFill>
                <a:latin typeface="Arial" panose="020B0604020202020204" pitchFamily="34" charset="0"/>
              </a:rPr>
              <a:t>3</a:t>
            </a:r>
            <a:r>
              <a:rPr lang="zh-CN" altLang="en-US" dirty="0">
                <a:solidFill>
                  <a:schemeClr val="accent1"/>
                </a:solidFill>
                <a:latin typeface="Arial" panose="020B0604020202020204" pitchFamily="34" charset="0"/>
              </a:rPr>
              <a:t>）读入进程内容入内存</a:t>
            </a:r>
            <a:endParaRPr lang="zh-CN" altLang="en-US" dirty="0">
              <a:solidFill>
                <a:schemeClr val="accent1"/>
              </a:solidFill>
              <a:latin typeface="Arial" panose="020B0604020202020204" pitchFamily="34" charset="0"/>
            </a:endParaRPr>
          </a:p>
          <a:p>
            <a:pPr marL="609600" indent="-609600" algn="l" defTabSz="873125">
              <a:buClr>
                <a:schemeClr val="tx1"/>
              </a:buClr>
            </a:pPr>
            <a:r>
              <a:rPr lang="zh-CN" altLang="en-US" dirty="0">
                <a:solidFill>
                  <a:schemeClr val="accent1"/>
                </a:solidFill>
                <a:latin typeface="Arial" panose="020B0604020202020204" pitchFamily="34" charset="0"/>
              </a:rPr>
              <a:t>  （</a:t>
            </a:r>
            <a:r>
              <a:rPr lang="en-US" altLang="zh-CN" dirty="0">
                <a:solidFill>
                  <a:schemeClr val="accent1"/>
                </a:solidFill>
                <a:latin typeface="Arial" panose="020B0604020202020204" pitchFamily="34" charset="0"/>
              </a:rPr>
              <a:t>4</a:t>
            </a:r>
            <a:r>
              <a:rPr lang="zh-CN" altLang="en-US" dirty="0">
                <a:solidFill>
                  <a:schemeClr val="accent1"/>
                </a:solidFill>
                <a:latin typeface="Arial" panose="020B0604020202020204" pitchFamily="34" charset="0"/>
              </a:rPr>
              <a:t>）修改进程的</a:t>
            </a:r>
            <a:r>
              <a:rPr lang="en-US" altLang="zh-CN" dirty="0">
                <a:solidFill>
                  <a:schemeClr val="accent1"/>
                </a:solidFill>
                <a:latin typeface="Arial" panose="020B0604020202020204" pitchFamily="34" charset="0"/>
              </a:rPr>
              <a:t>PCB</a:t>
            </a:r>
            <a:endParaRPr lang="en-US" altLang="zh-CN" dirty="0">
              <a:solidFill>
                <a:schemeClr val="accent1"/>
              </a:solidFill>
              <a:latin typeface="Arial" panose="020B0604020202020204" pitchFamily="34" charset="0"/>
            </a:endParaRPr>
          </a:p>
          <a:p>
            <a:pPr marL="609600" indent="-609600" algn="l" defTabSz="873125">
              <a:buClr>
                <a:schemeClr val="tx1"/>
              </a:buClr>
            </a:pPr>
            <a:r>
              <a:rPr lang="zh-CN" altLang="en-US" sz="2000" dirty="0">
                <a:latin typeface="Arial" panose="020B0604020202020204" pitchFamily="34" charset="0"/>
              </a:rPr>
              <a:t>              </a:t>
            </a:r>
            <a:r>
              <a:rPr lang="zh-CN" altLang="en-US" dirty="0">
                <a:latin typeface="Arial" panose="020B0604020202020204" pitchFamily="34" charset="0"/>
              </a:rPr>
              <a:t>进程状态；内存地址</a:t>
            </a:r>
            <a:r>
              <a:rPr lang="zh-CN" altLang="en-US" dirty="0">
                <a:solidFill>
                  <a:schemeClr val="accent1"/>
                </a:solidFill>
                <a:latin typeface="Arial" panose="020B0604020202020204" pitchFamily="34" charset="0"/>
              </a:rPr>
              <a:t> </a:t>
            </a:r>
            <a:endParaRPr lang="en-US" altLang="zh-CN" dirty="0">
              <a:solidFill>
                <a:schemeClr val="accent1"/>
              </a:solidFill>
              <a:latin typeface="Arial" panose="020B0604020202020204" pitchFamily="34" charset="0"/>
            </a:endParaRPr>
          </a:p>
          <a:p>
            <a:pPr marL="1520825" lvl="2" indent="-609600" algn="l" defTabSz="873125" eaLnBrk="1" hangingPunct="1">
              <a:buClr>
                <a:schemeClr val="tx1"/>
              </a:buClr>
            </a:pPr>
            <a:r>
              <a:rPr lang="en-US" altLang="zh-CN" dirty="0">
                <a:solidFill>
                  <a:schemeClr val="accent1"/>
                </a:solidFill>
                <a:latin typeface="Arial" panose="020B0604020202020204" pitchFamily="34" charset="0"/>
              </a:rPr>
              <a:t>                  </a:t>
            </a:r>
            <a:endParaRPr lang="zh-CN" altLang="en-US" sz="2000" dirty="0">
              <a:latin typeface="Arial" panose="020B0604020202020204" pitchFamily="34" charset="0"/>
            </a:endParaRPr>
          </a:p>
          <a:p>
            <a:pPr marL="609600" indent="-609600" algn="just" defTabSz="873125"/>
            <a:endParaRPr lang="zh-CN" altLang="en-US" sz="2000" dirty="0">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7331">
                                            <p:txEl>
                                              <p:charRg st="0" end="10"/>
                                            </p:txEl>
                                          </p:spTgt>
                                        </p:tgtEl>
                                        <p:attrNameLst>
                                          <p:attrName>style.visibility</p:attrName>
                                        </p:attrNameLst>
                                      </p:cBhvr>
                                      <p:to>
                                        <p:strVal val="visible"/>
                                      </p:to>
                                    </p:set>
                                    <p:animEffect transition="in" filter="wipe(left)">
                                      <p:cBhvr>
                                        <p:cTn id="7" dur="500"/>
                                        <p:tgtEl>
                                          <p:spTgt spid="227331">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7331">
                                            <p:txEl>
                                              <p:charRg st="10" end="22"/>
                                            </p:txEl>
                                          </p:spTgt>
                                        </p:tgtEl>
                                        <p:attrNameLst>
                                          <p:attrName>style.visibility</p:attrName>
                                        </p:attrNameLst>
                                      </p:cBhvr>
                                      <p:to>
                                        <p:strVal val="visible"/>
                                      </p:to>
                                    </p:set>
                                    <p:animEffect transition="in" filter="wipe(left)">
                                      <p:cBhvr>
                                        <p:cTn id="12" dur="500"/>
                                        <p:tgtEl>
                                          <p:spTgt spid="227331">
                                            <p:txEl>
                                              <p:charRg st="10" end="2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7331">
                                            <p:txEl>
                                              <p:charRg st="22" end="45"/>
                                            </p:txEl>
                                          </p:spTgt>
                                        </p:tgtEl>
                                        <p:attrNameLst>
                                          <p:attrName>style.visibility</p:attrName>
                                        </p:attrNameLst>
                                      </p:cBhvr>
                                      <p:to>
                                        <p:strVal val="visible"/>
                                      </p:to>
                                    </p:set>
                                    <p:animEffect transition="in" filter="wipe(left)">
                                      <p:cBhvr>
                                        <p:cTn id="17" dur="500"/>
                                        <p:tgtEl>
                                          <p:spTgt spid="227331">
                                            <p:txEl>
                                              <p:charRg st="22" end="4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7331">
                                            <p:txEl>
                                              <p:charRg st="45" end="58"/>
                                            </p:txEl>
                                          </p:spTgt>
                                        </p:tgtEl>
                                        <p:attrNameLst>
                                          <p:attrName>style.visibility</p:attrName>
                                        </p:attrNameLst>
                                      </p:cBhvr>
                                      <p:to>
                                        <p:strVal val="visible"/>
                                      </p:to>
                                    </p:set>
                                    <p:animEffect transition="in" filter="wipe(left)">
                                      <p:cBhvr>
                                        <p:cTn id="22" dur="500"/>
                                        <p:tgtEl>
                                          <p:spTgt spid="227331">
                                            <p:txEl>
                                              <p:charRg st="45" end="5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7331">
                                            <p:txEl>
                                              <p:charRg st="58" end="73"/>
                                            </p:txEl>
                                          </p:spTgt>
                                        </p:tgtEl>
                                        <p:attrNameLst>
                                          <p:attrName>style.visibility</p:attrName>
                                        </p:attrNameLst>
                                      </p:cBhvr>
                                      <p:to>
                                        <p:strVal val="visible"/>
                                      </p:to>
                                    </p:set>
                                    <p:animEffect transition="in" filter="wipe(left)">
                                      <p:cBhvr>
                                        <p:cTn id="27" dur="500"/>
                                        <p:tgtEl>
                                          <p:spTgt spid="227331">
                                            <p:txEl>
                                              <p:charRg st="58" end="7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7331">
                                            <p:txEl>
                                              <p:charRg st="73" end="87"/>
                                            </p:txEl>
                                          </p:spTgt>
                                        </p:tgtEl>
                                        <p:attrNameLst>
                                          <p:attrName>style.visibility</p:attrName>
                                        </p:attrNameLst>
                                      </p:cBhvr>
                                      <p:to>
                                        <p:strVal val="visible"/>
                                      </p:to>
                                    </p:set>
                                    <p:animEffect transition="in" filter="wipe(left)">
                                      <p:cBhvr>
                                        <p:cTn id="32" dur="500"/>
                                        <p:tgtEl>
                                          <p:spTgt spid="227331">
                                            <p:txEl>
                                              <p:charRg st="73" end="8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27331">
                                            <p:txEl>
                                              <p:charRg st="87" end="112"/>
                                            </p:txEl>
                                          </p:spTgt>
                                        </p:tgtEl>
                                        <p:attrNameLst>
                                          <p:attrName>style.visibility</p:attrName>
                                        </p:attrNameLst>
                                      </p:cBhvr>
                                      <p:to>
                                        <p:strVal val="visible"/>
                                      </p:to>
                                    </p:set>
                                    <p:animEffect transition="in" filter="wipe(left)">
                                      <p:cBhvr>
                                        <p:cTn id="37" dur="500"/>
                                        <p:tgtEl>
                                          <p:spTgt spid="227331">
                                            <p:txEl>
                                              <p:charRg st="87" end="112"/>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27331">
                                            <p:txEl>
                                              <p:charRg st="112" end="131"/>
                                            </p:txEl>
                                          </p:spTgt>
                                        </p:tgtEl>
                                        <p:attrNameLst>
                                          <p:attrName>style.visibility</p:attrName>
                                        </p:attrNameLst>
                                      </p:cBhvr>
                                      <p:to>
                                        <p:strVal val="visible"/>
                                      </p:to>
                                    </p:set>
                                    <p:animEffect transition="in" filter="wipe(left)">
                                      <p:cBhvr>
                                        <p:cTn id="40" dur="500"/>
                                        <p:tgtEl>
                                          <p:spTgt spid="227331">
                                            <p:txEl>
                                              <p:charRg st="112" end="1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4.4 </a:t>
            </a:r>
            <a:r>
              <a:rPr kumimoji="0" lang="zh-CN" altLang="en-US"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基本分页存储管理方式</a:t>
            </a:r>
            <a:endParaRPr kumimoji="0" lang="zh-CN" altLang="en-US"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72707" name="Rectangle 3"/>
          <p:cNvSpPr>
            <a:spLocks noGrp="1"/>
          </p:cNvSpPr>
          <p:nvPr>
            <p:ph idx="1"/>
          </p:nvPr>
        </p:nvSpPr>
        <p:spPr>
          <a:xfrm>
            <a:off x="468313" y="1628775"/>
            <a:ext cx="8229600" cy="4525963"/>
          </a:xfrm>
          <a:ln/>
        </p:spPr>
        <p:txBody>
          <a:bodyPr vert="horz" wrap="square" lIns="91440" tIns="45720" rIns="91440" bIns="45720" anchor="t"/>
          <a:p>
            <a:r>
              <a:rPr lang="zh-CN" altLang="en-US" sz="4000" b="1" dirty="0"/>
              <a:t> </a:t>
            </a:r>
            <a:r>
              <a:rPr lang="zh-CN" altLang="en-US" b="1" dirty="0"/>
              <a:t>连续分配方式的不足，促使人们产生了离散分配的管理思想。从而引入了</a:t>
            </a:r>
            <a:r>
              <a:rPr lang="zh-CN" altLang="en-US" b="1" dirty="0">
                <a:latin typeface="宋体" panose="02010600030101010101" pitchFamily="2" charset="-122"/>
              </a:rPr>
              <a:t>“</a:t>
            </a:r>
            <a:r>
              <a:rPr lang="zh-CN" altLang="en-US" b="1" dirty="0"/>
              <a:t>分页</a:t>
            </a:r>
            <a:r>
              <a:rPr lang="zh-CN" altLang="en-US" b="1" dirty="0">
                <a:latin typeface="宋体" panose="02010600030101010101" pitchFamily="2" charset="-122"/>
              </a:rPr>
              <a:t>”</a:t>
            </a:r>
            <a:r>
              <a:rPr lang="zh-CN" altLang="en-US" b="1" dirty="0"/>
              <a:t>分配管理的管理方式。</a:t>
            </a:r>
            <a:endParaRPr lang="zh-CN" altLang="en-US" b="1" dirty="0"/>
          </a:p>
          <a:p>
            <a:pPr lvl="1"/>
            <a:r>
              <a:rPr lang="en-US" altLang="zh-CN" b="1" dirty="0"/>
              <a:t>1 </a:t>
            </a:r>
            <a:r>
              <a:rPr lang="zh-CN" altLang="en-US" b="1" dirty="0"/>
              <a:t>页面和页表</a:t>
            </a:r>
            <a:endParaRPr lang="zh-CN" altLang="en-US" b="1" dirty="0"/>
          </a:p>
          <a:p>
            <a:pPr lvl="1"/>
            <a:r>
              <a:rPr lang="en-US" altLang="zh-CN" b="1" dirty="0"/>
              <a:t>2 </a:t>
            </a:r>
            <a:r>
              <a:rPr lang="zh-CN" altLang="en-US" b="1" dirty="0"/>
              <a:t>地址变换机构</a:t>
            </a:r>
            <a:endParaRPr lang="zh-CN" altLang="en-US" b="1" dirty="0"/>
          </a:p>
          <a:p>
            <a:pPr lvl="1"/>
            <a:r>
              <a:rPr lang="en-US" altLang="zh-CN" b="1" dirty="0"/>
              <a:t>3 </a:t>
            </a:r>
            <a:r>
              <a:rPr lang="zh-CN" altLang="en-US" b="1" dirty="0"/>
              <a:t>两级和多级页表</a:t>
            </a:r>
            <a:endParaRPr lang="zh-CN" altLang="en-US" b="1" dirty="0"/>
          </a:p>
        </p:txBody>
      </p: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Text Box 2"/>
          <p:cNvSpPr txBox="1"/>
          <p:nvPr/>
        </p:nvSpPr>
        <p:spPr>
          <a:xfrm>
            <a:off x="250825" y="188913"/>
            <a:ext cx="7848600" cy="762000"/>
          </a:xfrm>
          <a:prstGeom prst="rect">
            <a:avLst/>
          </a:prstGeom>
          <a:noFill/>
          <a:ln w="9525">
            <a:noFill/>
          </a:ln>
        </p:spPr>
        <p:txBody>
          <a:bodyPr>
            <a:spAutoFit/>
          </a:bodyPr>
          <a:p>
            <a:pPr algn="l">
              <a:spcBef>
                <a:spcPct val="0"/>
              </a:spcBef>
            </a:pPr>
            <a:r>
              <a:rPr lang="en-US" altLang="zh-CN" sz="4400" dirty="0">
                <a:solidFill>
                  <a:schemeClr val="tx2"/>
                </a:solidFill>
                <a:latin typeface="宋体" panose="02010600030101010101" pitchFamily="2" charset="-122"/>
              </a:rPr>
              <a:t>4.4 </a:t>
            </a:r>
            <a:r>
              <a:rPr lang="zh-CN" altLang="en-US" sz="4400" dirty="0">
                <a:solidFill>
                  <a:schemeClr val="tx2"/>
                </a:solidFill>
                <a:latin typeface="宋体" panose="02010600030101010101" pitchFamily="2" charset="-122"/>
              </a:rPr>
              <a:t>基本分页存储管理方式</a:t>
            </a:r>
            <a:endParaRPr lang="zh-CN" altLang="en-US" sz="4400" dirty="0">
              <a:solidFill>
                <a:schemeClr val="tx2"/>
              </a:solidFill>
              <a:latin typeface="宋体" panose="02010600030101010101" pitchFamily="2" charset="-122"/>
            </a:endParaRPr>
          </a:p>
        </p:txBody>
      </p:sp>
      <p:sp>
        <p:nvSpPr>
          <p:cNvPr id="228355" name="Text Box 3"/>
          <p:cNvSpPr txBox="1"/>
          <p:nvPr/>
        </p:nvSpPr>
        <p:spPr>
          <a:xfrm>
            <a:off x="611188" y="1125538"/>
            <a:ext cx="3816350" cy="4711700"/>
          </a:xfrm>
          <a:prstGeom prst="rect">
            <a:avLst/>
          </a:prstGeom>
          <a:noFill/>
          <a:ln w="9525">
            <a:noFill/>
          </a:ln>
        </p:spPr>
        <p:txBody>
          <a:bodyPr lIns="87273" tIns="43636" rIns="87273" bIns="43636">
            <a:spAutoFit/>
          </a:bodyPr>
          <a:p>
            <a:pPr marL="609600" indent="-609600" algn="l" defTabSz="873125">
              <a:buClr>
                <a:schemeClr val="tx1"/>
              </a:buClr>
              <a:buAutoNum type=""/>
            </a:pPr>
            <a:r>
              <a:rPr lang="zh-CN" altLang="en-US" sz="2800" dirty="0">
                <a:solidFill>
                  <a:srgbClr val="3333FF"/>
                </a:solidFill>
                <a:latin typeface="Arial" panose="020B0604020202020204" pitchFamily="34" charset="0"/>
              </a:rPr>
              <a:t>页面的概念：</a:t>
            </a:r>
            <a:endParaRPr lang="zh-CN" altLang="en-US" sz="2800" dirty="0">
              <a:solidFill>
                <a:srgbClr val="3333FF"/>
              </a:solidFill>
              <a:latin typeface="Arial" panose="020B0604020202020204" pitchFamily="34" charset="0"/>
            </a:endParaRPr>
          </a:p>
          <a:p>
            <a:pPr marL="609600" indent="-609600" algn="l" defTabSz="873125">
              <a:buClr>
                <a:schemeClr val="tx1"/>
              </a:buClr>
            </a:pPr>
            <a:r>
              <a:rPr lang="en-US" altLang="zh-CN" dirty="0">
                <a:latin typeface="Arial" panose="020B0604020202020204" pitchFamily="34" charset="0"/>
              </a:rPr>
              <a:t>(1)   </a:t>
            </a:r>
            <a:r>
              <a:rPr lang="zh-CN" altLang="en-US" dirty="0">
                <a:latin typeface="Arial" panose="020B0604020202020204" pitchFamily="34" charset="0"/>
              </a:rPr>
              <a:t>将进程逻辑空间划分为若干等长的区域，称为</a:t>
            </a:r>
            <a:r>
              <a:rPr lang="zh-CN" altLang="en-US" dirty="0">
                <a:solidFill>
                  <a:schemeClr val="accent1"/>
                </a:solidFill>
                <a:latin typeface="Arial" panose="020B0604020202020204" pitchFamily="34" charset="0"/>
              </a:rPr>
              <a:t>页</a:t>
            </a:r>
            <a:r>
              <a:rPr lang="zh-CN" altLang="en-US" dirty="0">
                <a:latin typeface="Arial" panose="020B0604020202020204" pitchFamily="34" charset="0"/>
              </a:rPr>
              <a:t>（或</a:t>
            </a:r>
            <a:r>
              <a:rPr lang="zh-CN" altLang="en-US" dirty="0">
                <a:solidFill>
                  <a:schemeClr val="accent1"/>
                </a:solidFill>
                <a:latin typeface="Arial" panose="020B0604020202020204" pitchFamily="34" charset="0"/>
              </a:rPr>
              <a:t>页面</a:t>
            </a:r>
            <a:r>
              <a:rPr lang="zh-CN" altLang="en-US" dirty="0">
                <a:latin typeface="Arial" panose="020B0604020202020204" pitchFamily="34" charset="0"/>
              </a:rPr>
              <a:t>）；并对每个页面顺序编号，称为</a:t>
            </a:r>
            <a:r>
              <a:rPr lang="zh-CN" altLang="en-US" dirty="0">
                <a:solidFill>
                  <a:schemeClr val="accent1"/>
                </a:solidFill>
                <a:latin typeface="Arial" panose="020B0604020202020204" pitchFamily="34" charset="0"/>
              </a:rPr>
              <a:t>页号</a:t>
            </a:r>
            <a:r>
              <a:rPr lang="zh-CN" altLang="en-US" dirty="0">
                <a:latin typeface="Arial" panose="020B0604020202020204" pitchFamily="34" charset="0"/>
              </a:rPr>
              <a:t>。</a:t>
            </a:r>
            <a:endParaRPr lang="zh-CN" altLang="en-US" dirty="0">
              <a:latin typeface="Arial" panose="020B0604020202020204" pitchFamily="34" charset="0"/>
            </a:endParaRPr>
          </a:p>
          <a:p>
            <a:pPr marL="609600" indent="-609600" algn="l" defTabSz="873125">
              <a:buClr>
                <a:schemeClr val="tx1"/>
              </a:buClr>
            </a:pPr>
            <a:r>
              <a:rPr lang="en-US" altLang="zh-CN" dirty="0">
                <a:solidFill>
                  <a:schemeClr val="accent1"/>
                </a:solidFill>
                <a:latin typeface="Arial" panose="020B0604020202020204" pitchFamily="34" charset="0"/>
              </a:rPr>
              <a:t>(2) </a:t>
            </a:r>
            <a:r>
              <a:rPr lang="zh-CN" altLang="en-US" dirty="0">
                <a:solidFill>
                  <a:schemeClr val="accent1"/>
                </a:solidFill>
                <a:latin typeface="Arial" panose="020B0604020202020204" pitchFamily="34" charset="0"/>
              </a:rPr>
              <a:t>页面大小：</a:t>
            </a:r>
            <a:endParaRPr lang="zh-CN" altLang="en-US" dirty="0">
              <a:solidFill>
                <a:schemeClr val="accent1"/>
              </a:solidFill>
              <a:latin typeface="Arial" panose="020B0604020202020204" pitchFamily="34" charset="0"/>
            </a:endParaRPr>
          </a:p>
          <a:p>
            <a:pPr marL="609600" indent="-609600" algn="l" defTabSz="873125">
              <a:buClr>
                <a:schemeClr val="tx1"/>
              </a:buClr>
            </a:pPr>
            <a:r>
              <a:rPr lang="zh-CN" altLang="en-US" dirty="0">
                <a:latin typeface="Arial" panose="020B0604020202020204" pitchFamily="34" charset="0"/>
              </a:rPr>
              <a:t>页面的大小是</a:t>
            </a:r>
            <a:r>
              <a:rPr lang="en-US" altLang="zh-CN" dirty="0">
                <a:latin typeface="Arial" panose="020B0604020202020204" pitchFamily="34" charset="0"/>
              </a:rPr>
              <a:t>2</a:t>
            </a:r>
            <a:r>
              <a:rPr lang="zh-CN" altLang="en-US" dirty="0">
                <a:latin typeface="Arial" panose="020B0604020202020204" pitchFamily="34" charset="0"/>
              </a:rPr>
              <a:t>的幂：</a:t>
            </a:r>
            <a:r>
              <a:rPr lang="en-US" altLang="zh-CN" dirty="0">
                <a:latin typeface="Arial" panose="020B0604020202020204" pitchFamily="34" charset="0"/>
              </a:rPr>
              <a:t>2</a:t>
            </a:r>
            <a:r>
              <a:rPr lang="en-US" altLang="zh-CN" baseline="30000" dirty="0">
                <a:latin typeface="Arial" panose="020B0604020202020204" pitchFamily="34" charset="0"/>
              </a:rPr>
              <a:t>n</a:t>
            </a:r>
            <a:r>
              <a:rPr lang="en-US" altLang="zh-CN" dirty="0">
                <a:latin typeface="Arial" panose="020B0604020202020204" pitchFamily="34" charset="0"/>
              </a:rPr>
              <a:t>B</a:t>
            </a:r>
            <a:endParaRPr lang="en-US" altLang="zh-CN" dirty="0">
              <a:latin typeface="Arial" panose="020B0604020202020204" pitchFamily="34" charset="0"/>
            </a:endParaRPr>
          </a:p>
          <a:p>
            <a:pPr marL="609600" indent="-609600" algn="l" defTabSz="873125">
              <a:buClr>
                <a:schemeClr val="tx1"/>
              </a:buClr>
            </a:pPr>
            <a:r>
              <a:rPr lang="zh-CN" altLang="en-US" dirty="0">
                <a:latin typeface="Arial" panose="020B0604020202020204" pitchFamily="34" charset="0"/>
              </a:rPr>
              <a:t>通常为</a:t>
            </a:r>
            <a:r>
              <a:rPr lang="en-US" altLang="zh-CN" dirty="0">
                <a:latin typeface="Arial" panose="020B0604020202020204" pitchFamily="34" charset="0"/>
              </a:rPr>
              <a:t>512B</a:t>
            </a:r>
            <a:r>
              <a:rPr lang="zh-CN" altLang="en-US" dirty="0">
                <a:latin typeface="Arial" panose="020B0604020202020204" pitchFamily="34" charset="0"/>
              </a:rPr>
              <a:t>～</a:t>
            </a:r>
            <a:r>
              <a:rPr lang="en-US" altLang="zh-CN" dirty="0">
                <a:latin typeface="Arial" panose="020B0604020202020204" pitchFamily="34" charset="0"/>
              </a:rPr>
              <a:t>8KB</a:t>
            </a:r>
            <a:endParaRPr lang="zh-CN" altLang="en-US" dirty="0">
              <a:latin typeface="Arial" panose="020B0604020202020204" pitchFamily="34" charset="0"/>
            </a:endParaRPr>
          </a:p>
          <a:p>
            <a:pPr marL="609600" indent="-609600" algn="just" defTabSz="873125"/>
            <a:endParaRPr lang="zh-CN" altLang="en-US" dirty="0">
              <a:latin typeface="Arial" panose="020B0604020202020204" pitchFamily="34" charset="0"/>
            </a:endParaRPr>
          </a:p>
        </p:txBody>
      </p:sp>
      <p:sp>
        <p:nvSpPr>
          <p:cNvPr id="228357" name="Rectangle 5"/>
          <p:cNvSpPr>
            <a:spLocks noChangeArrowheads="1"/>
          </p:cNvSpPr>
          <p:nvPr/>
        </p:nvSpPr>
        <p:spPr bwMode="auto">
          <a:xfrm>
            <a:off x="6146800" y="1231900"/>
            <a:ext cx="1693863" cy="4821238"/>
          </a:xfrm>
          <a:prstGeom prst="rect">
            <a:avLst/>
          </a:prstGeom>
          <a:solidFill>
            <a:schemeClr val="hlink"/>
          </a:solidFill>
          <a:ln w="1587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8358" name="Line 6"/>
          <p:cNvSpPr>
            <a:spLocks noChangeShapeType="1"/>
          </p:cNvSpPr>
          <p:nvPr/>
        </p:nvSpPr>
        <p:spPr bwMode="auto">
          <a:xfrm>
            <a:off x="6146800" y="2101850"/>
            <a:ext cx="1693863" cy="0"/>
          </a:xfrm>
          <a:prstGeom prst="line">
            <a:avLst/>
          </a:prstGeom>
          <a:noFill/>
          <a:ln w="1905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8359" name="Line 7"/>
          <p:cNvSpPr>
            <a:spLocks noChangeShapeType="1"/>
          </p:cNvSpPr>
          <p:nvPr/>
        </p:nvSpPr>
        <p:spPr bwMode="auto">
          <a:xfrm>
            <a:off x="6146800" y="2971800"/>
            <a:ext cx="1693863" cy="0"/>
          </a:xfrm>
          <a:prstGeom prst="line">
            <a:avLst/>
          </a:prstGeom>
          <a:noFill/>
          <a:ln w="1905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8360" name="Line 8"/>
          <p:cNvSpPr>
            <a:spLocks noChangeShapeType="1"/>
          </p:cNvSpPr>
          <p:nvPr/>
        </p:nvSpPr>
        <p:spPr bwMode="auto">
          <a:xfrm>
            <a:off x="6146800" y="3840163"/>
            <a:ext cx="1693863" cy="0"/>
          </a:xfrm>
          <a:prstGeom prst="line">
            <a:avLst/>
          </a:prstGeom>
          <a:noFill/>
          <a:ln w="1905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8361" name="Line 9"/>
          <p:cNvSpPr>
            <a:spLocks noChangeShapeType="1"/>
          </p:cNvSpPr>
          <p:nvPr/>
        </p:nvSpPr>
        <p:spPr bwMode="auto">
          <a:xfrm>
            <a:off x="6146800" y="4710113"/>
            <a:ext cx="1693863" cy="0"/>
          </a:xfrm>
          <a:prstGeom prst="line">
            <a:avLst/>
          </a:prstGeom>
          <a:noFill/>
          <a:ln w="1905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8362" name="Line 10"/>
          <p:cNvSpPr>
            <a:spLocks noChangeShapeType="1"/>
          </p:cNvSpPr>
          <p:nvPr/>
        </p:nvSpPr>
        <p:spPr bwMode="auto">
          <a:xfrm>
            <a:off x="6146800" y="5580063"/>
            <a:ext cx="1693863" cy="0"/>
          </a:xfrm>
          <a:prstGeom prst="line">
            <a:avLst/>
          </a:prstGeom>
          <a:noFill/>
          <a:ln w="1905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8364" name="Text Box 12"/>
          <p:cNvSpPr txBox="1">
            <a:spLocks noChangeArrowheads="1"/>
          </p:cNvSpPr>
          <p:nvPr/>
        </p:nvSpPr>
        <p:spPr bwMode="auto">
          <a:xfrm>
            <a:off x="5610225" y="1073150"/>
            <a:ext cx="4460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b="0" dirty="0">
                <a:latin typeface="Arial" panose="020B0604020202020204" pitchFamily="34" charset="0"/>
              </a:rPr>
              <a:t>0</a:t>
            </a:r>
            <a:endParaRPr lang="en-US" altLang="zh-CN" b="0" dirty="0">
              <a:latin typeface="Arial" panose="020B0604020202020204" pitchFamily="34" charset="0"/>
            </a:endParaRPr>
          </a:p>
        </p:txBody>
      </p:sp>
      <p:sp>
        <p:nvSpPr>
          <p:cNvPr id="228365" name="Text Box 13"/>
          <p:cNvSpPr txBox="1">
            <a:spLocks noChangeArrowheads="1"/>
          </p:cNvSpPr>
          <p:nvPr/>
        </p:nvSpPr>
        <p:spPr bwMode="auto">
          <a:xfrm>
            <a:off x="5256213" y="1778000"/>
            <a:ext cx="8905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b="0" kern="1200" cap="none" spc="0" normalizeH="0" baseline="0" noProof="0" smtClean="0">
                <a:latin typeface="Arial" panose="020B0604020202020204" pitchFamily="34" charset="0"/>
                <a:ea typeface="宋体" panose="02010600030101010101" pitchFamily="2" charset="-122"/>
                <a:cs typeface="+mn-cs"/>
              </a:rPr>
              <a:t>4K-1</a:t>
            </a:r>
            <a:endParaRPr kumimoji="0" lang="en-US" altLang="zh-CN" b="0" kern="1200" cap="none" spc="0" normalizeH="0" baseline="0" noProof="0" smtClean="0">
              <a:latin typeface="Arial" panose="020B0604020202020204" pitchFamily="34" charset="0"/>
              <a:ea typeface="宋体" panose="02010600030101010101" pitchFamily="2" charset="-122"/>
              <a:cs typeface="+mn-cs"/>
            </a:endParaRPr>
          </a:p>
        </p:txBody>
      </p:sp>
      <p:sp>
        <p:nvSpPr>
          <p:cNvPr id="228366" name="Text Box 14"/>
          <p:cNvSpPr txBox="1">
            <a:spLocks noChangeArrowheads="1"/>
          </p:cNvSpPr>
          <p:nvPr/>
        </p:nvSpPr>
        <p:spPr bwMode="auto">
          <a:xfrm>
            <a:off x="5253038" y="2020888"/>
            <a:ext cx="8905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b="0" kern="1200" cap="none" spc="0" normalizeH="0" baseline="0" noProof="0" smtClean="0">
                <a:latin typeface="Arial" panose="020B0604020202020204" pitchFamily="34" charset="0"/>
                <a:ea typeface="宋体" panose="02010600030101010101" pitchFamily="2" charset="-122"/>
                <a:cs typeface="+mn-cs"/>
              </a:rPr>
              <a:t>4K</a:t>
            </a:r>
            <a:endParaRPr kumimoji="0" lang="en-US" altLang="zh-CN" b="0" kern="1200" cap="none" spc="0" normalizeH="0" baseline="0" noProof="0" smtClean="0">
              <a:latin typeface="Arial" panose="020B0604020202020204" pitchFamily="34" charset="0"/>
              <a:ea typeface="宋体" panose="02010600030101010101" pitchFamily="2" charset="-122"/>
              <a:cs typeface="+mn-cs"/>
            </a:endParaRPr>
          </a:p>
        </p:txBody>
      </p:sp>
      <p:sp>
        <p:nvSpPr>
          <p:cNvPr id="228367" name="Text Box 15"/>
          <p:cNvSpPr txBox="1">
            <a:spLocks noChangeArrowheads="1"/>
          </p:cNvSpPr>
          <p:nvPr/>
        </p:nvSpPr>
        <p:spPr bwMode="auto">
          <a:xfrm>
            <a:off x="5253038" y="2646363"/>
            <a:ext cx="8905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b="0" kern="1200" cap="none" spc="0" normalizeH="0" baseline="0" noProof="0" smtClean="0">
                <a:latin typeface="Arial" panose="020B0604020202020204" pitchFamily="34" charset="0"/>
                <a:ea typeface="宋体" panose="02010600030101010101" pitchFamily="2" charset="-122"/>
                <a:cs typeface="+mn-cs"/>
              </a:rPr>
              <a:t>8K-1</a:t>
            </a:r>
            <a:endParaRPr kumimoji="0" lang="en-US" altLang="zh-CN" b="0" kern="1200" cap="none" spc="0" normalizeH="0" baseline="0" noProof="0" smtClean="0">
              <a:latin typeface="Arial" panose="020B0604020202020204" pitchFamily="34" charset="0"/>
              <a:ea typeface="宋体" panose="02010600030101010101" pitchFamily="2" charset="-122"/>
              <a:cs typeface="+mn-cs"/>
            </a:endParaRPr>
          </a:p>
        </p:txBody>
      </p:sp>
      <p:sp>
        <p:nvSpPr>
          <p:cNvPr id="228368" name="Text Box 16"/>
          <p:cNvSpPr txBox="1">
            <a:spLocks noChangeArrowheads="1"/>
          </p:cNvSpPr>
          <p:nvPr/>
        </p:nvSpPr>
        <p:spPr bwMode="auto">
          <a:xfrm>
            <a:off x="5253038" y="2890838"/>
            <a:ext cx="8905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b="0" kern="1200" cap="none" spc="0" normalizeH="0" baseline="0" noProof="0" smtClean="0">
                <a:latin typeface="Arial" panose="020B0604020202020204" pitchFamily="34" charset="0"/>
                <a:ea typeface="宋体" panose="02010600030101010101" pitchFamily="2" charset="-122"/>
                <a:cs typeface="+mn-cs"/>
              </a:rPr>
              <a:t>8K</a:t>
            </a:r>
            <a:endParaRPr kumimoji="0" lang="en-US" altLang="zh-CN" b="0" kern="1200" cap="none" spc="0" normalizeH="0" baseline="0" noProof="0" smtClean="0">
              <a:latin typeface="Arial" panose="020B0604020202020204" pitchFamily="34" charset="0"/>
              <a:ea typeface="宋体" panose="02010600030101010101" pitchFamily="2" charset="-122"/>
              <a:cs typeface="+mn-cs"/>
            </a:endParaRPr>
          </a:p>
        </p:txBody>
      </p:sp>
      <p:sp>
        <p:nvSpPr>
          <p:cNvPr id="228369" name="Text Box 17"/>
          <p:cNvSpPr txBox="1">
            <a:spLocks noChangeArrowheads="1"/>
          </p:cNvSpPr>
          <p:nvPr/>
        </p:nvSpPr>
        <p:spPr bwMode="auto">
          <a:xfrm>
            <a:off x="5076825" y="3522663"/>
            <a:ext cx="1066800"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b="0" kern="1200" cap="none" spc="0" normalizeH="0" baseline="0" noProof="0" smtClean="0">
                <a:latin typeface="Arial" panose="020B0604020202020204" pitchFamily="34" charset="0"/>
                <a:ea typeface="宋体" panose="02010600030101010101" pitchFamily="2" charset="-122"/>
                <a:cs typeface="+mn-cs"/>
              </a:rPr>
              <a:t>12K-1</a:t>
            </a:r>
            <a:endParaRPr kumimoji="0" lang="en-US" altLang="zh-CN" b="0" kern="1200" cap="none" spc="0" normalizeH="0" baseline="0" noProof="0" smtClean="0">
              <a:latin typeface="Arial" panose="020B0604020202020204" pitchFamily="34" charset="0"/>
              <a:ea typeface="宋体" panose="02010600030101010101" pitchFamily="2" charset="-122"/>
              <a:cs typeface="+mn-cs"/>
            </a:endParaRPr>
          </a:p>
        </p:txBody>
      </p:sp>
      <p:sp>
        <p:nvSpPr>
          <p:cNvPr id="228370" name="Text Box 18"/>
          <p:cNvSpPr txBox="1">
            <a:spLocks noChangeArrowheads="1"/>
          </p:cNvSpPr>
          <p:nvPr/>
        </p:nvSpPr>
        <p:spPr bwMode="auto">
          <a:xfrm>
            <a:off x="5253038" y="3760788"/>
            <a:ext cx="8905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b="0" kern="1200" cap="none" spc="0" normalizeH="0" baseline="0" noProof="0" smtClean="0">
                <a:latin typeface="Arial" panose="020B0604020202020204" pitchFamily="34" charset="0"/>
                <a:ea typeface="宋体" panose="02010600030101010101" pitchFamily="2" charset="-122"/>
                <a:cs typeface="+mn-cs"/>
              </a:rPr>
              <a:t>12K</a:t>
            </a:r>
            <a:endParaRPr kumimoji="0" lang="en-US" altLang="zh-CN" b="0" kern="1200" cap="none" spc="0" normalizeH="0" baseline="0" noProof="0" smtClean="0">
              <a:latin typeface="Arial" panose="020B0604020202020204" pitchFamily="34" charset="0"/>
              <a:ea typeface="宋体" panose="02010600030101010101" pitchFamily="2" charset="-122"/>
              <a:cs typeface="+mn-cs"/>
            </a:endParaRPr>
          </a:p>
        </p:txBody>
      </p:sp>
      <p:sp>
        <p:nvSpPr>
          <p:cNvPr id="228371" name="Text Box 19"/>
          <p:cNvSpPr txBox="1">
            <a:spLocks noChangeArrowheads="1"/>
          </p:cNvSpPr>
          <p:nvPr/>
        </p:nvSpPr>
        <p:spPr bwMode="auto">
          <a:xfrm>
            <a:off x="5105400" y="4365625"/>
            <a:ext cx="12668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b="0" kern="1200" cap="none" spc="0" normalizeH="0" baseline="0" noProof="0" smtClean="0">
                <a:latin typeface="Arial" panose="020B0604020202020204" pitchFamily="34" charset="0"/>
                <a:ea typeface="宋体" panose="02010600030101010101" pitchFamily="2" charset="-122"/>
                <a:cs typeface="+mn-cs"/>
              </a:rPr>
              <a:t>16K-1</a:t>
            </a:r>
            <a:endParaRPr kumimoji="0" lang="en-US" altLang="zh-CN" b="0" kern="1200" cap="none" spc="0" normalizeH="0" baseline="0" noProof="0" smtClean="0">
              <a:latin typeface="Arial" panose="020B0604020202020204" pitchFamily="34" charset="0"/>
              <a:ea typeface="宋体" panose="02010600030101010101" pitchFamily="2" charset="-122"/>
              <a:cs typeface="+mn-cs"/>
            </a:endParaRPr>
          </a:p>
        </p:txBody>
      </p:sp>
      <p:sp>
        <p:nvSpPr>
          <p:cNvPr id="228372" name="Text Box 20"/>
          <p:cNvSpPr txBox="1">
            <a:spLocks noChangeArrowheads="1"/>
          </p:cNvSpPr>
          <p:nvPr/>
        </p:nvSpPr>
        <p:spPr bwMode="auto">
          <a:xfrm>
            <a:off x="5219700" y="4652963"/>
            <a:ext cx="8905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b="0" kern="1200" cap="none" spc="0" normalizeH="0" baseline="0" noProof="0" smtClean="0">
                <a:latin typeface="Arial" panose="020B0604020202020204" pitchFamily="34" charset="0"/>
                <a:ea typeface="宋体" panose="02010600030101010101" pitchFamily="2" charset="-122"/>
                <a:cs typeface="+mn-cs"/>
              </a:rPr>
              <a:t>16K</a:t>
            </a:r>
            <a:endParaRPr kumimoji="0" lang="en-US" altLang="zh-CN" b="0" kern="1200" cap="none" spc="0" normalizeH="0" baseline="0" noProof="0" smtClean="0">
              <a:latin typeface="Arial" panose="020B0604020202020204" pitchFamily="34" charset="0"/>
              <a:ea typeface="宋体" panose="02010600030101010101" pitchFamily="2" charset="-122"/>
              <a:cs typeface="+mn-cs"/>
            </a:endParaRPr>
          </a:p>
        </p:txBody>
      </p:sp>
      <p:sp>
        <p:nvSpPr>
          <p:cNvPr id="228373" name="Text Box 21"/>
          <p:cNvSpPr txBox="1">
            <a:spLocks noChangeArrowheads="1"/>
          </p:cNvSpPr>
          <p:nvPr/>
        </p:nvSpPr>
        <p:spPr bwMode="auto">
          <a:xfrm>
            <a:off x="5075238" y="5254625"/>
            <a:ext cx="13684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b="0" kern="1200" cap="none" spc="0" normalizeH="0" baseline="0" noProof="0" smtClean="0">
                <a:latin typeface="Arial" panose="020B0604020202020204" pitchFamily="34" charset="0"/>
                <a:ea typeface="宋体" panose="02010600030101010101" pitchFamily="2" charset="-122"/>
                <a:cs typeface="+mn-cs"/>
              </a:rPr>
              <a:t>20K-1</a:t>
            </a:r>
            <a:endParaRPr kumimoji="0" lang="en-US" altLang="zh-CN" b="0" kern="1200" cap="none" spc="0" normalizeH="0" baseline="0" noProof="0" smtClean="0">
              <a:latin typeface="Arial" panose="020B0604020202020204" pitchFamily="34" charset="0"/>
              <a:ea typeface="宋体" panose="02010600030101010101" pitchFamily="2" charset="-122"/>
              <a:cs typeface="+mn-cs"/>
            </a:endParaRPr>
          </a:p>
        </p:txBody>
      </p:sp>
      <p:sp>
        <p:nvSpPr>
          <p:cNvPr id="228374" name="Text Box 22"/>
          <p:cNvSpPr txBox="1">
            <a:spLocks noChangeArrowheads="1"/>
          </p:cNvSpPr>
          <p:nvPr/>
        </p:nvSpPr>
        <p:spPr bwMode="auto">
          <a:xfrm>
            <a:off x="5219700" y="5516563"/>
            <a:ext cx="8905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b="0" kern="1200" cap="none" spc="0" normalizeH="0" baseline="0" noProof="0" smtClean="0">
                <a:latin typeface="Arial" panose="020B0604020202020204" pitchFamily="34" charset="0"/>
                <a:ea typeface="宋体" panose="02010600030101010101" pitchFamily="2" charset="-122"/>
                <a:cs typeface="+mn-cs"/>
              </a:rPr>
              <a:t>20K</a:t>
            </a:r>
            <a:endParaRPr kumimoji="0" lang="en-US" altLang="zh-CN" b="0" kern="1200" cap="none" spc="0" normalizeH="0" baseline="0" noProof="0" smtClean="0">
              <a:latin typeface="Arial" panose="020B0604020202020204" pitchFamily="34" charset="0"/>
              <a:ea typeface="宋体" panose="02010600030101010101" pitchFamily="2" charset="-122"/>
              <a:cs typeface="+mn-cs"/>
            </a:endParaRPr>
          </a:p>
        </p:txBody>
      </p:sp>
      <p:sp>
        <p:nvSpPr>
          <p:cNvPr id="228375" name="Text Box 23"/>
          <p:cNvSpPr txBox="1">
            <a:spLocks noChangeArrowheads="1"/>
          </p:cNvSpPr>
          <p:nvPr/>
        </p:nvSpPr>
        <p:spPr bwMode="auto">
          <a:xfrm>
            <a:off x="5086350" y="5816600"/>
            <a:ext cx="121443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b="0" kern="1200" cap="none" spc="0" normalizeH="0" baseline="0" noProof="0" smtClean="0">
                <a:latin typeface="Arial" panose="020B0604020202020204" pitchFamily="34" charset="0"/>
                <a:ea typeface="宋体" panose="02010600030101010101" pitchFamily="2" charset="-122"/>
                <a:cs typeface="+mn-cs"/>
              </a:rPr>
              <a:t>23K-1</a:t>
            </a:r>
            <a:endParaRPr kumimoji="0" lang="en-US" altLang="zh-CN" b="0" kern="1200" cap="none" spc="0" normalizeH="0" baseline="0" noProof="0" smtClean="0">
              <a:latin typeface="Arial" panose="020B0604020202020204" pitchFamily="34" charset="0"/>
              <a:ea typeface="宋体" panose="02010600030101010101" pitchFamily="2" charset="-122"/>
              <a:cs typeface="+mn-cs"/>
            </a:endParaRPr>
          </a:p>
        </p:txBody>
      </p:sp>
      <p:sp>
        <p:nvSpPr>
          <p:cNvPr id="228376" name="Line 24"/>
          <p:cNvSpPr>
            <a:spLocks noChangeShapeType="1"/>
          </p:cNvSpPr>
          <p:nvPr/>
        </p:nvSpPr>
        <p:spPr bwMode="auto">
          <a:xfrm>
            <a:off x="6146800" y="1311275"/>
            <a:ext cx="1693863"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8377" name="Line 25"/>
          <p:cNvSpPr>
            <a:spLocks noChangeShapeType="1"/>
          </p:cNvSpPr>
          <p:nvPr/>
        </p:nvSpPr>
        <p:spPr bwMode="auto">
          <a:xfrm>
            <a:off x="6156325" y="1989138"/>
            <a:ext cx="1693863"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8378" name="Line 26"/>
          <p:cNvSpPr>
            <a:spLocks noChangeShapeType="1"/>
          </p:cNvSpPr>
          <p:nvPr/>
        </p:nvSpPr>
        <p:spPr bwMode="auto">
          <a:xfrm>
            <a:off x="6146800" y="2179638"/>
            <a:ext cx="1693863"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8379" name="Line 27"/>
          <p:cNvSpPr>
            <a:spLocks noChangeShapeType="1"/>
          </p:cNvSpPr>
          <p:nvPr/>
        </p:nvSpPr>
        <p:spPr bwMode="auto">
          <a:xfrm>
            <a:off x="6146800" y="2890838"/>
            <a:ext cx="1693863"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8380" name="Line 28"/>
          <p:cNvSpPr>
            <a:spLocks noChangeShapeType="1"/>
          </p:cNvSpPr>
          <p:nvPr/>
        </p:nvSpPr>
        <p:spPr bwMode="auto">
          <a:xfrm>
            <a:off x="6146800" y="3049588"/>
            <a:ext cx="1693863"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8381" name="Line 29"/>
          <p:cNvSpPr>
            <a:spLocks noChangeShapeType="1"/>
          </p:cNvSpPr>
          <p:nvPr/>
        </p:nvSpPr>
        <p:spPr bwMode="auto">
          <a:xfrm>
            <a:off x="6146800" y="3760788"/>
            <a:ext cx="1693863"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8382" name="Line 30"/>
          <p:cNvSpPr>
            <a:spLocks noChangeShapeType="1"/>
          </p:cNvSpPr>
          <p:nvPr/>
        </p:nvSpPr>
        <p:spPr bwMode="auto">
          <a:xfrm>
            <a:off x="6146800" y="3919538"/>
            <a:ext cx="1693863"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8383" name="Line 31"/>
          <p:cNvSpPr>
            <a:spLocks noChangeShapeType="1"/>
          </p:cNvSpPr>
          <p:nvPr/>
        </p:nvSpPr>
        <p:spPr bwMode="auto">
          <a:xfrm>
            <a:off x="6146800" y="4629150"/>
            <a:ext cx="1693863"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8384" name="Line 32"/>
          <p:cNvSpPr>
            <a:spLocks noChangeShapeType="1"/>
          </p:cNvSpPr>
          <p:nvPr/>
        </p:nvSpPr>
        <p:spPr bwMode="auto">
          <a:xfrm>
            <a:off x="6146800" y="4787900"/>
            <a:ext cx="1693863"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8385" name="Line 33"/>
          <p:cNvSpPr>
            <a:spLocks noChangeShapeType="1"/>
          </p:cNvSpPr>
          <p:nvPr/>
        </p:nvSpPr>
        <p:spPr bwMode="auto">
          <a:xfrm>
            <a:off x="6146800" y="5499100"/>
            <a:ext cx="1693863"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8386" name="Line 34"/>
          <p:cNvSpPr>
            <a:spLocks noChangeShapeType="1"/>
          </p:cNvSpPr>
          <p:nvPr/>
        </p:nvSpPr>
        <p:spPr bwMode="auto">
          <a:xfrm>
            <a:off x="6146800" y="5657850"/>
            <a:ext cx="1693863"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8387" name="Line 35"/>
          <p:cNvSpPr>
            <a:spLocks noChangeShapeType="1"/>
          </p:cNvSpPr>
          <p:nvPr/>
        </p:nvSpPr>
        <p:spPr bwMode="auto">
          <a:xfrm>
            <a:off x="6146800" y="1390650"/>
            <a:ext cx="1693863"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8389" name="Rectangle 37"/>
          <p:cNvSpPr>
            <a:spLocks noChangeArrowheads="1"/>
          </p:cNvSpPr>
          <p:nvPr/>
        </p:nvSpPr>
        <p:spPr bwMode="auto">
          <a:xfrm>
            <a:off x="7929563" y="836613"/>
            <a:ext cx="8905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页号</a:t>
            </a: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28390" name="Text Box 38"/>
          <p:cNvSpPr txBox="1">
            <a:spLocks noChangeArrowheads="1"/>
          </p:cNvSpPr>
          <p:nvPr/>
        </p:nvSpPr>
        <p:spPr bwMode="auto">
          <a:xfrm>
            <a:off x="7929563" y="1462088"/>
            <a:ext cx="71437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b="0" dirty="0">
                <a:latin typeface="Arial" panose="020B0604020202020204" pitchFamily="34" charset="0"/>
              </a:rPr>
              <a:t>0</a:t>
            </a:r>
            <a:endParaRPr lang="en-US" altLang="zh-CN" b="0" dirty="0">
              <a:latin typeface="Arial" panose="020B0604020202020204" pitchFamily="34" charset="0"/>
            </a:endParaRPr>
          </a:p>
        </p:txBody>
      </p:sp>
      <p:sp>
        <p:nvSpPr>
          <p:cNvPr id="228391" name="Text Box 39"/>
          <p:cNvSpPr txBox="1">
            <a:spLocks noChangeArrowheads="1"/>
          </p:cNvSpPr>
          <p:nvPr/>
        </p:nvSpPr>
        <p:spPr bwMode="auto">
          <a:xfrm>
            <a:off x="7929563" y="2338388"/>
            <a:ext cx="8016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b="0" dirty="0">
                <a:latin typeface="Arial" panose="020B0604020202020204" pitchFamily="34" charset="0"/>
              </a:rPr>
              <a:t>1</a:t>
            </a:r>
            <a:endParaRPr lang="en-US" altLang="zh-CN" b="0" dirty="0">
              <a:latin typeface="Arial" panose="020B0604020202020204" pitchFamily="34" charset="0"/>
            </a:endParaRPr>
          </a:p>
        </p:txBody>
      </p:sp>
      <p:sp>
        <p:nvSpPr>
          <p:cNvPr id="228392" name="Text Box 40"/>
          <p:cNvSpPr txBox="1">
            <a:spLocks noChangeArrowheads="1"/>
          </p:cNvSpPr>
          <p:nvPr/>
        </p:nvSpPr>
        <p:spPr bwMode="auto">
          <a:xfrm>
            <a:off x="7929563" y="3200400"/>
            <a:ext cx="8016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b="0" dirty="0">
                <a:latin typeface="Arial" panose="020B0604020202020204" pitchFamily="34" charset="0"/>
              </a:rPr>
              <a:t>2</a:t>
            </a:r>
            <a:endParaRPr lang="en-US" altLang="zh-CN" b="0" dirty="0">
              <a:latin typeface="Arial" panose="020B0604020202020204" pitchFamily="34" charset="0"/>
            </a:endParaRPr>
          </a:p>
        </p:txBody>
      </p:sp>
      <p:sp>
        <p:nvSpPr>
          <p:cNvPr id="228393" name="Text Box 41"/>
          <p:cNvSpPr txBox="1">
            <a:spLocks noChangeArrowheads="1"/>
          </p:cNvSpPr>
          <p:nvPr/>
        </p:nvSpPr>
        <p:spPr bwMode="auto">
          <a:xfrm>
            <a:off x="7929563" y="4076700"/>
            <a:ext cx="8016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b="0" dirty="0">
                <a:latin typeface="Arial" panose="020B0604020202020204" pitchFamily="34" charset="0"/>
              </a:rPr>
              <a:t>3</a:t>
            </a:r>
            <a:endParaRPr lang="en-US" altLang="zh-CN" b="0" dirty="0">
              <a:latin typeface="Arial" panose="020B0604020202020204" pitchFamily="34" charset="0"/>
            </a:endParaRPr>
          </a:p>
        </p:txBody>
      </p:sp>
      <p:sp>
        <p:nvSpPr>
          <p:cNvPr id="228394" name="Text Box 42"/>
          <p:cNvSpPr txBox="1">
            <a:spLocks noChangeArrowheads="1"/>
          </p:cNvSpPr>
          <p:nvPr/>
        </p:nvSpPr>
        <p:spPr bwMode="auto">
          <a:xfrm>
            <a:off x="7929563" y="4946650"/>
            <a:ext cx="8016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b="0" dirty="0">
                <a:latin typeface="Arial" panose="020B0604020202020204" pitchFamily="34" charset="0"/>
              </a:rPr>
              <a:t>4</a:t>
            </a:r>
            <a:endParaRPr lang="en-US" altLang="zh-CN" b="0" dirty="0">
              <a:latin typeface="Arial" panose="020B0604020202020204" pitchFamily="34" charset="0"/>
            </a:endParaRPr>
          </a:p>
        </p:txBody>
      </p:sp>
      <p:sp>
        <p:nvSpPr>
          <p:cNvPr id="228395" name="Text Box 43"/>
          <p:cNvSpPr txBox="1">
            <a:spLocks noChangeArrowheads="1"/>
          </p:cNvSpPr>
          <p:nvPr/>
        </p:nvSpPr>
        <p:spPr bwMode="auto">
          <a:xfrm>
            <a:off x="7929563" y="5657850"/>
            <a:ext cx="8016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b="0" dirty="0">
                <a:latin typeface="Arial" panose="020B0604020202020204" pitchFamily="34" charset="0"/>
              </a:rPr>
              <a:t>5</a:t>
            </a:r>
            <a:endParaRPr lang="en-US" altLang="zh-CN" b="0" dirty="0">
              <a:latin typeface="Arial" panose="020B0604020202020204" pitchFamily="34" charset="0"/>
            </a:endParaRPr>
          </a:p>
        </p:txBody>
      </p:sp>
      <p:sp>
        <p:nvSpPr>
          <p:cNvPr id="228388" name="Rectangle 36"/>
          <p:cNvSpPr>
            <a:spLocks noChangeArrowheads="1"/>
          </p:cNvSpPr>
          <p:nvPr/>
        </p:nvSpPr>
        <p:spPr bwMode="auto">
          <a:xfrm>
            <a:off x="5967413" y="6289675"/>
            <a:ext cx="2051050"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进程地址空间</a:t>
            </a: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28399" name="Text Box 47"/>
          <p:cNvSpPr txBox="1">
            <a:spLocks noChangeArrowheads="1"/>
          </p:cNvSpPr>
          <p:nvPr/>
        </p:nvSpPr>
        <p:spPr bwMode="auto">
          <a:xfrm>
            <a:off x="4500563" y="3644900"/>
            <a:ext cx="4391025" cy="1917700"/>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solidFill>
                  <a:schemeClr val="tx2"/>
                </a:solidFill>
                <a:latin typeface="Arial" panose="020B0604020202020204" pitchFamily="34" charset="0"/>
                <a:ea typeface="宋体" panose="02010600030101010101" pitchFamily="2" charset="-122"/>
                <a:cs typeface="+mn-cs"/>
              </a:rPr>
              <a:t>Intel Pentium:</a:t>
            </a:r>
            <a:r>
              <a:rPr kumimoji="0" lang="en-US" altLang="zh-CN" kern="1200" cap="none" spc="0" normalizeH="0" baseline="0" noProof="0" smtClean="0">
                <a:latin typeface="Arial" panose="020B0604020202020204" pitchFamily="34" charset="0"/>
                <a:ea typeface="宋体" panose="02010600030101010101" pitchFamily="2" charset="-122"/>
                <a:cs typeface="+mn-cs"/>
              </a:rPr>
              <a:t> 4KB,4MB</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a:p>
            <a:pPr marR="0" algn="l" defTabSz="914400">
              <a:buClr>
                <a:schemeClr val="tx1"/>
              </a:buClr>
              <a:buSzTx/>
              <a:buFontTx/>
              <a:buNone/>
              <a:defRPr/>
            </a:pPr>
            <a:r>
              <a:rPr kumimoji="0" lang="en-US" altLang="zh-CN" kern="1200" cap="none" spc="0" normalizeH="0" baseline="0" noProof="0" smtClean="0">
                <a:solidFill>
                  <a:schemeClr val="tx2"/>
                </a:solidFill>
                <a:latin typeface="Arial" panose="020B0604020202020204" pitchFamily="34" charset="0"/>
                <a:ea typeface="宋体" panose="02010600030101010101" pitchFamily="2" charset="-122"/>
                <a:cs typeface="+mn-cs"/>
              </a:rPr>
              <a:t>MIPS R4000:</a:t>
            </a:r>
            <a:endParaRPr kumimoji="0" lang="en-US" altLang="zh-CN" kern="1200" cap="none" spc="0" normalizeH="0" baseline="0" noProof="0" smtClean="0">
              <a:solidFill>
                <a:schemeClr val="tx2"/>
              </a:solidFill>
              <a:latin typeface="Arial" panose="020B0604020202020204" pitchFamily="34" charset="0"/>
              <a:ea typeface="宋体" panose="02010600030101010101" pitchFamily="2" charset="-122"/>
              <a:cs typeface="+mn-cs"/>
            </a:endParaRPr>
          </a:p>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4KB,16KB,64KB,256KB,1MB,4MB,16MB</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228400" name="Rectangle 48"/>
          <p:cNvSpPr>
            <a:spLocks noChangeArrowheads="1"/>
          </p:cNvSpPr>
          <p:nvPr/>
        </p:nvSpPr>
        <p:spPr bwMode="auto">
          <a:xfrm>
            <a:off x="4427538" y="3573463"/>
            <a:ext cx="4537075" cy="2016125"/>
          </a:xfrm>
          <a:prstGeom prst="rect">
            <a:avLst/>
          </a:prstGeom>
          <a:noFill/>
          <a:ln w="28575" algn="ctr">
            <a:solidFill>
              <a:srgbClr val="FF0000"/>
            </a:solidFill>
            <a:miter lim="800000"/>
          </a:ln>
          <a:effectLst>
            <a:outerShdw dist="17961" dir="2700000" algn="ctr" rotWithShape="0">
              <a:srgbClr val="FF0000">
                <a:gamma/>
                <a:shade val="60000"/>
                <a:invGamma/>
                <a:alpha val="50000"/>
              </a:srgb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8355">
                                            <p:txEl>
                                              <p:charRg st="0" end="7"/>
                                            </p:txEl>
                                          </p:spTgt>
                                        </p:tgtEl>
                                        <p:attrNameLst>
                                          <p:attrName>style.visibility</p:attrName>
                                        </p:attrNameLst>
                                      </p:cBhvr>
                                      <p:to>
                                        <p:strVal val="visible"/>
                                      </p:to>
                                    </p:set>
                                    <p:animEffect transition="in" filter="wipe(left)">
                                      <p:cBhvr>
                                        <p:cTn id="7" dur="500"/>
                                        <p:tgtEl>
                                          <p:spTgt spid="228355">
                                            <p:txEl>
                                              <p:charRg st="0"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8355">
                                            <p:txEl>
                                              <p:charRg st="7" end="57"/>
                                            </p:txEl>
                                          </p:spTgt>
                                        </p:tgtEl>
                                        <p:attrNameLst>
                                          <p:attrName>style.visibility</p:attrName>
                                        </p:attrNameLst>
                                      </p:cBhvr>
                                      <p:to>
                                        <p:strVal val="visible"/>
                                      </p:to>
                                    </p:set>
                                    <p:animEffect transition="in" filter="wipe(left)">
                                      <p:cBhvr>
                                        <p:cTn id="12" dur="500"/>
                                        <p:tgtEl>
                                          <p:spTgt spid="228355">
                                            <p:txEl>
                                              <p:charRg st="7" end="5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8355">
                                            <p:txEl>
                                              <p:charRg st="57" end="67"/>
                                            </p:txEl>
                                          </p:spTgt>
                                        </p:tgtEl>
                                        <p:attrNameLst>
                                          <p:attrName>style.visibility</p:attrName>
                                        </p:attrNameLst>
                                      </p:cBhvr>
                                      <p:to>
                                        <p:strVal val="visible"/>
                                      </p:to>
                                    </p:set>
                                    <p:animEffect transition="in" filter="wipe(left)">
                                      <p:cBhvr>
                                        <p:cTn id="17" dur="500"/>
                                        <p:tgtEl>
                                          <p:spTgt spid="228355">
                                            <p:txEl>
                                              <p:charRg st="57" end="6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8355">
                                            <p:txEl>
                                              <p:charRg st="67" end="81"/>
                                            </p:txEl>
                                          </p:spTgt>
                                        </p:tgtEl>
                                        <p:attrNameLst>
                                          <p:attrName>style.visibility</p:attrName>
                                        </p:attrNameLst>
                                      </p:cBhvr>
                                      <p:to>
                                        <p:strVal val="visible"/>
                                      </p:to>
                                    </p:set>
                                    <p:animEffect transition="in" filter="wipe(left)">
                                      <p:cBhvr>
                                        <p:cTn id="22" dur="500"/>
                                        <p:tgtEl>
                                          <p:spTgt spid="228355">
                                            <p:txEl>
                                              <p:charRg st="67" end="8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8355">
                                            <p:txEl>
                                              <p:charRg st="81" end="93"/>
                                            </p:txEl>
                                          </p:spTgt>
                                        </p:tgtEl>
                                        <p:attrNameLst>
                                          <p:attrName>style.visibility</p:attrName>
                                        </p:attrNameLst>
                                      </p:cBhvr>
                                      <p:to>
                                        <p:strVal val="visible"/>
                                      </p:to>
                                    </p:set>
                                    <p:animEffect transition="in" filter="wipe(left)">
                                      <p:cBhvr>
                                        <p:cTn id="27" dur="500"/>
                                        <p:tgtEl>
                                          <p:spTgt spid="228355">
                                            <p:txEl>
                                              <p:charRg st="81" end="9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xit" presetSubtype="16" fill="hold" grpId="0" nodeType="clickEffect">
                                  <p:stCondLst>
                                    <p:cond delay="0"/>
                                  </p:stCondLst>
                                  <p:childTnLst>
                                    <p:animEffect transition="out" filter="box(in)">
                                      <p:cBhvr>
                                        <p:cTn id="31" dur="500"/>
                                        <p:tgtEl>
                                          <p:spTgt spid="228357"/>
                                        </p:tgtEl>
                                      </p:cBhvr>
                                    </p:animEffect>
                                    <p:set>
                                      <p:cBhvr>
                                        <p:cTn id="32" dur="1" fill="hold">
                                          <p:stCondLst>
                                            <p:cond delay="499"/>
                                          </p:stCondLst>
                                        </p:cTn>
                                        <p:tgtEl>
                                          <p:spTgt spid="228357"/>
                                        </p:tgtEl>
                                        <p:attrNameLst>
                                          <p:attrName>style.visibility</p:attrName>
                                        </p:attrNameLst>
                                      </p:cBhvr>
                                      <p:to>
                                        <p:strVal val="hidden"/>
                                      </p:to>
                                    </p:set>
                                  </p:childTnLst>
                                </p:cTn>
                              </p:par>
                              <p:par>
                                <p:cTn id="33" presetID="4" presetClass="exit" presetSubtype="16" fill="hold" nodeType="withEffect">
                                  <p:stCondLst>
                                    <p:cond delay="0"/>
                                  </p:stCondLst>
                                  <p:childTnLst>
                                    <p:animEffect transition="out" filter="box(in)">
                                      <p:cBhvr>
                                        <p:cTn id="34" dur="500"/>
                                        <p:tgtEl>
                                          <p:spTgt spid="228358"/>
                                        </p:tgtEl>
                                      </p:cBhvr>
                                    </p:animEffect>
                                    <p:set>
                                      <p:cBhvr>
                                        <p:cTn id="35" dur="1" fill="hold">
                                          <p:stCondLst>
                                            <p:cond delay="499"/>
                                          </p:stCondLst>
                                        </p:cTn>
                                        <p:tgtEl>
                                          <p:spTgt spid="228358"/>
                                        </p:tgtEl>
                                        <p:attrNameLst>
                                          <p:attrName>style.visibility</p:attrName>
                                        </p:attrNameLst>
                                      </p:cBhvr>
                                      <p:to>
                                        <p:strVal val="hidden"/>
                                      </p:to>
                                    </p:set>
                                  </p:childTnLst>
                                </p:cTn>
                              </p:par>
                              <p:par>
                                <p:cTn id="36" presetID="4" presetClass="exit" presetSubtype="16" fill="hold" nodeType="withEffect">
                                  <p:stCondLst>
                                    <p:cond delay="0"/>
                                  </p:stCondLst>
                                  <p:childTnLst>
                                    <p:animEffect transition="out" filter="box(in)">
                                      <p:cBhvr>
                                        <p:cTn id="37" dur="500"/>
                                        <p:tgtEl>
                                          <p:spTgt spid="228359"/>
                                        </p:tgtEl>
                                      </p:cBhvr>
                                    </p:animEffect>
                                    <p:set>
                                      <p:cBhvr>
                                        <p:cTn id="38" dur="1" fill="hold">
                                          <p:stCondLst>
                                            <p:cond delay="499"/>
                                          </p:stCondLst>
                                        </p:cTn>
                                        <p:tgtEl>
                                          <p:spTgt spid="228359"/>
                                        </p:tgtEl>
                                        <p:attrNameLst>
                                          <p:attrName>style.visibility</p:attrName>
                                        </p:attrNameLst>
                                      </p:cBhvr>
                                      <p:to>
                                        <p:strVal val="hidden"/>
                                      </p:to>
                                    </p:set>
                                  </p:childTnLst>
                                </p:cTn>
                              </p:par>
                              <p:par>
                                <p:cTn id="39" presetID="4" presetClass="exit" presetSubtype="16" fill="hold" nodeType="withEffect">
                                  <p:stCondLst>
                                    <p:cond delay="0"/>
                                  </p:stCondLst>
                                  <p:childTnLst>
                                    <p:animEffect transition="out" filter="box(in)">
                                      <p:cBhvr>
                                        <p:cTn id="40" dur="500"/>
                                        <p:tgtEl>
                                          <p:spTgt spid="228360"/>
                                        </p:tgtEl>
                                      </p:cBhvr>
                                    </p:animEffect>
                                    <p:set>
                                      <p:cBhvr>
                                        <p:cTn id="41" dur="1" fill="hold">
                                          <p:stCondLst>
                                            <p:cond delay="499"/>
                                          </p:stCondLst>
                                        </p:cTn>
                                        <p:tgtEl>
                                          <p:spTgt spid="228360"/>
                                        </p:tgtEl>
                                        <p:attrNameLst>
                                          <p:attrName>style.visibility</p:attrName>
                                        </p:attrNameLst>
                                      </p:cBhvr>
                                      <p:to>
                                        <p:strVal val="hidden"/>
                                      </p:to>
                                    </p:set>
                                  </p:childTnLst>
                                </p:cTn>
                              </p:par>
                              <p:par>
                                <p:cTn id="42" presetID="4" presetClass="exit" presetSubtype="16" fill="hold" nodeType="withEffect">
                                  <p:stCondLst>
                                    <p:cond delay="0"/>
                                  </p:stCondLst>
                                  <p:childTnLst>
                                    <p:animEffect transition="out" filter="box(in)">
                                      <p:cBhvr>
                                        <p:cTn id="43" dur="500"/>
                                        <p:tgtEl>
                                          <p:spTgt spid="228361"/>
                                        </p:tgtEl>
                                      </p:cBhvr>
                                    </p:animEffect>
                                    <p:set>
                                      <p:cBhvr>
                                        <p:cTn id="44" dur="1" fill="hold">
                                          <p:stCondLst>
                                            <p:cond delay="499"/>
                                          </p:stCondLst>
                                        </p:cTn>
                                        <p:tgtEl>
                                          <p:spTgt spid="228361"/>
                                        </p:tgtEl>
                                        <p:attrNameLst>
                                          <p:attrName>style.visibility</p:attrName>
                                        </p:attrNameLst>
                                      </p:cBhvr>
                                      <p:to>
                                        <p:strVal val="hidden"/>
                                      </p:to>
                                    </p:set>
                                  </p:childTnLst>
                                </p:cTn>
                              </p:par>
                              <p:par>
                                <p:cTn id="45" presetID="4" presetClass="exit" presetSubtype="16" fill="hold" nodeType="withEffect">
                                  <p:stCondLst>
                                    <p:cond delay="0"/>
                                  </p:stCondLst>
                                  <p:childTnLst>
                                    <p:animEffect transition="out" filter="box(in)">
                                      <p:cBhvr>
                                        <p:cTn id="46" dur="500"/>
                                        <p:tgtEl>
                                          <p:spTgt spid="228362"/>
                                        </p:tgtEl>
                                      </p:cBhvr>
                                    </p:animEffect>
                                    <p:set>
                                      <p:cBhvr>
                                        <p:cTn id="47" dur="1" fill="hold">
                                          <p:stCondLst>
                                            <p:cond delay="499"/>
                                          </p:stCondLst>
                                        </p:cTn>
                                        <p:tgtEl>
                                          <p:spTgt spid="228362"/>
                                        </p:tgtEl>
                                        <p:attrNameLst>
                                          <p:attrName>style.visibility</p:attrName>
                                        </p:attrNameLst>
                                      </p:cBhvr>
                                      <p:to>
                                        <p:strVal val="hidden"/>
                                      </p:to>
                                    </p:set>
                                  </p:childTnLst>
                                </p:cTn>
                              </p:par>
                              <p:par>
                                <p:cTn id="48" presetID="4" presetClass="exit" presetSubtype="16" fill="hold" grpId="0" nodeType="withEffect">
                                  <p:stCondLst>
                                    <p:cond delay="0"/>
                                  </p:stCondLst>
                                  <p:childTnLst>
                                    <p:animEffect transition="out" filter="box(in)">
                                      <p:cBhvr>
                                        <p:cTn id="49" dur="500"/>
                                        <p:tgtEl>
                                          <p:spTgt spid="228364"/>
                                        </p:tgtEl>
                                      </p:cBhvr>
                                    </p:animEffect>
                                    <p:set>
                                      <p:cBhvr>
                                        <p:cTn id="50" dur="1" fill="hold">
                                          <p:stCondLst>
                                            <p:cond delay="499"/>
                                          </p:stCondLst>
                                        </p:cTn>
                                        <p:tgtEl>
                                          <p:spTgt spid="228364"/>
                                        </p:tgtEl>
                                        <p:attrNameLst>
                                          <p:attrName>style.visibility</p:attrName>
                                        </p:attrNameLst>
                                      </p:cBhvr>
                                      <p:to>
                                        <p:strVal val="hidden"/>
                                      </p:to>
                                    </p:set>
                                  </p:childTnLst>
                                </p:cTn>
                              </p:par>
                              <p:par>
                                <p:cTn id="51" presetID="4" presetClass="exit" presetSubtype="16" fill="hold" grpId="0" nodeType="withEffect">
                                  <p:stCondLst>
                                    <p:cond delay="0"/>
                                  </p:stCondLst>
                                  <p:childTnLst>
                                    <p:animEffect transition="out" filter="box(in)">
                                      <p:cBhvr>
                                        <p:cTn id="52" dur="500"/>
                                        <p:tgtEl>
                                          <p:spTgt spid="228365"/>
                                        </p:tgtEl>
                                      </p:cBhvr>
                                    </p:animEffect>
                                    <p:set>
                                      <p:cBhvr>
                                        <p:cTn id="53" dur="1" fill="hold">
                                          <p:stCondLst>
                                            <p:cond delay="499"/>
                                          </p:stCondLst>
                                        </p:cTn>
                                        <p:tgtEl>
                                          <p:spTgt spid="228365"/>
                                        </p:tgtEl>
                                        <p:attrNameLst>
                                          <p:attrName>style.visibility</p:attrName>
                                        </p:attrNameLst>
                                      </p:cBhvr>
                                      <p:to>
                                        <p:strVal val="hidden"/>
                                      </p:to>
                                    </p:set>
                                  </p:childTnLst>
                                </p:cTn>
                              </p:par>
                              <p:par>
                                <p:cTn id="54" presetID="4" presetClass="exit" presetSubtype="16" fill="hold" grpId="0" nodeType="withEffect">
                                  <p:stCondLst>
                                    <p:cond delay="0"/>
                                  </p:stCondLst>
                                  <p:childTnLst>
                                    <p:animEffect transition="out" filter="box(in)">
                                      <p:cBhvr>
                                        <p:cTn id="55" dur="500"/>
                                        <p:tgtEl>
                                          <p:spTgt spid="228366"/>
                                        </p:tgtEl>
                                      </p:cBhvr>
                                    </p:animEffect>
                                    <p:set>
                                      <p:cBhvr>
                                        <p:cTn id="56" dur="1" fill="hold">
                                          <p:stCondLst>
                                            <p:cond delay="499"/>
                                          </p:stCondLst>
                                        </p:cTn>
                                        <p:tgtEl>
                                          <p:spTgt spid="228366"/>
                                        </p:tgtEl>
                                        <p:attrNameLst>
                                          <p:attrName>style.visibility</p:attrName>
                                        </p:attrNameLst>
                                      </p:cBhvr>
                                      <p:to>
                                        <p:strVal val="hidden"/>
                                      </p:to>
                                    </p:set>
                                  </p:childTnLst>
                                </p:cTn>
                              </p:par>
                              <p:par>
                                <p:cTn id="57" presetID="4" presetClass="exit" presetSubtype="16" fill="hold" grpId="0" nodeType="withEffect">
                                  <p:stCondLst>
                                    <p:cond delay="0"/>
                                  </p:stCondLst>
                                  <p:childTnLst>
                                    <p:animEffect transition="out" filter="box(in)">
                                      <p:cBhvr>
                                        <p:cTn id="58" dur="500"/>
                                        <p:tgtEl>
                                          <p:spTgt spid="228367"/>
                                        </p:tgtEl>
                                      </p:cBhvr>
                                    </p:animEffect>
                                    <p:set>
                                      <p:cBhvr>
                                        <p:cTn id="59" dur="1" fill="hold">
                                          <p:stCondLst>
                                            <p:cond delay="499"/>
                                          </p:stCondLst>
                                        </p:cTn>
                                        <p:tgtEl>
                                          <p:spTgt spid="228367"/>
                                        </p:tgtEl>
                                        <p:attrNameLst>
                                          <p:attrName>style.visibility</p:attrName>
                                        </p:attrNameLst>
                                      </p:cBhvr>
                                      <p:to>
                                        <p:strVal val="hidden"/>
                                      </p:to>
                                    </p:set>
                                  </p:childTnLst>
                                </p:cTn>
                              </p:par>
                              <p:par>
                                <p:cTn id="60" presetID="4" presetClass="exit" presetSubtype="16" fill="hold" grpId="0" nodeType="withEffect">
                                  <p:stCondLst>
                                    <p:cond delay="0"/>
                                  </p:stCondLst>
                                  <p:childTnLst>
                                    <p:animEffect transition="out" filter="box(in)">
                                      <p:cBhvr>
                                        <p:cTn id="61" dur="500"/>
                                        <p:tgtEl>
                                          <p:spTgt spid="228368"/>
                                        </p:tgtEl>
                                      </p:cBhvr>
                                    </p:animEffect>
                                    <p:set>
                                      <p:cBhvr>
                                        <p:cTn id="62" dur="1" fill="hold">
                                          <p:stCondLst>
                                            <p:cond delay="499"/>
                                          </p:stCondLst>
                                        </p:cTn>
                                        <p:tgtEl>
                                          <p:spTgt spid="228368"/>
                                        </p:tgtEl>
                                        <p:attrNameLst>
                                          <p:attrName>style.visibility</p:attrName>
                                        </p:attrNameLst>
                                      </p:cBhvr>
                                      <p:to>
                                        <p:strVal val="hidden"/>
                                      </p:to>
                                    </p:set>
                                  </p:childTnLst>
                                </p:cTn>
                              </p:par>
                              <p:par>
                                <p:cTn id="63" presetID="4" presetClass="exit" presetSubtype="16" fill="hold" grpId="0" nodeType="withEffect">
                                  <p:stCondLst>
                                    <p:cond delay="0"/>
                                  </p:stCondLst>
                                  <p:childTnLst>
                                    <p:animEffect transition="out" filter="box(in)">
                                      <p:cBhvr>
                                        <p:cTn id="64" dur="500"/>
                                        <p:tgtEl>
                                          <p:spTgt spid="228369"/>
                                        </p:tgtEl>
                                      </p:cBhvr>
                                    </p:animEffect>
                                    <p:set>
                                      <p:cBhvr>
                                        <p:cTn id="65" dur="1" fill="hold">
                                          <p:stCondLst>
                                            <p:cond delay="499"/>
                                          </p:stCondLst>
                                        </p:cTn>
                                        <p:tgtEl>
                                          <p:spTgt spid="228369"/>
                                        </p:tgtEl>
                                        <p:attrNameLst>
                                          <p:attrName>style.visibility</p:attrName>
                                        </p:attrNameLst>
                                      </p:cBhvr>
                                      <p:to>
                                        <p:strVal val="hidden"/>
                                      </p:to>
                                    </p:set>
                                  </p:childTnLst>
                                </p:cTn>
                              </p:par>
                              <p:par>
                                <p:cTn id="66" presetID="4" presetClass="exit" presetSubtype="16" fill="hold" grpId="0" nodeType="withEffect">
                                  <p:stCondLst>
                                    <p:cond delay="0"/>
                                  </p:stCondLst>
                                  <p:childTnLst>
                                    <p:animEffect transition="out" filter="box(in)">
                                      <p:cBhvr>
                                        <p:cTn id="67" dur="500"/>
                                        <p:tgtEl>
                                          <p:spTgt spid="228370"/>
                                        </p:tgtEl>
                                      </p:cBhvr>
                                    </p:animEffect>
                                    <p:set>
                                      <p:cBhvr>
                                        <p:cTn id="68" dur="1" fill="hold">
                                          <p:stCondLst>
                                            <p:cond delay="499"/>
                                          </p:stCondLst>
                                        </p:cTn>
                                        <p:tgtEl>
                                          <p:spTgt spid="228370"/>
                                        </p:tgtEl>
                                        <p:attrNameLst>
                                          <p:attrName>style.visibility</p:attrName>
                                        </p:attrNameLst>
                                      </p:cBhvr>
                                      <p:to>
                                        <p:strVal val="hidden"/>
                                      </p:to>
                                    </p:set>
                                  </p:childTnLst>
                                </p:cTn>
                              </p:par>
                              <p:par>
                                <p:cTn id="69" presetID="4" presetClass="exit" presetSubtype="16" fill="hold" grpId="0" nodeType="withEffect">
                                  <p:stCondLst>
                                    <p:cond delay="0"/>
                                  </p:stCondLst>
                                  <p:childTnLst>
                                    <p:animEffect transition="out" filter="box(in)">
                                      <p:cBhvr>
                                        <p:cTn id="70" dur="500"/>
                                        <p:tgtEl>
                                          <p:spTgt spid="228371"/>
                                        </p:tgtEl>
                                      </p:cBhvr>
                                    </p:animEffect>
                                    <p:set>
                                      <p:cBhvr>
                                        <p:cTn id="71" dur="1" fill="hold">
                                          <p:stCondLst>
                                            <p:cond delay="499"/>
                                          </p:stCondLst>
                                        </p:cTn>
                                        <p:tgtEl>
                                          <p:spTgt spid="228371"/>
                                        </p:tgtEl>
                                        <p:attrNameLst>
                                          <p:attrName>style.visibility</p:attrName>
                                        </p:attrNameLst>
                                      </p:cBhvr>
                                      <p:to>
                                        <p:strVal val="hidden"/>
                                      </p:to>
                                    </p:set>
                                  </p:childTnLst>
                                </p:cTn>
                              </p:par>
                              <p:par>
                                <p:cTn id="72" presetID="4" presetClass="exit" presetSubtype="16" fill="hold" grpId="0" nodeType="withEffect">
                                  <p:stCondLst>
                                    <p:cond delay="0"/>
                                  </p:stCondLst>
                                  <p:childTnLst>
                                    <p:animEffect transition="out" filter="box(in)">
                                      <p:cBhvr>
                                        <p:cTn id="73" dur="500"/>
                                        <p:tgtEl>
                                          <p:spTgt spid="228372"/>
                                        </p:tgtEl>
                                      </p:cBhvr>
                                    </p:animEffect>
                                    <p:set>
                                      <p:cBhvr>
                                        <p:cTn id="74" dur="1" fill="hold">
                                          <p:stCondLst>
                                            <p:cond delay="499"/>
                                          </p:stCondLst>
                                        </p:cTn>
                                        <p:tgtEl>
                                          <p:spTgt spid="228372"/>
                                        </p:tgtEl>
                                        <p:attrNameLst>
                                          <p:attrName>style.visibility</p:attrName>
                                        </p:attrNameLst>
                                      </p:cBhvr>
                                      <p:to>
                                        <p:strVal val="hidden"/>
                                      </p:to>
                                    </p:set>
                                  </p:childTnLst>
                                </p:cTn>
                              </p:par>
                              <p:par>
                                <p:cTn id="75" presetID="4" presetClass="exit" presetSubtype="16" fill="hold" grpId="0" nodeType="withEffect">
                                  <p:stCondLst>
                                    <p:cond delay="0"/>
                                  </p:stCondLst>
                                  <p:childTnLst>
                                    <p:animEffect transition="out" filter="box(in)">
                                      <p:cBhvr>
                                        <p:cTn id="76" dur="500"/>
                                        <p:tgtEl>
                                          <p:spTgt spid="228373"/>
                                        </p:tgtEl>
                                      </p:cBhvr>
                                    </p:animEffect>
                                    <p:set>
                                      <p:cBhvr>
                                        <p:cTn id="77" dur="1" fill="hold">
                                          <p:stCondLst>
                                            <p:cond delay="499"/>
                                          </p:stCondLst>
                                        </p:cTn>
                                        <p:tgtEl>
                                          <p:spTgt spid="228373"/>
                                        </p:tgtEl>
                                        <p:attrNameLst>
                                          <p:attrName>style.visibility</p:attrName>
                                        </p:attrNameLst>
                                      </p:cBhvr>
                                      <p:to>
                                        <p:strVal val="hidden"/>
                                      </p:to>
                                    </p:set>
                                  </p:childTnLst>
                                </p:cTn>
                              </p:par>
                              <p:par>
                                <p:cTn id="78" presetID="4" presetClass="exit" presetSubtype="16" fill="hold" grpId="0" nodeType="withEffect">
                                  <p:stCondLst>
                                    <p:cond delay="0"/>
                                  </p:stCondLst>
                                  <p:childTnLst>
                                    <p:animEffect transition="out" filter="box(in)">
                                      <p:cBhvr>
                                        <p:cTn id="79" dur="500"/>
                                        <p:tgtEl>
                                          <p:spTgt spid="228374"/>
                                        </p:tgtEl>
                                      </p:cBhvr>
                                    </p:animEffect>
                                    <p:set>
                                      <p:cBhvr>
                                        <p:cTn id="80" dur="1" fill="hold">
                                          <p:stCondLst>
                                            <p:cond delay="499"/>
                                          </p:stCondLst>
                                        </p:cTn>
                                        <p:tgtEl>
                                          <p:spTgt spid="228374"/>
                                        </p:tgtEl>
                                        <p:attrNameLst>
                                          <p:attrName>style.visibility</p:attrName>
                                        </p:attrNameLst>
                                      </p:cBhvr>
                                      <p:to>
                                        <p:strVal val="hidden"/>
                                      </p:to>
                                    </p:set>
                                  </p:childTnLst>
                                </p:cTn>
                              </p:par>
                              <p:par>
                                <p:cTn id="81" presetID="4" presetClass="exit" presetSubtype="16" fill="hold" grpId="0" nodeType="withEffect">
                                  <p:stCondLst>
                                    <p:cond delay="0"/>
                                  </p:stCondLst>
                                  <p:childTnLst>
                                    <p:animEffect transition="out" filter="box(in)">
                                      <p:cBhvr>
                                        <p:cTn id="82" dur="500"/>
                                        <p:tgtEl>
                                          <p:spTgt spid="228375"/>
                                        </p:tgtEl>
                                      </p:cBhvr>
                                    </p:animEffect>
                                    <p:set>
                                      <p:cBhvr>
                                        <p:cTn id="83" dur="1" fill="hold">
                                          <p:stCondLst>
                                            <p:cond delay="499"/>
                                          </p:stCondLst>
                                        </p:cTn>
                                        <p:tgtEl>
                                          <p:spTgt spid="228375"/>
                                        </p:tgtEl>
                                        <p:attrNameLst>
                                          <p:attrName>style.visibility</p:attrName>
                                        </p:attrNameLst>
                                      </p:cBhvr>
                                      <p:to>
                                        <p:strVal val="hidden"/>
                                      </p:to>
                                    </p:set>
                                  </p:childTnLst>
                                </p:cTn>
                              </p:par>
                              <p:par>
                                <p:cTn id="84" presetID="4" presetClass="exit" presetSubtype="16" fill="hold" nodeType="withEffect">
                                  <p:stCondLst>
                                    <p:cond delay="0"/>
                                  </p:stCondLst>
                                  <p:childTnLst>
                                    <p:animEffect transition="out" filter="box(in)">
                                      <p:cBhvr>
                                        <p:cTn id="85" dur="500"/>
                                        <p:tgtEl>
                                          <p:spTgt spid="228376"/>
                                        </p:tgtEl>
                                      </p:cBhvr>
                                    </p:animEffect>
                                    <p:set>
                                      <p:cBhvr>
                                        <p:cTn id="86" dur="1" fill="hold">
                                          <p:stCondLst>
                                            <p:cond delay="499"/>
                                          </p:stCondLst>
                                        </p:cTn>
                                        <p:tgtEl>
                                          <p:spTgt spid="228376"/>
                                        </p:tgtEl>
                                        <p:attrNameLst>
                                          <p:attrName>style.visibility</p:attrName>
                                        </p:attrNameLst>
                                      </p:cBhvr>
                                      <p:to>
                                        <p:strVal val="hidden"/>
                                      </p:to>
                                    </p:set>
                                  </p:childTnLst>
                                </p:cTn>
                              </p:par>
                              <p:par>
                                <p:cTn id="87" presetID="4" presetClass="exit" presetSubtype="16" fill="hold" nodeType="withEffect">
                                  <p:stCondLst>
                                    <p:cond delay="0"/>
                                  </p:stCondLst>
                                  <p:childTnLst>
                                    <p:animEffect transition="out" filter="box(in)">
                                      <p:cBhvr>
                                        <p:cTn id="88" dur="500"/>
                                        <p:tgtEl>
                                          <p:spTgt spid="228377"/>
                                        </p:tgtEl>
                                      </p:cBhvr>
                                    </p:animEffect>
                                    <p:set>
                                      <p:cBhvr>
                                        <p:cTn id="89" dur="1" fill="hold">
                                          <p:stCondLst>
                                            <p:cond delay="499"/>
                                          </p:stCondLst>
                                        </p:cTn>
                                        <p:tgtEl>
                                          <p:spTgt spid="228377"/>
                                        </p:tgtEl>
                                        <p:attrNameLst>
                                          <p:attrName>style.visibility</p:attrName>
                                        </p:attrNameLst>
                                      </p:cBhvr>
                                      <p:to>
                                        <p:strVal val="hidden"/>
                                      </p:to>
                                    </p:set>
                                  </p:childTnLst>
                                </p:cTn>
                              </p:par>
                              <p:par>
                                <p:cTn id="90" presetID="4" presetClass="exit" presetSubtype="16" fill="hold" nodeType="withEffect">
                                  <p:stCondLst>
                                    <p:cond delay="0"/>
                                  </p:stCondLst>
                                  <p:childTnLst>
                                    <p:animEffect transition="out" filter="box(in)">
                                      <p:cBhvr>
                                        <p:cTn id="91" dur="500"/>
                                        <p:tgtEl>
                                          <p:spTgt spid="228378"/>
                                        </p:tgtEl>
                                      </p:cBhvr>
                                    </p:animEffect>
                                    <p:set>
                                      <p:cBhvr>
                                        <p:cTn id="92" dur="1" fill="hold">
                                          <p:stCondLst>
                                            <p:cond delay="499"/>
                                          </p:stCondLst>
                                        </p:cTn>
                                        <p:tgtEl>
                                          <p:spTgt spid="228378"/>
                                        </p:tgtEl>
                                        <p:attrNameLst>
                                          <p:attrName>style.visibility</p:attrName>
                                        </p:attrNameLst>
                                      </p:cBhvr>
                                      <p:to>
                                        <p:strVal val="hidden"/>
                                      </p:to>
                                    </p:set>
                                  </p:childTnLst>
                                </p:cTn>
                              </p:par>
                              <p:par>
                                <p:cTn id="93" presetID="4" presetClass="exit" presetSubtype="16" fill="hold" nodeType="withEffect">
                                  <p:stCondLst>
                                    <p:cond delay="0"/>
                                  </p:stCondLst>
                                  <p:childTnLst>
                                    <p:animEffect transition="out" filter="box(in)">
                                      <p:cBhvr>
                                        <p:cTn id="94" dur="500"/>
                                        <p:tgtEl>
                                          <p:spTgt spid="228379"/>
                                        </p:tgtEl>
                                      </p:cBhvr>
                                    </p:animEffect>
                                    <p:set>
                                      <p:cBhvr>
                                        <p:cTn id="95" dur="1" fill="hold">
                                          <p:stCondLst>
                                            <p:cond delay="499"/>
                                          </p:stCondLst>
                                        </p:cTn>
                                        <p:tgtEl>
                                          <p:spTgt spid="228379"/>
                                        </p:tgtEl>
                                        <p:attrNameLst>
                                          <p:attrName>style.visibility</p:attrName>
                                        </p:attrNameLst>
                                      </p:cBhvr>
                                      <p:to>
                                        <p:strVal val="hidden"/>
                                      </p:to>
                                    </p:set>
                                  </p:childTnLst>
                                </p:cTn>
                              </p:par>
                              <p:par>
                                <p:cTn id="96" presetID="4" presetClass="exit" presetSubtype="16" fill="hold" nodeType="withEffect">
                                  <p:stCondLst>
                                    <p:cond delay="0"/>
                                  </p:stCondLst>
                                  <p:childTnLst>
                                    <p:animEffect transition="out" filter="box(in)">
                                      <p:cBhvr>
                                        <p:cTn id="97" dur="500"/>
                                        <p:tgtEl>
                                          <p:spTgt spid="228380"/>
                                        </p:tgtEl>
                                      </p:cBhvr>
                                    </p:animEffect>
                                    <p:set>
                                      <p:cBhvr>
                                        <p:cTn id="98" dur="1" fill="hold">
                                          <p:stCondLst>
                                            <p:cond delay="499"/>
                                          </p:stCondLst>
                                        </p:cTn>
                                        <p:tgtEl>
                                          <p:spTgt spid="228380"/>
                                        </p:tgtEl>
                                        <p:attrNameLst>
                                          <p:attrName>style.visibility</p:attrName>
                                        </p:attrNameLst>
                                      </p:cBhvr>
                                      <p:to>
                                        <p:strVal val="hidden"/>
                                      </p:to>
                                    </p:set>
                                  </p:childTnLst>
                                </p:cTn>
                              </p:par>
                              <p:par>
                                <p:cTn id="99" presetID="4" presetClass="exit" presetSubtype="16" fill="hold" nodeType="withEffect">
                                  <p:stCondLst>
                                    <p:cond delay="0"/>
                                  </p:stCondLst>
                                  <p:childTnLst>
                                    <p:animEffect transition="out" filter="box(in)">
                                      <p:cBhvr>
                                        <p:cTn id="100" dur="500"/>
                                        <p:tgtEl>
                                          <p:spTgt spid="228381"/>
                                        </p:tgtEl>
                                      </p:cBhvr>
                                    </p:animEffect>
                                    <p:set>
                                      <p:cBhvr>
                                        <p:cTn id="101" dur="1" fill="hold">
                                          <p:stCondLst>
                                            <p:cond delay="499"/>
                                          </p:stCondLst>
                                        </p:cTn>
                                        <p:tgtEl>
                                          <p:spTgt spid="228381"/>
                                        </p:tgtEl>
                                        <p:attrNameLst>
                                          <p:attrName>style.visibility</p:attrName>
                                        </p:attrNameLst>
                                      </p:cBhvr>
                                      <p:to>
                                        <p:strVal val="hidden"/>
                                      </p:to>
                                    </p:set>
                                  </p:childTnLst>
                                </p:cTn>
                              </p:par>
                              <p:par>
                                <p:cTn id="102" presetID="4" presetClass="exit" presetSubtype="16" fill="hold" nodeType="withEffect">
                                  <p:stCondLst>
                                    <p:cond delay="0"/>
                                  </p:stCondLst>
                                  <p:childTnLst>
                                    <p:animEffect transition="out" filter="box(in)">
                                      <p:cBhvr>
                                        <p:cTn id="103" dur="500"/>
                                        <p:tgtEl>
                                          <p:spTgt spid="228382"/>
                                        </p:tgtEl>
                                      </p:cBhvr>
                                    </p:animEffect>
                                    <p:set>
                                      <p:cBhvr>
                                        <p:cTn id="104" dur="1" fill="hold">
                                          <p:stCondLst>
                                            <p:cond delay="499"/>
                                          </p:stCondLst>
                                        </p:cTn>
                                        <p:tgtEl>
                                          <p:spTgt spid="228382"/>
                                        </p:tgtEl>
                                        <p:attrNameLst>
                                          <p:attrName>style.visibility</p:attrName>
                                        </p:attrNameLst>
                                      </p:cBhvr>
                                      <p:to>
                                        <p:strVal val="hidden"/>
                                      </p:to>
                                    </p:set>
                                  </p:childTnLst>
                                </p:cTn>
                              </p:par>
                              <p:par>
                                <p:cTn id="105" presetID="4" presetClass="exit" presetSubtype="16" fill="hold" nodeType="withEffect">
                                  <p:stCondLst>
                                    <p:cond delay="0"/>
                                  </p:stCondLst>
                                  <p:childTnLst>
                                    <p:animEffect transition="out" filter="box(in)">
                                      <p:cBhvr>
                                        <p:cTn id="106" dur="500"/>
                                        <p:tgtEl>
                                          <p:spTgt spid="228383"/>
                                        </p:tgtEl>
                                      </p:cBhvr>
                                    </p:animEffect>
                                    <p:set>
                                      <p:cBhvr>
                                        <p:cTn id="107" dur="1" fill="hold">
                                          <p:stCondLst>
                                            <p:cond delay="499"/>
                                          </p:stCondLst>
                                        </p:cTn>
                                        <p:tgtEl>
                                          <p:spTgt spid="228383"/>
                                        </p:tgtEl>
                                        <p:attrNameLst>
                                          <p:attrName>style.visibility</p:attrName>
                                        </p:attrNameLst>
                                      </p:cBhvr>
                                      <p:to>
                                        <p:strVal val="hidden"/>
                                      </p:to>
                                    </p:set>
                                  </p:childTnLst>
                                </p:cTn>
                              </p:par>
                              <p:par>
                                <p:cTn id="108" presetID="4" presetClass="exit" presetSubtype="16" fill="hold" nodeType="withEffect">
                                  <p:stCondLst>
                                    <p:cond delay="0"/>
                                  </p:stCondLst>
                                  <p:childTnLst>
                                    <p:animEffect transition="out" filter="box(in)">
                                      <p:cBhvr>
                                        <p:cTn id="109" dur="500"/>
                                        <p:tgtEl>
                                          <p:spTgt spid="228384"/>
                                        </p:tgtEl>
                                      </p:cBhvr>
                                    </p:animEffect>
                                    <p:set>
                                      <p:cBhvr>
                                        <p:cTn id="110" dur="1" fill="hold">
                                          <p:stCondLst>
                                            <p:cond delay="499"/>
                                          </p:stCondLst>
                                        </p:cTn>
                                        <p:tgtEl>
                                          <p:spTgt spid="228384"/>
                                        </p:tgtEl>
                                        <p:attrNameLst>
                                          <p:attrName>style.visibility</p:attrName>
                                        </p:attrNameLst>
                                      </p:cBhvr>
                                      <p:to>
                                        <p:strVal val="hidden"/>
                                      </p:to>
                                    </p:set>
                                  </p:childTnLst>
                                </p:cTn>
                              </p:par>
                              <p:par>
                                <p:cTn id="111" presetID="4" presetClass="exit" presetSubtype="16" fill="hold" nodeType="withEffect">
                                  <p:stCondLst>
                                    <p:cond delay="0"/>
                                  </p:stCondLst>
                                  <p:childTnLst>
                                    <p:animEffect transition="out" filter="box(in)">
                                      <p:cBhvr>
                                        <p:cTn id="112" dur="500"/>
                                        <p:tgtEl>
                                          <p:spTgt spid="228385"/>
                                        </p:tgtEl>
                                      </p:cBhvr>
                                    </p:animEffect>
                                    <p:set>
                                      <p:cBhvr>
                                        <p:cTn id="113" dur="1" fill="hold">
                                          <p:stCondLst>
                                            <p:cond delay="499"/>
                                          </p:stCondLst>
                                        </p:cTn>
                                        <p:tgtEl>
                                          <p:spTgt spid="228385"/>
                                        </p:tgtEl>
                                        <p:attrNameLst>
                                          <p:attrName>style.visibility</p:attrName>
                                        </p:attrNameLst>
                                      </p:cBhvr>
                                      <p:to>
                                        <p:strVal val="hidden"/>
                                      </p:to>
                                    </p:set>
                                  </p:childTnLst>
                                </p:cTn>
                              </p:par>
                              <p:par>
                                <p:cTn id="114" presetID="4" presetClass="exit" presetSubtype="16" fill="hold" nodeType="withEffect">
                                  <p:stCondLst>
                                    <p:cond delay="0"/>
                                  </p:stCondLst>
                                  <p:childTnLst>
                                    <p:animEffect transition="out" filter="box(in)">
                                      <p:cBhvr>
                                        <p:cTn id="115" dur="500"/>
                                        <p:tgtEl>
                                          <p:spTgt spid="228386"/>
                                        </p:tgtEl>
                                      </p:cBhvr>
                                    </p:animEffect>
                                    <p:set>
                                      <p:cBhvr>
                                        <p:cTn id="116" dur="1" fill="hold">
                                          <p:stCondLst>
                                            <p:cond delay="499"/>
                                          </p:stCondLst>
                                        </p:cTn>
                                        <p:tgtEl>
                                          <p:spTgt spid="228386"/>
                                        </p:tgtEl>
                                        <p:attrNameLst>
                                          <p:attrName>style.visibility</p:attrName>
                                        </p:attrNameLst>
                                      </p:cBhvr>
                                      <p:to>
                                        <p:strVal val="hidden"/>
                                      </p:to>
                                    </p:set>
                                  </p:childTnLst>
                                </p:cTn>
                              </p:par>
                              <p:par>
                                <p:cTn id="117" presetID="4" presetClass="exit" presetSubtype="16" fill="hold" nodeType="withEffect">
                                  <p:stCondLst>
                                    <p:cond delay="0"/>
                                  </p:stCondLst>
                                  <p:childTnLst>
                                    <p:animEffect transition="out" filter="box(in)">
                                      <p:cBhvr>
                                        <p:cTn id="118" dur="500"/>
                                        <p:tgtEl>
                                          <p:spTgt spid="228387"/>
                                        </p:tgtEl>
                                      </p:cBhvr>
                                    </p:animEffect>
                                    <p:set>
                                      <p:cBhvr>
                                        <p:cTn id="119" dur="1" fill="hold">
                                          <p:stCondLst>
                                            <p:cond delay="499"/>
                                          </p:stCondLst>
                                        </p:cTn>
                                        <p:tgtEl>
                                          <p:spTgt spid="228387"/>
                                        </p:tgtEl>
                                        <p:attrNameLst>
                                          <p:attrName>style.visibility</p:attrName>
                                        </p:attrNameLst>
                                      </p:cBhvr>
                                      <p:to>
                                        <p:strVal val="hidden"/>
                                      </p:to>
                                    </p:set>
                                  </p:childTnLst>
                                </p:cTn>
                              </p:par>
                              <p:par>
                                <p:cTn id="120" presetID="4" presetClass="exit" presetSubtype="16" fill="hold" grpId="0" nodeType="withEffect">
                                  <p:stCondLst>
                                    <p:cond delay="0"/>
                                  </p:stCondLst>
                                  <p:childTnLst>
                                    <p:animEffect transition="out" filter="box(in)">
                                      <p:cBhvr>
                                        <p:cTn id="121" dur="500"/>
                                        <p:tgtEl>
                                          <p:spTgt spid="228389"/>
                                        </p:tgtEl>
                                      </p:cBhvr>
                                    </p:animEffect>
                                    <p:set>
                                      <p:cBhvr>
                                        <p:cTn id="122" dur="1" fill="hold">
                                          <p:stCondLst>
                                            <p:cond delay="499"/>
                                          </p:stCondLst>
                                        </p:cTn>
                                        <p:tgtEl>
                                          <p:spTgt spid="228389"/>
                                        </p:tgtEl>
                                        <p:attrNameLst>
                                          <p:attrName>style.visibility</p:attrName>
                                        </p:attrNameLst>
                                      </p:cBhvr>
                                      <p:to>
                                        <p:strVal val="hidden"/>
                                      </p:to>
                                    </p:set>
                                  </p:childTnLst>
                                </p:cTn>
                              </p:par>
                              <p:par>
                                <p:cTn id="123" presetID="4" presetClass="exit" presetSubtype="16" fill="hold" grpId="0" nodeType="withEffect">
                                  <p:stCondLst>
                                    <p:cond delay="0"/>
                                  </p:stCondLst>
                                  <p:childTnLst>
                                    <p:animEffect transition="out" filter="box(in)">
                                      <p:cBhvr>
                                        <p:cTn id="124" dur="500"/>
                                        <p:tgtEl>
                                          <p:spTgt spid="228390"/>
                                        </p:tgtEl>
                                      </p:cBhvr>
                                    </p:animEffect>
                                    <p:set>
                                      <p:cBhvr>
                                        <p:cTn id="125" dur="1" fill="hold">
                                          <p:stCondLst>
                                            <p:cond delay="499"/>
                                          </p:stCondLst>
                                        </p:cTn>
                                        <p:tgtEl>
                                          <p:spTgt spid="228390"/>
                                        </p:tgtEl>
                                        <p:attrNameLst>
                                          <p:attrName>style.visibility</p:attrName>
                                        </p:attrNameLst>
                                      </p:cBhvr>
                                      <p:to>
                                        <p:strVal val="hidden"/>
                                      </p:to>
                                    </p:set>
                                  </p:childTnLst>
                                </p:cTn>
                              </p:par>
                              <p:par>
                                <p:cTn id="126" presetID="4" presetClass="exit" presetSubtype="16" fill="hold" grpId="0" nodeType="withEffect">
                                  <p:stCondLst>
                                    <p:cond delay="0"/>
                                  </p:stCondLst>
                                  <p:childTnLst>
                                    <p:animEffect transition="out" filter="box(in)">
                                      <p:cBhvr>
                                        <p:cTn id="127" dur="500"/>
                                        <p:tgtEl>
                                          <p:spTgt spid="228391"/>
                                        </p:tgtEl>
                                      </p:cBhvr>
                                    </p:animEffect>
                                    <p:set>
                                      <p:cBhvr>
                                        <p:cTn id="128" dur="1" fill="hold">
                                          <p:stCondLst>
                                            <p:cond delay="499"/>
                                          </p:stCondLst>
                                        </p:cTn>
                                        <p:tgtEl>
                                          <p:spTgt spid="228391"/>
                                        </p:tgtEl>
                                        <p:attrNameLst>
                                          <p:attrName>style.visibility</p:attrName>
                                        </p:attrNameLst>
                                      </p:cBhvr>
                                      <p:to>
                                        <p:strVal val="hidden"/>
                                      </p:to>
                                    </p:set>
                                  </p:childTnLst>
                                </p:cTn>
                              </p:par>
                              <p:par>
                                <p:cTn id="129" presetID="4" presetClass="exit" presetSubtype="16" fill="hold" grpId="0" nodeType="withEffect">
                                  <p:stCondLst>
                                    <p:cond delay="0"/>
                                  </p:stCondLst>
                                  <p:childTnLst>
                                    <p:animEffect transition="out" filter="box(in)">
                                      <p:cBhvr>
                                        <p:cTn id="130" dur="500"/>
                                        <p:tgtEl>
                                          <p:spTgt spid="228392"/>
                                        </p:tgtEl>
                                      </p:cBhvr>
                                    </p:animEffect>
                                    <p:set>
                                      <p:cBhvr>
                                        <p:cTn id="131" dur="1" fill="hold">
                                          <p:stCondLst>
                                            <p:cond delay="499"/>
                                          </p:stCondLst>
                                        </p:cTn>
                                        <p:tgtEl>
                                          <p:spTgt spid="228392"/>
                                        </p:tgtEl>
                                        <p:attrNameLst>
                                          <p:attrName>style.visibility</p:attrName>
                                        </p:attrNameLst>
                                      </p:cBhvr>
                                      <p:to>
                                        <p:strVal val="hidden"/>
                                      </p:to>
                                    </p:set>
                                  </p:childTnLst>
                                </p:cTn>
                              </p:par>
                              <p:par>
                                <p:cTn id="132" presetID="4" presetClass="exit" presetSubtype="16" fill="hold" grpId="0" nodeType="withEffect">
                                  <p:stCondLst>
                                    <p:cond delay="0"/>
                                  </p:stCondLst>
                                  <p:childTnLst>
                                    <p:animEffect transition="out" filter="box(in)">
                                      <p:cBhvr>
                                        <p:cTn id="133" dur="500"/>
                                        <p:tgtEl>
                                          <p:spTgt spid="228393"/>
                                        </p:tgtEl>
                                      </p:cBhvr>
                                    </p:animEffect>
                                    <p:set>
                                      <p:cBhvr>
                                        <p:cTn id="134" dur="1" fill="hold">
                                          <p:stCondLst>
                                            <p:cond delay="499"/>
                                          </p:stCondLst>
                                        </p:cTn>
                                        <p:tgtEl>
                                          <p:spTgt spid="228393"/>
                                        </p:tgtEl>
                                        <p:attrNameLst>
                                          <p:attrName>style.visibility</p:attrName>
                                        </p:attrNameLst>
                                      </p:cBhvr>
                                      <p:to>
                                        <p:strVal val="hidden"/>
                                      </p:to>
                                    </p:set>
                                  </p:childTnLst>
                                </p:cTn>
                              </p:par>
                              <p:par>
                                <p:cTn id="135" presetID="4" presetClass="exit" presetSubtype="16" fill="hold" grpId="0" nodeType="withEffect">
                                  <p:stCondLst>
                                    <p:cond delay="0"/>
                                  </p:stCondLst>
                                  <p:childTnLst>
                                    <p:animEffect transition="out" filter="box(in)">
                                      <p:cBhvr>
                                        <p:cTn id="136" dur="500"/>
                                        <p:tgtEl>
                                          <p:spTgt spid="228394"/>
                                        </p:tgtEl>
                                      </p:cBhvr>
                                    </p:animEffect>
                                    <p:set>
                                      <p:cBhvr>
                                        <p:cTn id="137" dur="1" fill="hold">
                                          <p:stCondLst>
                                            <p:cond delay="499"/>
                                          </p:stCondLst>
                                        </p:cTn>
                                        <p:tgtEl>
                                          <p:spTgt spid="228394"/>
                                        </p:tgtEl>
                                        <p:attrNameLst>
                                          <p:attrName>style.visibility</p:attrName>
                                        </p:attrNameLst>
                                      </p:cBhvr>
                                      <p:to>
                                        <p:strVal val="hidden"/>
                                      </p:to>
                                    </p:set>
                                  </p:childTnLst>
                                </p:cTn>
                              </p:par>
                              <p:par>
                                <p:cTn id="138" presetID="4" presetClass="exit" presetSubtype="16" fill="hold" grpId="0" nodeType="withEffect">
                                  <p:stCondLst>
                                    <p:cond delay="0"/>
                                  </p:stCondLst>
                                  <p:childTnLst>
                                    <p:animEffect transition="out" filter="box(in)">
                                      <p:cBhvr>
                                        <p:cTn id="139" dur="500"/>
                                        <p:tgtEl>
                                          <p:spTgt spid="228395"/>
                                        </p:tgtEl>
                                      </p:cBhvr>
                                    </p:animEffect>
                                    <p:set>
                                      <p:cBhvr>
                                        <p:cTn id="140" dur="1" fill="hold">
                                          <p:stCondLst>
                                            <p:cond delay="499"/>
                                          </p:stCondLst>
                                        </p:cTn>
                                        <p:tgtEl>
                                          <p:spTgt spid="228395"/>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4" presetClass="entr" presetSubtype="16" fill="hold" grpId="0" nodeType="clickEffect">
                                  <p:stCondLst>
                                    <p:cond delay="0"/>
                                  </p:stCondLst>
                                  <p:childTnLst>
                                    <p:set>
                                      <p:cBhvr>
                                        <p:cTn id="144" dur="1" fill="hold">
                                          <p:stCondLst>
                                            <p:cond delay="0"/>
                                          </p:stCondLst>
                                        </p:cTn>
                                        <p:tgtEl>
                                          <p:spTgt spid="228399"/>
                                        </p:tgtEl>
                                        <p:attrNameLst>
                                          <p:attrName>style.visibility</p:attrName>
                                        </p:attrNameLst>
                                      </p:cBhvr>
                                      <p:to>
                                        <p:strVal val="visible"/>
                                      </p:to>
                                    </p:set>
                                    <p:animEffect transition="in" filter="box(in)">
                                      <p:cBhvr>
                                        <p:cTn id="145" dur="500"/>
                                        <p:tgtEl>
                                          <p:spTgt spid="228399"/>
                                        </p:tgtEl>
                                      </p:cBhvr>
                                    </p:animEffect>
                                  </p:childTnLst>
                                </p:cTn>
                              </p:par>
                              <p:par>
                                <p:cTn id="146" presetID="4" presetClass="entr" presetSubtype="16" fill="hold" grpId="0" nodeType="withEffect">
                                  <p:stCondLst>
                                    <p:cond delay="0"/>
                                  </p:stCondLst>
                                  <p:childTnLst>
                                    <p:set>
                                      <p:cBhvr>
                                        <p:cTn id="147" dur="1" fill="hold">
                                          <p:stCondLst>
                                            <p:cond delay="0"/>
                                          </p:stCondLst>
                                        </p:cTn>
                                        <p:tgtEl>
                                          <p:spTgt spid="228400"/>
                                        </p:tgtEl>
                                        <p:attrNameLst>
                                          <p:attrName>style.visibility</p:attrName>
                                        </p:attrNameLst>
                                      </p:cBhvr>
                                      <p:to>
                                        <p:strVal val="visible"/>
                                      </p:to>
                                    </p:set>
                                    <p:animEffect transition="in" filter="box(in)">
                                      <p:cBhvr>
                                        <p:cTn id="148" dur="500"/>
                                        <p:tgtEl>
                                          <p:spTgt spid="228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build="p"/>
      <p:bldP spid="228357" grpId="0" animBg="1"/>
      <p:bldP spid="228364" grpId="0"/>
      <p:bldP spid="228365" grpId="0"/>
      <p:bldP spid="228366" grpId="0"/>
      <p:bldP spid="228367" grpId="0"/>
      <p:bldP spid="228368" grpId="0"/>
      <p:bldP spid="228369" grpId="0"/>
      <p:bldP spid="228370" grpId="0"/>
      <p:bldP spid="228371" grpId="0"/>
      <p:bldP spid="228372" grpId="0"/>
      <p:bldP spid="228373" grpId="0"/>
      <p:bldP spid="228374" grpId="0"/>
      <p:bldP spid="228375" grpId="0"/>
      <p:bldP spid="228389" grpId="0"/>
      <p:bldP spid="228390" grpId="0"/>
      <p:bldP spid="228391" grpId="0"/>
      <p:bldP spid="228392" grpId="0"/>
      <p:bldP spid="228393" grpId="0"/>
      <p:bldP spid="228394" grpId="0"/>
      <p:bldP spid="228395" grpId="0"/>
      <p:bldP spid="228399" grpId="0"/>
      <p:bldP spid="228400"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Text Box 2"/>
          <p:cNvSpPr txBox="1"/>
          <p:nvPr/>
        </p:nvSpPr>
        <p:spPr>
          <a:xfrm>
            <a:off x="250825" y="188913"/>
            <a:ext cx="7848600" cy="762000"/>
          </a:xfrm>
          <a:prstGeom prst="rect">
            <a:avLst/>
          </a:prstGeom>
          <a:noFill/>
          <a:ln w="9525">
            <a:noFill/>
          </a:ln>
        </p:spPr>
        <p:txBody>
          <a:bodyPr>
            <a:spAutoFit/>
          </a:bodyPr>
          <a:p>
            <a:pPr algn="l">
              <a:spcBef>
                <a:spcPct val="0"/>
              </a:spcBef>
            </a:pPr>
            <a:r>
              <a:rPr lang="en-US" altLang="zh-CN" sz="4400" dirty="0">
                <a:solidFill>
                  <a:schemeClr val="tx2"/>
                </a:solidFill>
                <a:latin typeface="宋体" panose="02010600030101010101" pitchFamily="2" charset="-122"/>
              </a:rPr>
              <a:t>4.4 </a:t>
            </a:r>
            <a:r>
              <a:rPr lang="zh-CN" altLang="en-US" sz="4400" dirty="0">
                <a:solidFill>
                  <a:schemeClr val="tx2"/>
                </a:solidFill>
                <a:latin typeface="宋体" panose="02010600030101010101" pitchFamily="2" charset="-122"/>
              </a:rPr>
              <a:t>基本分页存储管理方式</a:t>
            </a:r>
            <a:endParaRPr lang="zh-CN" altLang="en-US" sz="4400" dirty="0">
              <a:solidFill>
                <a:schemeClr val="tx2"/>
              </a:solidFill>
              <a:latin typeface="宋体" panose="02010600030101010101" pitchFamily="2" charset="-122"/>
            </a:endParaRPr>
          </a:p>
        </p:txBody>
      </p:sp>
      <p:sp>
        <p:nvSpPr>
          <p:cNvPr id="74755" name="Text Box 3"/>
          <p:cNvSpPr txBox="1"/>
          <p:nvPr/>
        </p:nvSpPr>
        <p:spPr>
          <a:xfrm>
            <a:off x="250825" y="1125538"/>
            <a:ext cx="3816350" cy="512762"/>
          </a:xfrm>
          <a:prstGeom prst="rect">
            <a:avLst/>
          </a:prstGeom>
          <a:noFill/>
          <a:ln w="9525">
            <a:noFill/>
          </a:ln>
        </p:spPr>
        <p:txBody>
          <a:bodyPr lIns="87273" tIns="43636" rIns="87273" bIns="43636">
            <a:spAutoFit/>
          </a:bodyPr>
          <a:p>
            <a:pPr marL="609600" indent="-609600" algn="l" defTabSz="873125">
              <a:buClr>
                <a:schemeClr val="tx1"/>
              </a:buClr>
            </a:pPr>
            <a:r>
              <a:rPr lang="zh-CN" altLang="en-US" sz="2800" dirty="0">
                <a:solidFill>
                  <a:srgbClr val="3333FF"/>
                </a:solidFill>
                <a:latin typeface="Arial" panose="020B0604020202020204" pitchFamily="34" charset="0"/>
              </a:rPr>
              <a:t>二</a:t>
            </a:r>
            <a:r>
              <a:rPr lang="en-US" altLang="zh-CN" sz="2800" dirty="0">
                <a:solidFill>
                  <a:srgbClr val="3333FF"/>
                </a:solidFill>
                <a:latin typeface="Arial" panose="020B0604020202020204" pitchFamily="34" charset="0"/>
              </a:rPr>
              <a:t>. </a:t>
            </a:r>
            <a:r>
              <a:rPr lang="zh-CN" altLang="en-US" sz="2800" dirty="0">
                <a:solidFill>
                  <a:srgbClr val="3333FF"/>
                </a:solidFill>
                <a:latin typeface="Arial" panose="020B0604020202020204" pitchFamily="34" charset="0"/>
              </a:rPr>
              <a:t>逻辑地址结构</a:t>
            </a:r>
            <a:endParaRPr lang="zh-CN" altLang="en-US" sz="2000" dirty="0">
              <a:latin typeface="Arial" panose="020B0604020202020204" pitchFamily="34" charset="0"/>
            </a:endParaRPr>
          </a:p>
        </p:txBody>
      </p:sp>
      <p:sp>
        <p:nvSpPr>
          <p:cNvPr id="351236" name="Rectangle 4"/>
          <p:cNvSpPr>
            <a:spLocks noChangeArrowheads="1"/>
          </p:cNvSpPr>
          <p:nvPr/>
        </p:nvSpPr>
        <p:spPr bwMode="auto">
          <a:xfrm>
            <a:off x="6283325" y="836613"/>
            <a:ext cx="881063" cy="39687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zh-CN" altLang="en-US"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页号</a:t>
            </a:r>
            <a:endParaRPr kumimoji="0" lang="zh-CN" altLang="en-US"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1237" name="Text Box 5"/>
          <p:cNvSpPr txBox="1">
            <a:spLocks noChangeArrowheads="1"/>
          </p:cNvSpPr>
          <p:nvPr/>
        </p:nvSpPr>
        <p:spPr bwMode="auto">
          <a:xfrm>
            <a:off x="5995988" y="4581525"/>
            <a:ext cx="793750"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4</a:t>
            </a:r>
            <a:endParaRPr lang="en-US" altLang="zh-CN" dirty="0">
              <a:latin typeface="Arial" panose="020B0604020202020204" pitchFamily="34" charset="0"/>
            </a:endParaRPr>
          </a:p>
        </p:txBody>
      </p:sp>
      <p:sp>
        <p:nvSpPr>
          <p:cNvPr id="351238" name="Text Box 6"/>
          <p:cNvSpPr txBox="1">
            <a:spLocks noChangeArrowheads="1"/>
          </p:cNvSpPr>
          <p:nvPr/>
        </p:nvSpPr>
        <p:spPr bwMode="auto">
          <a:xfrm>
            <a:off x="5995988" y="5229225"/>
            <a:ext cx="793750"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5</a:t>
            </a:r>
            <a:endParaRPr lang="en-US" altLang="zh-CN" dirty="0">
              <a:latin typeface="Arial" panose="020B0604020202020204" pitchFamily="34" charset="0"/>
            </a:endParaRPr>
          </a:p>
        </p:txBody>
      </p:sp>
      <p:grpSp>
        <p:nvGrpSpPr>
          <p:cNvPr id="74759" name="Group 7"/>
          <p:cNvGrpSpPr/>
          <p:nvPr/>
        </p:nvGrpSpPr>
        <p:grpSpPr>
          <a:xfrm>
            <a:off x="3175000" y="1052513"/>
            <a:ext cx="3527425" cy="5653087"/>
            <a:chOff x="2000" y="663"/>
            <a:chExt cx="2222" cy="3561"/>
          </a:xfrm>
        </p:grpSpPr>
        <p:sp>
          <p:nvSpPr>
            <p:cNvPr id="351240" name="Text Box 8"/>
            <p:cNvSpPr txBox="1">
              <a:spLocks noChangeArrowheads="1"/>
            </p:cNvSpPr>
            <p:nvPr/>
          </p:nvSpPr>
          <p:spPr bwMode="auto">
            <a:xfrm>
              <a:off x="2000" y="2069"/>
              <a:ext cx="665" cy="2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2000" kern="1200" cap="none" spc="0" normalizeH="0" baseline="0" noProof="0" smtClean="0">
                  <a:latin typeface="Arial" panose="020B0604020202020204" pitchFamily="34" charset="0"/>
                  <a:ea typeface="宋体" panose="02010600030101010101" pitchFamily="2" charset="-122"/>
                  <a:cs typeface="+mn-cs"/>
                </a:rPr>
                <a:t>12K-1</a:t>
              </a:r>
              <a:endParaRPr kumimoji="0" lang="en-US" altLang="zh-CN" sz="2000" kern="1200" cap="none" spc="0" normalizeH="0" baseline="0" noProof="0" smtClean="0">
                <a:latin typeface="Arial" panose="020B0604020202020204" pitchFamily="34" charset="0"/>
                <a:ea typeface="宋体" panose="02010600030101010101" pitchFamily="2" charset="-122"/>
                <a:cs typeface="+mn-cs"/>
              </a:endParaRPr>
            </a:p>
          </p:txBody>
        </p:sp>
        <p:sp>
          <p:nvSpPr>
            <p:cNvPr id="351241" name="Text Box 9"/>
            <p:cNvSpPr txBox="1">
              <a:spLocks noChangeArrowheads="1"/>
            </p:cNvSpPr>
            <p:nvPr/>
          </p:nvSpPr>
          <p:spPr bwMode="auto">
            <a:xfrm>
              <a:off x="2055" y="2568"/>
              <a:ext cx="610" cy="2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2000" kern="1200" cap="none" spc="0" normalizeH="0" baseline="0" noProof="0" smtClean="0">
                  <a:latin typeface="Arial" panose="020B0604020202020204" pitchFamily="34" charset="0"/>
                  <a:ea typeface="宋体" panose="02010600030101010101" pitchFamily="2" charset="-122"/>
                  <a:cs typeface="+mn-cs"/>
                </a:rPr>
                <a:t>16K-1</a:t>
              </a:r>
              <a:endParaRPr kumimoji="0" lang="en-US" altLang="zh-CN" sz="2000" kern="1200" cap="none" spc="0" normalizeH="0" baseline="0" noProof="0" smtClean="0">
                <a:latin typeface="Arial" panose="020B0604020202020204" pitchFamily="34" charset="0"/>
                <a:ea typeface="宋体" panose="02010600030101010101" pitchFamily="2" charset="-122"/>
                <a:cs typeface="+mn-cs"/>
              </a:endParaRPr>
            </a:p>
          </p:txBody>
        </p:sp>
        <p:sp>
          <p:nvSpPr>
            <p:cNvPr id="351242" name="Text Box 10"/>
            <p:cNvSpPr txBox="1">
              <a:spLocks noChangeArrowheads="1"/>
            </p:cNvSpPr>
            <p:nvPr/>
          </p:nvSpPr>
          <p:spPr bwMode="auto">
            <a:xfrm>
              <a:off x="2055" y="3063"/>
              <a:ext cx="610" cy="2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2000" kern="1200" cap="none" spc="0" normalizeH="0" baseline="0" noProof="0" smtClean="0">
                  <a:latin typeface="Arial" panose="020B0604020202020204" pitchFamily="34" charset="0"/>
                  <a:ea typeface="宋体" panose="02010600030101010101" pitchFamily="2" charset="-122"/>
                  <a:cs typeface="+mn-cs"/>
                </a:rPr>
                <a:t>20K-1</a:t>
              </a:r>
              <a:endParaRPr kumimoji="0" lang="en-US" altLang="zh-CN" sz="2000" kern="1200" cap="none" spc="0" normalizeH="0" baseline="0" noProof="0" smtClean="0">
                <a:latin typeface="Arial" panose="020B0604020202020204" pitchFamily="34" charset="0"/>
                <a:ea typeface="宋体" panose="02010600030101010101" pitchFamily="2" charset="-122"/>
                <a:cs typeface="+mn-cs"/>
              </a:endParaRPr>
            </a:p>
          </p:txBody>
        </p:sp>
        <p:sp>
          <p:nvSpPr>
            <p:cNvPr id="351243" name="Rectangle 11"/>
            <p:cNvSpPr>
              <a:spLocks noChangeArrowheads="1"/>
            </p:cNvSpPr>
            <p:nvPr/>
          </p:nvSpPr>
          <p:spPr bwMode="auto">
            <a:xfrm>
              <a:off x="2559" y="3974"/>
              <a:ext cx="1277" cy="2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zh-CN" altLang="en-US"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进程地址空间</a:t>
              </a:r>
              <a:endParaRPr kumimoji="0" lang="zh-CN" altLang="en-US" sz="20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4802" name="Rectangle 12"/>
            <p:cNvSpPr/>
            <p:nvPr/>
          </p:nvSpPr>
          <p:spPr>
            <a:xfrm>
              <a:off x="2213" y="1171"/>
              <a:ext cx="378" cy="249"/>
            </a:xfrm>
            <a:prstGeom prst="rect">
              <a:avLst/>
            </a:prstGeom>
            <a:noFill/>
            <a:ln w="9525">
              <a:noFill/>
            </a:ln>
          </p:spPr>
          <p:txBody>
            <a:bodyPr/>
            <a:p>
              <a:pPr eaLnBrk="0" hangingPunct="0">
                <a:spcBef>
                  <a:spcPct val="20000"/>
                </a:spcBef>
              </a:pPr>
              <a:r>
                <a:rPr lang="zh-CN" altLang="en-US" sz="2000" dirty="0">
                  <a:latin typeface="Arial" panose="020B0604020202020204" pitchFamily="34" charset="0"/>
                </a:rPr>
                <a:t>     </a:t>
              </a:r>
              <a:endParaRPr lang="zh-CN" altLang="en-US" sz="2000" dirty="0">
                <a:latin typeface="Arial" panose="020B0604020202020204" pitchFamily="34" charset="0"/>
              </a:endParaRPr>
            </a:p>
          </p:txBody>
        </p:sp>
        <p:sp>
          <p:nvSpPr>
            <p:cNvPr id="351245" name="Rectangle 13"/>
            <p:cNvSpPr>
              <a:spLocks noChangeArrowheads="1"/>
            </p:cNvSpPr>
            <p:nvPr/>
          </p:nvSpPr>
          <p:spPr bwMode="auto">
            <a:xfrm>
              <a:off x="2669" y="754"/>
              <a:ext cx="1056" cy="3175"/>
            </a:xfrm>
            <a:prstGeom prst="rect">
              <a:avLst/>
            </a:prstGeom>
            <a:solidFill>
              <a:schemeClr val="hlink"/>
            </a:solidFill>
            <a:ln w="1587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1246" name="Line 14"/>
            <p:cNvSpPr>
              <a:spLocks noChangeShapeType="1"/>
            </p:cNvSpPr>
            <p:nvPr/>
          </p:nvSpPr>
          <p:spPr bwMode="auto">
            <a:xfrm>
              <a:off x="2666" y="1253"/>
              <a:ext cx="1056" cy="0"/>
            </a:xfrm>
            <a:prstGeom prst="line">
              <a:avLst/>
            </a:prstGeom>
            <a:noFill/>
            <a:ln w="1905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1247" name="Line 15"/>
            <p:cNvSpPr>
              <a:spLocks noChangeShapeType="1"/>
            </p:cNvSpPr>
            <p:nvPr/>
          </p:nvSpPr>
          <p:spPr bwMode="auto">
            <a:xfrm>
              <a:off x="2666" y="1752"/>
              <a:ext cx="1056" cy="0"/>
            </a:xfrm>
            <a:prstGeom prst="line">
              <a:avLst/>
            </a:prstGeom>
            <a:noFill/>
            <a:ln w="1905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1248" name="Line 16"/>
            <p:cNvSpPr>
              <a:spLocks noChangeShapeType="1"/>
            </p:cNvSpPr>
            <p:nvPr/>
          </p:nvSpPr>
          <p:spPr bwMode="auto">
            <a:xfrm>
              <a:off x="2666" y="2251"/>
              <a:ext cx="1056" cy="0"/>
            </a:xfrm>
            <a:prstGeom prst="line">
              <a:avLst/>
            </a:prstGeom>
            <a:noFill/>
            <a:ln w="1905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1249" name="Line 17"/>
            <p:cNvSpPr>
              <a:spLocks noChangeShapeType="1"/>
            </p:cNvSpPr>
            <p:nvPr/>
          </p:nvSpPr>
          <p:spPr bwMode="auto">
            <a:xfrm>
              <a:off x="2666" y="2750"/>
              <a:ext cx="1056" cy="0"/>
            </a:xfrm>
            <a:prstGeom prst="line">
              <a:avLst/>
            </a:prstGeom>
            <a:noFill/>
            <a:ln w="1905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1250" name="Line 18"/>
            <p:cNvSpPr>
              <a:spLocks noChangeShapeType="1"/>
            </p:cNvSpPr>
            <p:nvPr/>
          </p:nvSpPr>
          <p:spPr bwMode="auto">
            <a:xfrm>
              <a:off x="2671" y="3249"/>
              <a:ext cx="1056" cy="0"/>
            </a:xfrm>
            <a:prstGeom prst="line">
              <a:avLst/>
            </a:prstGeom>
            <a:noFill/>
            <a:ln w="1905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1251" name="Text Box 19"/>
            <p:cNvSpPr txBox="1">
              <a:spLocks noChangeArrowheads="1"/>
            </p:cNvSpPr>
            <p:nvPr/>
          </p:nvSpPr>
          <p:spPr bwMode="auto">
            <a:xfrm>
              <a:off x="2332" y="663"/>
              <a:ext cx="278" cy="2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sz="2000" dirty="0">
                  <a:latin typeface="Arial" panose="020B0604020202020204" pitchFamily="34" charset="0"/>
                </a:rPr>
                <a:t>0</a:t>
              </a:r>
              <a:endParaRPr lang="en-US" altLang="zh-CN" sz="2000" dirty="0">
                <a:latin typeface="Arial" panose="020B0604020202020204" pitchFamily="34" charset="0"/>
              </a:endParaRPr>
            </a:p>
          </p:txBody>
        </p:sp>
        <p:sp>
          <p:nvSpPr>
            <p:cNvPr id="351252" name="Text Box 20"/>
            <p:cNvSpPr txBox="1">
              <a:spLocks noChangeArrowheads="1"/>
            </p:cNvSpPr>
            <p:nvPr/>
          </p:nvSpPr>
          <p:spPr bwMode="auto">
            <a:xfrm>
              <a:off x="2111" y="1067"/>
              <a:ext cx="555" cy="2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2000" kern="1200" cap="none" spc="0" normalizeH="0" baseline="0" noProof="0" smtClean="0">
                  <a:latin typeface="Arial" panose="020B0604020202020204" pitchFamily="34" charset="0"/>
                  <a:ea typeface="宋体" panose="02010600030101010101" pitchFamily="2" charset="-122"/>
                  <a:cs typeface="+mn-cs"/>
                </a:rPr>
                <a:t>4K-1</a:t>
              </a:r>
              <a:endParaRPr kumimoji="0" lang="en-US" altLang="zh-CN" sz="2000" kern="1200" cap="none" spc="0" normalizeH="0" baseline="0" noProof="0" smtClean="0">
                <a:latin typeface="Arial" panose="020B0604020202020204" pitchFamily="34" charset="0"/>
                <a:ea typeface="宋体" panose="02010600030101010101" pitchFamily="2" charset="-122"/>
                <a:cs typeface="+mn-cs"/>
              </a:endParaRPr>
            </a:p>
          </p:txBody>
        </p:sp>
        <p:sp>
          <p:nvSpPr>
            <p:cNvPr id="351253" name="Text Box 21"/>
            <p:cNvSpPr txBox="1">
              <a:spLocks noChangeArrowheads="1"/>
            </p:cNvSpPr>
            <p:nvPr/>
          </p:nvSpPr>
          <p:spPr bwMode="auto">
            <a:xfrm>
              <a:off x="2110" y="1207"/>
              <a:ext cx="555" cy="2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2000" kern="1200" cap="none" spc="0" normalizeH="0" baseline="0" noProof="0" smtClean="0">
                  <a:latin typeface="Arial" panose="020B0604020202020204" pitchFamily="34" charset="0"/>
                  <a:ea typeface="宋体" panose="02010600030101010101" pitchFamily="2" charset="-122"/>
                  <a:cs typeface="+mn-cs"/>
                </a:rPr>
                <a:t>4K</a:t>
              </a:r>
              <a:endParaRPr kumimoji="0" lang="en-US" altLang="zh-CN" sz="2000" kern="1200" cap="none" spc="0" normalizeH="0" baseline="0" noProof="0" smtClean="0">
                <a:latin typeface="Arial" panose="020B0604020202020204" pitchFamily="34" charset="0"/>
                <a:ea typeface="宋体" panose="02010600030101010101" pitchFamily="2" charset="-122"/>
                <a:cs typeface="+mn-cs"/>
              </a:endParaRPr>
            </a:p>
          </p:txBody>
        </p:sp>
        <p:sp>
          <p:nvSpPr>
            <p:cNvPr id="351254" name="Text Box 22"/>
            <p:cNvSpPr txBox="1">
              <a:spLocks noChangeArrowheads="1"/>
            </p:cNvSpPr>
            <p:nvPr/>
          </p:nvSpPr>
          <p:spPr bwMode="auto">
            <a:xfrm>
              <a:off x="2114" y="1570"/>
              <a:ext cx="555" cy="2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2000" kern="1200" cap="none" spc="0" normalizeH="0" baseline="0" noProof="0" smtClean="0">
                  <a:latin typeface="Arial" panose="020B0604020202020204" pitchFamily="34" charset="0"/>
                  <a:ea typeface="宋体" panose="02010600030101010101" pitchFamily="2" charset="-122"/>
                  <a:cs typeface="+mn-cs"/>
                </a:rPr>
                <a:t>8K-1</a:t>
              </a:r>
              <a:endParaRPr kumimoji="0" lang="en-US" altLang="zh-CN" sz="2000" kern="1200" cap="none" spc="0" normalizeH="0" baseline="0" noProof="0" smtClean="0">
                <a:latin typeface="Arial" panose="020B0604020202020204" pitchFamily="34" charset="0"/>
                <a:ea typeface="宋体" panose="02010600030101010101" pitchFamily="2" charset="-122"/>
                <a:cs typeface="+mn-cs"/>
              </a:endParaRPr>
            </a:p>
          </p:txBody>
        </p:sp>
        <p:sp>
          <p:nvSpPr>
            <p:cNvPr id="351255" name="Text Box 23"/>
            <p:cNvSpPr txBox="1">
              <a:spLocks noChangeArrowheads="1"/>
            </p:cNvSpPr>
            <p:nvPr/>
          </p:nvSpPr>
          <p:spPr bwMode="auto">
            <a:xfrm>
              <a:off x="2114" y="1706"/>
              <a:ext cx="555" cy="2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2000" kern="1200" cap="none" spc="0" normalizeH="0" baseline="0" noProof="0" smtClean="0">
                  <a:latin typeface="Arial" panose="020B0604020202020204" pitchFamily="34" charset="0"/>
                  <a:ea typeface="宋体" panose="02010600030101010101" pitchFamily="2" charset="-122"/>
                  <a:cs typeface="+mn-cs"/>
                </a:rPr>
                <a:t>8K</a:t>
              </a:r>
              <a:endParaRPr kumimoji="0" lang="en-US" altLang="zh-CN" sz="2000" kern="1200" cap="none" spc="0" normalizeH="0" baseline="0" noProof="0" smtClean="0">
                <a:latin typeface="Arial" panose="020B0604020202020204" pitchFamily="34" charset="0"/>
                <a:ea typeface="宋体" panose="02010600030101010101" pitchFamily="2" charset="-122"/>
                <a:cs typeface="+mn-cs"/>
              </a:endParaRPr>
            </a:p>
          </p:txBody>
        </p:sp>
        <p:sp>
          <p:nvSpPr>
            <p:cNvPr id="351256" name="Text Box 24"/>
            <p:cNvSpPr txBox="1">
              <a:spLocks noChangeArrowheads="1"/>
            </p:cNvSpPr>
            <p:nvPr/>
          </p:nvSpPr>
          <p:spPr bwMode="auto">
            <a:xfrm>
              <a:off x="2110" y="2205"/>
              <a:ext cx="555" cy="2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2000" kern="1200" cap="none" spc="0" normalizeH="0" baseline="0" noProof="0" smtClean="0">
                  <a:latin typeface="Arial" panose="020B0604020202020204" pitchFamily="34" charset="0"/>
                  <a:ea typeface="宋体" panose="02010600030101010101" pitchFamily="2" charset="-122"/>
                  <a:cs typeface="+mn-cs"/>
                </a:rPr>
                <a:t>12K</a:t>
              </a:r>
              <a:endParaRPr kumimoji="0" lang="en-US" altLang="zh-CN" sz="2000" kern="1200" cap="none" spc="0" normalizeH="0" baseline="0" noProof="0" smtClean="0">
                <a:latin typeface="Arial" panose="020B0604020202020204" pitchFamily="34" charset="0"/>
                <a:ea typeface="宋体" panose="02010600030101010101" pitchFamily="2" charset="-122"/>
                <a:cs typeface="+mn-cs"/>
              </a:endParaRPr>
            </a:p>
          </p:txBody>
        </p:sp>
        <p:sp>
          <p:nvSpPr>
            <p:cNvPr id="351257" name="Text Box 25"/>
            <p:cNvSpPr txBox="1">
              <a:spLocks noChangeArrowheads="1"/>
            </p:cNvSpPr>
            <p:nvPr/>
          </p:nvSpPr>
          <p:spPr bwMode="auto">
            <a:xfrm>
              <a:off x="2110" y="2704"/>
              <a:ext cx="555" cy="2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2000" kern="1200" cap="none" spc="0" normalizeH="0" baseline="0" noProof="0" smtClean="0">
                  <a:latin typeface="Arial" panose="020B0604020202020204" pitchFamily="34" charset="0"/>
                  <a:ea typeface="宋体" panose="02010600030101010101" pitchFamily="2" charset="-122"/>
                  <a:cs typeface="+mn-cs"/>
                </a:rPr>
                <a:t>16K</a:t>
              </a:r>
              <a:endParaRPr kumimoji="0" lang="en-US" altLang="zh-CN" sz="2000" kern="1200" cap="none" spc="0" normalizeH="0" baseline="0" noProof="0" smtClean="0">
                <a:latin typeface="Arial" panose="020B0604020202020204" pitchFamily="34" charset="0"/>
                <a:ea typeface="宋体" panose="02010600030101010101" pitchFamily="2" charset="-122"/>
                <a:cs typeface="+mn-cs"/>
              </a:endParaRPr>
            </a:p>
          </p:txBody>
        </p:sp>
        <p:sp>
          <p:nvSpPr>
            <p:cNvPr id="351258" name="Text Box 26"/>
            <p:cNvSpPr txBox="1">
              <a:spLocks noChangeArrowheads="1"/>
            </p:cNvSpPr>
            <p:nvPr/>
          </p:nvSpPr>
          <p:spPr bwMode="auto">
            <a:xfrm>
              <a:off x="2110" y="3203"/>
              <a:ext cx="555" cy="2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2000" kern="1200" cap="none" spc="0" normalizeH="0" baseline="0" noProof="0" smtClean="0">
                  <a:latin typeface="Arial" panose="020B0604020202020204" pitchFamily="34" charset="0"/>
                  <a:ea typeface="宋体" panose="02010600030101010101" pitchFamily="2" charset="-122"/>
                  <a:cs typeface="+mn-cs"/>
                </a:rPr>
                <a:t>20K</a:t>
              </a:r>
              <a:endParaRPr kumimoji="0" lang="en-US" altLang="zh-CN" sz="2000" kern="1200" cap="none" spc="0" normalizeH="0" baseline="0" noProof="0" smtClean="0">
                <a:latin typeface="Arial" panose="020B0604020202020204" pitchFamily="34" charset="0"/>
                <a:ea typeface="宋体" panose="02010600030101010101" pitchFamily="2" charset="-122"/>
                <a:cs typeface="+mn-cs"/>
              </a:endParaRPr>
            </a:p>
          </p:txBody>
        </p:sp>
        <p:sp>
          <p:nvSpPr>
            <p:cNvPr id="351259" name="Text Box 27"/>
            <p:cNvSpPr txBox="1">
              <a:spLocks noChangeArrowheads="1"/>
            </p:cNvSpPr>
            <p:nvPr/>
          </p:nvSpPr>
          <p:spPr bwMode="auto">
            <a:xfrm>
              <a:off x="2114" y="3521"/>
              <a:ext cx="666" cy="2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2000" kern="1200" cap="none" spc="0" normalizeH="0" baseline="0" noProof="0" smtClean="0">
                  <a:latin typeface="Arial" panose="020B0604020202020204" pitchFamily="34" charset="0"/>
                  <a:ea typeface="宋体" panose="02010600030101010101" pitchFamily="2" charset="-122"/>
                  <a:cs typeface="+mn-cs"/>
                </a:rPr>
                <a:t>24K-1</a:t>
              </a:r>
              <a:endParaRPr kumimoji="0" lang="en-US" altLang="zh-CN" sz="2000" kern="1200" cap="none" spc="0" normalizeH="0" baseline="0" noProof="0" smtClean="0">
                <a:latin typeface="Arial" panose="020B0604020202020204" pitchFamily="34" charset="0"/>
                <a:ea typeface="宋体" panose="02010600030101010101" pitchFamily="2" charset="-122"/>
                <a:cs typeface="+mn-cs"/>
              </a:endParaRPr>
            </a:p>
          </p:txBody>
        </p:sp>
        <p:sp>
          <p:nvSpPr>
            <p:cNvPr id="351260" name="Line 28"/>
            <p:cNvSpPr>
              <a:spLocks noChangeShapeType="1"/>
            </p:cNvSpPr>
            <p:nvPr/>
          </p:nvSpPr>
          <p:spPr bwMode="auto">
            <a:xfrm>
              <a:off x="2666" y="799"/>
              <a:ext cx="1056"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1261" name="Line 29"/>
            <p:cNvSpPr>
              <a:spLocks noChangeShapeType="1"/>
            </p:cNvSpPr>
            <p:nvPr/>
          </p:nvSpPr>
          <p:spPr bwMode="auto">
            <a:xfrm>
              <a:off x="2669" y="1207"/>
              <a:ext cx="1056"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1262" name="Line 30"/>
            <p:cNvSpPr>
              <a:spLocks noChangeShapeType="1"/>
            </p:cNvSpPr>
            <p:nvPr/>
          </p:nvSpPr>
          <p:spPr bwMode="auto">
            <a:xfrm>
              <a:off x="2666" y="1298"/>
              <a:ext cx="1056"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1263" name="Line 31"/>
            <p:cNvSpPr>
              <a:spLocks noChangeShapeType="1"/>
            </p:cNvSpPr>
            <p:nvPr/>
          </p:nvSpPr>
          <p:spPr bwMode="auto">
            <a:xfrm>
              <a:off x="2666" y="1706"/>
              <a:ext cx="1056"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1264" name="Line 32"/>
            <p:cNvSpPr>
              <a:spLocks noChangeShapeType="1"/>
            </p:cNvSpPr>
            <p:nvPr/>
          </p:nvSpPr>
          <p:spPr bwMode="auto">
            <a:xfrm>
              <a:off x="2666" y="1797"/>
              <a:ext cx="1056"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1265" name="Line 33"/>
            <p:cNvSpPr>
              <a:spLocks noChangeShapeType="1"/>
            </p:cNvSpPr>
            <p:nvPr/>
          </p:nvSpPr>
          <p:spPr bwMode="auto">
            <a:xfrm>
              <a:off x="2666" y="2205"/>
              <a:ext cx="1056"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1266" name="Line 34"/>
            <p:cNvSpPr>
              <a:spLocks noChangeShapeType="1"/>
            </p:cNvSpPr>
            <p:nvPr/>
          </p:nvSpPr>
          <p:spPr bwMode="auto">
            <a:xfrm>
              <a:off x="2669" y="2296"/>
              <a:ext cx="1056"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1267" name="Line 35"/>
            <p:cNvSpPr>
              <a:spLocks noChangeShapeType="1"/>
            </p:cNvSpPr>
            <p:nvPr/>
          </p:nvSpPr>
          <p:spPr bwMode="auto">
            <a:xfrm>
              <a:off x="2666" y="2704"/>
              <a:ext cx="1056"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1268" name="Line 36"/>
            <p:cNvSpPr>
              <a:spLocks noChangeShapeType="1"/>
            </p:cNvSpPr>
            <p:nvPr/>
          </p:nvSpPr>
          <p:spPr bwMode="auto">
            <a:xfrm>
              <a:off x="2666" y="2795"/>
              <a:ext cx="1056"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1269" name="Line 37"/>
            <p:cNvSpPr>
              <a:spLocks noChangeShapeType="1"/>
            </p:cNvSpPr>
            <p:nvPr/>
          </p:nvSpPr>
          <p:spPr bwMode="auto">
            <a:xfrm>
              <a:off x="2674" y="3203"/>
              <a:ext cx="1055"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1270" name="Line 38"/>
            <p:cNvSpPr>
              <a:spLocks noChangeShapeType="1"/>
            </p:cNvSpPr>
            <p:nvPr/>
          </p:nvSpPr>
          <p:spPr bwMode="auto">
            <a:xfrm>
              <a:off x="2669" y="3294"/>
              <a:ext cx="1056"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1271" name="Line 39"/>
            <p:cNvSpPr>
              <a:spLocks noChangeShapeType="1"/>
            </p:cNvSpPr>
            <p:nvPr/>
          </p:nvSpPr>
          <p:spPr bwMode="auto">
            <a:xfrm>
              <a:off x="2666" y="845"/>
              <a:ext cx="1056"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1272" name="Text Box 40"/>
            <p:cNvSpPr txBox="1">
              <a:spLocks noChangeArrowheads="1"/>
            </p:cNvSpPr>
            <p:nvPr/>
          </p:nvSpPr>
          <p:spPr bwMode="auto">
            <a:xfrm>
              <a:off x="3777" y="886"/>
              <a:ext cx="445"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351273" name="Rectangle 41"/>
            <p:cNvSpPr>
              <a:spLocks noChangeArrowheads="1"/>
            </p:cNvSpPr>
            <p:nvPr/>
          </p:nvSpPr>
          <p:spPr bwMode="auto">
            <a:xfrm>
              <a:off x="2669" y="1389"/>
              <a:ext cx="1056" cy="45"/>
            </a:xfrm>
            <a:prstGeom prst="rect">
              <a:avLst/>
            </a:prstGeom>
            <a:solidFill>
              <a:schemeClr val="tx2"/>
            </a:solidFill>
            <a:ln w="9525">
              <a:noFill/>
              <a:miter lim="800000"/>
            </a:ln>
            <a:effectLst>
              <a:outerShdw dist="17961" dir="2700000" algn="ctr" rotWithShape="0">
                <a:schemeClr val="tx2">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1274" name="Text Box 42"/>
            <p:cNvSpPr txBox="1">
              <a:spLocks noChangeArrowheads="1"/>
            </p:cNvSpPr>
            <p:nvPr/>
          </p:nvSpPr>
          <p:spPr bwMode="auto">
            <a:xfrm>
              <a:off x="2200" y="1298"/>
              <a:ext cx="555" cy="2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2000" kern="1200" cap="none" spc="0" normalizeH="0" baseline="0" noProof="0" smtClean="0">
                  <a:solidFill>
                    <a:schemeClr val="tx2"/>
                  </a:solidFill>
                  <a:latin typeface="Arial" panose="020B0604020202020204" pitchFamily="34" charset="0"/>
                  <a:ea typeface="宋体" panose="02010600030101010101" pitchFamily="2" charset="-122"/>
                  <a:cs typeface="+mn-cs"/>
                </a:rPr>
                <a:t>4100</a:t>
              </a:r>
              <a:endParaRPr kumimoji="0" lang="en-US" altLang="zh-CN" sz="2000" kern="1200" cap="none" spc="0" normalizeH="0" baseline="0" noProof="0" smtClean="0">
                <a:solidFill>
                  <a:schemeClr val="tx2"/>
                </a:solidFill>
                <a:latin typeface="Arial" panose="020B0604020202020204" pitchFamily="34" charset="0"/>
                <a:ea typeface="宋体" panose="02010600030101010101" pitchFamily="2" charset="-122"/>
                <a:cs typeface="+mn-cs"/>
              </a:endParaRPr>
            </a:p>
          </p:txBody>
        </p:sp>
        <p:sp>
          <p:nvSpPr>
            <p:cNvPr id="351275" name="Line 43"/>
            <p:cNvSpPr>
              <a:spLocks noChangeShapeType="1"/>
            </p:cNvSpPr>
            <p:nvPr/>
          </p:nvSpPr>
          <p:spPr bwMode="auto">
            <a:xfrm>
              <a:off x="2669" y="3702"/>
              <a:ext cx="1056" cy="0"/>
            </a:xfrm>
            <a:prstGeom prst="line">
              <a:avLst/>
            </a:prstGeom>
            <a:noFill/>
            <a:ln w="1905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1276" name="Line 44"/>
            <p:cNvSpPr>
              <a:spLocks noChangeShapeType="1"/>
            </p:cNvSpPr>
            <p:nvPr/>
          </p:nvSpPr>
          <p:spPr bwMode="auto">
            <a:xfrm>
              <a:off x="2671" y="3656"/>
              <a:ext cx="1056"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1277" name="Line 45"/>
            <p:cNvSpPr>
              <a:spLocks noChangeShapeType="1"/>
            </p:cNvSpPr>
            <p:nvPr/>
          </p:nvSpPr>
          <p:spPr bwMode="auto">
            <a:xfrm>
              <a:off x="2666" y="3747"/>
              <a:ext cx="1056"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1278" name="Text Box 46"/>
            <p:cNvSpPr txBox="1">
              <a:spLocks noChangeArrowheads="1"/>
            </p:cNvSpPr>
            <p:nvPr/>
          </p:nvSpPr>
          <p:spPr bwMode="auto">
            <a:xfrm>
              <a:off x="2169" y="3702"/>
              <a:ext cx="556" cy="2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2000" kern="1200" cap="none" spc="0" normalizeH="0" baseline="0" noProof="0" smtClean="0">
                  <a:latin typeface="Arial" panose="020B0604020202020204" pitchFamily="34" charset="0"/>
                  <a:ea typeface="宋体" panose="02010600030101010101" pitchFamily="2" charset="-122"/>
                  <a:cs typeface="+mn-cs"/>
                </a:rPr>
                <a:t>24K</a:t>
              </a:r>
              <a:endParaRPr kumimoji="0" lang="en-US" altLang="zh-CN" sz="2000" kern="1200" cap="none" spc="0" normalizeH="0" baseline="0" noProof="0" smtClean="0">
                <a:latin typeface="Arial" panose="020B0604020202020204" pitchFamily="34" charset="0"/>
                <a:ea typeface="宋体" panose="02010600030101010101" pitchFamily="2" charset="-122"/>
                <a:cs typeface="+mn-cs"/>
              </a:endParaRPr>
            </a:p>
          </p:txBody>
        </p:sp>
        <p:sp>
          <p:nvSpPr>
            <p:cNvPr id="351279" name="Text Box 47"/>
            <p:cNvSpPr txBox="1">
              <a:spLocks noChangeArrowheads="1"/>
            </p:cNvSpPr>
            <p:nvPr/>
          </p:nvSpPr>
          <p:spPr bwMode="auto">
            <a:xfrm>
              <a:off x="2200" y="3860"/>
              <a:ext cx="666" cy="2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2000" kern="1200" cap="none" spc="0" normalizeH="0" baseline="0" noProof="0" smtClean="0">
                  <a:latin typeface="Arial" panose="020B0604020202020204" pitchFamily="34" charset="0"/>
                  <a:ea typeface="宋体" panose="02010600030101010101" pitchFamily="2" charset="-122"/>
                  <a:cs typeface="+mn-cs"/>
                </a:rPr>
                <a:t>27K</a:t>
              </a:r>
              <a:endParaRPr kumimoji="0" lang="en-US" altLang="zh-CN" sz="2000" kern="1200" cap="none" spc="0" normalizeH="0" baseline="0" noProof="0" smtClean="0">
                <a:latin typeface="Arial" panose="020B0604020202020204" pitchFamily="34" charset="0"/>
                <a:ea typeface="宋体" panose="02010600030101010101" pitchFamily="2" charset="-122"/>
                <a:cs typeface="+mn-cs"/>
              </a:endParaRPr>
            </a:p>
          </p:txBody>
        </p:sp>
        <p:sp>
          <p:nvSpPr>
            <p:cNvPr id="351280" name="Text Box 48"/>
            <p:cNvSpPr txBox="1">
              <a:spLocks noChangeArrowheads="1"/>
            </p:cNvSpPr>
            <p:nvPr/>
          </p:nvSpPr>
          <p:spPr bwMode="auto">
            <a:xfrm>
              <a:off x="3780" y="3702"/>
              <a:ext cx="388" cy="25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sz="2000" dirty="0">
                  <a:latin typeface="Arial" panose="020B0604020202020204" pitchFamily="34" charset="0"/>
                </a:rPr>
                <a:t>6</a:t>
              </a:r>
              <a:endParaRPr lang="en-US" altLang="zh-CN" sz="2000" dirty="0">
                <a:latin typeface="Arial" panose="020B0604020202020204" pitchFamily="34" charset="0"/>
              </a:endParaRPr>
            </a:p>
          </p:txBody>
        </p:sp>
      </p:grpSp>
      <p:grpSp>
        <p:nvGrpSpPr>
          <p:cNvPr id="3" name="Group 49"/>
          <p:cNvGrpSpPr/>
          <p:nvPr/>
        </p:nvGrpSpPr>
        <p:grpSpPr>
          <a:xfrm>
            <a:off x="179388" y="4221163"/>
            <a:ext cx="2879725" cy="1152525"/>
            <a:chOff x="115" y="2659"/>
            <a:chExt cx="1814" cy="726"/>
          </a:xfrm>
        </p:grpSpPr>
        <p:sp>
          <p:nvSpPr>
            <p:cNvPr id="74791" name="Rectangle 50"/>
            <p:cNvSpPr/>
            <p:nvPr/>
          </p:nvSpPr>
          <p:spPr>
            <a:xfrm>
              <a:off x="703" y="2659"/>
              <a:ext cx="1226" cy="726"/>
            </a:xfrm>
            <a:prstGeom prst="rect">
              <a:avLst/>
            </a:prstGeom>
            <a:noFill/>
            <a:ln w="9525">
              <a:noFill/>
            </a:ln>
          </p:spPr>
          <p:txBody>
            <a:bodyPr/>
            <a:p>
              <a:pPr eaLnBrk="0" hangingPunct="0">
                <a:spcBef>
                  <a:spcPct val="20000"/>
                </a:spcBef>
              </a:pPr>
              <a:r>
                <a:rPr lang="zh-CN" altLang="en-US" sz="2800" dirty="0">
                  <a:latin typeface="Arial" panose="020B0604020202020204" pitchFamily="34" charset="0"/>
                </a:rPr>
                <a:t>页内</a:t>
              </a:r>
              <a:endParaRPr lang="zh-CN" altLang="en-US" sz="2800" dirty="0">
                <a:latin typeface="Arial" panose="020B0604020202020204" pitchFamily="34" charset="0"/>
              </a:endParaRPr>
            </a:p>
            <a:p>
              <a:pPr eaLnBrk="0" hangingPunct="0">
                <a:spcBef>
                  <a:spcPct val="20000"/>
                </a:spcBef>
              </a:pPr>
              <a:r>
                <a:rPr lang="zh-CN" altLang="en-US" sz="2800" dirty="0">
                  <a:latin typeface="Arial" panose="020B0604020202020204" pitchFamily="34" charset="0"/>
                </a:rPr>
                <a:t>位移</a:t>
              </a:r>
              <a:r>
                <a:rPr lang="en-US" altLang="zh-CN" sz="2800" dirty="0">
                  <a:latin typeface="Arial" panose="020B0604020202020204" pitchFamily="34" charset="0"/>
                </a:rPr>
                <a:t>d</a:t>
              </a:r>
              <a:endParaRPr lang="en-US" altLang="zh-CN" sz="2800" dirty="0">
                <a:latin typeface="Arial" panose="020B0604020202020204" pitchFamily="34" charset="0"/>
              </a:endParaRPr>
            </a:p>
          </p:txBody>
        </p:sp>
        <p:sp>
          <p:nvSpPr>
            <p:cNvPr id="74792" name="Rectangle 51"/>
            <p:cNvSpPr/>
            <p:nvPr/>
          </p:nvSpPr>
          <p:spPr>
            <a:xfrm>
              <a:off x="164" y="2659"/>
              <a:ext cx="636" cy="726"/>
            </a:xfrm>
            <a:prstGeom prst="rect">
              <a:avLst/>
            </a:prstGeom>
            <a:noFill/>
            <a:ln w="9525">
              <a:noFill/>
            </a:ln>
          </p:spPr>
          <p:txBody>
            <a:bodyPr/>
            <a:p>
              <a:pPr eaLnBrk="0" hangingPunct="0">
                <a:spcBef>
                  <a:spcPct val="20000"/>
                </a:spcBef>
              </a:pPr>
              <a:r>
                <a:rPr lang="zh-CN" altLang="en-US" sz="2800" dirty="0">
                  <a:latin typeface="Arial" panose="020B0604020202020204" pitchFamily="34" charset="0"/>
                </a:rPr>
                <a:t>页号</a:t>
              </a:r>
              <a:r>
                <a:rPr lang="en-US" altLang="zh-CN" sz="2800" dirty="0">
                  <a:latin typeface="Arial" panose="020B0604020202020204" pitchFamily="34" charset="0"/>
                </a:rPr>
                <a:t>P</a:t>
              </a:r>
              <a:endParaRPr lang="en-US" altLang="zh-CN" sz="2800" dirty="0">
                <a:latin typeface="Arial" panose="020B0604020202020204" pitchFamily="34" charset="0"/>
              </a:endParaRPr>
            </a:p>
          </p:txBody>
        </p:sp>
        <p:sp>
          <p:nvSpPr>
            <p:cNvPr id="74793" name="Line 52"/>
            <p:cNvSpPr/>
            <p:nvPr/>
          </p:nvSpPr>
          <p:spPr>
            <a:xfrm>
              <a:off x="115" y="2659"/>
              <a:ext cx="1665" cy="0"/>
            </a:xfrm>
            <a:prstGeom prst="line">
              <a:avLst/>
            </a:prstGeom>
            <a:ln w="28575" cap="sq" cmpd="sng">
              <a:solidFill>
                <a:schemeClr val="tx1"/>
              </a:solidFill>
              <a:prstDash val="solid"/>
              <a:headEnd type="none" w="med" len="med"/>
              <a:tailEnd type="none" w="med" len="med"/>
            </a:ln>
          </p:spPr>
        </p:sp>
        <p:sp>
          <p:nvSpPr>
            <p:cNvPr id="74794" name="Line 53"/>
            <p:cNvSpPr/>
            <p:nvPr/>
          </p:nvSpPr>
          <p:spPr>
            <a:xfrm>
              <a:off x="115" y="3321"/>
              <a:ext cx="1665" cy="0"/>
            </a:xfrm>
            <a:prstGeom prst="line">
              <a:avLst/>
            </a:prstGeom>
            <a:ln w="28575" cap="sq" cmpd="sng">
              <a:solidFill>
                <a:schemeClr val="tx1"/>
              </a:solidFill>
              <a:prstDash val="solid"/>
              <a:headEnd type="none" w="med" len="med"/>
              <a:tailEnd type="none" w="med" len="med"/>
            </a:ln>
          </p:spPr>
        </p:sp>
        <p:sp>
          <p:nvSpPr>
            <p:cNvPr id="74795" name="Line 54"/>
            <p:cNvSpPr/>
            <p:nvPr/>
          </p:nvSpPr>
          <p:spPr>
            <a:xfrm>
              <a:off x="115" y="2659"/>
              <a:ext cx="0" cy="635"/>
            </a:xfrm>
            <a:prstGeom prst="line">
              <a:avLst/>
            </a:prstGeom>
            <a:ln w="28575" cap="sq" cmpd="sng">
              <a:solidFill>
                <a:schemeClr val="tx1"/>
              </a:solidFill>
              <a:prstDash val="solid"/>
              <a:headEnd type="none" w="med" len="med"/>
              <a:tailEnd type="none" w="med" len="med"/>
            </a:ln>
          </p:spPr>
        </p:sp>
        <p:sp>
          <p:nvSpPr>
            <p:cNvPr id="74796" name="Line 55"/>
            <p:cNvSpPr/>
            <p:nvPr/>
          </p:nvSpPr>
          <p:spPr>
            <a:xfrm>
              <a:off x="841" y="2659"/>
              <a:ext cx="0" cy="635"/>
            </a:xfrm>
            <a:prstGeom prst="line">
              <a:avLst/>
            </a:prstGeom>
            <a:ln w="28575" cap="sq" cmpd="sng">
              <a:solidFill>
                <a:schemeClr val="tx1"/>
              </a:solidFill>
              <a:prstDash val="solid"/>
              <a:headEnd type="none" w="med" len="med"/>
              <a:tailEnd type="none" w="med" len="med"/>
            </a:ln>
          </p:spPr>
        </p:sp>
        <p:sp>
          <p:nvSpPr>
            <p:cNvPr id="74797" name="Line 56"/>
            <p:cNvSpPr/>
            <p:nvPr/>
          </p:nvSpPr>
          <p:spPr>
            <a:xfrm>
              <a:off x="1793" y="2659"/>
              <a:ext cx="0" cy="635"/>
            </a:xfrm>
            <a:prstGeom prst="line">
              <a:avLst/>
            </a:prstGeom>
            <a:ln w="28575" cap="sq" cmpd="sng">
              <a:solidFill>
                <a:schemeClr val="tx1"/>
              </a:solidFill>
              <a:prstDash val="solid"/>
              <a:headEnd type="none" w="med" len="med"/>
              <a:tailEnd type="none" w="med" len="med"/>
            </a:ln>
          </p:spPr>
        </p:sp>
      </p:grpSp>
      <p:sp>
        <p:nvSpPr>
          <p:cNvPr id="351289" name="Rectangle 57"/>
          <p:cNvSpPr/>
          <p:nvPr/>
        </p:nvSpPr>
        <p:spPr>
          <a:xfrm>
            <a:off x="1690688" y="2708275"/>
            <a:ext cx="1512887" cy="576263"/>
          </a:xfrm>
          <a:prstGeom prst="rect">
            <a:avLst/>
          </a:prstGeom>
          <a:noFill/>
          <a:ln w="9525">
            <a:noFill/>
          </a:ln>
        </p:spPr>
        <p:txBody>
          <a:bodyPr/>
          <a:p>
            <a:pPr eaLnBrk="0" hangingPunct="0">
              <a:spcBef>
                <a:spcPct val="20000"/>
              </a:spcBef>
            </a:pPr>
            <a:r>
              <a:rPr lang="en-US" altLang="zh-CN" sz="2800" dirty="0">
                <a:latin typeface="Arial" panose="020B0604020202020204" pitchFamily="34" charset="0"/>
              </a:rPr>
              <a:t>4</a:t>
            </a:r>
            <a:r>
              <a:rPr lang="en-US" altLang="zh-CN" sz="2800" baseline="30000" dirty="0">
                <a:latin typeface="Arial" panose="020B0604020202020204" pitchFamily="34" charset="0"/>
              </a:rPr>
              <a:t>#</a:t>
            </a:r>
            <a:r>
              <a:rPr lang="zh-CN" altLang="en-US" sz="2800" dirty="0">
                <a:latin typeface="Arial" panose="020B0604020202020204" pitchFamily="34" charset="0"/>
              </a:rPr>
              <a:t>单元</a:t>
            </a:r>
            <a:endParaRPr lang="zh-CN" altLang="en-US" sz="2800" dirty="0">
              <a:latin typeface="Arial" panose="020B0604020202020204" pitchFamily="34" charset="0"/>
            </a:endParaRPr>
          </a:p>
        </p:txBody>
      </p:sp>
      <p:sp>
        <p:nvSpPr>
          <p:cNvPr id="351290" name="Rectangle 58"/>
          <p:cNvSpPr/>
          <p:nvPr/>
        </p:nvSpPr>
        <p:spPr>
          <a:xfrm>
            <a:off x="250825" y="2708275"/>
            <a:ext cx="1368425" cy="649288"/>
          </a:xfrm>
          <a:prstGeom prst="rect">
            <a:avLst/>
          </a:prstGeom>
          <a:noFill/>
          <a:ln w="9525">
            <a:noFill/>
          </a:ln>
        </p:spPr>
        <p:txBody>
          <a:bodyPr/>
          <a:p>
            <a:pPr eaLnBrk="0" hangingPunct="0">
              <a:spcBef>
                <a:spcPct val="20000"/>
              </a:spcBef>
            </a:pPr>
            <a:r>
              <a:rPr lang="en-US" altLang="zh-CN" sz="2800" dirty="0">
                <a:latin typeface="Arial" panose="020B0604020202020204" pitchFamily="34" charset="0"/>
              </a:rPr>
              <a:t>1</a:t>
            </a:r>
            <a:r>
              <a:rPr lang="en-US" altLang="zh-CN" sz="2800" baseline="30000" dirty="0">
                <a:latin typeface="Arial" panose="020B0604020202020204" pitchFamily="34" charset="0"/>
              </a:rPr>
              <a:t>#</a:t>
            </a:r>
            <a:r>
              <a:rPr lang="zh-CN" altLang="en-US" sz="2800" dirty="0">
                <a:latin typeface="Arial" panose="020B0604020202020204" pitchFamily="34" charset="0"/>
              </a:rPr>
              <a:t>页面</a:t>
            </a:r>
            <a:endParaRPr lang="zh-CN" altLang="en-US" sz="2800" dirty="0">
              <a:latin typeface="Arial" panose="020B0604020202020204" pitchFamily="34" charset="0"/>
            </a:endParaRPr>
          </a:p>
        </p:txBody>
      </p:sp>
      <p:sp>
        <p:nvSpPr>
          <p:cNvPr id="351291" name="Line 59"/>
          <p:cNvSpPr/>
          <p:nvPr/>
        </p:nvSpPr>
        <p:spPr>
          <a:xfrm>
            <a:off x="173038" y="2492375"/>
            <a:ext cx="2886075" cy="0"/>
          </a:xfrm>
          <a:prstGeom prst="line">
            <a:avLst/>
          </a:prstGeom>
          <a:ln w="28575" cap="sq" cmpd="sng">
            <a:solidFill>
              <a:schemeClr val="tx1"/>
            </a:solidFill>
            <a:prstDash val="solid"/>
            <a:headEnd type="none" w="med" len="med"/>
            <a:tailEnd type="none" w="med" len="med"/>
          </a:ln>
        </p:spPr>
      </p:sp>
      <p:sp>
        <p:nvSpPr>
          <p:cNvPr id="351292" name="Line 60"/>
          <p:cNvSpPr/>
          <p:nvPr/>
        </p:nvSpPr>
        <p:spPr>
          <a:xfrm flipV="1">
            <a:off x="173038" y="3500438"/>
            <a:ext cx="2886075" cy="42862"/>
          </a:xfrm>
          <a:prstGeom prst="line">
            <a:avLst/>
          </a:prstGeom>
          <a:ln w="28575" cap="sq" cmpd="sng">
            <a:solidFill>
              <a:schemeClr val="tx1"/>
            </a:solidFill>
            <a:prstDash val="solid"/>
            <a:headEnd type="none" w="med" len="med"/>
            <a:tailEnd type="none" w="med" len="med"/>
          </a:ln>
        </p:spPr>
      </p:sp>
      <p:sp>
        <p:nvSpPr>
          <p:cNvPr id="351293" name="Line 61"/>
          <p:cNvSpPr/>
          <p:nvPr/>
        </p:nvSpPr>
        <p:spPr>
          <a:xfrm>
            <a:off x="173038" y="2492375"/>
            <a:ext cx="0" cy="1008063"/>
          </a:xfrm>
          <a:prstGeom prst="line">
            <a:avLst/>
          </a:prstGeom>
          <a:ln w="28575" cap="sq" cmpd="sng">
            <a:solidFill>
              <a:schemeClr val="tx1"/>
            </a:solidFill>
            <a:prstDash val="solid"/>
            <a:headEnd type="none" w="med" len="med"/>
            <a:tailEnd type="none" w="med" len="med"/>
          </a:ln>
        </p:spPr>
      </p:sp>
      <p:sp>
        <p:nvSpPr>
          <p:cNvPr id="351294" name="Line 62"/>
          <p:cNvSpPr/>
          <p:nvPr/>
        </p:nvSpPr>
        <p:spPr>
          <a:xfrm>
            <a:off x="1835150" y="2492375"/>
            <a:ext cx="0" cy="1008063"/>
          </a:xfrm>
          <a:prstGeom prst="line">
            <a:avLst/>
          </a:prstGeom>
          <a:ln w="28575" cap="sq" cmpd="sng">
            <a:solidFill>
              <a:schemeClr val="tx1"/>
            </a:solidFill>
            <a:prstDash val="solid"/>
            <a:headEnd type="none" w="med" len="med"/>
            <a:tailEnd type="none" w="med" len="med"/>
          </a:ln>
        </p:spPr>
      </p:sp>
      <p:sp>
        <p:nvSpPr>
          <p:cNvPr id="351295" name="Line 63"/>
          <p:cNvSpPr/>
          <p:nvPr/>
        </p:nvSpPr>
        <p:spPr>
          <a:xfrm>
            <a:off x="3059113" y="2492375"/>
            <a:ext cx="0" cy="1008063"/>
          </a:xfrm>
          <a:prstGeom prst="line">
            <a:avLst/>
          </a:prstGeom>
          <a:ln w="28575" cap="sq" cmpd="sng">
            <a:solidFill>
              <a:schemeClr val="tx1"/>
            </a:solidFill>
            <a:prstDash val="solid"/>
            <a:headEnd type="none" w="med" len="med"/>
            <a:tailEnd type="none" w="med" len="med"/>
          </a:ln>
        </p:spPr>
      </p:sp>
      <p:sp>
        <p:nvSpPr>
          <p:cNvPr id="74768" name="Rectangle 64"/>
          <p:cNvSpPr/>
          <p:nvPr/>
        </p:nvSpPr>
        <p:spPr>
          <a:xfrm>
            <a:off x="395288" y="1773238"/>
            <a:ext cx="2520950" cy="576262"/>
          </a:xfrm>
          <a:prstGeom prst="rect">
            <a:avLst/>
          </a:prstGeom>
          <a:noFill/>
          <a:ln w="9525">
            <a:noFill/>
          </a:ln>
        </p:spPr>
        <p:txBody>
          <a:bodyPr/>
          <a:p>
            <a:pPr eaLnBrk="0" hangingPunct="0">
              <a:spcBef>
                <a:spcPct val="20000"/>
              </a:spcBef>
            </a:pPr>
            <a:r>
              <a:rPr lang="en-US" altLang="zh-CN" sz="2800" dirty="0">
                <a:solidFill>
                  <a:schemeClr val="accent1"/>
                </a:solidFill>
                <a:latin typeface="Arial" panose="020B0604020202020204" pitchFamily="34" charset="0"/>
              </a:rPr>
              <a:t>4100</a:t>
            </a:r>
            <a:r>
              <a:rPr lang="en-US" altLang="zh-CN" sz="2800" baseline="30000" dirty="0">
                <a:solidFill>
                  <a:schemeClr val="accent1"/>
                </a:solidFill>
                <a:latin typeface="Arial" panose="020B0604020202020204" pitchFamily="34" charset="0"/>
              </a:rPr>
              <a:t>#</a:t>
            </a:r>
            <a:r>
              <a:rPr lang="zh-CN" altLang="en-US" sz="2800" dirty="0">
                <a:solidFill>
                  <a:schemeClr val="accent1"/>
                </a:solidFill>
                <a:latin typeface="Arial" panose="020B0604020202020204" pitchFamily="34" charset="0"/>
              </a:rPr>
              <a:t>单元</a:t>
            </a:r>
            <a:endParaRPr lang="zh-CN" altLang="en-US" sz="2800" dirty="0">
              <a:solidFill>
                <a:schemeClr val="accent1"/>
              </a:solidFill>
              <a:latin typeface="Arial" panose="020B0604020202020204" pitchFamily="34" charset="0"/>
            </a:endParaRPr>
          </a:p>
        </p:txBody>
      </p:sp>
      <p:sp>
        <p:nvSpPr>
          <p:cNvPr id="351313" name="Text Box 81"/>
          <p:cNvSpPr txBox="1">
            <a:spLocks noChangeArrowheads="1"/>
          </p:cNvSpPr>
          <p:nvPr/>
        </p:nvSpPr>
        <p:spPr bwMode="auto">
          <a:xfrm>
            <a:off x="6011863" y="2205038"/>
            <a:ext cx="793750"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351314" name="Text Box 82"/>
          <p:cNvSpPr txBox="1">
            <a:spLocks noChangeArrowheads="1"/>
          </p:cNvSpPr>
          <p:nvPr/>
        </p:nvSpPr>
        <p:spPr bwMode="auto">
          <a:xfrm>
            <a:off x="6011863" y="2990850"/>
            <a:ext cx="793750"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351315" name="Text Box 83"/>
          <p:cNvSpPr txBox="1">
            <a:spLocks noChangeArrowheads="1"/>
          </p:cNvSpPr>
          <p:nvPr/>
        </p:nvSpPr>
        <p:spPr bwMode="auto">
          <a:xfrm>
            <a:off x="6011863" y="3789363"/>
            <a:ext cx="793750"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3</a:t>
            </a:r>
            <a:endParaRPr lang="en-US" altLang="zh-CN" dirty="0">
              <a:latin typeface="Arial" panose="020B0604020202020204" pitchFamily="34" charset="0"/>
            </a:endParaRPr>
          </a:p>
        </p:txBody>
      </p:sp>
      <p:sp>
        <p:nvSpPr>
          <p:cNvPr id="351318" name="Text Box 86"/>
          <p:cNvSpPr txBox="1">
            <a:spLocks noChangeArrowheads="1"/>
          </p:cNvSpPr>
          <p:nvPr/>
        </p:nvSpPr>
        <p:spPr bwMode="auto">
          <a:xfrm>
            <a:off x="323850" y="5516563"/>
            <a:ext cx="2447925" cy="519113"/>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0" lang="zh-CN" altLang="en-US" sz="2800" kern="1200" cap="none" spc="0" normalizeH="0" baseline="0" noProof="0" smtClean="0">
                <a:solidFill>
                  <a:schemeClr val="accent1"/>
                </a:solidFill>
                <a:latin typeface="Arial" panose="020B0604020202020204" pitchFamily="34" charset="0"/>
                <a:ea typeface="宋体" panose="02010600030101010101" pitchFamily="2" charset="-122"/>
                <a:cs typeface="+mn-cs"/>
              </a:rPr>
              <a:t>一维线性地址</a:t>
            </a:r>
            <a:endParaRPr kumimoji="0" lang="zh-CN" altLang="en-US" sz="2800" kern="1200" cap="none" spc="0" normalizeH="0" baseline="0" noProof="0" smtClean="0">
              <a:solidFill>
                <a:schemeClr val="accent1"/>
              </a:solidFill>
              <a:latin typeface="Arial" panose="020B0604020202020204" pitchFamily="34" charset="0"/>
              <a:ea typeface="宋体" panose="02010600030101010101" pitchFamily="2" charset="-122"/>
              <a:cs typeface="+mn-cs"/>
            </a:endParaRPr>
          </a:p>
        </p:txBody>
      </p:sp>
      <p:grpSp>
        <p:nvGrpSpPr>
          <p:cNvPr id="4" name="Group 88"/>
          <p:cNvGrpSpPr/>
          <p:nvPr/>
        </p:nvGrpSpPr>
        <p:grpSpPr>
          <a:xfrm>
            <a:off x="5867400" y="981075"/>
            <a:ext cx="3517900" cy="2976563"/>
            <a:chOff x="1914" y="1162"/>
            <a:chExt cx="2216" cy="1875"/>
          </a:xfrm>
        </p:grpSpPr>
        <p:sp>
          <p:nvSpPr>
            <p:cNvPr id="351321" name="Line 89"/>
            <p:cNvSpPr>
              <a:spLocks noChangeShapeType="1"/>
            </p:cNvSpPr>
            <p:nvPr/>
          </p:nvSpPr>
          <p:spPr bwMode="auto">
            <a:xfrm flipV="1">
              <a:off x="1960" y="1479"/>
              <a:ext cx="737" cy="318"/>
            </a:xfrm>
            <a:prstGeom prst="line">
              <a:avLst/>
            </a:prstGeom>
            <a:noFill/>
            <a:ln w="9525">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1322" name="Line 90"/>
            <p:cNvSpPr>
              <a:spLocks noChangeShapeType="1"/>
            </p:cNvSpPr>
            <p:nvPr/>
          </p:nvSpPr>
          <p:spPr bwMode="auto">
            <a:xfrm>
              <a:off x="1914" y="2296"/>
              <a:ext cx="785" cy="635"/>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1323" name="Rectangle 91"/>
            <p:cNvSpPr>
              <a:spLocks noChangeArrowheads="1"/>
            </p:cNvSpPr>
            <p:nvPr/>
          </p:nvSpPr>
          <p:spPr bwMode="auto">
            <a:xfrm>
              <a:off x="2699" y="1479"/>
              <a:ext cx="778" cy="1451"/>
            </a:xfrm>
            <a:prstGeom prst="rect">
              <a:avLst/>
            </a:prstGeom>
            <a:solidFill>
              <a:schemeClr val="hlink"/>
            </a:solidFill>
            <a:ln w="1587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1324" name="Rectangle 92"/>
            <p:cNvSpPr>
              <a:spLocks noChangeArrowheads="1"/>
            </p:cNvSpPr>
            <p:nvPr/>
          </p:nvSpPr>
          <p:spPr bwMode="auto">
            <a:xfrm>
              <a:off x="2366" y="1373"/>
              <a:ext cx="362"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wrap="none">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4K</a:t>
              </a: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1325" name="Text Box 93"/>
            <p:cNvSpPr txBox="1">
              <a:spLocks noChangeArrowheads="1"/>
            </p:cNvSpPr>
            <p:nvPr/>
          </p:nvSpPr>
          <p:spPr bwMode="auto">
            <a:xfrm>
              <a:off x="2184" y="2749"/>
              <a:ext cx="638"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8K-1</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351326" name="Line 94"/>
            <p:cNvSpPr>
              <a:spLocks noChangeShapeType="1"/>
            </p:cNvSpPr>
            <p:nvPr/>
          </p:nvSpPr>
          <p:spPr bwMode="auto">
            <a:xfrm>
              <a:off x="2699" y="1570"/>
              <a:ext cx="778"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1327" name="Line 95"/>
            <p:cNvSpPr>
              <a:spLocks noChangeShapeType="1"/>
            </p:cNvSpPr>
            <p:nvPr/>
          </p:nvSpPr>
          <p:spPr bwMode="auto">
            <a:xfrm>
              <a:off x="2699" y="1661"/>
              <a:ext cx="778"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1328" name="Line 96"/>
            <p:cNvSpPr>
              <a:spLocks noChangeShapeType="1"/>
            </p:cNvSpPr>
            <p:nvPr/>
          </p:nvSpPr>
          <p:spPr bwMode="auto">
            <a:xfrm>
              <a:off x="2699" y="2840"/>
              <a:ext cx="778"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1329" name="Rectangle 97"/>
            <p:cNvSpPr>
              <a:spLocks noChangeArrowheads="1"/>
            </p:cNvSpPr>
            <p:nvPr/>
          </p:nvSpPr>
          <p:spPr bwMode="auto">
            <a:xfrm>
              <a:off x="3547" y="1327"/>
              <a:ext cx="218"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0</a:t>
              </a: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1330" name="Rectangle 98"/>
            <p:cNvSpPr>
              <a:spLocks noChangeArrowheads="1"/>
            </p:cNvSpPr>
            <p:nvPr/>
          </p:nvSpPr>
          <p:spPr bwMode="auto">
            <a:xfrm>
              <a:off x="3547" y="1479"/>
              <a:ext cx="218"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1</a:t>
              </a: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1331" name="Rectangle 99"/>
            <p:cNvSpPr>
              <a:spLocks noChangeArrowheads="1"/>
            </p:cNvSpPr>
            <p:nvPr/>
          </p:nvSpPr>
          <p:spPr bwMode="auto">
            <a:xfrm>
              <a:off x="3547" y="1751"/>
              <a:ext cx="278"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4</a:t>
              </a: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1332" name="Rectangle 100"/>
            <p:cNvSpPr>
              <a:spLocks noChangeArrowheads="1"/>
            </p:cNvSpPr>
            <p:nvPr/>
          </p:nvSpPr>
          <p:spPr bwMode="auto">
            <a:xfrm>
              <a:off x="2699" y="1162"/>
              <a:ext cx="723"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1</a:t>
              </a:r>
              <a:r>
                <a:rPr kumimoji="0" lang="en-US" altLang="zh-CN" sz="2400" b="1" i="0" u="none" strike="noStrike" kern="1200" cap="none" spc="0" normalizeH="0" baseline="30000" noProof="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页面</a:t>
              </a: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1333" name="Text Box 101"/>
            <p:cNvSpPr txBox="1">
              <a:spLocks noChangeArrowheads="1"/>
            </p:cNvSpPr>
            <p:nvPr/>
          </p:nvSpPr>
          <p:spPr bwMode="auto">
            <a:xfrm>
              <a:off x="2141" y="1706"/>
              <a:ext cx="555"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solidFill>
                    <a:schemeClr val="tx2"/>
                  </a:solidFill>
                  <a:latin typeface="Arial" panose="020B0604020202020204" pitchFamily="34" charset="0"/>
                  <a:ea typeface="宋体" panose="02010600030101010101" pitchFamily="2" charset="-122"/>
                  <a:cs typeface="+mn-cs"/>
                </a:rPr>
                <a:t>4100</a:t>
              </a:r>
              <a:endParaRPr kumimoji="0" lang="en-US" altLang="zh-CN" kern="1200" cap="none" spc="0" normalizeH="0" baseline="0" noProof="0" smtClean="0">
                <a:solidFill>
                  <a:schemeClr val="tx2"/>
                </a:solidFill>
                <a:latin typeface="Arial" panose="020B0604020202020204" pitchFamily="34" charset="0"/>
                <a:ea typeface="宋体" panose="02010600030101010101" pitchFamily="2" charset="-122"/>
                <a:cs typeface="+mn-cs"/>
              </a:endParaRPr>
            </a:p>
          </p:txBody>
        </p:sp>
        <p:sp>
          <p:nvSpPr>
            <p:cNvPr id="351334" name="Rectangle 102"/>
            <p:cNvSpPr>
              <a:spLocks noChangeArrowheads="1"/>
            </p:cNvSpPr>
            <p:nvPr/>
          </p:nvSpPr>
          <p:spPr bwMode="auto">
            <a:xfrm>
              <a:off x="2699" y="1831"/>
              <a:ext cx="778" cy="102"/>
            </a:xfrm>
            <a:prstGeom prst="rect">
              <a:avLst/>
            </a:prstGeom>
            <a:solidFill>
              <a:schemeClr val="tx2"/>
            </a:solidFill>
            <a:ln w="9525">
              <a:noFill/>
              <a:miter lim="800000"/>
            </a:ln>
            <a:effectLst>
              <a:outerShdw dist="17961" dir="2700000" algn="ctr" rotWithShape="0">
                <a:schemeClr val="tx2">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1335" name="Line 103"/>
            <p:cNvSpPr>
              <a:spLocks noChangeShapeType="1"/>
            </p:cNvSpPr>
            <p:nvPr/>
          </p:nvSpPr>
          <p:spPr bwMode="auto">
            <a:xfrm>
              <a:off x="2686" y="1751"/>
              <a:ext cx="778"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1336" name="Text Box 104"/>
            <p:cNvSpPr txBox="1">
              <a:spLocks noChangeArrowheads="1"/>
            </p:cNvSpPr>
            <p:nvPr/>
          </p:nvSpPr>
          <p:spPr bwMode="auto">
            <a:xfrm>
              <a:off x="3525" y="2251"/>
              <a:ext cx="385" cy="40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algn="l" defTabSz="914400">
                <a:buClr>
                  <a:schemeClr val="tx1"/>
                </a:buClr>
                <a:buSzTx/>
                <a:buFontTx/>
                <a:buNone/>
                <a:defRPr/>
              </a:pPr>
              <a:r>
                <a:rPr kumimoji="0" lang="en-US" altLang="zh-CN" sz="2800" kern="1200" cap="none" spc="0" normalizeH="0" baseline="0" noProof="0" smtClean="0">
                  <a:latin typeface="Arial" panose="020B0604020202020204" pitchFamily="34" charset="0"/>
                  <a:ea typeface="宋体" panose="02010600030101010101" pitchFamily="2" charset="-122"/>
                  <a:cs typeface="+mn-cs"/>
                </a:rPr>
                <a:t>…</a:t>
              </a:r>
              <a:endParaRPr kumimoji="0" lang="zh-CN" altLang="en-US" sz="2800" kern="1200" cap="none" spc="0" normalizeH="0" baseline="0" noProof="0" smtClean="0">
                <a:latin typeface="Arial" panose="020B0604020202020204" pitchFamily="34" charset="0"/>
                <a:ea typeface="宋体" panose="02010600030101010101" pitchFamily="2" charset="-122"/>
                <a:cs typeface="+mn-cs"/>
              </a:endParaRPr>
            </a:p>
          </p:txBody>
        </p:sp>
        <p:sp>
          <p:nvSpPr>
            <p:cNvPr id="351337" name="Rectangle 105"/>
            <p:cNvSpPr>
              <a:spLocks noChangeArrowheads="1"/>
            </p:cNvSpPr>
            <p:nvPr/>
          </p:nvSpPr>
          <p:spPr bwMode="auto">
            <a:xfrm>
              <a:off x="3515" y="2753"/>
              <a:ext cx="615" cy="269"/>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2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4095</a:t>
              </a:r>
              <a:endParaRPr kumimoji="0" lang="zh-CN" altLang="en-US" sz="22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51289"/>
                                        </p:tgtEl>
                                        <p:attrNameLst>
                                          <p:attrName>style.visibility</p:attrName>
                                        </p:attrNameLst>
                                      </p:cBhvr>
                                      <p:to>
                                        <p:strVal val="visible"/>
                                      </p:to>
                                    </p:set>
                                    <p:animEffect transition="in" filter="box(in)">
                                      <p:cBhvr>
                                        <p:cTn id="12" dur="500"/>
                                        <p:tgtEl>
                                          <p:spTgt spid="351289"/>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51290"/>
                                        </p:tgtEl>
                                        <p:attrNameLst>
                                          <p:attrName>style.visibility</p:attrName>
                                        </p:attrNameLst>
                                      </p:cBhvr>
                                      <p:to>
                                        <p:strVal val="visible"/>
                                      </p:to>
                                    </p:set>
                                    <p:animEffect transition="in" filter="box(in)">
                                      <p:cBhvr>
                                        <p:cTn id="15" dur="500"/>
                                        <p:tgtEl>
                                          <p:spTgt spid="351290"/>
                                        </p:tgtEl>
                                      </p:cBhvr>
                                    </p:animEffect>
                                  </p:childTnLst>
                                </p:cTn>
                              </p:par>
                              <p:par>
                                <p:cTn id="16" presetID="4" presetClass="entr" presetSubtype="16" fill="hold" nodeType="withEffect">
                                  <p:stCondLst>
                                    <p:cond delay="0"/>
                                  </p:stCondLst>
                                  <p:childTnLst>
                                    <p:set>
                                      <p:cBhvr>
                                        <p:cTn id="17" dur="1" fill="hold">
                                          <p:stCondLst>
                                            <p:cond delay="0"/>
                                          </p:stCondLst>
                                        </p:cTn>
                                        <p:tgtEl>
                                          <p:spTgt spid="351291"/>
                                        </p:tgtEl>
                                        <p:attrNameLst>
                                          <p:attrName>style.visibility</p:attrName>
                                        </p:attrNameLst>
                                      </p:cBhvr>
                                      <p:to>
                                        <p:strVal val="visible"/>
                                      </p:to>
                                    </p:set>
                                    <p:animEffect transition="in" filter="box(in)">
                                      <p:cBhvr>
                                        <p:cTn id="18" dur="500"/>
                                        <p:tgtEl>
                                          <p:spTgt spid="351291"/>
                                        </p:tgtEl>
                                      </p:cBhvr>
                                    </p:animEffect>
                                  </p:childTnLst>
                                </p:cTn>
                              </p:par>
                              <p:par>
                                <p:cTn id="19" presetID="4" presetClass="entr" presetSubtype="16" fill="hold" nodeType="withEffect">
                                  <p:stCondLst>
                                    <p:cond delay="0"/>
                                  </p:stCondLst>
                                  <p:childTnLst>
                                    <p:set>
                                      <p:cBhvr>
                                        <p:cTn id="20" dur="1" fill="hold">
                                          <p:stCondLst>
                                            <p:cond delay="0"/>
                                          </p:stCondLst>
                                        </p:cTn>
                                        <p:tgtEl>
                                          <p:spTgt spid="351292"/>
                                        </p:tgtEl>
                                        <p:attrNameLst>
                                          <p:attrName>style.visibility</p:attrName>
                                        </p:attrNameLst>
                                      </p:cBhvr>
                                      <p:to>
                                        <p:strVal val="visible"/>
                                      </p:to>
                                    </p:set>
                                    <p:animEffect transition="in" filter="box(in)">
                                      <p:cBhvr>
                                        <p:cTn id="21" dur="500"/>
                                        <p:tgtEl>
                                          <p:spTgt spid="351292"/>
                                        </p:tgtEl>
                                      </p:cBhvr>
                                    </p:animEffect>
                                  </p:childTnLst>
                                </p:cTn>
                              </p:par>
                              <p:par>
                                <p:cTn id="22" presetID="4" presetClass="entr" presetSubtype="16" fill="hold" nodeType="withEffect">
                                  <p:stCondLst>
                                    <p:cond delay="0"/>
                                  </p:stCondLst>
                                  <p:childTnLst>
                                    <p:set>
                                      <p:cBhvr>
                                        <p:cTn id="23" dur="1" fill="hold">
                                          <p:stCondLst>
                                            <p:cond delay="0"/>
                                          </p:stCondLst>
                                        </p:cTn>
                                        <p:tgtEl>
                                          <p:spTgt spid="351293"/>
                                        </p:tgtEl>
                                        <p:attrNameLst>
                                          <p:attrName>style.visibility</p:attrName>
                                        </p:attrNameLst>
                                      </p:cBhvr>
                                      <p:to>
                                        <p:strVal val="visible"/>
                                      </p:to>
                                    </p:set>
                                    <p:animEffect transition="in" filter="box(in)">
                                      <p:cBhvr>
                                        <p:cTn id="24" dur="500"/>
                                        <p:tgtEl>
                                          <p:spTgt spid="351293"/>
                                        </p:tgtEl>
                                      </p:cBhvr>
                                    </p:animEffect>
                                  </p:childTnLst>
                                </p:cTn>
                              </p:par>
                              <p:par>
                                <p:cTn id="25" presetID="4" presetClass="entr" presetSubtype="16" fill="hold" nodeType="withEffect">
                                  <p:stCondLst>
                                    <p:cond delay="0"/>
                                  </p:stCondLst>
                                  <p:childTnLst>
                                    <p:set>
                                      <p:cBhvr>
                                        <p:cTn id="26" dur="1" fill="hold">
                                          <p:stCondLst>
                                            <p:cond delay="0"/>
                                          </p:stCondLst>
                                        </p:cTn>
                                        <p:tgtEl>
                                          <p:spTgt spid="351294"/>
                                        </p:tgtEl>
                                        <p:attrNameLst>
                                          <p:attrName>style.visibility</p:attrName>
                                        </p:attrNameLst>
                                      </p:cBhvr>
                                      <p:to>
                                        <p:strVal val="visible"/>
                                      </p:to>
                                    </p:set>
                                    <p:animEffect transition="in" filter="box(in)">
                                      <p:cBhvr>
                                        <p:cTn id="27" dur="500"/>
                                        <p:tgtEl>
                                          <p:spTgt spid="351294"/>
                                        </p:tgtEl>
                                      </p:cBhvr>
                                    </p:animEffect>
                                  </p:childTnLst>
                                </p:cTn>
                              </p:par>
                              <p:par>
                                <p:cTn id="28" presetID="4" presetClass="entr" presetSubtype="16" fill="hold" nodeType="withEffect">
                                  <p:stCondLst>
                                    <p:cond delay="0"/>
                                  </p:stCondLst>
                                  <p:childTnLst>
                                    <p:set>
                                      <p:cBhvr>
                                        <p:cTn id="29" dur="1" fill="hold">
                                          <p:stCondLst>
                                            <p:cond delay="0"/>
                                          </p:stCondLst>
                                        </p:cTn>
                                        <p:tgtEl>
                                          <p:spTgt spid="351295"/>
                                        </p:tgtEl>
                                        <p:attrNameLst>
                                          <p:attrName>style.visibility</p:attrName>
                                        </p:attrNameLst>
                                      </p:cBhvr>
                                      <p:to>
                                        <p:strVal val="visible"/>
                                      </p:to>
                                    </p:set>
                                    <p:animEffect transition="in" filter="box(in)">
                                      <p:cBhvr>
                                        <p:cTn id="30" dur="500"/>
                                        <p:tgtEl>
                                          <p:spTgt spid="351295"/>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box(in)">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grpId="0" nodeType="clickEffect">
                                  <p:stCondLst>
                                    <p:cond delay="0"/>
                                  </p:stCondLst>
                                  <p:childTnLst>
                                    <p:set>
                                      <p:cBhvr>
                                        <p:cTn id="39" dur="1" fill="hold">
                                          <p:stCondLst>
                                            <p:cond delay="0"/>
                                          </p:stCondLst>
                                        </p:cTn>
                                        <p:tgtEl>
                                          <p:spTgt spid="351318"/>
                                        </p:tgtEl>
                                        <p:attrNameLst>
                                          <p:attrName>style.visibility</p:attrName>
                                        </p:attrNameLst>
                                      </p:cBhvr>
                                      <p:to>
                                        <p:strVal val="visible"/>
                                      </p:to>
                                    </p:set>
                                    <p:animEffect transition="in" filter="box(in)">
                                      <p:cBhvr>
                                        <p:cTn id="40" dur="500"/>
                                        <p:tgtEl>
                                          <p:spTgt spid="351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89" grpId="0"/>
      <p:bldP spid="351290" grpId="0"/>
      <p:bldP spid="3513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0146" name="Text Box 2"/>
          <p:cNvSpPr txBox="1"/>
          <p:nvPr/>
        </p:nvSpPr>
        <p:spPr>
          <a:xfrm>
            <a:off x="684213" y="1125538"/>
            <a:ext cx="8137525" cy="998537"/>
          </a:xfrm>
          <a:prstGeom prst="rect">
            <a:avLst/>
          </a:prstGeom>
          <a:noFill/>
          <a:ln w="9525">
            <a:noFill/>
          </a:ln>
        </p:spPr>
        <p:txBody>
          <a:bodyPr lIns="87273" tIns="43636" rIns="87273" bIns="43636">
            <a:spAutoFit/>
          </a:bodyPr>
          <a:p>
            <a:pPr marL="177800" indent="-177800" algn="just" defTabSz="873125"/>
            <a:r>
              <a:rPr lang="en-US" altLang="zh-CN" dirty="0">
                <a:solidFill>
                  <a:schemeClr val="tx2"/>
                </a:solidFill>
                <a:latin typeface="Times New Roman" panose="02020603050405020304" pitchFamily="18" charset="0"/>
              </a:rPr>
              <a:t>(2).</a:t>
            </a:r>
            <a:r>
              <a:rPr lang="zh-CN" altLang="en-US" dirty="0">
                <a:solidFill>
                  <a:schemeClr val="tx2"/>
                </a:solidFill>
                <a:latin typeface="Times New Roman" panose="02020603050405020304" pitchFamily="18" charset="0"/>
              </a:rPr>
              <a:t>指令和数据地址的三种表示方式</a:t>
            </a:r>
            <a:endParaRPr lang="zh-CN" altLang="en-US" dirty="0">
              <a:latin typeface="Times New Roman" panose="02020603050405020304" pitchFamily="18" charset="0"/>
            </a:endParaRPr>
          </a:p>
          <a:p>
            <a:pPr marL="541655" lvl="1" indent="-184150" algn="just" defTabSz="873125" eaLnBrk="1" hangingPunct="1">
              <a:buChar char="•"/>
            </a:pPr>
            <a:r>
              <a:rPr lang="zh-CN" altLang="en-US" dirty="0">
                <a:latin typeface="Times New Roman" panose="02020603050405020304" pitchFamily="18" charset="0"/>
              </a:rPr>
              <a:t>装入模块中：</a:t>
            </a:r>
            <a:r>
              <a:rPr lang="zh-CN" altLang="en-US" dirty="0">
                <a:solidFill>
                  <a:srgbClr val="0033CC"/>
                </a:solidFill>
                <a:latin typeface="Times New Roman" panose="02020603050405020304" pitchFamily="18" charset="0"/>
              </a:rPr>
              <a:t>    </a:t>
            </a:r>
            <a:r>
              <a:rPr lang="zh-CN" altLang="en-US" dirty="0">
                <a:latin typeface="Times New Roman" panose="02020603050405020304" pitchFamily="18" charset="0"/>
              </a:rPr>
              <a:t>   </a:t>
            </a:r>
            <a:endParaRPr lang="en-US" altLang="zh-CN" dirty="0">
              <a:latin typeface="Times New Roman" panose="02020603050405020304" pitchFamily="18" charset="0"/>
            </a:endParaRPr>
          </a:p>
        </p:txBody>
      </p:sp>
      <p:sp>
        <p:nvSpPr>
          <p:cNvPr id="390147" name="Text Box 3"/>
          <p:cNvSpPr txBox="1">
            <a:spLocks noChangeArrowheads="1"/>
          </p:cNvSpPr>
          <p:nvPr/>
        </p:nvSpPr>
        <p:spPr bwMode="auto">
          <a:xfrm>
            <a:off x="611188" y="404813"/>
            <a:ext cx="7931150" cy="635000"/>
          </a:xfrm>
          <a:prstGeom prst="rect">
            <a:avLst/>
          </a:prstGeom>
          <a:noFill/>
          <a:ln w="9525">
            <a:noFill/>
            <a:miter lim="800000"/>
          </a:ln>
          <a:effectLst/>
        </p:spPr>
        <p:txBody>
          <a:bodyPr lIns="87273" tIns="43636" rIns="87273" bIns="43636">
            <a:spAutoFit/>
          </a:bodyPr>
          <a:lstStyle/>
          <a:p>
            <a:pPr marR="0" algn="just" defTabSz="873125">
              <a:buClrTx/>
              <a:buSzTx/>
              <a:buFontTx/>
              <a:buNone/>
              <a:defRPr/>
            </a:pPr>
            <a:r>
              <a:rPr kumimoji="1" lang="en-US" altLang="zh-CN" sz="3600" kern="1200" cap="none" spc="0" normalizeH="0" baseline="0" noProof="0" smtClean="0">
                <a:solidFill>
                  <a:srgbClr val="3333CC"/>
                </a:solidFill>
                <a:effectLst>
                  <a:outerShdw blurRad="38100" dist="38100" dir="2700000" algn="tl">
                    <a:srgbClr val="C0C0C0"/>
                  </a:outerShdw>
                </a:effectLst>
                <a:latin typeface="Times New Roman" panose="02020603050405020304" pitchFamily="18" charset="0"/>
                <a:ea typeface="仿宋_GB2312" pitchFamily="49" charset="-122"/>
                <a:cs typeface="+mn-cs"/>
              </a:rPr>
              <a:t>2.</a:t>
            </a:r>
            <a:r>
              <a:rPr kumimoji="1" lang="zh-CN" altLang="en-US" sz="3600" kern="1200" cap="none" spc="0" normalizeH="0" baseline="0" noProof="0" smtClean="0">
                <a:solidFill>
                  <a:srgbClr val="3333CC"/>
                </a:solidFill>
                <a:effectLst>
                  <a:outerShdw blurRad="38100" dist="38100" dir="2700000" algn="tl">
                    <a:srgbClr val="C0C0C0"/>
                  </a:outerShdw>
                </a:effectLst>
                <a:latin typeface="Times New Roman" panose="02020603050405020304" pitchFamily="18" charset="0"/>
                <a:ea typeface="仿宋_GB2312" pitchFamily="49" charset="-122"/>
                <a:cs typeface="+mn-cs"/>
              </a:rPr>
              <a:t>地址映射</a:t>
            </a:r>
            <a:endParaRPr kumimoji="1" lang="zh-CN" altLang="en-US" sz="3600" kern="1200" cap="none" spc="0" normalizeH="0" baseline="0" noProof="0" smtClean="0">
              <a:solidFill>
                <a:srgbClr val="3333CC"/>
              </a:solidFill>
              <a:effectLst>
                <a:outerShdw blurRad="38100" dist="38100" dir="2700000" algn="tl">
                  <a:srgbClr val="C0C0C0"/>
                </a:outerShdw>
              </a:effectLst>
              <a:latin typeface="Times New Roman" panose="02020603050405020304" pitchFamily="18" charset="0"/>
              <a:ea typeface="仿宋_GB2312" pitchFamily="49" charset="-122"/>
              <a:cs typeface="+mn-cs"/>
            </a:endParaRPr>
          </a:p>
        </p:txBody>
      </p:sp>
      <p:sp>
        <p:nvSpPr>
          <p:cNvPr id="390148" name="Text Box 4"/>
          <p:cNvSpPr txBox="1">
            <a:spLocks noChangeArrowheads="1"/>
          </p:cNvSpPr>
          <p:nvPr/>
        </p:nvSpPr>
        <p:spPr bwMode="auto">
          <a:xfrm>
            <a:off x="3132138" y="1643063"/>
            <a:ext cx="1655763" cy="457200"/>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algn="l" defTabSz="914400">
              <a:buClr>
                <a:schemeClr val="tx1"/>
              </a:buClr>
              <a:buSzTx/>
              <a:buFontTx/>
              <a:buNone/>
              <a:defRPr/>
            </a:pPr>
            <a:r>
              <a:rPr kumimoji="1" lang="zh-CN" altLang="en-US" kern="1200" cap="none" spc="0" normalizeH="0" baseline="0" noProof="0" smtClean="0">
                <a:solidFill>
                  <a:srgbClr val="0033CC"/>
                </a:solidFill>
                <a:latin typeface="Arial" panose="020B0604020202020204" pitchFamily="34" charset="0"/>
                <a:ea typeface="宋体" panose="02010600030101010101" pitchFamily="2" charset="-122"/>
                <a:cs typeface="+mn-cs"/>
              </a:rPr>
              <a:t>相对地址</a:t>
            </a:r>
            <a:endParaRPr kumimoji="1" lang="zh-CN" altLang="en-US" kern="1200" cap="none" spc="0" normalizeH="0" baseline="0" noProof="0" smtClean="0">
              <a:solidFill>
                <a:srgbClr val="0033CC"/>
              </a:solidFill>
              <a:latin typeface="Arial" panose="020B0604020202020204" pitchFamily="34" charset="0"/>
              <a:ea typeface="宋体" panose="02010600030101010101" pitchFamily="2" charset="-122"/>
              <a:cs typeface="+mn-cs"/>
            </a:endParaRPr>
          </a:p>
        </p:txBody>
      </p:sp>
      <p:grpSp>
        <p:nvGrpSpPr>
          <p:cNvPr id="2" name="Group 5"/>
          <p:cNvGrpSpPr/>
          <p:nvPr/>
        </p:nvGrpSpPr>
        <p:grpSpPr>
          <a:xfrm>
            <a:off x="179388" y="2492375"/>
            <a:ext cx="3384550" cy="4270375"/>
            <a:chOff x="113" y="1570"/>
            <a:chExt cx="2132" cy="2399"/>
          </a:xfrm>
        </p:grpSpPr>
        <p:sp>
          <p:nvSpPr>
            <p:cNvPr id="390150" name="Rectangle 6"/>
            <p:cNvSpPr>
              <a:spLocks noChangeArrowheads="1"/>
            </p:cNvSpPr>
            <p:nvPr/>
          </p:nvSpPr>
          <p:spPr bwMode="auto">
            <a:xfrm>
              <a:off x="295" y="1570"/>
              <a:ext cx="1859" cy="2178"/>
            </a:xfrm>
            <a:prstGeom prst="rect">
              <a:avLst/>
            </a:prstGeom>
            <a:solidFill>
              <a:schemeClr val="bg1"/>
            </a:solidFill>
            <a:ln w="15875" algn="ctr">
              <a:solidFill>
                <a:schemeClr val="bg2"/>
              </a:solidFill>
              <a:miter lim="800000"/>
            </a:ln>
            <a:effectLst>
              <a:outerShdw dist="107763" dir="18900000" algn="ctr" rotWithShape="0">
                <a:srgbClr val="808080">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0151" name="Text Box 7"/>
            <p:cNvSpPr txBox="1">
              <a:spLocks noChangeArrowheads="1"/>
            </p:cNvSpPr>
            <p:nvPr/>
          </p:nvSpPr>
          <p:spPr bwMode="auto">
            <a:xfrm>
              <a:off x="113" y="1661"/>
              <a:ext cx="2132" cy="2308"/>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L="444500" marR="0" lvl="1" indent="-265430" algn="l" defTabSz="914400" rtl="0" eaLnBrk="1" fontAlgn="base" latinLnBrk="0" hangingPunct="1">
                <a:lnSpc>
                  <a:spcPct val="100000"/>
                </a:lnSpc>
                <a:spcBef>
                  <a:spcPct val="50000"/>
                </a:spcBef>
                <a:spcAft>
                  <a:spcPct val="0"/>
                </a:spcAft>
                <a:buClr>
                  <a:schemeClr val="tx1"/>
                </a:buClr>
                <a:buSzTx/>
                <a:buFont typeface="宋体" panose="02010600030101010101" pitchFamily="2" charset="-122"/>
                <a:buChar char="‐"/>
                <a:defRPr/>
              </a:pPr>
              <a:r>
                <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逻辑地址可以是一维的，也可以是二维的。</a:t>
              </a: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44500" marR="0" lvl="1" indent="-265430" algn="l" defTabSz="914400" rtl="0" eaLnBrk="1" fontAlgn="base" latinLnBrk="0" hangingPunct="1">
                <a:lnSpc>
                  <a:spcPct val="100000"/>
                </a:lnSpc>
                <a:spcBef>
                  <a:spcPct val="50000"/>
                </a:spcBef>
                <a:spcAft>
                  <a:spcPct val="0"/>
                </a:spcAft>
                <a:buClr>
                  <a:schemeClr val="tx1"/>
                </a:buClr>
                <a:buSzTx/>
                <a:buFont typeface="宋体" panose="02010600030101010101" pitchFamily="2" charset="-122"/>
                <a:buChar char="‐"/>
                <a:defRPr/>
              </a:pPr>
              <a:r>
                <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逻辑地址的集合称为</a:t>
              </a:r>
              <a:r>
                <a:rPr kumimoji="1" lang="zh-CN" altLang="en-US" sz="2400" b="1" i="0" u="none" strike="noStrike" kern="1200" cap="none" spc="0" normalizeH="0" baseline="0" noProof="0" smtClean="0">
                  <a:ln>
                    <a:noFill/>
                  </a:ln>
                  <a:solidFill>
                    <a:srgbClr val="0000FF"/>
                  </a:solidFill>
                  <a:effectLst/>
                  <a:uLnTx/>
                  <a:uFillTx/>
                  <a:latin typeface="Arial" panose="020B0604020202020204" pitchFamily="34" charset="0"/>
                  <a:ea typeface="宋体" panose="02010600030101010101" pitchFamily="2" charset="-122"/>
                  <a:cs typeface="+mn-cs"/>
                </a:rPr>
                <a:t>逻辑地址空间</a:t>
              </a:r>
              <a:r>
                <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，或简称</a:t>
              </a:r>
              <a:r>
                <a:rPr kumimoji="1" lang="zh-CN" altLang="en-US" sz="2400" b="1" i="0" u="none" strike="noStrike" kern="1200" cap="none" spc="0" normalizeH="0" baseline="0" noProof="0" smtClean="0">
                  <a:ln>
                    <a:noFill/>
                  </a:ln>
                  <a:solidFill>
                    <a:srgbClr val="0000FF"/>
                  </a:solidFill>
                  <a:effectLst/>
                  <a:uLnTx/>
                  <a:uFillTx/>
                  <a:latin typeface="Arial" panose="020B0604020202020204" pitchFamily="34" charset="0"/>
                  <a:ea typeface="宋体" panose="02010600030101010101" pitchFamily="2" charset="-122"/>
                  <a:cs typeface="+mn-cs"/>
                </a:rPr>
                <a:t>地址空间</a:t>
              </a:r>
              <a:r>
                <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，也可叫做</a:t>
              </a:r>
              <a:r>
                <a:rPr kumimoji="1" lang="zh-CN" altLang="en-US" sz="2400" b="1" i="0" u="none" strike="noStrike" kern="1200" cap="none" spc="0" normalizeH="0" baseline="0" noProof="0" smtClean="0">
                  <a:ln>
                    <a:noFill/>
                  </a:ln>
                  <a:solidFill>
                    <a:srgbClr val="0000FF"/>
                  </a:solidFill>
                  <a:effectLst/>
                  <a:uLnTx/>
                  <a:uFillTx/>
                  <a:latin typeface="Arial" panose="020B0604020202020204" pitchFamily="34" charset="0"/>
                  <a:ea typeface="宋体" panose="02010600030101010101" pitchFamily="2" charset="-122"/>
                  <a:cs typeface="+mn-cs"/>
                </a:rPr>
                <a:t>虚地址空间</a:t>
              </a:r>
              <a:r>
                <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，或</a:t>
              </a:r>
              <a:r>
                <a:rPr kumimoji="1" lang="zh-CN" altLang="en-US" sz="2400" b="1" i="0" u="none" strike="noStrike" kern="1200" cap="none" spc="0" normalizeH="0" baseline="0" noProof="0" smtClean="0">
                  <a:ln>
                    <a:noFill/>
                  </a:ln>
                  <a:solidFill>
                    <a:srgbClr val="0000FF"/>
                  </a:solidFill>
                  <a:effectLst/>
                  <a:uLnTx/>
                  <a:uFillTx/>
                  <a:latin typeface="Arial" panose="020B0604020202020204" pitchFamily="34" charset="0"/>
                  <a:ea typeface="宋体" panose="02010600030101010101" pitchFamily="2" charset="-122"/>
                  <a:cs typeface="+mn-cs"/>
                </a:rPr>
                <a:t>相对地址空间</a:t>
              </a:r>
              <a:r>
                <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1"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R="0" defTabSz="914400">
                <a:buClr>
                  <a:schemeClr val="tx1"/>
                </a:buClr>
                <a:buSzTx/>
                <a:buFontTx/>
                <a:buNone/>
                <a:defRPr/>
              </a:pP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grpSp>
      <p:sp>
        <p:nvSpPr>
          <p:cNvPr id="390152" name="Text Box 8"/>
          <p:cNvSpPr txBox="1">
            <a:spLocks noChangeArrowheads="1"/>
          </p:cNvSpPr>
          <p:nvPr/>
        </p:nvSpPr>
        <p:spPr bwMode="auto">
          <a:xfrm>
            <a:off x="4211638" y="1643063"/>
            <a:ext cx="4321175" cy="457200"/>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algn="l" defTabSz="914400">
              <a:buClr>
                <a:schemeClr val="tx1"/>
              </a:buClr>
              <a:buSzTx/>
              <a:buFontTx/>
              <a:buNone/>
              <a:defRPr/>
            </a:pPr>
            <a:r>
              <a:rPr kumimoji="1" lang="zh-CN" altLang="en-US" kern="1200" cap="none" spc="0" normalizeH="0" baseline="0" noProof="0" smtClean="0">
                <a:solidFill>
                  <a:srgbClr val="0033CC"/>
                </a:solidFill>
                <a:latin typeface="Arial" panose="020B0604020202020204" pitchFamily="34" charset="0"/>
                <a:ea typeface="宋体" panose="02010600030101010101" pitchFamily="2" charset="-122"/>
                <a:cs typeface="+mn-cs"/>
              </a:rPr>
              <a:t>（逻辑地址，虚拟地址）</a:t>
            </a:r>
            <a:endParaRPr kumimoji="1" lang="zh-CN" altLang="en-US" kern="1200" cap="none" spc="0" normalizeH="0" baseline="0" noProof="0" smtClean="0">
              <a:solidFill>
                <a:srgbClr val="0033CC"/>
              </a:solidFill>
              <a:latin typeface="Arial" panose="020B0604020202020204" pitchFamily="34" charset="0"/>
              <a:ea typeface="宋体" panose="02010600030101010101" pitchFamily="2" charset="-122"/>
              <a:cs typeface="+mn-cs"/>
            </a:endParaRPr>
          </a:p>
        </p:txBody>
      </p:sp>
      <p:grpSp>
        <p:nvGrpSpPr>
          <p:cNvPr id="3" name="Group 9"/>
          <p:cNvGrpSpPr/>
          <p:nvPr/>
        </p:nvGrpSpPr>
        <p:grpSpPr>
          <a:xfrm>
            <a:off x="3492500" y="2276475"/>
            <a:ext cx="5765800" cy="3657600"/>
            <a:chOff x="2200" y="1434"/>
            <a:chExt cx="3632" cy="2304"/>
          </a:xfrm>
        </p:grpSpPr>
        <p:sp>
          <p:nvSpPr>
            <p:cNvPr id="12296" name="AutoShape 10"/>
            <p:cNvSpPr/>
            <p:nvPr/>
          </p:nvSpPr>
          <p:spPr>
            <a:xfrm>
              <a:off x="3243" y="1502"/>
              <a:ext cx="144" cy="1942"/>
            </a:xfrm>
            <a:prstGeom prst="rightBrace">
              <a:avLst>
                <a:gd name="adj1" fmla="val 112384"/>
                <a:gd name="adj2" fmla="val 50000"/>
              </a:avLst>
            </a:prstGeom>
            <a:noFill/>
            <a:ln w="19050" cap="flat" cmpd="sng">
              <a:solidFill>
                <a:schemeClr val="tx2"/>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12297" name="AutoShape 11"/>
            <p:cNvSpPr/>
            <p:nvPr/>
          </p:nvSpPr>
          <p:spPr>
            <a:xfrm>
              <a:off x="3424" y="2286"/>
              <a:ext cx="754" cy="432"/>
            </a:xfrm>
            <a:prstGeom prst="rightArrow">
              <a:avLst>
                <a:gd name="adj1" fmla="val 50000"/>
                <a:gd name="adj2" fmla="val 43634"/>
              </a:avLst>
            </a:prstGeom>
            <a:noFill/>
            <a:ln w="19050" cap="flat" cmpd="sng">
              <a:solidFill>
                <a:schemeClr val="tx2"/>
              </a:solidFill>
              <a:prstDash val="solid"/>
              <a:miter/>
              <a:headEnd type="none" w="med" len="med"/>
              <a:tailEnd type="none" w="med" len="med"/>
            </a:ln>
          </p:spPr>
          <p:txBody>
            <a:bodyPr wrap="none" anchor="ctr"/>
            <a:p>
              <a:pPr>
                <a:spcBef>
                  <a:spcPct val="0"/>
                </a:spcBef>
              </a:pPr>
              <a:r>
                <a:rPr lang="zh-CN" altLang="en-US" sz="1800" dirty="0">
                  <a:latin typeface="Times New Roman" panose="02020603050405020304" pitchFamily="18" charset="0"/>
                </a:rPr>
                <a:t>链接程序</a:t>
              </a:r>
              <a:endParaRPr lang="zh-CN" altLang="en-US" sz="1800" dirty="0">
                <a:latin typeface="Times New Roman" panose="02020603050405020304" pitchFamily="18" charset="0"/>
              </a:endParaRPr>
            </a:p>
          </p:txBody>
        </p:sp>
        <p:grpSp>
          <p:nvGrpSpPr>
            <p:cNvPr id="12298" name="Group 12"/>
            <p:cNvGrpSpPr/>
            <p:nvPr/>
          </p:nvGrpSpPr>
          <p:grpSpPr>
            <a:xfrm>
              <a:off x="2200" y="1434"/>
              <a:ext cx="1149" cy="2304"/>
              <a:chOff x="2200" y="1434"/>
              <a:chExt cx="1149" cy="2304"/>
            </a:xfrm>
          </p:grpSpPr>
          <p:sp>
            <p:nvSpPr>
              <p:cNvPr id="12310" name="Text Box 13"/>
              <p:cNvSpPr txBox="1"/>
              <p:nvPr/>
            </p:nvSpPr>
            <p:spPr>
              <a:xfrm>
                <a:off x="2467" y="3489"/>
                <a:ext cx="882" cy="249"/>
              </a:xfrm>
              <a:prstGeom prst="rect">
                <a:avLst/>
              </a:prstGeom>
              <a:noFill/>
              <a:ln w="9525">
                <a:noFill/>
              </a:ln>
            </p:spPr>
            <p:txBody>
              <a:bodyPr>
                <a:spAutoFit/>
              </a:bodyPr>
              <a:p>
                <a:pPr>
                  <a:spcBef>
                    <a:spcPct val="0"/>
                  </a:spcBef>
                </a:pPr>
                <a:r>
                  <a:rPr lang="zh-CN" altLang="en-US" sz="2000" dirty="0">
                    <a:latin typeface="Times New Roman" panose="02020603050405020304" pitchFamily="18" charset="0"/>
                  </a:rPr>
                  <a:t>目标模块</a:t>
                </a:r>
                <a:endParaRPr lang="zh-CN" altLang="en-US" sz="2000" dirty="0">
                  <a:latin typeface="Times New Roman" panose="02020603050405020304" pitchFamily="18" charset="0"/>
                </a:endParaRPr>
              </a:p>
            </p:txBody>
          </p:sp>
          <p:sp>
            <p:nvSpPr>
              <p:cNvPr id="12311" name="Rectangle 14"/>
              <p:cNvSpPr/>
              <p:nvPr/>
            </p:nvSpPr>
            <p:spPr>
              <a:xfrm>
                <a:off x="2632" y="1494"/>
                <a:ext cx="551" cy="384"/>
              </a:xfrm>
              <a:prstGeom prst="rect">
                <a:avLst/>
              </a:prstGeom>
              <a:solidFill>
                <a:srgbClr val="FFFF66"/>
              </a:solidFill>
              <a:ln w="19050" cap="flat" cmpd="sng">
                <a:solidFill>
                  <a:srgbClr val="B48500"/>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库</a:t>
                </a:r>
                <a:endParaRPr lang="zh-CN" altLang="en-US" dirty="0">
                  <a:latin typeface="Times New Roman" panose="02020603050405020304" pitchFamily="18" charset="0"/>
                </a:endParaRPr>
              </a:p>
            </p:txBody>
          </p:sp>
          <p:grpSp>
            <p:nvGrpSpPr>
              <p:cNvPr id="12312" name="Group 15"/>
              <p:cNvGrpSpPr/>
              <p:nvPr/>
            </p:nvGrpSpPr>
            <p:grpSpPr>
              <a:xfrm>
                <a:off x="2200" y="1434"/>
                <a:ext cx="545" cy="507"/>
                <a:chOff x="2200" y="1434"/>
                <a:chExt cx="545" cy="507"/>
              </a:xfrm>
            </p:grpSpPr>
            <p:sp>
              <p:nvSpPr>
                <p:cNvPr id="390160" name="Text Box 16"/>
                <p:cNvSpPr txBox="1">
                  <a:spLocks noChangeArrowheads="1"/>
                </p:cNvSpPr>
                <p:nvPr/>
              </p:nvSpPr>
              <p:spPr bwMode="auto">
                <a:xfrm>
                  <a:off x="2200" y="1434"/>
                  <a:ext cx="545" cy="507"/>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p>
                  <a:pPr>
                    <a:spcBef>
                      <a:spcPct val="60000"/>
                    </a:spcBef>
                    <a:buClr>
                      <a:schemeClr val="tx1"/>
                    </a:buClr>
                  </a:pPr>
                  <a:r>
                    <a:rPr lang="en-US" altLang="zh-CN" sz="1400" dirty="0">
                      <a:solidFill>
                        <a:schemeClr val="tx2"/>
                      </a:solidFill>
                      <a:latin typeface="Arial" panose="020B0604020202020204" pitchFamily="34" charset="0"/>
                    </a:rPr>
                    <a:t>0</a:t>
                  </a:r>
                  <a:endParaRPr lang="en-US" altLang="zh-CN" sz="1400" dirty="0">
                    <a:solidFill>
                      <a:schemeClr val="tx2"/>
                    </a:solidFill>
                    <a:latin typeface="Arial" panose="020B0604020202020204" pitchFamily="34" charset="0"/>
                  </a:endParaRPr>
                </a:p>
                <a:p>
                  <a:pPr>
                    <a:spcBef>
                      <a:spcPct val="135000"/>
                    </a:spcBef>
                    <a:buClr>
                      <a:schemeClr val="tx1"/>
                    </a:buClr>
                  </a:pPr>
                  <a:r>
                    <a:rPr lang="en-US" altLang="zh-CN" sz="1400" dirty="0">
                      <a:solidFill>
                        <a:schemeClr val="tx2"/>
                      </a:solidFill>
                      <a:latin typeface="Arial" panose="020B0604020202020204" pitchFamily="34" charset="0"/>
                    </a:rPr>
                    <a:t>L</a:t>
                  </a:r>
                  <a:r>
                    <a:rPr lang="en-US" altLang="zh-CN" sz="1400" baseline="-25000" dirty="0">
                      <a:solidFill>
                        <a:schemeClr val="tx2"/>
                      </a:solidFill>
                      <a:latin typeface="Arial" panose="020B0604020202020204" pitchFamily="34" charset="0"/>
                    </a:rPr>
                    <a:t>1</a:t>
                  </a:r>
                  <a:r>
                    <a:rPr lang="en-US" altLang="zh-CN" sz="1400" dirty="0">
                      <a:solidFill>
                        <a:schemeClr val="tx2"/>
                      </a:solidFill>
                      <a:latin typeface="Arial" panose="020B0604020202020204" pitchFamily="34" charset="0"/>
                    </a:rPr>
                    <a:t>-1</a:t>
                  </a:r>
                  <a:endParaRPr lang="zh-CN" altLang="en-US" sz="1400" dirty="0">
                    <a:solidFill>
                      <a:schemeClr val="tx2"/>
                    </a:solidFill>
                    <a:latin typeface="Arial" panose="020B0604020202020204" pitchFamily="34" charset="0"/>
                  </a:endParaRPr>
                </a:p>
              </p:txBody>
            </p:sp>
            <p:sp>
              <p:nvSpPr>
                <p:cNvPr id="390161" name="Text Box 17"/>
                <p:cNvSpPr txBox="1">
                  <a:spLocks noChangeArrowheads="1"/>
                </p:cNvSpPr>
                <p:nvPr/>
              </p:nvSpPr>
              <p:spPr bwMode="auto">
                <a:xfrm rot="-5400000">
                  <a:off x="2286" y="1598"/>
                  <a:ext cx="318" cy="192"/>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0" lang="en-US" altLang="zh-CN" sz="1400" kern="1200" cap="none" spc="0" normalizeH="0" baseline="0" noProof="0" smtClean="0">
                      <a:solidFill>
                        <a:schemeClr val="tx2"/>
                      </a:solidFill>
                      <a:latin typeface="Arial" panose="020B0604020202020204" pitchFamily="34" charset="0"/>
                      <a:ea typeface="宋体" panose="02010600030101010101" pitchFamily="2" charset="-122"/>
                      <a:cs typeface="+mn-cs"/>
                    </a:rPr>
                    <a:t>…</a:t>
                  </a:r>
                  <a:endParaRPr kumimoji="0" lang="en-US" altLang="zh-CN" sz="1400" kern="1200" cap="none" spc="0" normalizeH="0" baseline="0" noProof="0" smtClean="0">
                    <a:solidFill>
                      <a:schemeClr val="tx2"/>
                    </a:solidFill>
                    <a:latin typeface="Arial" panose="020B0604020202020204" pitchFamily="34" charset="0"/>
                    <a:ea typeface="宋体" panose="02010600030101010101" pitchFamily="2" charset="-122"/>
                    <a:cs typeface="+mn-cs"/>
                  </a:endParaRPr>
                </a:p>
              </p:txBody>
            </p:sp>
          </p:grpSp>
          <p:sp>
            <p:nvSpPr>
              <p:cNvPr id="12313" name="Rectangle 18"/>
              <p:cNvSpPr/>
              <p:nvPr/>
            </p:nvSpPr>
            <p:spPr>
              <a:xfrm>
                <a:off x="2633" y="2083"/>
                <a:ext cx="550" cy="287"/>
              </a:xfrm>
              <a:prstGeom prst="rect">
                <a:avLst/>
              </a:prstGeom>
              <a:solidFill>
                <a:srgbClr val="C8F523"/>
              </a:solidFill>
              <a:ln w="19050" cap="flat" cmpd="sng">
                <a:solidFill>
                  <a:schemeClr val="hlink"/>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主</a:t>
                </a:r>
                <a:endParaRPr lang="zh-CN" altLang="en-US" dirty="0">
                  <a:latin typeface="Times New Roman" panose="02020603050405020304" pitchFamily="18" charset="0"/>
                </a:endParaRPr>
              </a:p>
            </p:txBody>
          </p:sp>
          <p:grpSp>
            <p:nvGrpSpPr>
              <p:cNvPr id="12314" name="Group 19"/>
              <p:cNvGrpSpPr/>
              <p:nvPr/>
            </p:nvGrpSpPr>
            <p:grpSpPr>
              <a:xfrm>
                <a:off x="2200" y="1993"/>
                <a:ext cx="545" cy="460"/>
                <a:chOff x="2432" y="1979"/>
                <a:chExt cx="545" cy="460"/>
              </a:xfrm>
            </p:grpSpPr>
            <p:sp>
              <p:nvSpPr>
                <p:cNvPr id="390164" name="Text Box 20"/>
                <p:cNvSpPr txBox="1">
                  <a:spLocks noChangeArrowheads="1"/>
                </p:cNvSpPr>
                <p:nvPr/>
              </p:nvSpPr>
              <p:spPr bwMode="auto">
                <a:xfrm>
                  <a:off x="2432" y="1979"/>
                  <a:ext cx="545" cy="460"/>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p>
                  <a:pPr>
                    <a:spcBef>
                      <a:spcPct val="60000"/>
                    </a:spcBef>
                    <a:buClr>
                      <a:schemeClr val="tx1"/>
                    </a:buClr>
                  </a:pPr>
                  <a:r>
                    <a:rPr lang="en-US" altLang="zh-CN" sz="1400" dirty="0">
                      <a:latin typeface="Arial" panose="020B0604020202020204" pitchFamily="34" charset="0"/>
                    </a:rPr>
                    <a:t>0</a:t>
                  </a:r>
                  <a:endParaRPr lang="en-US" altLang="zh-CN" sz="1400" dirty="0">
                    <a:latin typeface="Arial" panose="020B0604020202020204" pitchFamily="34" charset="0"/>
                  </a:endParaRPr>
                </a:p>
                <a:p>
                  <a:pPr>
                    <a:spcBef>
                      <a:spcPct val="100000"/>
                    </a:spcBef>
                    <a:buClr>
                      <a:schemeClr val="tx1"/>
                    </a:buClr>
                  </a:pPr>
                  <a:r>
                    <a:rPr lang="en-US" altLang="zh-CN" sz="1400" dirty="0">
                      <a:latin typeface="Arial" panose="020B0604020202020204" pitchFamily="34" charset="0"/>
                    </a:rPr>
                    <a:t>L</a:t>
                  </a:r>
                  <a:r>
                    <a:rPr lang="en-US" altLang="zh-CN" sz="1400" baseline="-25000" dirty="0">
                      <a:latin typeface="Arial" panose="020B0604020202020204" pitchFamily="34" charset="0"/>
                    </a:rPr>
                    <a:t>2</a:t>
                  </a:r>
                  <a:r>
                    <a:rPr lang="en-US" altLang="zh-CN" sz="1400" dirty="0">
                      <a:latin typeface="Arial" panose="020B0604020202020204" pitchFamily="34" charset="0"/>
                    </a:rPr>
                    <a:t>-1</a:t>
                  </a:r>
                  <a:endParaRPr lang="zh-CN" altLang="en-US" sz="1400" dirty="0">
                    <a:latin typeface="Arial" panose="020B0604020202020204" pitchFamily="34" charset="0"/>
                  </a:endParaRPr>
                </a:p>
              </p:txBody>
            </p:sp>
            <p:sp>
              <p:nvSpPr>
                <p:cNvPr id="390165" name="Text Box 21"/>
                <p:cNvSpPr txBox="1">
                  <a:spLocks noChangeArrowheads="1"/>
                </p:cNvSpPr>
                <p:nvPr/>
              </p:nvSpPr>
              <p:spPr bwMode="auto">
                <a:xfrm rot="-5400000">
                  <a:off x="2518" y="2119"/>
                  <a:ext cx="318" cy="192"/>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0" lang="en-US" altLang="zh-CN" sz="1400" kern="1200" cap="none" spc="0" normalizeH="0" baseline="0" noProof="0" smtClean="0">
                      <a:latin typeface="Arial" panose="020B0604020202020204" pitchFamily="34" charset="0"/>
                      <a:ea typeface="宋体" panose="02010600030101010101" pitchFamily="2" charset="-122"/>
                      <a:cs typeface="+mn-cs"/>
                    </a:rPr>
                    <a:t>…</a:t>
                  </a:r>
                  <a:endParaRPr kumimoji="0" lang="en-US" altLang="zh-CN" sz="1400" kern="1200" cap="none" spc="0" normalizeH="0" baseline="0" noProof="0" smtClean="0">
                    <a:latin typeface="Arial" panose="020B0604020202020204" pitchFamily="34" charset="0"/>
                    <a:ea typeface="宋体" panose="02010600030101010101" pitchFamily="2" charset="-122"/>
                    <a:cs typeface="+mn-cs"/>
                  </a:endParaRPr>
                </a:p>
              </p:txBody>
            </p:sp>
          </p:grpSp>
          <p:sp>
            <p:nvSpPr>
              <p:cNvPr id="12315" name="Rectangle 22"/>
              <p:cNvSpPr/>
              <p:nvPr/>
            </p:nvSpPr>
            <p:spPr>
              <a:xfrm>
                <a:off x="2633" y="2645"/>
                <a:ext cx="550" cy="288"/>
              </a:xfrm>
              <a:prstGeom prst="rect">
                <a:avLst/>
              </a:prstGeom>
              <a:solidFill>
                <a:srgbClr val="FF99FF"/>
              </a:solidFill>
              <a:ln w="19050" cap="flat" cmpd="sng">
                <a:solidFill>
                  <a:srgbClr val="FF00FF"/>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子</a:t>
                </a: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grpSp>
            <p:nvGrpSpPr>
              <p:cNvPr id="12316" name="Group 23"/>
              <p:cNvGrpSpPr/>
              <p:nvPr/>
            </p:nvGrpSpPr>
            <p:grpSpPr>
              <a:xfrm>
                <a:off x="2200" y="2576"/>
                <a:ext cx="545" cy="460"/>
                <a:chOff x="2432" y="2478"/>
                <a:chExt cx="545" cy="460"/>
              </a:xfrm>
            </p:grpSpPr>
            <p:sp>
              <p:nvSpPr>
                <p:cNvPr id="390168" name="Text Box 24"/>
                <p:cNvSpPr txBox="1">
                  <a:spLocks noChangeArrowheads="1"/>
                </p:cNvSpPr>
                <p:nvPr/>
              </p:nvSpPr>
              <p:spPr bwMode="auto">
                <a:xfrm>
                  <a:off x="2432" y="2478"/>
                  <a:ext cx="545" cy="460"/>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p>
                  <a:pPr>
                    <a:spcBef>
                      <a:spcPct val="60000"/>
                    </a:spcBef>
                    <a:buClr>
                      <a:schemeClr val="tx1"/>
                    </a:buClr>
                  </a:pPr>
                  <a:r>
                    <a:rPr lang="en-US" altLang="zh-CN" sz="1400" dirty="0">
                      <a:solidFill>
                        <a:srgbClr val="FF00FF"/>
                      </a:solidFill>
                      <a:latin typeface="Arial" panose="020B0604020202020204" pitchFamily="34" charset="0"/>
                    </a:rPr>
                    <a:t>0</a:t>
                  </a:r>
                  <a:endParaRPr lang="en-US" altLang="zh-CN" sz="1400" dirty="0">
                    <a:solidFill>
                      <a:srgbClr val="FF00FF"/>
                    </a:solidFill>
                    <a:latin typeface="Arial" panose="020B0604020202020204" pitchFamily="34" charset="0"/>
                  </a:endParaRPr>
                </a:p>
                <a:p>
                  <a:pPr>
                    <a:spcBef>
                      <a:spcPct val="100000"/>
                    </a:spcBef>
                    <a:buClr>
                      <a:schemeClr val="tx1"/>
                    </a:buClr>
                  </a:pPr>
                  <a:r>
                    <a:rPr lang="en-US" altLang="zh-CN" sz="1400" dirty="0">
                      <a:solidFill>
                        <a:srgbClr val="FF00FF"/>
                      </a:solidFill>
                      <a:latin typeface="Arial" panose="020B0604020202020204" pitchFamily="34" charset="0"/>
                    </a:rPr>
                    <a:t>L</a:t>
                  </a:r>
                  <a:r>
                    <a:rPr lang="en-US" altLang="zh-CN" sz="1400" baseline="-25000" dirty="0">
                      <a:solidFill>
                        <a:srgbClr val="FF00FF"/>
                      </a:solidFill>
                      <a:latin typeface="Arial" panose="020B0604020202020204" pitchFamily="34" charset="0"/>
                    </a:rPr>
                    <a:t>3</a:t>
                  </a:r>
                  <a:r>
                    <a:rPr lang="en-US" altLang="zh-CN" sz="1400" dirty="0">
                      <a:solidFill>
                        <a:srgbClr val="FF00FF"/>
                      </a:solidFill>
                      <a:latin typeface="Arial" panose="020B0604020202020204" pitchFamily="34" charset="0"/>
                    </a:rPr>
                    <a:t>-1</a:t>
                  </a:r>
                  <a:endParaRPr lang="zh-CN" altLang="en-US" sz="1400" dirty="0">
                    <a:solidFill>
                      <a:srgbClr val="FF00FF"/>
                    </a:solidFill>
                    <a:latin typeface="Arial" panose="020B0604020202020204" pitchFamily="34" charset="0"/>
                  </a:endParaRPr>
                </a:p>
              </p:txBody>
            </p:sp>
            <p:sp>
              <p:nvSpPr>
                <p:cNvPr id="390169" name="Text Box 25"/>
                <p:cNvSpPr txBox="1">
                  <a:spLocks noChangeArrowheads="1"/>
                </p:cNvSpPr>
                <p:nvPr/>
              </p:nvSpPr>
              <p:spPr bwMode="auto">
                <a:xfrm rot="-5400000">
                  <a:off x="2518" y="2618"/>
                  <a:ext cx="318" cy="192"/>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0" lang="en-US" altLang="zh-CN" sz="1400" kern="1200" cap="none" spc="0" normalizeH="0" baseline="0" noProof="0" smtClean="0">
                      <a:solidFill>
                        <a:srgbClr val="FF00FF"/>
                      </a:solidFill>
                      <a:latin typeface="Arial" panose="020B0604020202020204" pitchFamily="34" charset="0"/>
                      <a:ea typeface="宋体" panose="02010600030101010101" pitchFamily="2" charset="-122"/>
                      <a:cs typeface="+mn-cs"/>
                    </a:rPr>
                    <a:t>…</a:t>
                  </a:r>
                  <a:endParaRPr kumimoji="0" lang="en-US" altLang="zh-CN" sz="1400" kern="1200" cap="none" spc="0" normalizeH="0" baseline="0" noProof="0" smtClean="0">
                    <a:solidFill>
                      <a:srgbClr val="FF00FF"/>
                    </a:solidFill>
                    <a:latin typeface="Arial" panose="020B0604020202020204" pitchFamily="34" charset="0"/>
                    <a:ea typeface="宋体" panose="02010600030101010101" pitchFamily="2" charset="-122"/>
                    <a:cs typeface="+mn-cs"/>
                  </a:endParaRPr>
                </a:p>
              </p:txBody>
            </p:sp>
          </p:grpSp>
          <p:sp>
            <p:nvSpPr>
              <p:cNvPr id="12317" name="Rectangle 26"/>
              <p:cNvSpPr/>
              <p:nvPr/>
            </p:nvSpPr>
            <p:spPr>
              <a:xfrm>
                <a:off x="2633" y="3207"/>
                <a:ext cx="550" cy="287"/>
              </a:xfrm>
              <a:prstGeom prst="rect">
                <a:avLst/>
              </a:prstGeom>
              <a:solidFill>
                <a:srgbClr val="ABD7FF"/>
              </a:solidFill>
              <a:ln w="19050" cap="flat" cmpd="sng">
                <a:solidFill>
                  <a:schemeClr val="folHlink"/>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子</a:t>
                </a:r>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grpSp>
            <p:nvGrpSpPr>
              <p:cNvPr id="12318" name="Group 27"/>
              <p:cNvGrpSpPr/>
              <p:nvPr/>
            </p:nvGrpSpPr>
            <p:grpSpPr>
              <a:xfrm>
                <a:off x="2200" y="3133"/>
                <a:ext cx="545" cy="447"/>
                <a:chOff x="2432" y="2976"/>
                <a:chExt cx="545" cy="447"/>
              </a:xfrm>
            </p:grpSpPr>
            <p:sp>
              <p:nvSpPr>
                <p:cNvPr id="390172" name="Text Box 28"/>
                <p:cNvSpPr txBox="1">
                  <a:spLocks noChangeArrowheads="1"/>
                </p:cNvSpPr>
                <p:nvPr/>
              </p:nvSpPr>
              <p:spPr bwMode="auto">
                <a:xfrm>
                  <a:off x="2432" y="2976"/>
                  <a:ext cx="545" cy="447"/>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p>
                  <a:pPr>
                    <a:spcBef>
                      <a:spcPct val="60000"/>
                    </a:spcBef>
                    <a:buClr>
                      <a:schemeClr val="tx1"/>
                    </a:buClr>
                  </a:pPr>
                  <a:r>
                    <a:rPr lang="en-US" altLang="zh-CN" sz="1400" dirty="0">
                      <a:solidFill>
                        <a:srgbClr val="0000FF"/>
                      </a:solidFill>
                      <a:latin typeface="Arial" panose="020B0604020202020204" pitchFamily="34" charset="0"/>
                    </a:rPr>
                    <a:t>0</a:t>
                  </a:r>
                  <a:endParaRPr lang="en-US" altLang="zh-CN" sz="1400" dirty="0">
                    <a:solidFill>
                      <a:srgbClr val="0000FF"/>
                    </a:solidFill>
                    <a:latin typeface="Arial" panose="020B0604020202020204" pitchFamily="34" charset="0"/>
                  </a:endParaRPr>
                </a:p>
                <a:p>
                  <a:pPr>
                    <a:spcBef>
                      <a:spcPct val="90000"/>
                    </a:spcBef>
                    <a:buClr>
                      <a:schemeClr val="tx1"/>
                    </a:buClr>
                  </a:pPr>
                  <a:r>
                    <a:rPr lang="en-US" altLang="zh-CN" sz="1400" dirty="0">
                      <a:solidFill>
                        <a:srgbClr val="0000FF"/>
                      </a:solidFill>
                      <a:latin typeface="Arial" panose="020B0604020202020204" pitchFamily="34" charset="0"/>
                    </a:rPr>
                    <a:t>L</a:t>
                  </a:r>
                  <a:r>
                    <a:rPr lang="en-US" altLang="zh-CN" sz="1400" baseline="-25000" dirty="0">
                      <a:solidFill>
                        <a:srgbClr val="0000FF"/>
                      </a:solidFill>
                      <a:latin typeface="Arial" panose="020B0604020202020204" pitchFamily="34" charset="0"/>
                    </a:rPr>
                    <a:t>4</a:t>
                  </a:r>
                  <a:r>
                    <a:rPr lang="en-US" altLang="zh-CN" sz="1400" dirty="0">
                      <a:solidFill>
                        <a:srgbClr val="0000FF"/>
                      </a:solidFill>
                      <a:latin typeface="Arial" panose="020B0604020202020204" pitchFamily="34" charset="0"/>
                    </a:rPr>
                    <a:t>-1</a:t>
                  </a:r>
                  <a:endParaRPr lang="zh-CN" altLang="en-US" sz="1400" dirty="0">
                    <a:solidFill>
                      <a:srgbClr val="0000FF"/>
                    </a:solidFill>
                    <a:latin typeface="Arial" panose="020B0604020202020204" pitchFamily="34" charset="0"/>
                  </a:endParaRPr>
                </a:p>
              </p:txBody>
            </p:sp>
            <p:sp>
              <p:nvSpPr>
                <p:cNvPr id="390173" name="Text Box 29"/>
                <p:cNvSpPr txBox="1">
                  <a:spLocks noChangeArrowheads="1"/>
                </p:cNvSpPr>
                <p:nvPr/>
              </p:nvSpPr>
              <p:spPr bwMode="auto">
                <a:xfrm rot="-5400000">
                  <a:off x="2518" y="3110"/>
                  <a:ext cx="318" cy="192"/>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0" lang="en-US" altLang="zh-CN" sz="1400" kern="1200" cap="none" spc="0" normalizeH="0" baseline="0" noProof="0" smtClean="0">
                      <a:solidFill>
                        <a:srgbClr val="0000FF"/>
                      </a:solidFill>
                      <a:latin typeface="Arial" panose="020B0604020202020204" pitchFamily="34" charset="0"/>
                      <a:ea typeface="宋体" panose="02010600030101010101" pitchFamily="2" charset="-122"/>
                      <a:cs typeface="+mn-cs"/>
                    </a:rPr>
                    <a:t>…</a:t>
                  </a:r>
                  <a:endParaRPr kumimoji="0" lang="en-US" altLang="zh-CN" sz="1400" kern="1200" cap="none" spc="0" normalizeH="0" baseline="0" noProof="0" smtClean="0">
                    <a:solidFill>
                      <a:srgbClr val="0000FF"/>
                    </a:solidFill>
                    <a:latin typeface="Arial" panose="020B0604020202020204" pitchFamily="34" charset="0"/>
                    <a:ea typeface="宋体" panose="02010600030101010101" pitchFamily="2" charset="-122"/>
                    <a:cs typeface="+mn-cs"/>
                  </a:endParaRPr>
                </a:p>
              </p:txBody>
            </p:sp>
          </p:grpSp>
        </p:grpSp>
        <p:grpSp>
          <p:nvGrpSpPr>
            <p:cNvPr id="12299" name="Group 30"/>
            <p:cNvGrpSpPr/>
            <p:nvPr/>
          </p:nvGrpSpPr>
          <p:grpSpPr>
            <a:xfrm>
              <a:off x="4101" y="1772"/>
              <a:ext cx="1731" cy="1557"/>
              <a:chOff x="4059" y="1624"/>
              <a:chExt cx="1731" cy="1557"/>
            </a:xfrm>
          </p:grpSpPr>
          <p:sp>
            <p:nvSpPr>
              <p:cNvPr id="12300" name="Text Box 31"/>
              <p:cNvSpPr txBox="1"/>
              <p:nvPr/>
            </p:nvSpPr>
            <p:spPr>
              <a:xfrm>
                <a:off x="4059" y="2931"/>
                <a:ext cx="910" cy="250"/>
              </a:xfrm>
              <a:prstGeom prst="rect">
                <a:avLst/>
              </a:prstGeom>
              <a:noFill/>
              <a:ln w="9525">
                <a:noFill/>
              </a:ln>
            </p:spPr>
            <p:txBody>
              <a:bodyPr>
                <a:spAutoFit/>
              </a:bodyPr>
              <a:p>
                <a:pPr>
                  <a:spcBef>
                    <a:spcPct val="0"/>
                  </a:spcBef>
                </a:pPr>
                <a:r>
                  <a:rPr lang="zh-CN" altLang="en-US" sz="2000" dirty="0">
                    <a:latin typeface="Times New Roman" panose="02020603050405020304" pitchFamily="18" charset="0"/>
                  </a:rPr>
                  <a:t>装入模块</a:t>
                </a:r>
                <a:endParaRPr lang="zh-CN" altLang="en-US" sz="2000" dirty="0">
                  <a:latin typeface="Times New Roman" panose="02020603050405020304" pitchFamily="18" charset="0"/>
                </a:endParaRPr>
              </a:p>
            </p:txBody>
          </p:sp>
          <p:grpSp>
            <p:nvGrpSpPr>
              <p:cNvPr id="12301" name="Group 32"/>
              <p:cNvGrpSpPr/>
              <p:nvPr/>
            </p:nvGrpSpPr>
            <p:grpSpPr>
              <a:xfrm>
                <a:off x="4195" y="1624"/>
                <a:ext cx="1595" cy="1381"/>
                <a:chOff x="4195" y="1624"/>
                <a:chExt cx="1595" cy="1381"/>
              </a:xfrm>
            </p:grpSpPr>
            <p:grpSp>
              <p:nvGrpSpPr>
                <p:cNvPr id="12302" name="Group 33"/>
                <p:cNvGrpSpPr/>
                <p:nvPr/>
              </p:nvGrpSpPr>
              <p:grpSpPr>
                <a:xfrm>
                  <a:off x="4679" y="1624"/>
                  <a:ext cx="1111" cy="1381"/>
                  <a:chOff x="4649" y="1624"/>
                  <a:chExt cx="1111" cy="1381"/>
                </a:xfrm>
              </p:grpSpPr>
              <p:sp>
                <p:nvSpPr>
                  <p:cNvPr id="390178" name="Text Box 34"/>
                  <p:cNvSpPr txBox="1">
                    <a:spLocks noChangeArrowheads="1"/>
                  </p:cNvSpPr>
                  <p:nvPr/>
                </p:nvSpPr>
                <p:spPr bwMode="auto">
                  <a:xfrm>
                    <a:off x="4694" y="1624"/>
                    <a:ext cx="1066" cy="1381"/>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p>
                    <a:pPr algn="l">
                      <a:buClr>
                        <a:schemeClr val="tx1"/>
                      </a:buClr>
                    </a:pPr>
                    <a:r>
                      <a:rPr lang="en-US" altLang="zh-CN" sz="1800" dirty="0">
                        <a:latin typeface="Arial" panose="020B0604020202020204" pitchFamily="34" charset="0"/>
                      </a:rPr>
                      <a:t>0</a:t>
                    </a:r>
                    <a:endParaRPr lang="en-US" altLang="zh-CN" sz="1800" dirty="0">
                      <a:latin typeface="Arial" panose="020B0604020202020204" pitchFamily="34" charset="0"/>
                    </a:endParaRPr>
                  </a:p>
                  <a:p>
                    <a:pPr algn="l">
                      <a:buClr>
                        <a:schemeClr val="tx1"/>
                      </a:buClr>
                    </a:pPr>
                    <a:endParaRPr lang="en-US" altLang="zh-CN" sz="1800" dirty="0">
                      <a:latin typeface="Arial" panose="020B0604020202020204" pitchFamily="34" charset="0"/>
                    </a:endParaRPr>
                  </a:p>
                  <a:p>
                    <a:pPr algn="l">
                      <a:buClr>
                        <a:schemeClr val="tx1"/>
                      </a:buClr>
                    </a:pPr>
                    <a:endParaRPr lang="en-US" altLang="zh-CN" sz="1800" dirty="0">
                      <a:latin typeface="Arial" panose="020B0604020202020204" pitchFamily="34" charset="0"/>
                    </a:endParaRPr>
                  </a:p>
                  <a:p>
                    <a:pPr algn="l">
                      <a:buClr>
                        <a:schemeClr val="tx1"/>
                      </a:buClr>
                    </a:pPr>
                    <a:endParaRPr lang="en-US" altLang="zh-CN" sz="1800" dirty="0">
                      <a:latin typeface="Arial" panose="020B0604020202020204" pitchFamily="34" charset="0"/>
                    </a:endParaRPr>
                  </a:p>
                  <a:p>
                    <a:pPr algn="l">
                      <a:spcBef>
                        <a:spcPct val="25000"/>
                      </a:spcBef>
                      <a:buClr>
                        <a:schemeClr val="tx1"/>
                      </a:buClr>
                    </a:pPr>
                    <a:endParaRPr lang="en-US" altLang="zh-CN" sz="1800" dirty="0">
                      <a:latin typeface="Arial" panose="020B0604020202020204" pitchFamily="34" charset="0"/>
                    </a:endParaRPr>
                  </a:p>
                  <a:p>
                    <a:pPr algn="l">
                      <a:spcBef>
                        <a:spcPct val="0"/>
                      </a:spcBef>
                      <a:buClr>
                        <a:schemeClr val="tx1"/>
                      </a:buClr>
                    </a:pPr>
                    <a:r>
                      <a:rPr lang="en-US" altLang="zh-CN" sz="1600" dirty="0">
                        <a:latin typeface="Arial" panose="020B0604020202020204" pitchFamily="34" charset="0"/>
                      </a:rPr>
                      <a:t>L</a:t>
                    </a:r>
                    <a:r>
                      <a:rPr lang="en-US" altLang="zh-CN" sz="1600" baseline="-25000" dirty="0">
                        <a:latin typeface="Arial" panose="020B0604020202020204" pitchFamily="34" charset="0"/>
                      </a:rPr>
                      <a:t>1</a:t>
                    </a:r>
                    <a:r>
                      <a:rPr lang="en-US" altLang="zh-CN" sz="1600" dirty="0">
                        <a:latin typeface="Arial" panose="020B0604020202020204" pitchFamily="34" charset="0"/>
                      </a:rPr>
                      <a:t>+L</a:t>
                    </a:r>
                    <a:r>
                      <a:rPr lang="en-US" altLang="zh-CN" sz="1600" baseline="-25000" dirty="0">
                        <a:latin typeface="Arial" panose="020B0604020202020204" pitchFamily="34" charset="0"/>
                      </a:rPr>
                      <a:t>2</a:t>
                    </a:r>
                    <a:r>
                      <a:rPr lang="en-US" altLang="zh-CN" sz="1600" dirty="0">
                        <a:latin typeface="Arial" panose="020B0604020202020204" pitchFamily="34" charset="0"/>
                      </a:rPr>
                      <a:t>+L</a:t>
                    </a:r>
                    <a:r>
                      <a:rPr lang="en-US" altLang="zh-CN" sz="1600" baseline="-25000" dirty="0">
                        <a:latin typeface="Arial" panose="020B0604020202020204" pitchFamily="34" charset="0"/>
                      </a:rPr>
                      <a:t>3</a:t>
                    </a:r>
                    <a:r>
                      <a:rPr lang="en-US" altLang="zh-CN" sz="1600" dirty="0">
                        <a:latin typeface="Arial" panose="020B0604020202020204" pitchFamily="34" charset="0"/>
                      </a:rPr>
                      <a:t>+L</a:t>
                    </a:r>
                    <a:r>
                      <a:rPr lang="en-US" altLang="zh-CN" sz="1600" baseline="-25000" dirty="0">
                        <a:latin typeface="Arial" panose="020B0604020202020204" pitchFamily="34" charset="0"/>
                      </a:rPr>
                      <a:t>4</a:t>
                    </a:r>
                    <a:r>
                      <a:rPr lang="en-US" altLang="zh-CN" sz="1600" dirty="0">
                        <a:latin typeface="Arial" panose="020B0604020202020204" pitchFamily="34" charset="0"/>
                      </a:rPr>
                      <a:t>-1</a:t>
                    </a:r>
                    <a:endParaRPr lang="zh-CN" altLang="en-US" sz="1800" dirty="0">
                      <a:latin typeface="Arial" panose="020B0604020202020204" pitchFamily="34" charset="0"/>
                    </a:endParaRPr>
                  </a:p>
                </p:txBody>
              </p:sp>
              <p:sp>
                <p:nvSpPr>
                  <p:cNvPr id="390179" name="Text Box 35"/>
                  <p:cNvSpPr txBox="1">
                    <a:spLocks noChangeArrowheads="1"/>
                  </p:cNvSpPr>
                  <p:nvPr/>
                </p:nvSpPr>
                <p:spPr bwMode="auto">
                  <a:xfrm rot="-5400000">
                    <a:off x="4379" y="2167"/>
                    <a:ext cx="771" cy="231"/>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0" lang="en-US" altLang="zh-CN" sz="1800" kern="1200" cap="none" spc="0" normalizeH="0" baseline="0" noProof="0" smtClean="0">
                        <a:latin typeface="Arial" panose="020B0604020202020204" pitchFamily="34" charset="0"/>
                        <a:ea typeface="宋体" panose="02010600030101010101" pitchFamily="2" charset="-122"/>
                        <a:cs typeface="+mn-cs"/>
                      </a:rPr>
                      <a:t>……</a:t>
                    </a:r>
                    <a:endParaRPr kumimoji="0" lang="en-US" altLang="zh-CN" sz="1800" kern="1200" cap="none" spc="0" normalizeH="0" baseline="0" noProof="0" smtClean="0">
                      <a:latin typeface="Arial" panose="020B0604020202020204" pitchFamily="34" charset="0"/>
                      <a:ea typeface="宋体" panose="02010600030101010101" pitchFamily="2" charset="-122"/>
                      <a:cs typeface="+mn-cs"/>
                    </a:endParaRPr>
                  </a:p>
                </p:txBody>
              </p:sp>
            </p:grpSp>
            <p:grpSp>
              <p:nvGrpSpPr>
                <p:cNvPr id="12303" name="Group 36"/>
                <p:cNvGrpSpPr/>
                <p:nvPr/>
              </p:nvGrpSpPr>
              <p:grpSpPr>
                <a:xfrm>
                  <a:off x="4195" y="1682"/>
                  <a:ext cx="551" cy="1264"/>
                  <a:chOff x="4195" y="1682"/>
                  <a:chExt cx="551" cy="1264"/>
                </a:xfrm>
              </p:grpSpPr>
              <p:sp>
                <p:nvSpPr>
                  <p:cNvPr id="12304" name="Rectangle 37"/>
                  <p:cNvSpPr/>
                  <p:nvPr/>
                </p:nvSpPr>
                <p:spPr>
                  <a:xfrm>
                    <a:off x="4196" y="1682"/>
                    <a:ext cx="550" cy="287"/>
                  </a:xfrm>
                  <a:prstGeom prst="rect">
                    <a:avLst/>
                  </a:prstGeom>
                  <a:solidFill>
                    <a:srgbClr val="C8F523"/>
                  </a:solidFill>
                  <a:ln w="19050" cap="flat" cmpd="sng">
                    <a:solidFill>
                      <a:schemeClr val="hlink"/>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主</a:t>
                    </a:r>
                    <a:endParaRPr lang="zh-CN" altLang="en-US" dirty="0">
                      <a:latin typeface="Times New Roman" panose="02020603050405020304" pitchFamily="18" charset="0"/>
                    </a:endParaRPr>
                  </a:p>
                </p:txBody>
              </p:sp>
              <p:sp>
                <p:nvSpPr>
                  <p:cNvPr id="12305" name="Rectangle 38"/>
                  <p:cNvSpPr/>
                  <p:nvPr/>
                </p:nvSpPr>
                <p:spPr>
                  <a:xfrm>
                    <a:off x="4195" y="1979"/>
                    <a:ext cx="551" cy="384"/>
                  </a:xfrm>
                  <a:prstGeom prst="rect">
                    <a:avLst/>
                  </a:prstGeom>
                  <a:solidFill>
                    <a:srgbClr val="FFFF66"/>
                  </a:solidFill>
                  <a:ln w="19050" cap="flat" cmpd="sng">
                    <a:solidFill>
                      <a:srgbClr val="B48500"/>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库</a:t>
                    </a:r>
                    <a:endParaRPr lang="zh-CN" altLang="en-US" dirty="0">
                      <a:latin typeface="Times New Roman" panose="02020603050405020304" pitchFamily="18" charset="0"/>
                    </a:endParaRPr>
                  </a:p>
                </p:txBody>
              </p:sp>
              <p:sp>
                <p:nvSpPr>
                  <p:cNvPr id="12306" name="Rectangle 39"/>
                  <p:cNvSpPr/>
                  <p:nvPr/>
                </p:nvSpPr>
                <p:spPr>
                  <a:xfrm>
                    <a:off x="4196" y="2371"/>
                    <a:ext cx="550" cy="288"/>
                  </a:xfrm>
                  <a:prstGeom prst="rect">
                    <a:avLst/>
                  </a:prstGeom>
                  <a:solidFill>
                    <a:srgbClr val="FF99FF"/>
                  </a:solidFill>
                  <a:ln w="19050" cap="flat" cmpd="sng">
                    <a:solidFill>
                      <a:srgbClr val="FF00FF"/>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子</a:t>
                    </a: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12307" name="Rectangle 40"/>
                  <p:cNvSpPr/>
                  <p:nvPr/>
                </p:nvSpPr>
                <p:spPr>
                  <a:xfrm>
                    <a:off x="4196" y="2659"/>
                    <a:ext cx="550" cy="287"/>
                  </a:xfrm>
                  <a:prstGeom prst="rect">
                    <a:avLst/>
                  </a:prstGeom>
                  <a:solidFill>
                    <a:srgbClr val="ABD7FF"/>
                  </a:solidFill>
                  <a:ln w="19050" cap="flat" cmpd="sng">
                    <a:solidFill>
                      <a:schemeClr val="folHlink"/>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子</a:t>
                    </a:r>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grpSp>
          </p:grpSp>
        </p:gr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90146">
                                            <p:txEl>
                                              <p:charRg st="19" end="33"/>
                                            </p:txEl>
                                          </p:spTgt>
                                        </p:tgtEl>
                                        <p:attrNameLst>
                                          <p:attrName>style.visibility</p:attrName>
                                        </p:attrNameLst>
                                      </p:cBhvr>
                                      <p:to>
                                        <p:strVal val="visible"/>
                                      </p:to>
                                    </p:set>
                                    <p:animEffect transition="in" filter="box(in)">
                                      <p:cBhvr>
                                        <p:cTn id="7" dur="500"/>
                                        <p:tgtEl>
                                          <p:spTgt spid="390146">
                                            <p:txEl>
                                              <p:charRg st="19" end="3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90148"/>
                                        </p:tgtEl>
                                        <p:attrNameLst>
                                          <p:attrName>style.visibility</p:attrName>
                                        </p:attrNameLst>
                                      </p:cBhvr>
                                      <p:to>
                                        <p:strVal val="visible"/>
                                      </p:to>
                                    </p:set>
                                    <p:animEffect transition="in" filter="box(in)">
                                      <p:cBhvr>
                                        <p:cTn id="17" dur="500"/>
                                        <p:tgtEl>
                                          <p:spTgt spid="39014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90152"/>
                                        </p:tgtEl>
                                        <p:attrNameLst>
                                          <p:attrName>style.visibility</p:attrName>
                                        </p:attrNameLst>
                                      </p:cBhvr>
                                      <p:to>
                                        <p:strVal val="visible"/>
                                      </p:to>
                                    </p:set>
                                    <p:animEffect transition="in" filter="box(in)">
                                      <p:cBhvr>
                                        <p:cTn id="22" dur="500"/>
                                        <p:tgtEl>
                                          <p:spTgt spid="39015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ox(in)">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148" grpId="0"/>
      <p:bldP spid="39015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2"/>
          <p:cNvSpPr>
            <a:spLocks noGrp="1" noChangeArrowheads="1"/>
          </p:cNvSpPr>
          <p:nvPr>
            <p:ph type="title"/>
          </p:nvPr>
        </p:nvSpPr>
        <p:spPr>
          <a:xfrm>
            <a:off x="395288" y="260350"/>
            <a:ext cx="8229600" cy="439738"/>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rgbClr val="3333FF"/>
                </a:solidFill>
                <a:effectLst/>
                <a:uLnTx/>
                <a:uFillTx/>
                <a:latin typeface="+mj-lt"/>
                <a:ea typeface="宋体" panose="02010600030101010101" pitchFamily="2" charset="-122"/>
                <a:cs typeface="+mj-cs"/>
              </a:rPr>
              <a:t>二、逻辑地址结构：</a:t>
            </a:r>
            <a:endParaRPr kumimoji="0" lang="zh-CN" altLang="en-US" sz="3600" b="1" i="0" u="none" strike="noStrike" kern="0" cap="none" spc="0" normalizeH="0" baseline="0" noProof="0" smtClean="0">
              <a:ln>
                <a:noFill/>
              </a:ln>
              <a:solidFill>
                <a:srgbClr val="3333FF"/>
              </a:solidFill>
              <a:effectLst/>
              <a:uLnTx/>
              <a:uFillTx/>
              <a:latin typeface="+mj-lt"/>
              <a:ea typeface="宋体" panose="02010600030101010101" pitchFamily="2" charset="-122"/>
              <a:cs typeface="+mj-cs"/>
            </a:endParaRPr>
          </a:p>
        </p:txBody>
      </p:sp>
      <p:sp>
        <p:nvSpPr>
          <p:cNvPr id="84995" name="Rectangle 3"/>
          <p:cNvSpPr>
            <a:spLocks noGrp="1"/>
          </p:cNvSpPr>
          <p:nvPr>
            <p:ph idx="1"/>
          </p:nvPr>
        </p:nvSpPr>
        <p:spPr>
          <a:xfrm>
            <a:off x="323850" y="1052513"/>
            <a:ext cx="8229600" cy="3889375"/>
          </a:xfrm>
          <a:ln/>
        </p:spPr>
        <p:txBody>
          <a:bodyPr vert="horz" wrap="square" lIns="91440" tIns="45720" rIns="91440" bIns="45720" anchor="t"/>
          <a:p>
            <a:r>
              <a:rPr lang="zh-CN" altLang="en-US" b="1" dirty="0">
                <a:solidFill>
                  <a:schemeClr val="tx2"/>
                </a:solidFill>
                <a:latin typeface="宋体" panose="02010600030101010101" pitchFamily="2" charset="-122"/>
              </a:rPr>
              <a:t>页号</a:t>
            </a:r>
            <a:r>
              <a:rPr lang="en-US" altLang="zh-CN" b="1" dirty="0">
                <a:solidFill>
                  <a:schemeClr val="tx2"/>
                </a:solidFill>
                <a:latin typeface="宋体" panose="02010600030101010101" pitchFamily="2" charset="-122"/>
              </a:rPr>
              <a:t>P</a:t>
            </a:r>
            <a:r>
              <a:rPr lang="zh-CN" altLang="en-US" b="1" dirty="0">
                <a:solidFill>
                  <a:schemeClr val="tx2"/>
                </a:solidFill>
                <a:latin typeface="宋体" panose="02010600030101010101" pitchFamily="2" charset="-122"/>
              </a:rPr>
              <a:t>和页内地址</a:t>
            </a:r>
            <a:r>
              <a:rPr lang="en-US" altLang="zh-CN" b="1" dirty="0">
                <a:solidFill>
                  <a:schemeClr val="tx2"/>
                </a:solidFill>
                <a:latin typeface="宋体" panose="02010600030101010101" pitchFamily="2" charset="-122"/>
              </a:rPr>
              <a:t>d</a:t>
            </a:r>
            <a:r>
              <a:rPr lang="zh-CN" altLang="en-US" b="1" dirty="0">
                <a:solidFill>
                  <a:schemeClr val="tx2"/>
                </a:solidFill>
                <a:latin typeface="宋体" panose="02010600030101010101" pitchFamily="2" charset="-122"/>
              </a:rPr>
              <a:t>的计算公式</a:t>
            </a:r>
            <a:endParaRPr lang="zh-CN" altLang="en-US" b="1" dirty="0">
              <a:solidFill>
                <a:schemeClr val="tx2"/>
              </a:solidFill>
              <a:latin typeface="宋体" panose="02010600030101010101" pitchFamily="2" charset="-122"/>
            </a:endParaRPr>
          </a:p>
          <a:p>
            <a:pPr lvl="1"/>
            <a:r>
              <a:rPr lang="en-US" altLang="zh-CN" b="1" dirty="0"/>
              <a:t>P</a:t>
            </a:r>
            <a:r>
              <a:rPr lang="zh-CN" altLang="en-US" b="1" dirty="0"/>
              <a:t>＝</a:t>
            </a:r>
            <a:r>
              <a:rPr lang="en-US" altLang="zh-CN" b="1" dirty="0"/>
              <a:t>INT [A/L]             INT</a:t>
            </a:r>
            <a:r>
              <a:rPr lang="zh-CN" altLang="en-US" b="1" dirty="0"/>
              <a:t>：整除函数</a:t>
            </a:r>
            <a:endParaRPr lang="zh-CN" altLang="en-US" b="1" dirty="0"/>
          </a:p>
          <a:p>
            <a:pPr lvl="1"/>
            <a:r>
              <a:rPr lang="en-US" altLang="zh-CN" b="1" dirty="0"/>
              <a:t>d</a:t>
            </a:r>
            <a:r>
              <a:rPr lang="zh-CN" altLang="en-US" b="1" dirty="0"/>
              <a:t>＝</a:t>
            </a:r>
            <a:r>
              <a:rPr lang="en-US" altLang="zh-CN" b="1" dirty="0"/>
              <a:t>[A] % L                %</a:t>
            </a:r>
            <a:r>
              <a:rPr lang="zh-CN" altLang="en-US" b="1" dirty="0"/>
              <a:t>：取余</a:t>
            </a:r>
            <a:endParaRPr lang="zh-CN" altLang="en-US" b="1" dirty="0"/>
          </a:p>
          <a:p>
            <a:pPr lvl="1"/>
            <a:r>
              <a:rPr lang="en-US" altLang="zh-CN" b="1" dirty="0">
                <a:latin typeface="宋体" panose="02010600030101010101" pitchFamily="2" charset="-122"/>
                <a:sym typeface="Wingdings" panose="05000000000000000000" pitchFamily="2" charset="2"/>
              </a:rPr>
              <a:t>A</a:t>
            </a:r>
            <a:r>
              <a:rPr lang="zh-CN" altLang="en-US" b="1" dirty="0">
                <a:latin typeface="宋体" panose="02010600030101010101" pitchFamily="2" charset="-122"/>
                <a:sym typeface="Wingdings" panose="05000000000000000000" pitchFamily="2" charset="2"/>
              </a:rPr>
              <a:t>：逻辑地址空间中的地址，</a:t>
            </a:r>
            <a:r>
              <a:rPr lang="en-US" altLang="zh-CN" b="1" dirty="0">
                <a:latin typeface="宋体" panose="02010600030101010101" pitchFamily="2" charset="-122"/>
                <a:sym typeface="Wingdings" panose="05000000000000000000" pitchFamily="2" charset="2"/>
              </a:rPr>
              <a:t>L</a:t>
            </a:r>
            <a:r>
              <a:rPr lang="zh-CN" altLang="en-US" b="1" dirty="0">
                <a:latin typeface="宋体" panose="02010600030101010101" pitchFamily="2" charset="-122"/>
                <a:sym typeface="Wingdings" panose="05000000000000000000" pitchFamily="2" charset="2"/>
              </a:rPr>
              <a:t>：页面大小</a:t>
            </a:r>
            <a:endParaRPr lang="zh-CN" altLang="en-US" b="1" dirty="0">
              <a:latin typeface="宋体" panose="02010600030101010101" pitchFamily="2" charset="-122"/>
              <a:sym typeface="Wingdings" panose="05000000000000000000" pitchFamily="2" charset="2"/>
            </a:endParaRPr>
          </a:p>
          <a:p>
            <a:pPr>
              <a:buNone/>
            </a:pPr>
            <a:r>
              <a:rPr lang="zh-CN" altLang="en-US" sz="2800" b="1" dirty="0"/>
              <a:t>例如：某系统的页面大小为</a:t>
            </a:r>
            <a:r>
              <a:rPr lang="en-US" altLang="zh-CN" sz="2800" b="1" dirty="0"/>
              <a:t>1KB</a:t>
            </a:r>
            <a:r>
              <a:rPr lang="zh-CN" altLang="en-US" sz="2800" b="1" dirty="0"/>
              <a:t>，地址</a:t>
            </a:r>
            <a:r>
              <a:rPr lang="en-US" altLang="zh-CN" sz="2800" b="1" dirty="0"/>
              <a:t>A=2170B</a:t>
            </a:r>
            <a:r>
              <a:rPr lang="zh-CN" altLang="en-US" sz="2800" b="1" dirty="0"/>
              <a:t>，则求得：</a:t>
            </a:r>
            <a:endParaRPr lang="zh-CN" altLang="en-US" sz="2800" b="1" dirty="0"/>
          </a:p>
          <a:p>
            <a:pPr>
              <a:buNone/>
            </a:pPr>
            <a:r>
              <a:rPr lang="en-US" altLang="zh-CN" sz="2800" b="1" dirty="0"/>
              <a:t>               P=2</a:t>
            </a:r>
            <a:r>
              <a:rPr lang="zh-CN" altLang="en-US" sz="2800" b="1" dirty="0"/>
              <a:t>，</a:t>
            </a:r>
            <a:r>
              <a:rPr lang="en-US" altLang="zh-CN" sz="2800" b="1" dirty="0"/>
              <a:t>d=122</a:t>
            </a:r>
            <a:endParaRPr lang="zh-CN" altLang="en-US" sz="2800" b="1"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4995">
                                            <p:txEl>
                                              <p:charRg st="15" end="48"/>
                                            </p:txEl>
                                          </p:spTgt>
                                        </p:tgtEl>
                                        <p:attrNameLst>
                                          <p:attrName>style.visibility</p:attrName>
                                        </p:attrNameLst>
                                      </p:cBhvr>
                                      <p:to>
                                        <p:strVal val="visible"/>
                                      </p:to>
                                    </p:set>
                                    <p:animEffect transition="in" filter="box(in)">
                                      <p:cBhvr>
                                        <p:cTn id="7" dur="500"/>
                                        <p:tgtEl>
                                          <p:spTgt spid="84995">
                                            <p:txEl>
                                              <p:charRg st="15" end="48"/>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84995">
                                            <p:txEl>
                                              <p:charRg st="48" end="78"/>
                                            </p:txEl>
                                          </p:spTgt>
                                        </p:tgtEl>
                                        <p:attrNameLst>
                                          <p:attrName>style.visibility</p:attrName>
                                        </p:attrNameLst>
                                      </p:cBhvr>
                                      <p:to>
                                        <p:strVal val="visible"/>
                                      </p:to>
                                    </p:set>
                                    <p:animEffect transition="in" filter="box(in)">
                                      <p:cBhvr>
                                        <p:cTn id="10" dur="500"/>
                                        <p:tgtEl>
                                          <p:spTgt spid="84995">
                                            <p:txEl>
                                              <p:charRg st="48" end="78"/>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84995">
                                            <p:txEl>
                                              <p:charRg st="78" end="98"/>
                                            </p:txEl>
                                          </p:spTgt>
                                        </p:tgtEl>
                                        <p:attrNameLst>
                                          <p:attrName>style.visibility</p:attrName>
                                        </p:attrNameLst>
                                      </p:cBhvr>
                                      <p:to>
                                        <p:strVal val="visible"/>
                                      </p:to>
                                    </p:set>
                                    <p:animEffect transition="in" filter="box(in)">
                                      <p:cBhvr>
                                        <p:cTn id="13" dur="500"/>
                                        <p:tgtEl>
                                          <p:spTgt spid="84995">
                                            <p:txEl>
                                              <p:charRg st="78" end="9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84995">
                                            <p:txEl>
                                              <p:charRg st="98" end="129"/>
                                            </p:txEl>
                                          </p:spTgt>
                                        </p:tgtEl>
                                        <p:attrNameLst>
                                          <p:attrName>style.visibility</p:attrName>
                                        </p:attrNameLst>
                                      </p:cBhvr>
                                      <p:to>
                                        <p:strVal val="visible"/>
                                      </p:to>
                                    </p:set>
                                    <p:animEffect transition="in" filter="box(in)">
                                      <p:cBhvr>
                                        <p:cTn id="18" dur="500"/>
                                        <p:tgtEl>
                                          <p:spTgt spid="84995">
                                            <p:txEl>
                                              <p:charRg st="98" end="12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84995">
                                            <p:txEl>
                                              <p:charRg st="129" end="154"/>
                                            </p:txEl>
                                          </p:spTgt>
                                        </p:tgtEl>
                                        <p:attrNameLst>
                                          <p:attrName>style.visibility</p:attrName>
                                        </p:attrNameLst>
                                      </p:cBhvr>
                                      <p:to>
                                        <p:strVal val="visible"/>
                                      </p:to>
                                    </p:set>
                                    <p:animEffect transition="in" filter="box(in)">
                                      <p:cBhvr>
                                        <p:cTn id="23" dur="500"/>
                                        <p:tgtEl>
                                          <p:spTgt spid="84995">
                                            <p:txEl>
                                              <p:charRg st="129" end="15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5938" name="Rectangle 2"/>
          <p:cNvSpPr>
            <a:spLocks noGrp="1" noChangeArrowheads="1"/>
          </p:cNvSpPr>
          <p:nvPr>
            <p:ph type="title"/>
          </p:nvPr>
        </p:nvSpPr>
        <p:spPr>
          <a:xfrm>
            <a:off x="395288" y="260350"/>
            <a:ext cx="8229600" cy="439738"/>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rgbClr val="3333FF"/>
                </a:solidFill>
                <a:effectLst/>
                <a:uLnTx/>
                <a:uFillTx/>
                <a:latin typeface="+mj-lt"/>
                <a:ea typeface="宋体" panose="02010600030101010101" pitchFamily="2" charset="-122"/>
                <a:cs typeface="+mj-cs"/>
              </a:rPr>
              <a:t>二、逻辑地址结构：</a:t>
            </a:r>
            <a:endParaRPr kumimoji="0" lang="zh-CN" altLang="en-US" sz="3600" b="1" i="0" u="none" strike="noStrike" kern="0" cap="none" spc="0" normalizeH="0" baseline="0" noProof="0" smtClean="0">
              <a:ln>
                <a:noFill/>
              </a:ln>
              <a:solidFill>
                <a:srgbClr val="3333FF"/>
              </a:solidFill>
              <a:effectLst/>
              <a:uLnTx/>
              <a:uFillTx/>
              <a:latin typeface="+mj-lt"/>
              <a:ea typeface="宋体" panose="02010600030101010101" pitchFamily="2" charset="-122"/>
              <a:cs typeface="+mj-cs"/>
            </a:endParaRPr>
          </a:p>
        </p:txBody>
      </p:sp>
      <p:sp>
        <p:nvSpPr>
          <p:cNvPr id="76803" name="Rectangle 3"/>
          <p:cNvSpPr>
            <a:spLocks noGrp="1"/>
          </p:cNvSpPr>
          <p:nvPr>
            <p:ph idx="1"/>
          </p:nvPr>
        </p:nvSpPr>
        <p:spPr>
          <a:xfrm>
            <a:off x="323850" y="836613"/>
            <a:ext cx="8229600" cy="1223962"/>
          </a:xfrm>
          <a:ln/>
        </p:spPr>
        <p:txBody>
          <a:bodyPr vert="horz" wrap="square" lIns="91440" tIns="45720" rIns="91440" bIns="45720" anchor="t"/>
          <a:p>
            <a:pPr>
              <a:buNone/>
            </a:pPr>
            <a:r>
              <a:rPr lang="zh-CN" altLang="en-US" sz="2800" b="1" dirty="0"/>
              <a:t>  页面大小是</a:t>
            </a:r>
            <a:r>
              <a:rPr lang="en-US" altLang="zh-CN" sz="2800" b="1" dirty="0"/>
              <a:t>2</a:t>
            </a:r>
            <a:r>
              <a:rPr lang="zh-CN" altLang="en-US" sz="2800" b="1" dirty="0"/>
              <a:t>的幂：</a:t>
            </a:r>
            <a:r>
              <a:rPr lang="en-US" altLang="zh-CN" sz="2800" b="1" dirty="0"/>
              <a:t>=2</a:t>
            </a:r>
            <a:r>
              <a:rPr lang="en-US" altLang="zh-CN" sz="2800" b="1" baseline="30000" dirty="0"/>
              <a:t>n</a:t>
            </a:r>
            <a:r>
              <a:rPr lang="en-US" altLang="zh-CN" sz="2800" b="1" dirty="0"/>
              <a:t>B</a:t>
            </a:r>
            <a:endParaRPr lang="zh-CN" altLang="en-US" sz="2800" b="1" dirty="0"/>
          </a:p>
          <a:p>
            <a:pPr>
              <a:buNone/>
            </a:pPr>
            <a:r>
              <a:rPr lang="zh-CN" altLang="en-US" sz="2800" b="1" dirty="0"/>
              <a:t>  当页面大小为</a:t>
            </a:r>
            <a:r>
              <a:rPr lang="en-US" altLang="zh-CN" sz="2800" b="1" dirty="0"/>
              <a:t>4KB</a:t>
            </a:r>
            <a:r>
              <a:rPr lang="zh-CN" altLang="en-US" sz="2800" b="1" dirty="0"/>
              <a:t>时：</a:t>
            </a:r>
            <a:r>
              <a:rPr lang="en-US" altLang="zh-CN" sz="2800" b="1" dirty="0"/>
              <a:t>= 2</a:t>
            </a:r>
            <a:r>
              <a:rPr lang="en-US" altLang="zh-CN" sz="2800" b="1" baseline="30000" dirty="0"/>
              <a:t>12</a:t>
            </a:r>
            <a:r>
              <a:rPr lang="en-US" altLang="zh-CN" sz="2800" b="1" dirty="0"/>
              <a:t>B</a:t>
            </a:r>
            <a:endParaRPr lang="en-US" altLang="zh-CN" sz="2800" b="1" dirty="0"/>
          </a:p>
        </p:txBody>
      </p:sp>
      <p:sp>
        <p:nvSpPr>
          <p:cNvPr id="295941" name="Rectangle 5"/>
          <p:cNvSpPr/>
          <p:nvPr/>
        </p:nvSpPr>
        <p:spPr>
          <a:xfrm>
            <a:off x="4140200" y="2566988"/>
            <a:ext cx="3776663" cy="835025"/>
          </a:xfrm>
          <a:prstGeom prst="rect">
            <a:avLst/>
          </a:prstGeom>
          <a:noFill/>
          <a:ln w="9525">
            <a:noFill/>
          </a:ln>
        </p:spPr>
        <p:txBody>
          <a:bodyPr/>
          <a:p>
            <a:pPr eaLnBrk="0" hangingPunct="0">
              <a:spcBef>
                <a:spcPct val="20000"/>
              </a:spcBef>
            </a:pPr>
            <a:r>
              <a:rPr lang="zh-CN" altLang="en-US" sz="2800" dirty="0">
                <a:latin typeface="Arial" panose="020B0604020202020204" pitchFamily="34" charset="0"/>
              </a:rPr>
              <a:t>位移量（页内地址）</a:t>
            </a:r>
            <a:r>
              <a:rPr lang="en-US" altLang="zh-CN" sz="2800" dirty="0">
                <a:latin typeface="Arial" panose="020B0604020202020204" pitchFamily="34" charset="0"/>
              </a:rPr>
              <a:t>d</a:t>
            </a:r>
            <a:endParaRPr lang="en-US" altLang="zh-CN" sz="2800" dirty="0">
              <a:latin typeface="Arial" panose="020B0604020202020204" pitchFamily="34" charset="0"/>
            </a:endParaRPr>
          </a:p>
        </p:txBody>
      </p:sp>
      <p:sp>
        <p:nvSpPr>
          <p:cNvPr id="295942" name="Rectangle 6"/>
          <p:cNvSpPr/>
          <p:nvPr/>
        </p:nvSpPr>
        <p:spPr>
          <a:xfrm>
            <a:off x="506413" y="2566988"/>
            <a:ext cx="3673475" cy="835025"/>
          </a:xfrm>
          <a:prstGeom prst="rect">
            <a:avLst/>
          </a:prstGeom>
          <a:noFill/>
          <a:ln w="9525">
            <a:noFill/>
          </a:ln>
        </p:spPr>
        <p:txBody>
          <a:bodyPr/>
          <a:p>
            <a:pPr eaLnBrk="0" hangingPunct="0">
              <a:spcBef>
                <a:spcPct val="20000"/>
              </a:spcBef>
            </a:pPr>
            <a:r>
              <a:rPr lang="zh-CN" altLang="en-US" sz="2800" dirty="0">
                <a:latin typeface="Arial" panose="020B0604020202020204" pitchFamily="34" charset="0"/>
              </a:rPr>
              <a:t>页号</a:t>
            </a:r>
            <a:r>
              <a:rPr lang="en-US" altLang="zh-CN" sz="2800" dirty="0">
                <a:latin typeface="Arial" panose="020B0604020202020204" pitchFamily="34" charset="0"/>
              </a:rPr>
              <a:t>P</a:t>
            </a:r>
            <a:endParaRPr lang="en-US" altLang="zh-CN" sz="2800" dirty="0">
              <a:latin typeface="Arial" panose="020B0604020202020204" pitchFamily="34" charset="0"/>
            </a:endParaRPr>
          </a:p>
        </p:txBody>
      </p:sp>
      <p:sp>
        <p:nvSpPr>
          <p:cNvPr id="295944" name="Line 8"/>
          <p:cNvSpPr/>
          <p:nvPr/>
        </p:nvSpPr>
        <p:spPr>
          <a:xfrm>
            <a:off x="506413" y="3402013"/>
            <a:ext cx="7345362" cy="0"/>
          </a:xfrm>
          <a:prstGeom prst="line">
            <a:avLst/>
          </a:prstGeom>
          <a:ln w="28575" cap="sq" cmpd="sng">
            <a:solidFill>
              <a:schemeClr val="tx1"/>
            </a:solidFill>
            <a:prstDash val="solid"/>
            <a:headEnd type="none" w="med" len="med"/>
            <a:tailEnd type="none" w="med" len="med"/>
          </a:ln>
        </p:spPr>
      </p:sp>
      <p:sp>
        <p:nvSpPr>
          <p:cNvPr id="295945" name="Line 9"/>
          <p:cNvSpPr/>
          <p:nvPr/>
        </p:nvSpPr>
        <p:spPr>
          <a:xfrm>
            <a:off x="506413" y="2566988"/>
            <a:ext cx="0" cy="835025"/>
          </a:xfrm>
          <a:prstGeom prst="line">
            <a:avLst/>
          </a:prstGeom>
          <a:ln w="28575" cap="sq" cmpd="sng">
            <a:solidFill>
              <a:schemeClr val="tx1"/>
            </a:solidFill>
            <a:prstDash val="solid"/>
            <a:headEnd type="none" w="med" len="med"/>
            <a:tailEnd type="none" w="med" len="med"/>
          </a:ln>
        </p:spPr>
      </p:sp>
      <p:sp>
        <p:nvSpPr>
          <p:cNvPr id="295946" name="Line 10"/>
          <p:cNvSpPr/>
          <p:nvPr/>
        </p:nvSpPr>
        <p:spPr>
          <a:xfrm>
            <a:off x="4179888" y="2566988"/>
            <a:ext cx="0" cy="835025"/>
          </a:xfrm>
          <a:prstGeom prst="line">
            <a:avLst/>
          </a:prstGeom>
          <a:ln w="12700" cap="flat" cmpd="sng">
            <a:solidFill>
              <a:schemeClr val="tx1"/>
            </a:solidFill>
            <a:prstDash val="solid"/>
            <a:headEnd type="none" w="med" len="med"/>
            <a:tailEnd type="none" w="med" len="med"/>
          </a:ln>
        </p:spPr>
      </p:sp>
      <p:sp>
        <p:nvSpPr>
          <p:cNvPr id="295947" name="Line 11"/>
          <p:cNvSpPr/>
          <p:nvPr/>
        </p:nvSpPr>
        <p:spPr>
          <a:xfrm>
            <a:off x="7851775" y="2566988"/>
            <a:ext cx="0" cy="835025"/>
          </a:xfrm>
          <a:prstGeom prst="line">
            <a:avLst/>
          </a:prstGeom>
          <a:ln w="28575" cap="sq" cmpd="sng">
            <a:solidFill>
              <a:schemeClr val="tx1"/>
            </a:solidFill>
            <a:prstDash val="solid"/>
            <a:headEnd type="none" w="med" len="med"/>
            <a:tailEnd type="none" w="med" len="med"/>
          </a:ln>
        </p:spPr>
      </p:sp>
      <p:sp>
        <p:nvSpPr>
          <p:cNvPr id="295952" name="Text Box 16"/>
          <p:cNvSpPr txBox="1"/>
          <p:nvPr/>
        </p:nvSpPr>
        <p:spPr>
          <a:xfrm>
            <a:off x="179388" y="3716338"/>
            <a:ext cx="8640762" cy="519112"/>
          </a:xfrm>
          <a:prstGeom prst="rect">
            <a:avLst/>
          </a:prstGeom>
          <a:noFill/>
          <a:ln w="9525">
            <a:noFill/>
          </a:ln>
        </p:spPr>
        <p:txBody>
          <a:bodyPr>
            <a:spAutoFit/>
          </a:bodyPr>
          <a:p>
            <a:pPr algn="r">
              <a:spcBef>
                <a:spcPct val="0"/>
              </a:spcBef>
            </a:pPr>
            <a:r>
              <a:rPr lang="zh-CN" altLang="en-US" sz="2800" dirty="0">
                <a:latin typeface="宋体" panose="02010600030101010101" pitchFamily="2" charset="-122"/>
              </a:rPr>
              <a:t>例如，页面大小为</a:t>
            </a:r>
            <a:r>
              <a:rPr lang="en-US" altLang="zh-CN" sz="2800" dirty="0">
                <a:latin typeface="宋体" panose="02010600030101010101" pitchFamily="2" charset="-122"/>
              </a:rPr>
              <a:t>4KB</a:t>
            </a:r>
            <a:r>
              <a:rPr lang="zh-CN" altLang="en-US" sz="2800" dirty="0">
                <a:latin typeface="宋体" panose="02010600030101010101" pitchFamily="2" charset="-122"/>
              </a:rPr>
              <a:t>时，逻辑地址</a:t>
            </a:r>
            <a:r>
              <a:rPr lang="en-US" altLang="zh-CN" sz="2800" dirty="0">
                <a:latin typeface="宋体" panose="02010600030101010101" pitchFamily="2" charset="-122"/>
              </a:rPr>
              <a:t>4100</a:t>
            </a:r>
            <a:r>
              <a:rPr lang="zh-CN" altLang="en-US" sz="2800" dirty="0">
                <a:latin typeface="宋体" panose="02010600030101010101" pitchFamily="2" charset="-122"/>
              </a:rPr>
              <a:t>可表示为：</a:t>
            </a:r>
            <a:endParaRPr lang="zh-CN" altLang="en-US" sz="2800" dirty="0">
              <a:latin typeface="宋体" panose="02010600030101010101" pitchFamily="2" charset="-122"/>
            </a:endParaRPr>
          </a:p>
        </p:txBody>
      </p:sp>
      <p:grpSp>
        <p:nvGrpSpPr>
          <p:cNvPr id="2" name="Group 36"/>
          <p:cNvGrpSpPr/>
          <p:nvPr/>
        </p:nvGrpSpPr>
        <p:grpSpPr>
          <a:xfrm>
            <a:off x="1403350" y="4221163"/>
            <a:ext cx="3240088" cy="1727200"/>
            <a:chOff x="884" y="2659"/>
            <a:chExt cx="2041" cy="1088"/>
          </a:xfrm>
        </p:grpSpPr>
        <p:sp>
          <p:nvSpPr>
            <p:cNvPr id="76832" name="Rectangle 18"/>
            <p:cNvSpPr/>
            <p:nvPr/>
          </p:nvSpPr>
          <p:spPr>
            <a:xfrm>
              <a:off x="884" y="3521"/>
              <a:ext cx="1656" cy="226"/>
            </a:xfrm>
            <a:prstGeom prst="rect">
              <a:avLst/>
            </a:prstGeom>
            <a:noFill/>
            <a:ln w="9525">
              <a:noFill/>
            </a:ln>
          </p:spPr>
          <p:txBody>
            <a:bodyPr/>
            <a:p>
              <a:pPr eaLnBrk="0" hangingPunct="0">
                <a:spcBef>
                  <a:spcPct val="20000"/>
                </a:spcBef>
              </a:pPr>
              <a:r>
                <a:rPr lang="zh-CN" altLang="en-US" sz="2800" dirty="0">
                  <a:latin typeface="Arial" panose="020B0604020202020204" pitchFamily="34" charset="0"/>
                </a:rPr>
                <a:t>页号</a:t>
              </a:r>
              <a:r>
                <a:rPr lang="en-US" altLang="zh-CN" sz="2800" dirty="0">
                  <a:latin typeface="Arial" panose="020B0604020202020204" pitchFamily="34" charset="0"/>
                </a:rPr>
                <a:t>P</a:t>
              </a:r>
              <a:endParaRPr lang="en-US" altLang="zh-CN" sz="2800" dirty="0">
                <a:latin typeface="Arial" panose="020B0604020202020204" pitchFamily="34" charset="0"/>
              </a:endParaRPr>
            </a:p>
          </p:txBody>
        </p:sp>
        <p:sp>
          <p:nvSpPr>
            <p:cNvPr id="76833" name="Text Box 25"/>
            <p:cNvSpPr txBox="1"/>
            <p:nvPr/>
          </p:nvSpPr>
          <p:spPr>
            <a:xfrm>
              <a:off x="2585" y="2659"/>
              <a:ext cx="340" cy="327"/>
            </a:xfrm>
            <a:prstGeom prst="rect">
              <a:avLst/>
            </a:prstGeom>
            <a:noFill/>
            <a:ln w="9525">
              <a:noFill/>
            </a:ln>
          </p:spPr>
          <p:txBody>
            <a:bodyPr wrap="none">
              <a:spAutoFit/>
            </a:bodyPr>
            <a:p>
              <a:pPr algn="r">
                <a:spcBef>
                  <a:spcPct val="0"/>
                </a:spcBef>
              </a:pPr>
              <a:r>
                <a:rPr lang="en-US" altLang="zh-CN" sz="2800" dirty="0">
                  <a:solidFill>
                    <a:schemeClr val="tx2"/>
                  </a:solidFill>
                  <a:latin typeface="Times New Roman" panose="02020603050405020304" pitchFamily="18" charset="0"/>
                </a:rPr>
                <a:t>12</a:t>
              </a:r>
              <a:endParaRPr lang="en-US" altLang="zh-CN" sz="2800" dirty="0">
                <a:solidFill>
                  <a:schemeClr val="tx2"/>
                </a:solidFill>
                <a:latin typeface="Times New Roman" panose="02020603050405020304" pitchFamily="18" charset="0"/>
              </a:endParaRPr>
            </a:p>
          </p:txBody>
        </p:sp>
      </p:grpSp>
      <p:grpSp>
        <p:nvGrpSpPr>
          <p:cNvPr id="3" name="Group 35"/>
          <p:cNvGrpSpPr/>
          <p:nvPr/>
        </p:nvGrpSpPr>
        <p:grpSpPr>
          <a:xfrm>
            <a:off x="4787900" y="4221163"/>
            <a:ext cx="3960813" cy="1825625"/>
            <a:chOff x="3016" y="2659"/>
            <a:chExt cx="2495" cy="1150"/>
          </a:xfrm>
        </p:grpSpPr>
        <p:sp>
          <p:nvSpPr>
            <p:cNvPr id="76830" name="Rectangle 17"/>
            <p:cNvSpPr/>
            <p:nvPr/>
          </p:nvSpPr>
          <p:spPr>
            <a:xfrm>
              <a:off x="3016" y="3521"/>
              <a:ext cx="2495" cy="288"/>
            </a:xfrm>
            <a:prstGeom prst="rect">
              <a:avLst/>
            </a:prstGeom>
            <a:noFill/>
            <a:ln w="9525">
              <a:noFill/>
            </a:ln>
          </p:spPr>
          <p:txBody>
            <a:bodyPr/>
            <a:p>
              <a:pPr eaLnBrk="0" hangingPunct="0">
                <a:spcBef>
                  <a:spcPct val="20000"/>
                </a:spcBef>
              </a:pPr>
              <a:r>
                <a:rPr lang="zh-CN" altLang="en-US" sz="2800" dirty="0">
                  <a:latin typeface="Arial" panose="020B0604020202020204" pitchFamily="34" charset="0"/>
                </a:rPr>
                <a:t>位移量（页内地址）</a:t>
              </a:r>
              <a:r>
                <a:rPr lang="en-US" altLang="zh-CN" sz="2800" dirty="0">
                  <a:latin typeface="Arial" panose="020B0604020202020204" pitchFamily="34" charset="0"/>
                </a:rPr>
                <a:t>d</a:t>
              </a:r>
              <a:endParaRPr lang="en-US" altLang="zh-CN" sz="2800" dirty="0">
                <a:latin typeface="Arial" panose="020B0604020202020204" pitchFamily="34" charset="0"/>
              </a:endParaRPr>
            </a:p>
          </p:txBody>
        </p:sp>
        <p:sp>
          <p:nvSpPr>
            <p:cNvPr id="76831" name="Text Box 26"/>
            <p:cNvSpPr txBox="1"/>
            <p:nvPr/>
          </p:nvSpPr>
          <p:spPr>
            <a:xfrm>
              <a:off x="3107" y="2659"/>
              <a:ext cx="340" cy="327"/>
            </a:xfrm>
            <a:prstGeom prst="rect">
              <a:avLst/>
            </a:prstGeom>
            <a:noFill/>
            <a:ln w="9525">
              <a:noFill/>
            </a:ln>
          </p:spPr>
          <p:txBody>
            <a:bodyPr wrap="none">
              <a:spAutoFit/>
            </a:bodyPr>
            <a:p>
              <a:pPr algn="r">
                <a:spcBef>
                  <a:spcPct val="0"/>
                </a:spcBef>
              </a:pPr>
              <a:r>
                <a:rPr lang="en-US" altLang="zh-CN" sz="2800" dirty="0">
                  <a:solidFill>
                    <a:schemeClr val="tx2"/>
                  </a:solidFill>
                  <a:latin typeface="Times New Roman" panose="02020603050405020304" pitchFamily="18" charset="0"/>
                </a:rPr>
                <a:t>11</a:t>
              </a:r>
              <a:endParaRPr lang="en-US" altLang="zh-CN" sz="2800" dirty="0">
                <a:solidFill>
                  <a:schemeClr val="tx2"/>
                </a:solidFill>
                <a:latin typeface="Times New Roman" panose="02020603050405020304" pitchFamily="18" charset="0"/>
              </a:endParaRPr>
            </a:p>
          </p:txBody>
        </p:sp>
      </p:grpSp>
      <p:sp>
        <p:nvSpPr>
          <p:cNvPr id="76813" name="Line 19"/>
          <p:cNvSpPr/>
          <p:nvPr/>
        </p:nvSpPr>
        <p:spPr>
          <a:xfrm>
            <a:off x="468313" y="4652963"/>
            <a:ext cx="7127875" cy="0"/>
          </a:xfrm>
          <a:prstGeom prst="line">
            <a:avLst/>
          </a:prstGeom>
          <a:ln w="28575" cap="sq" cmpd="sng">
            <a:solidFill>
              <a:schemeClr val="tx1"/>
            </a:solidFill>
            <a:prstDash val="solid"/>
            <a:headEnd type="none" w="med" len="med"/>
            <a:tailEnd type="none" w="med" len="med"/>
          </a:ln>
        </p:spPr>
      </p:sp>
      <p:sp>
        <p:nvSpPr>
          <p:cNvPr id="76814" name="Line 20"/>
          <p:cNvSpPr/>
          <p:nvPr/>
        </p:nvSpPr>
        <p:spPr>
          <a:xfrm>
            <a:off x="468313" y="5445125"/>
            <a:ext cx="7127875" cy="0"/>
          </a:xfrm>
          <a:prstGeom prst="line">
            <a:avLst/>
          </a:prstGeom>
          <a:ln w="28575" cap="sq" cmpd="sng">
            <a:solidFill>
              <a:schemeClr val="tx1"/>
            </a:solidFill>
            <a:prstDash val="solid"/>
            <a:headEnd type="none" w="med" len="med"/>
            <a:tailEnd type="none" w="med" len="med"/>
          </a:ln>
        </p:spPr>
      </p:sp>
      <p:sp>
        <p:nvSpPr>
          <p:cNvPr id="76815" name="Line 21"/>
          <p:cNvSpPr/>
          <p:nvPr/>
        </p:nvSpPr>
        <p:spPr>
          <a:xfrm>
            <a:off x="468313" y="4681538"/>
            <a:ext cx="0" cy="803275"/>
          </a:xfrm>
          <a:prstGeom prst="line">
            <a:avLst/>
          </a:prstGeom>
          <a:ln w="28575" cap="sq" cmpd="sng">
            <a:solidFill>
              <a:schemeClr val="tx1"/>
            </a:solidFill>
            <a:prstDash val="solid"/>
            <a:headEnd type="none" w="med" len="med"/>
            <a:tailEnd type="none" w="med" len="med"/>
          </a:ln>
        </p:spPr>
      </p:sp>
      <p:sp>
        <p:nvSpPr>
          <p:cNvPr id="76816" name="Line 22"/>
          <p:cNvSpPr/>
          <p:nvPr/>
        </p:nvSpPr>
        <p:spPr>
          <a:xfrm>
            <a:off x="4986338" y="4633913"/>
            <a:ext cx="0" cy="803275"/>
          </a:xfrm>
          <a:prstGeom prst="line">
            <a:avLst/>
          </a:prstGeom>
          <a:ln w="12700" cap="flat" cmpd="sng">
            <a:solidFill>
              <a:schemeClr val="tx1"/>
            </a:solidFill>
            <a:prstDash val="solid"/>
            <a:headEnd type="none" w="med" len="med"/>
            <a:tailEnd type="none" w="med" len="med"/>
          </a:ln>
        </p:spPr>
      </p:sp>
      <p:sp>
        <p:nvSpPr>
          <p:cNvPr id="76817" name="Line 23"/>
          <p:cNvSpPr/>
          <p:nvPr/>
        </p:nvSpPr>
        <p:spPr>
          <a:xfrm>
            <a:off x="7596188" y="4652963"/>
            <a:ext cx="0" cy="803275"/>
          </a:xfrm>
          <a:prstGeom prst="line">
            <a:avLst/>
          </a:prstGeom>
          <a:ln w="28575" cap="sq" cmpd="sng">
            <a:solidFill>
              <a:schemeClr val="tx1"/>
            </a:solidFill>
            <a:prstDash val="solid"/>
            <a:headEnd type="none" w="med" len="med"/>
            <a:tailEnd type="none" w="med" len="med"/>
          </a:ln>
        </p:spPr>
      </p:sp>
      <p:sp>
        <p:nvSpPr>
          <p:cNvPr id="76818" name="Text Box 24"/>
          <p:cNvSpPr txBox="1"/>
          <p:nvPr/>
        </p:nvSpPr>
        <p:spPr>
          <a:xfrm>
            <a:off x="588963" y="4149725"/>
            <a:ext cx="539750" cy="519113"/>
          </a:xfrm>
          <a:prstGeom prst="rect">
            <a:avLst/>
          </a:prstGeom>
          <a:noFill/>
          <a:ln w="9525">
            <a:noFill/>
          </a:ln>
        </p:spPr>
        <p:txBody>
          <a:bodyPr wrap="none">
            <a:spAutoFit/>
          </a:bodyPr>
          <a:p>
            <a:pPr algn="r">
              <a:spcBef>
                <a:spcPct val="0"/>
              </a:spcBef>
            </a:pPr>
            <a:r>
              <a:rPr lang="en-US" altLang="zh-CN" sz="2800" dirty="0">
                <a:solidFill>
                  <a:schemeClr val="tx2"/>
                </a:solidFill>
                <a:latin typeface="Times New Roman" panose="02020603050405020304" pitchFamily="18" charset="0"/>
              </a:rPr>
              <a:t>31</a:t>
            </a:r>
            <a:endParaRPr lang="en-US" altLang="zh-CN" sz="2800" dirty="0">
              <a:solidFill>
                <a:schemeClr val="tx2"/>
              </a:solidFill>
              <a:latin typeface="Times New Roman" panose="02020603050405020304" pitchFamily="18" charset="0"/>
            </a:endParaRPr>
          </a:p>
        </p:txBody>
      </p:sp>
      <p:sp>
        <p:nvSpPr>
          <p:cNvPr id="76819" name="Text Box 27"/>
          <p:cNvSpPr txBox="1"/>
          <p:nvPr/>
        </p:nvSpPr>
        <p:spPr>
          <a:xfrm>
            <a:off x="7235825" y="4205288"/>
            <a:ext cx="361950" cy="519112"/>
          </a:xfrm>
          <a:prstGeom prst="rect">
            <a:avLst/>
          </a:prstGeom>
          <a:noFill/>
          <a:ln w="9525">
            <a:noFill/>
          </a:ln>
        </p:spPr>
        <p:txBody>
          <a:bodyPr wrap="none">
            <a:spAutoFit/>
          </a:bodyPr>
          <a:p>
            <a:pPr algn="r">
              <a:spcBef>
                <a:spcPct val="0"/>
              </a:spcBef>
            </a:pPr>
            <a:r>
              <a:rPr lang="en-US" altLang="zh-CN" sz="2800" dirty="0">
                <a:solidFill>
                  <a:schemeClr val="tx2"/>
                </a:solidFill>
                <a:latin typeface="Times New Roman" panose="02020603050405020304" pitchFamily="18" charset="0"/>
              </a:rPr>
              <a:t>0</a:t>
            </a:r>
            <a:endParaRPr lang="en-US" altLang="zh-CN" sz="2800" dirty="0">
              <a:solidFill>
                <a:schemeClr val="tx2"/>
              </a:solidFill>
              <a:latin typeface="Times New Roman" panose="02020603050405020304" pitchFamily="18" charset="0"/>
            </a:endParaRPr>
          </a:p>
        </p:txBody>
      </p:sp>
      <p:sp>
        <p:nvSpPr>
          <p:cNvPr id="76820" name="Rectangle 28"/>
          <p:cNvSpPr/>
          <p:nvPr/>
        </p:nvSpPr>
        <p:spPr>
          <a:xfrm>
            <a:off x="468313" y="4681538"/>
            <a:ext cx="4378325" cy="803275"/>
          </a:xfrm>
          <a:prstGeom prst="rect">
            <a:avLst/>
          </a:prstGeom>
          <a:noFill/>
          <a:ln w="9525">
            <a:noFill/>
          </a:ln>
        </p:spPr>
        <p:txBody>
          <a:bodyPr/>
          <a:p>
            <a:pPr eaLnBrk="0" hangingPunct="0">
              <a:spcBef>
                <a:spcPct val="20000"/>
              </a:spcBef>
            </a:pPr>
            <a:r>
              <a:rPr lang="en-US" altLang="zh-CN" dirty="0">
                <a:latin typeface="Arial" panose="020B0604020202020204" pitchFamily="34" charset="0"/>
              </a:rPr>
              <a:t>0000,0000,0000,0000,0001</a:t>
            </a:r>
            <a:endParaRPr lang="zh-CN" altLang="en-US" dirty="0">
              <a:latin typeface="Arial" panose="020B0604020202020204" pitchFamily="34" charset="0"/>
            </a:endParaRPr>
          </a:p>
        </p:txBody>
      </p:sp>
      <p:sp>
        <p:nvSpPr>
          <p:cNvPr id="76821" name="Rectangle 29"/>
          <p:cNvSpPr/>
          <p:nvPr/>
        </p:nvSpPr>
        <p:spPr>
          <a:xfrm>
            <a:off x="4775200" y="4713288"/>
            <a:ext cx="2820988" cy="803275"/>
          </a:xfrm>
          <a:prstGeom prst="rect">
            <a:avLst/>
          </a:prstGeom>
          <a:noFill/>
          <a:ln w="9525">
            <a:noFill/>
          </a:ln>
        </p:spPr>
        <p:txBody>
          <a:bodyPr/>
          <a:p>
            <a:pPr eaLnBrk="0" hangingPunct="0">
              <a:spcBef>
                <a:spcPct val="20000"/>
              </a:spcBef>
            </a:pPr>
            <a:r>
              <a:rPr lang="en-US" altLang="zh-CN" dirty="0">
                <a:latin typeface="Arial" panose="020B0604020202020204" pitchFamily="34" charset="0"/>
              </a:rPr>
              <a:t>0000,0000,0100</a:t>
            </a:r>
            <a:endParaRPr lang="zh-CN" altLang="en-US" dirty="0">
              <a:latin typeface="Arial" panose="020B0604020202020204" pitchFamily="34" charset="0"/>
            </a:endParaRPr>
          </a:p>
        </p:txBody>
      </p:sp>
      <p:grpSp>
        <p:nvGrpSpPr>
          <p:cNvPr id="4" name="Group 37"/>
          <p:cNvGrpSpPr/>
          <p:nvPr/>
        </p:nvGrpSpPr>
        <p:grpSpPr>
          <a:xfrm>
            <a:off x="396875" y="1989138"/>
            <a:ext cx="7540625" cy="590550"/>
            <a:chOff x="250" y="1253"/>
            <a:chExt cx="4750" cy="372"/>
          </a:xfrm>
        </p:grpSpPr>
        <p:sp>
          <p:nvSpPr>
            <p:cNvPr id="76823" name="Line 7"/>
            <p:cNvSpPr/>
            <p:nvPr/>
          </p:nvSpPr>
          <p:spPr>
            <a:xfrm>
              <a:off x="319" y="1617"/>
              <a:ext cx="4627" cy="0"/>
            </a:xfrm>
            <a:prstGeom prst="line">
              <a:avLst/>
            </a:prstGeom>
            <a:ln w="28575" cap="sq" cmpd="sng">
              <a:solidFill>
                <a:schemeClr val="tx1"/>
              </a:solidFill>
              <a:prstDash val="solid"/>
              <a:headEnd type="none" w="med" len="med"/>
              <a:tailEnd type="none" w="med" len="med"/>
            </a:ln>
          </p:spPr>
        </p:sp>
        <p:sp>
          <p:nvSpPr>
            <p:cNvPr id="76824" name="Text Box 12"/>
            <p:cNvSpPr txBox="1"/>
            <p:nvPr/>
          </p:nvSpPr>
          <p:spPr>
            <a:xfrm>
              <a:off x="250" y="1296"/>
              <a:ext cx="340" cy="327"/>
            </a:xfrm>
            <a:prstGeom prst="rect">
              <a:avLst/>
            </a:prstGeom>
            <a:noFill/>
            <a:ln w="9525">
              <a:noFill/>
            </a:ln>
          </p:spPr>
          <p:txBody>
            <a:bodyPr wrap="none">
              <a:spAutoFit/>
            </a:bodyPr>
            <a:p>
              <a:pPr algn="r">
                <a:spcBef>
                  <a:spcPct val="0"/>
                </a:spcBef>
              </a:pPr>
              <a:r>
                <a:rPr lang="en-US" altLang="zh-CN" sz="2800" dirty="0">
                  <a:solidFill>
                    <a:schemeClr val="tx2"/>
                  </a:solidFill>
                  <a:latin typeface="Times New Roman" panose="02020603050405020304" pitchFamily="18" charset="0"/>
                </a:rPr>
                <a:t>31</a:t>
              </a:r>
              <a:endParaRPr lang="en-US" altLang="zh-CN" sz="2800" dirty="0">
                <a:solidFill>
                  <a:schemeClr val="tx2"/>
                </a:solidFill>
                <a:latin typeface="Times New Roman" panose="02020603050405020304" pitchFamily="18" charset="0"/>
              </a:endParaRPr>
            </a:p>
          </p:txBody>
        </p:sp>
        <p:sp>
          <p:nvSpPr>
            <p:cNvPr id="76825" name="Text Box 13"/>
            <p:cNvSpPr txBox="1"/>
            <p:nvPr/>
          </p:nvSpPr>
          <p:spPr>
            <a:xfrm>
              <a:off x="2293" y="1298"/>
              <a:ext cx="340" cy="327"/>
            </a:xfrm>
            <a:prstGeom prst="rect">
              <a:avLst/>
            </a:prstGeom>
            <a:noFill/>
            <a:ln w="9525">
              <a:noFill/>
            </a:ln>
          </p:spPr>
          <p:txBody>
            <a:bodyPr wrap="none">
              <a:spAutoFit/>
            </a:bodyPr>
            <a:p>
              <a:pPr algn="r">
                <a:spcBef>
                  <a:spcPct val="0"/>
                </a:spcBef>
              </a:pPr>
              <a:r>
                <a:rPr lang="en-US" altLang="zh-CN" sz="2800" dirty="0">
                  <a:solidFill>
                    <a:schemeClr val="tx2"/>
                  </a:solidFill>
                  <a:latin typeface="Times New Roman" panose="02020603050405020304" pitchFamily="18" charset="0"/>
                </a:rPr>
                <a:t>12</a:t>
              </a:r>
              <a:endParaRPr lang="en-US" altLang="zh-CN" sz="2800" dirty="0">
                <a:solidFill>
                  <a:schemeClr val="tx2"/>
                </a:solidFill>
                <a:latin typeface="Times New Roman" panose="02020603050405020304" pitchFamily="18" charset="0"/>
              </a:endParaRPr>
            </a:p>
          </p:txBody>
        </p:sp>
        <p:sp>
          <p:nvSpPr>
            <p:cNvPr id="76826" name="Text Box 14"/>
            <p:cNvSpPr txBox="1"/>
            <p:nvPr/>
          </p:nvSpPr>
          <p:spPr>
            <a:xfrm>
              <a:off x="2608" y="1298"/>
              <a:ext cx="340" cy="327"/>
            </a:xfrm>
            <a:prstGeom prst="rect">
              <a:avLst/>
            </a:prstGeom>
            <a:noFill/>
            <a:ln w="9525">
              <a:noFill/>
            </a:ln>
          </p:spPr>
          <p:txBody>
            <a:bodyPr wrap="none">
              <a:spAutoFit/>
            </a:bodyPr>
            <a:p>
              <a:pPr algn="r">
                <a:spcBef>
                  <a:spcPct val="0"/>
                </a:spcBef>
              </a:pPr>
              <a:r>
                <a:rPr lang="en-US" altLang="zh-CN" sz="2800" dirty="0">
                  <a:solidFill>
                    <a:schemeClr val="tx2"/>
                  </a:solidFill>
                  <a:latin typeface="Times New Roman" panose="02020603050405020304" pitchFamily="18" charset="0"/>
                </a:rPr>
                <a:t>11</a:t>
              </a:r>
              <a:endParaRPr lang="en-US" altLang="zh-CN" sz="2800" dirty="0">
                <a:solidFill>
                  <a:schemeClr val="tx2"/>
                </a:solidFill>
                <a:latin typeface="Times New Roman" panose="02020603050405020304" pitchFamily="18" charset="0"/>
              </a:endParaRPr>
            </a:p>
          </p:txBody>
        </p:sp>
        <p:sp>
          <p:nvSpPr>
            <p:cNvPr id="76827" name="Text Box 15"/>
            <p:cNvSpPr txBox="1"/>
            <p:nvPr/>
          </p:nvSpPr>
          <p:spPr>
            <a:xfrm>
              <a:off x="4772" y="1298"/>
              <a:ext cx="228" cy="327"/>
            </a:xfrm>
            <a:prstGeom prst="rect">
              <a:avLst/>
            </a:prstGeom>
            <a:noFill/>
            <a:ln w="9525">
              <a:noFill/>
            </a:ln>
          </p:spPr>
          <p:txBody>
            <a:bodyPr wrap="none">
              <a:spAutoFit/>
            </a:bodyPr>
            <a:p>
              <a:pPr algn="r">
                <a:spcBef>
                  <a:spcPct val="0"/>
                </a:spcBef>
              </a:pPr>
              <a:r>
                <a:rPr lang="en-US" altLang="zh-CN" sz="2800" dirty="0">
                  <a:solidFill>
                    <a:schemeClr val="tx2"/>
                  </a:solidFill>
                  <a:latin typeface="Times New Roman" panose="02020603050405020304" pitchFamily="18" charset="0"/>
                </a:rPr>
                <a:t>0</a:t>
              </a:r>
              <a:endParaRPr lang="en-US" altLang="zh-CN" sz="2800" dirty="0">
                <a:solidFill>
                  <a:schemeClr val="tx2"/>
                </a:solidFill>
                <a:latin typeface="Times New Roman" panose="02020603050405020304" pitchFamily="18" charset="0"/>
              </a:endParaRPr>
            </a:p>
          </p:txBody>
        </p:sp>
        <p:sp>
          <p:nvSpPr>
            <p:cNvPr id="295967" name="Text Box 31"/>
            <p:cNvSpPr txBox="1">
              <a:spLocks noChangeArrowheads="1"/>
            </p:cNvSpPr>
            <p:nvPr/>
          </p:nvSpPr>
          <p:spPr bwMode="auto">
            <a:xfrm>
              <a:off x="1111" y="1262"/>
              <a:ext cx="544" cy="3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2800" kern="1200" cap="none" spc="0" normalizeH="0" baseline="0" noProof="0" smtClean="0">
                  <a:latin typeface="Arial" panose="020B0604020202020204" pitchFamily="34" charset="0"/>
                  <a:ea typeface="宋体" panose="02010600030101010101" pitchFamily="2" charset="-122"/>
                  <a:cs typeface="+mn-cs"/>
                </a:rPr>
                <a:t>…</a:t>
              </a:r>
              <a:endParaRPr kumimoji="0" lang="zh-CN" altLang="en-US" sz="2800" kern="1200" cap="none" spc="0" normalizeH="0" baseline="0" noProof="0" smtClean="0">
                <a:latin typeface="Arial" panose="020B0604020202020204" pitchFamily="34" charset="0"/>
                <a:ea typeface="宋体" panose="02010600030101010101" pitchFamily="2" charset="-122"/>
                <a:cs typeface="+mn-cs"/>
              </a:endParaRPr>
            </a:p>
          </p:txBody>
        </p:sp>
        <p:sp>
          <p:nvSpPr>
            <p:cNvPr id="295968" name="Text Box 32"/>
            <p:cNvSpPr txBox="1">
              <a:spLocks noChangeArrowheads="1"/>
            </p:cNvSpPr>
            <p:nvPr/>
          </p:nvSpPr>
          <p:spPr bwMode="auto">
            <a:xfrm>
              <a:off x="3515" y="1253"/>
              <a:ext cx="544" cy="3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2800" kern="1200" cap="none" spc="0" normalizeH="0" baseline="0" noProof="0" smtClean="0">
                  <a:latin typeface="Arial" panose="020B0604020202020204" pitchFamily="34" charset="0"/>
                  <a:ea typeface="宋体" panose="02010600030101010101" pitchFamily="2" charset="-122"/>
                  <a:cs typeface="+mn-cs"/>
                </a:rPr>
                <a:t>…</a:t>
              </a:r>
              <a:endParaRPr kumimoji="0" lang="zh-CN" altLang="en-US" sz="2800" kern="1200" cap="none" spc="0" normalizeH="0" baseline="0" noProof="0" smtClean="0">
                <a:latin typeface="Arial" panose="020B0604020202020204" pitchFamily="34" charset="0"/>
                <a:ea typeface="宋体" panose="02010600030101010101" pitchFamily="2" charset="-122"/>
                <a:cs typeface="+mn-cs"/>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5941"/>
                                        </p:tgtEl>
                                        <p:attrNameLst>
                                          <p:attrName>style.visibility</p:attrName>
                                        </p:attrNameLst>
                                      </p:cBhvr>
                                      <p:to>
                                        <p:strVal val="visible"/>
                                      </p:to>
                                    </p:set>
                                    <p:animEffect transition="in" filter="box(in)">
                                      <p:cBhvr>
                                        <p:cTn id="12" dur="500"/>
                                        <p:tgtEl>
                                          <p:spTgt spid="295941"/>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95942"/>
                                        </p:tgtEl>
                                        <p:attrNameLst>
                                          <p:attrName>style.visibility</p:attrName>
                                        </p:attrNameLst>
                                      </p:cBhvr>
                                      <p:to>
                                        <p:strVal val="visible"/>
                                      </p:to>
                                    </p:set>
                                    <p:animEffect transition="in" filter="box(in)">
                                      <p:cBhvr>
                                        <p:cTn id="15" dur="500"/>
                                        <p:tgtEl>
                                          <p:spTgt spid="295942"/>
                                        </p:tgtEl>
                                      </p:cBhvr>
                                    </p:animEffect>
                                  </p:childTnLst>
                                </p:cTn>
                              </p:par>
                              <p:par>
                                <p:cTn id="16" presetID="4" presetClass="entr" presetSubtype="16" fill="hold" nodeType="withEffect">
                                  <p:stCondLst>
                                    <p:cond delay="0"/>
                                  </p:stCondLst>
                                  <p:childTnLst>
                                    <p:set>
                                      <p:cBhvr>
                                        <p:cTn id="17" dur="1" fill="hold">
                                          <p:stCondLst>
                                            <p:cond delay="0"/>
                                          </p:stCondLst>
                                        </p:cTn>
                                        <p:tgtEl>
                                          <p:spTgt spid="295944"/>
                                        </p:tgtEl>
                                        <p:attrNameLst>
                                          <p:attrName>style.visibility</p:attrName>
                                        </p:attrNameLst>
                                      </p:cBhvr>
                                      <p:to>
                                        <p:strVal val="visible"/>
                                      </p:to>
                                    </p:set>
                                    <p:animEffect transition="in" filter="box(in)">
                                      <p:cBhvr>
                                        <p:cTn id="18" dur="500"/>
                                        <p:tgtEl>
                                          <p:spTgt spid="295944"/>
                                        </p:tgtEl>
                                      </p:cBhvr>
                                    </p:animEffect>
                                  </p:childTnLst>
                                </p:cTn>
                              </p:par>
                              <p:par>
                                <p:cTn id="19" presetID="4" presetClass="entr" presetSubtype="16" fill="hold" nodeType="withEffect">
                                  <p:stCondLst>
                                    <p:cond delay="0"/>
                                  </p:stCondLst>
                                  <p:childTnLst>
                                    <p:set>
                                      <p:cBhvr>
                                        <p:cTn id="20" dur="1" fill="hold">
                                          <p:stCondLst>
                                            <p:cond delay="0"/>
                                          </p:stCondLst>
                                        </p:cTn>
                                        <p:tgtEl>
                                          <p:spTgt spid="295945"/>
                                        </p:tgtEl>
                                        <p:attrNameLst>
                                          <p:attrName>style.visibility</p:attrName>
                                        </p:attrNameLst>
                                      </p:cBhvr>
                                      <p:to>
                                        <p:strVal val="visible"/>
                                      </p:to>
                                    </p:set>
                                    <p:animEffect transition="in" filter="box(in)">
                                      <p:cBhvr>
                                        <p:cTn id="21" dur="500"/>
                                        <p:tgtEl>
                                          <p:spTgt spid="295945"/>
                                        </p:tgtEl>
                                      </p:cBhvr>
                                    </p:animEffect>
                                  </p:childTnLst>
                                </p:cTn>
                              </p:par>
                              <p:par>
                                <p:cTn id="22" presetID="4" presetClass="entr" presetSubtype="16" fill="hold" nodeType="withEffect">
                                  <p:stCondLst>
                                    <p:cond delay="0"/>
                                  </p:stCondLst>
                                  <p:childTnLst>
                                    <p:set>
                                      <p:cBhvr>
                                        <p:cTn id="23" dur="1" fill="hold">
                                          <p:stCondLst>
                                            <p:cond delay="0"/>
                                          </p:stCondLst>
                                        </p:cTn>
                                        <p:tgtEl>
                                          <p:spTgt spid="295946"/>
                                        </p:tgtEl>
                                        <p:attrNameLst>
                                          <p:attrName>style.visibility</p:attrName>
                                        </p:attrNameLst>
                                      </p:cBhvr>
                                      <p:to>
                                        <p:strVal val="visible"/>
                                      </p:to>
                                    </p:set>
                                    <p:animEffect transition="in" filter="box(in)">
                                      <p:cBhvr>
                                        <p:cTn id="24" dur="500"/>
                                        <p:tgtEl>
                                          <p:spTgt spid="295946"/>
                                        </p:tgtEl>
                                      </p:cBhvr>
                                    </p:animEffect>
                                  </p:childTnLst>
                                </p:cTn>
                              </p:par>
                              <p:par>
                                <p:cTn id="25" presetID="4" presetClass="entr" presetSubtype="16" fill="hold" nodeType="withEffect">
                                  <p:stCondLst>
                                    <p:cond delay="0"/>
                                  </p:stCondLst>
                                  <p:childTnLst>
                                    <p:set>
                                      <p:cBhvr>
                                        <p:cTn id="26" dur="1" fill="hold">
                                          <p:stCondLst>
                                            <p:cond delay="0"/>
                                          </p:stCondLst>
                                        </p:cTn>
                                        <p:tgtEl>
                                          <p:spTgt spid="295947"/>
                                        </p:tgtEl>
                                        <p:attrNameLst>
                                          <p:attrName>style.visibility</p:attrName>
                                        </p:attrNameLst>
                                      </p:cBhvr>
                                      <p:to>
                                        <p:strVal val="visible"/>
                                      </p:to>
                                    </p:set>
                                    <p:animEffect transition="in" filter="box(in)">
                                      <p:cBhvr>
                                        <p:cTn id="27" dur="500"/>
                                        <p:tgtEl>
                                          <p:spTgt spid="29594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95952"/>
                                        </p:tgtEl>
                                        <p:attrNameLst>
                                          <p:attrName>style.visibility</p:attrName>
                                        </p:attrNameLst>
                                      </p:cBhvr>
                                      <p:to>
                                        <p:strVal val="visible"/>
                                      </p:to>
                                    </p:set>
                                    <p:animEffect transition="in" filter="box(in)">
                                      <p:cBhvr>
                                        <p:cTn id="32" dur="500"/>
                                        <p:tgtEl>
                                          <p:spTgt spid="295952"/>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ox(in)">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ox(in)">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1" grpId="0"/>
      <p:bldP spid="295942" grpId="0"/>
      <p:bldP spid="29595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Text Box 2"/>
          <p:cNvSpPr txBox="1"/>
          <p:nvPr/>
        </p:nvSpPr>
        <p:spPr>
          <a:xfrm>
            <a:off x="250825" y="50800"/>
            <a:ext cx="7848600" cy="641350"/>
          </a:xfrm>
          <a:prstGeom prst="rect">
            <a:avLst/>
          </a:prstGeom>
          <a:noFill/>
          <a:ln w="9525">
            <a:noFill/>
          </a:ln>
        </p:spPr>
        <p:txBody>
          <a:bodyPr>
            <a:spAutoFit/>
          </a:bodyPr>
          <a:p>
            <a:pPr algn="l">
              <a:spcBef>
                <a:spcPct val="0"/>
              </a:spcBef>
            </a:pPr>
            <a:r>
              <a:rPr lang="en-US" altLang="zh-CN" sz="3600" dirty="0">
                <a:solidFill>
                  <a:schemeClr val="tx2"/>
                </a:solidFill>
                <a:latin typeface="宋体" panose="02010600030101010101" pitchFamily="2" charset="-122"/>
              </a:rPr>
              <a:t>4.4 </a:t>
            </a:r>
            <a:r>
              <a:rPr lang="zh-CN" altLang="en-US" sz="3600" dirty="0">
                <a:solidFill>
                  <a:schemeClr val="tx2"/>
                </a:solidFill>
                <a:latin typeface="宋体" panose="02010600030101010101" pitchFamily="2" charset="-122"/>
              </a:rPr>
              <a:t>基本分页存储管理方式</a:t>
            </a:r>
            <a:endParaRPr lang="zh-CN" altLang="en-US" sz="3600" dirty="0">
              <a:solidFill>
                <a:schemeClr val="tx2"/>
              </a:solidFill>
              <a:latin typeface="宋体" panose="02010600030101010101" pitchFamily="2" charset="-122"/>
            </a:endParaRPr>
          </a:p>
        </p:txBody>
      </p:sp>
      <p:sp>
        <p:nvSpPr>
          <p:cNvPr id="230403" name="Text Box 3"/>
          <p:cNvSpPr txBox="1"/>
          <p:nvPr/>
        </p:nvSpPr>
        <p:spPr>
          <a:xfrm>
            <a:off x="0" y="1052513"/>
            <a:ext cx="3203575" cy="3865562"/>
          </a:xfrm>
          <a:prstGeom prst="rect">
            <a:avLst/>
          </a:prstGeom>
          <a:noFill/>
          <a:ln w="9525">
            <a:noFill/>
          </a:ln>
        </p:spPr>
        <p:txBody>
          <a:bodyPr lIns="87273" tIns="43636" rIns="87273" bIns="43636">
            <a:spAutoFit/>
          </a:bodyPr>
          <a:p>
            <a:pPr marL="609600" indent="-609600" algn="l" defTabSz="873125">
              <a:buClr>
                <a:schemeClr val="tx1"/>
              </a:buClr>
            </a:pPr>
            <a:r>
              <a:rPr lang="zh-CN" altLang="en-US" sz="2800" dirty="0">
                <a:solidFill>
                  <a:srgbClr val="3333FF"/>
                </a:solidFill>
                <a:latin typeface="宋体" panose="02010600030101010101" pitchFamily="2" charset="-122"/>
              </a:rPr>
              <a:t>三</a:t>
            </a:r>
            <a:r>
              <a:rPr lang="en-US" altLang="zh-CN" sz="2800" dirty="0">
                <a:solidFill>
                  <a:srgbClr val="3333FF"/>
                </a:solidFill>
                <a:latin typeface="宋体" panose="02010600030101010101" pitchFamily="2" charset="-122"/>
              </a:rPr>
              <a:t>. </a:t>
            </a:r>
            <a:r>
              <a:rPr lang="zh-CN" altLang="en-US" sz="2800" dirty="0">
                <a:solidFill>
                  <a:srgbClr val="3333FF"/>
                </a:solidFill>
                <a:latin typeface="宋体" panose="02010600030101010101" pitchFamily="2" charset="-122"/>
              </a:rPr>
              <a:t>物理块的概念：</a:t>
            </a:r>
            <a:endParaRPr lang="zh-CN" altLang="en-US" sz="2800" dirty="0">
              <a:solidFill>
                <a:srgbClr val="3333FF"/>
              </a:solidFill>
              <a:latin typeface="宋体" panose="02010600030101010101" pitchFamily="2" charset="-122"/>
            </a:endParaRPr>
          </a:p>
          <a:p>
            <a:pPr marL="609600" indent="-609600" algn="l" defTabSz="873125">
              <a:buClr>
                <a:schemeClr val="tx1"/>
              </a:buClr>
            </a:pPr>
            <a:r>
              <a:rPr lang="zh-CN" altLang="en-US" dirty="0">
                <a:latin typeface="宋体" panose="02010600030101010101" pitchFamily="2" charset="-122"/>
              </a:rPr>
              <a:t> 将内存空间划分为与页面等长的若干区，称为物理块或页框。</a:t>
            </a:r>
            <a:endParaRPr lang="zh-CN" altLang="en-US" dirty="0">
              <a:latin typeface="宋体" panose="02010600030101010101" pitchFamily="2" charset="-122"/>
            </a:endParaRPr>
          </a:p>
          <a:p>
            <a:pPr marL="609600" indent="-609600" algn="l" defTabSz="873125">
              <a:buClr>
                <a:schemeClr val="tx1"/>
              </a:buClr>
            </a:pPr>
            <a:endParaRPr lang="zh-CN" altLang="en-US" sz="2800" dirty="0">
              <a:solidFill>
                <a:schemeClr val="accent1"/>
              </a:solidFill>
              <a:latin typeface="Arial" panose="020B0604020202020204" pitchFamily="34" charset="0"/>
            </a:endParaRPr>
          </a:p>
          <a:p>
            <a:pPr marL="609600" indent="-609600" algn="l" defTabSz="873125">
              <a:buClr>
                <a:schemeClr val="tx1"/>
              </a:buClr>
            </a:pPr>
            <a:r>
              <a:rPr lang="zh-CN" altLang="en-US" sz="2800" dirty="0">
                <a:solidFill>
                  <a:schemeClr val="accent1"/>
                </a:solidFill>
                <a:latin typeface="Arial" panose="020B0604020202020204" pitchFamily="34" charset="0"/>
              </a:rPr>
              <a:t>  物理地址结构：</a:t>
            </a:r>
            <a:endParaRPr lang="zh-CN" altLang="en-US" sz="2800" dirty="0">
              <a:latin typeface="Arial" panose="020B0604020202020204" pitchFamily="34" charset="0"/>
            </a:endParaRPr>
          </a:p>
        </p:txBody>
      </p:sp>
      <p:sp>
        <p:nvSpPr>
          <p:cNvPr id="230442" name="Rectangle 42"/>
          <p:cNvSpPr/>
          <p:nvPr/>
        </p:nvSpPr>
        <p:spPr>
          <a:xfrm>
            <a:off x="179388" y="5194300"/>
            <a:ext cx="1439862" cy="395288"/>
          </a:xfrm>
          <a:prstGeom prst="rect">
            <a:avLst/>
          </a:prstGeom>
          <a:noFill/>
          <a:ln w="9525">
            <a:noFill/>
          </a:ln>
        </p:spPr>
        <p:txBody>
          <a:bodyPr/>
          <a:p>
            <a:pPr eaLnBrk="0" hangingPunct="0">
              <a:spcBef>
                <a:spcPct val="20000"/>
              </a:spcBef>
            </a:pPr>
            <a:r>
              <a:rPr lang="zh-CN" altLang="en-US" sz="2800" dirty="0">
                <a:latin typeface="Arial" panose="020B0604020202020204" pitchFamily="34" charset="0"/>
              </a:rPr>
              <a:t>块号</a:t>
            </a:r>
            <a:endParaRPr lang="en-US" altLang="zh-CN" sz="2800" dirty="0">
              <a:latin typeface="Arial" panose="020B0604020202020204" pitchFamily="34" charset="0"/>
            </a:endParaRPr>
          </a:p>
        </p:txBody>
      </p:sp>
      <p:sp>
        <p:nvSpPr>
          <p:cNvPr id="230444" name="Line 44"/>
          <p:cNvSpPr/>
          <p:nvPr/>
        </p:nvSpPr>
        <p:spPr>
          <a:xfrm>
            <a:off x="179388" y="6237288"/>
            <a:ext cx="2520950" cy="0"/>
          </a:xfrm>
          <a:prstGeom prst="line">
            <a:avLst/>
          </a:prstGeom>
          <a:ln w="28575" cap="sq" cmpd="sng">
            <a:solidFill>
              <a:schemeClr val="tx1"/>
            </a:solidFill>
            <a:prstDash val="solid"/>
            <a:headEnd type="none" w="med" len="med"/>
            <a:tailEnd type="none" w="med" len="med"/>
          </a:ln>
        </p:spPr>
      </p:sp>
      <p:sp>
        <p:nvSpPr>
          <p:cNvPr id="230445" name="Line 45"/>
          <p:cNvSpPr/>
          <p:nvPr/>
        </p:nvSpPr>
        <p:spPr>
          <a:xfrm>
            <a:off x="179388" y="5194300"/>
            <a:ext cx="0" cy="1042988"/>
          </a:xfrm>
          <a:prstGeom prst="line">
            <a:avLst/>
          </a:prstGeom>
          <a:ln w="28575" cap="sq" cmpd="sng">
            <a:solidFill>
              <a:schemeClr val="tx1"/>
            </a:solidFill>
            <a:prstDash val="solid"/>
            <a:headEnd type="none" w="med" len="med"/>
            <a:tailEnd type="none" w="med" len="med"/>
          </a:ln>
        </p:spPr>
      </p:sp>
      <p:sp>
        <p:nvSpPr>
          <p:cNvPr id="230448" name="Rectangle 48"/>
          <p:cNvSpPr/>
          <p:nvPr/>
        </p:nvSpPr>
        <p:spPr>
          <a:xfrm>
            <a:off x="1619250" y="5157788"/>
            <a:ext cx="1079500" cy="1079500"/>
          </a:xfrm>
          <a:prstGeom prst="rect">
            <a:avLst/>
          </a:prstGeom>
          <a:noFill/>
          <a:ln w="9525">
            <a:noFill/>
          </a:ln>
        </p:spPr>
        <p:txBody>
          <a:bodyPr/>
          <a:p>
            <a:pPr eaLnBrk="0" hangingPunct="0">
              <a:spcBef>
                <a:spcPct val="20000"/>
              </a:spcBef>
            </a:pPr>
            <a:r>
              <a:rPr lang="zh-CN" altLang="en-US" sz="2800" dirty="0">
                <a:latin typeface="Arial" panose="020B0604020202020204" pitchFamily="34" charset="0"/>
              </a:rPr>
              <a:t>块内</a:t>
            </a:r>
            <a:endParaRPr lang="zh-CN" altLang="en-US" sz="2800" dirty="0">
              <a:latin typeface="Arial" panose="020B0604020202020204" pitchFamily="34" charset="0"/>
            </a:endParaRPr>
          </a:p>
          <a:p>
            <a:pPr eaLnBrk="0" hangingPunct="0">
              <a:spcBef>
                <a:spcPct val="20000"/>
              </a:spcBef>
            </a:pPr>
            <a:r>
              <a:rPr lang="zh-CN" altLang="en-US" sz="2800" dirty="0">
                <a:latin typeface="Arial" panose="020B0604020202020204" pitchFamily="34" charset="0"/>
              </a:rPr>
              <a:t>位移</a:t>
            </a:r>
            <a:endParaRPr lang="en-US" altLang="zh-CN" sz="2800" dirty="0">
              <a:latin typeface="Arial" panose="020B0604020202020204" pitchFamily="34" charset="0"/>
            </a:endParaRPr>
          </a:p>
        </p:txBody>
      </p:sp>
      <p:sp>
        <p:nvSpPr>
          <p:cNvPr id="230434" name="Rectangle 34"/>
          <p:cNvSpPr>
            <a:spLocks noChangeArrowheads="1"/>
          </p:cNvSpPr>
          <p:nvPr/>
        </p:nvSpPr>
        <p:spPr bwMode="auto">
          <a:xfrm>
            <a:off x="4894263" y="6437313"/>
            <a:ext cx="1511300"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内存空间</a:t>
            </a: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77833" name="Group 70"/>
          <p:cNvGrpSpPr/>
          <p:nvPr/>
        </p:nvGrpSpPr>
        <p:grpSpPr>
          <a:xfrm>
            <a:off x="3203575" y="476250"/>
            <a:ext cx="3490913" cy="5954713"/>
            <a:chOff x="2154" y="300"/>
            <a:chExt cx="2199" cy="3751"/>
          </a:xfrm>
        </p:grpSpPr>
        <p:sp>
          <p:nvSpPr>
            <p:cNvPr id="230404" name="Rectangle 4"/>
            <p:cNvSpPr>
              <a:spLocks noChangeArrowheads="1"/>
            </p:cNvSpPr>
            <p:nvPr/>
          </p:nvSpPr>
          <p:spPr bwMode="auto">
            <a:xfrm>
              <a:off x="2819" y="561"/>
              <a:ext cx="1005" cy="3394"/>
            </a:xfrm>
            <a:prstGeom prst="rect">
              <a:avLst/>
            </a:prstGeom>
            <a:solidFill>
              <a:schemeClr val="hlink"/>
            </a:solidFill>
            <a:ln w="1587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0405" name="Line 5"/>
            <p:cNvSpPr>
              <a:spLocks noChangeShapeType="1"/>
            </p:cNvSpPr>
            <p:nvPr/>
          </p:nvSpPr>
          <p:spPr bwMode="auto">
            <a:xfrm>
              <a:off x="2819" y="1136"/>
              <a:ext cx="1005" cy="0"/>
            </a:xfrm>
            <a:prstGeom prst="line">
              <a:avLst/>
            </a:prstGeom>
            <a:noFill/>
            <a:ln w="1905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0406" name="Line 6"/>
            <p:cNvSpPr>
              <a:spLocks noChangeShapeType="1"/>
            </p:cNvSpPr>
            <p:nvPr/>
          </p:nvSpPr>
          <p:spPr bwMode="auto">
            <a:xfrm>
              <a:off x="2819" y="1710"/>
              <a:ext cx="1005" cy="0"/>
            </a:xfrm>
            <a:prstGeom prst="line">
              <a:avLst/>
            </a:prstGeom>
            <a:noFill/>
            <a:ln w="1905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0407" name="Line 7"/>
            <p:cNvSpPr>
              <a:spLocks noChangeShapeType="1"/>
            </p:cNvSpPr>
            <p:nvPr/>
          </p:nvSpPr>
          <p:spPr bwMode="auto">
            <a:xfrm>
              <a:off x="2819" y="2285"/>
              <a:ext cx="1005" cy="0"/>
            </a:xfrm>
            <a:prstGeom prst="line">
              <a:avLst/>
            </a:prstGeom>
            <a:noFill/>
            <a:ln w="1905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0408" name="Line 8"/>
            <p:cNvSpPr>
              <a:spLocks noChangeShapeType="1"/>
            </p:cNvSpPr>
            <p:nvPr/>
          </p:nvSpPr>
          <p:spPr bwMode="auto">
            <a:xfrm>
              <a:off x="2819" y="2859"/>
              <a:ext cx="1005" cy="0"/>
            </a:xfrm>
            <a:prstGeom prst="line">
              <a:avLst/>
            </a:prstGeom>
            <a:noFill/>
            <a:ln w="1905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0409" name="Line 9"/>
            <p:cNvSpPr>
              <a:spLocks noChangeShapeType="1"/>
            </p:cNvSpPr>
            <p:nvPr/>
          </p:nvSpPr>
          <p:spPr bwMode="auto">
            <a:xfrm>
              <a:off x="2819" y="3434"/>
              <a:ext cx="1005" cy="0"/>
            </a:xfrm>
            <a:prstGeom prst="line">
              <a:avLst/>
            </a:prstGeom>
            <a:noFill/>
            <a:ln w="1905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0410" name="Text Box 10"/>
            <p:cNvSpPr txBox="1">
              <a:spLocks noChangeArrowheads="1"/>
            </p:cNvSpPr>
            <p:nvPr/>
          </p:nvSpPr>
          <p:spPr bwMode="auto">
            <a:xfrm>
              <a:off x="2500" y="457"/>
              <a:ext cx="265" cy="289"/>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230411" name="Text Box 11"/>
            <p:cNvSpPr txBox="1">
              <a:spLocks noChangeArrowheads="1"/>
            </p:cNvSpPr>
            <p:nvPr/>
          </p:nvSpPr>
          <p:spPr bwMode="auto">
            <a:xfrm>
              <a:off x="2275" y="874"/>
              <a:ext cx="680"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4K-1</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230412" name="Text Box 12"/>
            <p:cNvSpPr txBox="1">
              <a:spLocks noChangeArrowheads="1"/>
            </p:cNvSpPr>
            <p:nvPr/>
          </p:nvSpPr>
          <p:spPr bwMode="auto">
            <a:xfrm>
              <a:off x="2289" y="1083"/>
              <a:ext cx="529"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4K</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230413" name="Text Box 13"/>
            <p:cNvSpPr txBox="1">
              <a:spLocks noChangeArrowheads="1"/>
            </p:cNvSpPr>
            <p:nvPr/>
          </p:nvSpPr>
          <p:spPr bwMode="auto">
            <a:xfrm>
              <a:off x="2277" y="1496"/>
              <a:ext cx="724"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8K-1</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230414" name="Text Box 14"/>
            <p:cNvSpPr txBox="1">
              <a:spLocks noChangeArrowheads="1"/>
            </p:cNvSpPr>
            <p:nvPr/>
          </p:nvSpPr>
          <p:spPr bwMode="auto">
            <a:xfrm>
              <a:off x="2289" y="1657"/>
              <a:ext cx="529"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8K</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230415" name="Text Box 15"/>
            <p:cNvSpPr txBox="1">
              <a:spLocks noChangeArrowheads="1"/>
            </p:cNvSpPr>
            <p:nvPr/>
          </p:nvSpPr>
          <p:spPr bwMode="auto">
            <a:xfrm>
              <a:off x="2186" y="2075"/>
              <a:ext cx="815"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12K-1</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230416" name="Text Box 16"/>
            <p:cNvSpPr txBox="1">
              <a:spLocks noChangeArrowheads="1"/>
            </p:cNvSpPr>
            <p:nvPr/>
          </p:nvSpPr>
          <p:spPr bwMode="auto">
            <a:xfrm>
              <a:off x="2289" y="2279"/>
              <a:ext cx="529" cy="289"/>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12K</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230417" name="Text Box 17"/>
            <p:cNvSpPr txBox="1">
              <a:spLocks noChangeArrowheads="1"/>
            </p:cNvSpPr>
            <p:nvPr/>
          </p:nvSpPr>
          <p:spPr bwMode="auto">
            <a:xfrm>
              <a:off x="2185" y="2650"/>
              <a:ext cx="770"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16K-1</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230418" name="Text Box 18"/>
            <p:cNvSpPr txBox="1">
              <a:spLocks noChangeArrowheads="1"/>
            </p:cNvSpPr>
            <p:nvPr/>
          </p:nvSpPr>
          <p:spPr bwMode="auto">
            <a:xfrm>
              <a:off x="2289" y="2825"/>
              <a:ext cx="529"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16K</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230419" name="Text Box 19"/>
            <p:cNvSpPr txBox="1">
              <a:spLocks noChangeArrowheads="1"/>
            </p:cNvSpPr>
            <p:nvPr/>
          </p:nvSpPr>
          <p:spPr bwMode="auto">
            <a:xfrm>
              <a:off x="2186" y="3203"/>
              <a:ext cx="724"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20K-1</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230420" name="Text Box 20"/>
            <p:cNvSpPr txBox="1">
              <a:spLocks noChangeArrowheads="1"/>
            </p:cNvSpPr>
            <p:nvPr/>
          </p:nvSpPr>
          <p:spPr bwMode="auto">
            <a:xfrm>
              <a:off x="2289" y="3381"/>
              <a:ext cx="529" cy="28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20K</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230421" name="Text Box 21"/>
            <p:cNvSpPr txBox="1">
              <a:spLocks noChangeArrowheads="1"/>
            </p:cNvSpPr>
            <p:nvPr/>
          </p:nvSpPr>
          <p:spPr bwMode="auto">
            <a:xfrm>
              <a:off x="2163" y="3763"/>
              <a:ext cx="838"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24K-1</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230422" name="Line 22"/>
            <p:cNvSpPr>
              <a:spLocks noChangeShapeType="1"/>
            </p:cNvSpPr>
            <p:nvPr/>
          </p:nvSpPr>
          <p:spPr bwMode="auto">
            <a:xfrm>
              <a:off x="2819" y="613"/>
              <a:ext cx="1005"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0423" name="Line 23"/>
            <p:cNvSpPr>
              <a:spLocks noChangeShapeType="1"/>
            </p:cNvSpPr>
            <p:nvPr/>
          </p:nvSpPr>
          <p:spPr bwMode="auto">
            <a:xfrm>
              <a:off x="2819" y="1083"/>
              <a:ext cx="1005"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0424" name="Line 24"/>
            <p:cNvSpPr>
              <a:spLocks noChangeShapeType="1"/>
            </p:cNvSpPr>
            <p:nvPr/>
          </p:nvSpPr>
          <p:spPr bwMode="auto">
            <a:xfrm>
              <a:off x="2819" y="1188"/>
              <a:ext cx="1005"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0425" name="Line 25"/>
            <p:cNvSpPr>
              <a:spLocks noChangeShapeType="1"/>
            </p:cNvSpPr>
            <p:nvPr/>
          </p:nvSpPr>
          <p:spPr bwMode="auto">
            <a:xfrm>
              <a:off x="2820" y="1657"/>
              <a:ext cx="1006"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0426" name="Line 26"/>
            <p:cNvSpPr>
              <a:spLocks noChangeShapeType="1"/>
            </p:cNvSpPr>
            <p:nvPr/>
          </p:nvSpPr>
          <p:spPr bwMode="auto">
            <a:xfrm>
              <a:off x="2819" y="1762"/>
              <a:ext cx="1005"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0427" name="Line 27"/>
            <p:cNvSpPr>
              <a:spLocks noChangeShapeType="1"/>
            </p:cNvSpPr>
            <p:nvPr/>
          </p:nvSpPr>
          <p:spPr bwMode="auto">
            <a:xfrm>
              <a:off x="2819" y="2232"/>
              <a:ext cx="1005"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0428" name="Line 28"/>
            <p:cNvSpPr>
              <a:spLocks noChangeShapeType="1"/>
            </p:cNvSpPr>
            <p:nvPr/>
          </p:nvSpPr>
          <p:spPr bwMode="auto">
            <a:xfrm>
              <a:off x="2819" y="2336"/>
              <a:ext cx="1005"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0429" name="Line 29"/>
            <p:cNvSpPr>
              <a:spLocks noChangeShapeType="1"/>
            </p:cNvSpPr>
            <p:nvPr/>
          </p:nvSpPr>
          <p:spPr bwMode="auto">
            <a:xfrm>
              <a:off x="2819" y="2806"/>
              <a:ext cx="1005"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0430" name="Line 30"/>
            <p:cNvSpPr>
              <a:spLocks noChangeShapeType="1"/>
            </p:cNvSpPr>
            <p:nvPr/>
          </p:nvSpPr>
          <p:spPr bwMode="auto">
            <a:xfrm>
              <a:off x="2819" y="2911"/>
              <a:ext cx="1005"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0431" name="Line 31"/>
            <p:cNvSpPr>
              <a:spLocks noChangeShapeType="1"/>
            </p:cNvSpPr>
            <p:nvPr/>
          </p:nvSpPr>
          <p:spPr bwMode="auto">
            <a:xfrm>
              <a:off x="2819" y="3381"/>
              <a:ext cx="1005"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0432" name="Line 32"/>
            <p:cNvSpPr>
              <a:spLocks noChangeShapeType="1"/>
            </p:cNvSpPr>
            <p:nvPr/>
          </p:nvSpPr>
          <p:spPr bwMode="auto">
            <a:xfrm>
              <a:off x="2819" y="3485"/>
              <a:ext cx="1005"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0433" name="Line 33"/>
            <p:cNvSpPr>
              <a:spLocks noChangeShapeType="1"/>
            </p:cNvSpPr>
            <p:nvPr/>
          </p:nvSpPr>
          <p:spPr bwMode="auto">
            <a:xfrm>
              <a:off x="2819" y="666"/>
              <a:ext cx="1005" cy="0"/>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0435" name="Rectangle 35"/>
            <p:cNvSpPr>
              <a:spLocks noChangeArrowheads="1"/>
            </p:cNvSpPr>
            <p:nvPr/>
          </p:nvSpPr>
          <p:spPr bwMode="auto">
            <a:xfrm>
              <a:off x="3772" y="300"/>
              <a:ext cx="528"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块号</a:t>
              </a: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0436" name="Text Box 36"/>
            <p:cNvSpPr txBox="1">
              <a:spLocks noChangeArrowheads="1"/>
            </p:cNvSpPr>
            <p:nvPr/>
          </p:nvSpPr>
          <p:spPr bwMode="auto">
            <a:xfrm>
              <a:off x="3877" y="713"/>
              <a:ext cx="423"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230437" name="Text Box 37"/>
            <p:cNvSpPr txBox="1">
              <a:spLocks noChangeArrowheads="1"/>
            </p:cNvSpPr>
            <p:nvPr/>
          </p:nvSpPr>
          <p:spPr bwMode="auto">
            <a:xfrm>
              <a:off x="3877" y="1292"/>
              <a:ext cx="476"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230438" name="Text Box 38"/>
            <p:cNvSpPr txBox="1">
              <a:spLocks noChangeArrowheads="1"/>
            </p:cNvSpPr>
            <p:nvPr/>
          </p:nvSpPr>
          <p:spPr bwMode="auto">
            <a:xfrm>
              <a:off x="3877" y="1862"/>
              <a:ext cx="476"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230439" name="Text Box 39"/>
            <p:cNvSpPr txBox="1">
              <a:spLocks noChangeArrowheads="1"/>
            </p:cNvSpPr>
            <p:nvPr/>
          </p:nvSpPr>
          <p:spPr bwMode="auto">
            <a:xfrm>
              <a:off x="3877" y="2441"/>
              <a:ext cx="476"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3</a:t>
              </a:r>
              <a:endParaRPr lang="en-US" altLang="zh-CN" dirty="0">
                <a:latin typeface="Arial" panose="020B0604020202020204" pitchFamily="34" charset="0"/>
              </a:endParaRPr>
            </a:p>
          </p:txBody>
        </p:sp>
        <p:sp>
          <p:nvSpPr>
            <p:cNvPr id="230440" name="Text Box 40"/>
            <p:cNvSpPr txBox="1">
              <a:spLocks noChangeArrowheads="1"/>
            </p:cNvSpPr>
            <p:nvPr/>
          </p:nvSpPr>
          <p:spPr bwMode="auto">
            <a:xfrm>
              <a:off x="3877" y="3015"/>
              <a:ext cx="476"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4</a:t>
              </a:r>
              <a:endParaRPr lang="en-US" altLang="zh-CN" dirty="0">
                <a:latin typeface="Arial" panose="020B0604020202020204" pitchFamily="34" charset="0"/>
              </a:endParaRPr>
            </a:p>
          </p:txBody>
        </p:sp>
        <p:sp>
          <p:nvSpPr>
            <p:cNvPr id="230441" name="Text Box 41"/>
            <p:cNvSpPr txBox="1">
              <a:spLocks noChangeArrowheads="1"/>
            </p:cNvSpPr>
            <p:nvPr/>
          </p:nvSpPr>
          <p:spPr bwMode="auto">
            <a:xfrm>
              <a:off x="3877" y="3485"/>
              <a:ext cx="476"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230462" name="Rectangle 62"/>
            <p:cNvSpPr>
              <a:spLocks noChangeArrowheads="1"/>
            </p:cNvSpPr>
            <p:nvPr/>
          </p:nvSpPr>
          <p:spPr bwMode="auto">
            <a:xfrm>
              <a:off x="2820" y="1920"/>
              <a:ext cx="1004" cy="52"/>
            </a:xfrm>
            <a:prstGeom prst="rect">
              <a:avLst/>
            </a:prstGeom>
            <a:solidFill>
              <a:schemeClr val="tx2"/>
            </a:solidFill>
            <a:ln w="9525">
              <a:noFill/>
              <a:miter lim="800000"/>
            </a:ln>
            <a:effectLst>
              <a:outerShdw dist="17961" dir="2700000" algn="ctr" rotWithShape="0">
                <a:schemeClr val="tx2">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0463" name="Text Box 63"/>
            <p:cNvSpPr txBox="1">
              <a:spLocks noChangeArrowheads="1"/>
            </p:cNvSpPr>
            <p:nvPr/>
          </p:nvSpPr>
          <p:spPr bwMode="auto">
            <a:xfrm>
              <a:off x="2154" y="1842"/>
              <a:ext cx="801"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solidFill>
                    <a:schemeClr val="tx2"/>
                  </a:solidFill>
                  <a:latin typeface="Arial" panose="020B0604020202020204" pitchFamily="34" charset="0"/>
                  <a:ea typeface="宋体" panose="02010600030101010101" pitchFamily="2" charset="-122"/>
                  <a:cs typeface="+mn-cs"/>
                </a:rPr>
                <a:t>10000</a:t>
              </a:r>
              <a:endParaRPr kumimoji="0" lang="en-US" altLang="zh-CN" kern="1200" cap="none" spc="0" normalizeH="0" baseline="0" noProof="0" smtClean="0">
                <a:solidFill>
                  <a:schemeClr val="tx2"/>
                </a:solidFill>
                <a:latin typeface="Arial" panose="020B0604020202020204" pitchFamily="34" charset="0"/>
                <a:ea typeface="宋体" panose="02010600030101010101" pitchFamily="2" charset="-122"/>
                <a:cs typeface="+mn-cs"/>
              </a:endParaRPr>
            </a:p>
          </p:txBody>
        </p:sp>
      </p:grpSp>
      <p:grpSp>
        <p:nvGrpSpPr>
          <p:cNvPr id="3" name="Group 71"/>
          <p:cNvGrpSpPr/>
          <p:nvPr/>
        </p:nvGrpSpPr>
        <p:grpSpPr>
          <a:xfrm>
            <a:off x="5867400" y="1125538"/>
            <a:ext cx="3529013" cy="3441700"/>
            <a:chOff x="3696" y="709"/>
            <a:chExt cx="2268" cy="2168"/>
          </a:xfrm>
        </p:grpSpPr>
        <p:sp>
          <p:nvSpPr>
            <p:cNvPr id="230449" name="Rectangle 49"/>
            <p:cNvSpPr>
              <a:spLocks noChangeArrowheads="1"/>
            </p:cNvSpPr>
            <p:nvPr/>
          </p:nvSpPr>
          <p:spPr bwMode="auto">
            <a:xfrm>
              <a:off x="4520" y="1074"/>
              <a:ext cx="741" cy="1670"/>
            </a:xfrm>
            <a:prstGeom prst="rect">
              <a:avLst/>
            </a:prstGeom>
            <a:solidFill>
              <a:schemeClr val="hlink"/>
            </a:solidFill>
            <a:ln w="1587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0450" name="Rectangle 50"/>
            <p:cNvSpPr>
              <a:spLocks noChangeArrowheads="1"/>
            </p:cNvSpPr>
            <p:nvPr/>
          </p:nvSpPr>
          <p:spPr bwMode="auto">
            <a:xfrm>
              <a:off x="4203" y="961"/>
              <a:ext cx="369"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wrap="none">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8K</a:t>
              </a: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0451" name="Text Box 51"/>
            <p:cNvSpPr txBox="1">
              <a:spLocks noChangeArrowheads="1"/>
            </p:cNvSpPr>
            <p:nvPr/>
          </p:nvSpPr>
          <p:spPr bwMode="auto">
            <a:xfrm>
              <a:off x="3878" y="2568"/>
              <a:ext cx="793"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12K-1</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230452" name="Text Box 52"/>
            <p:cNvSpPr txBox="1">
              <a:spLocks noChangeArrowheads="1"/>
            </p:cNvSpPr>
            <p:nvPr/>
          </p:nvSpPr>
          <p:spPr bwMode="auto">
            <a:xfrm>
              <a:off x="3878" y="1680"/>
              <a:ext cx="701"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solidFill>
                    <a:schemeClr val="tx2"/>
                  </a:solidFill>
                  <a:latin typeface="Arial" panose="020B0604020202020204" pitchFamily="34" charset="0"/>
                  <a:ea typeface="宋体" panose="02010600030101010101" pitchFamily="2" charset="-122"/>
                  <a:cs typeface="+mn-cs"/>
                </a:rPr>
                <a:t>10000</a:t>
              </a:r>
              <a:endParaRPr kumimoji="0" lang="en-US" altLang="zh-CN" kern="1200" cap="none" spc="0" normalizeH="0" baseline="0" noProof="0" smtClean="0">
                <a:solidFill>
                  <a:schemeClr val="tx2"/>
                </a:solidFill>
                <a:latin typeface="Arial" panose="020B0604020202020204" pitchFamily="34" charset="0"/>
                <a:ea typeface="宋体" panose="02010600030101010101" pitchFamily="2" charset="-122"/>
                <a:cs typeface="+mn-cs"/>
              </a:endParaRPr>
            </a:p>
          </p:txBody>
        </p:sp>
        <p:sp>
          <p:nvSpPr>
            <p:cNvPr id="230453" name="Rectangle 53"/>
            <p:cNvSpPr>
              <a:spLocks noChangeArrowheads="1"/>
            </p:cNvSpPr>
            <p:nvPr/>
          </p:nvSpPr>
          <p:spPr bwMode="auto">
            <a:xfrm>
              <a:off x="4520" y="1787"/>
              <a:ext cx="741" cy="101"/>
            </a:xfrm>
            <a:prstGeom prst="rect">
              <a:avLst/>
            </a:prstGeom>
            <a:solidFill>
              <a:schemeClr val="tx2"/>
            </a:solidFill>
            <a:ln w="9525">
              <a:noFill/>
              <a:miter lim="800000"/>
            </a:ln>
            <a:effectLst>
              <a:outerShdw dist="17961" dir="2700000" algn="ctr" rotWithShape="0">
                <a:schemeClr val="tx2">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0454" name="Line 54"/>
            <p:cNvSpPr>
              <a:spLocks noChangeShapeType="1"/>
            </p:cNvSpPr>
            <p:nvPr/>
          </p:nvSpPr>
          <p:spPr bwMode="auto">
            <a:xfrm>
              <a:off x="4520" y="1179"/>
              <a:ext cx="741" cy="1"/>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0455" name="Line 55"/>
            <p:cNvSpPr>
              <a:spLocks noChangeShapeType="1"/>
            </p:cNvSpPr>
            <p:nvPr/>
          </p:nvSpPr>
          <p:spPr bwMode="auto">
            <a:xfrm>
              <a:off x="4520" y="1283"/>
              <a:ext cx="741" cy="1"/>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0456" name="Line 56"/>
            <p:cNvSpPr>
              <a:spLocks noChangeShapeType="1"/>
            </p:cNvSpPr>
            <p:nvPr/>
          </p:nvSpPr>
          <p:spPr bwMode="auto">
            <a:xfrm>
              <a:off x="4520" y="2641"/>
              <a:ext cx="741" cy="1"/>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0457" name="Rectangle 57"/>
            <p:cNvSpPr>
              <a:spLocks noChangeArrowheads="1"/>
            </p:cNvSpPr>
            <p:nvPr/>
          </p:nvSpPr>
          <p:spPr bwMode="auto">
            <a:xfrm>
              <a:off x="5313" y="970"/>
              <a:ext cx="208"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0</a:t>
              </a: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0458" name="Rectangle 58"/>
            <p:cNvSpPr>
              <a:spLocks noChangeArrowheads="1"/>
            </p:cNvSpPr>
            <p:nvPr/>
          </p:nvSpPr>
          <p:spPr bwMode="auto">
            <a:xfrm>
              <a:off x="5313" y="1152"/>
              <a:ext cx="208"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1</a:t>
              </a: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0459" name="Rectangle 59"/>
            <p:cNvSpPr>
              <a:spLocks noChangeArrowheads="1"/>
            </p:cNvSpPr>
            <p:nvPr/>
          </p:nvSpPr>
          <p:spPr bwMode="auto">
            <a:xfrm>
              <a:off x="5238" y="1741"/>
              <a:ext cx="636"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1808</a:t>
              </a: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0460" name="Rectangle 60"/>
            <p:cNvSpPr>
              <a:spLocks noChangeArrowheads="1"/>
            </p:cNvSpPr>
            <p:nvPr/>
          </p:nvSpPr>
          <p:spPr bwMode="auto">
            <a:xfrm>
              <a:off x="5261" y="2589"/>
              <a:ext cx="703"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4095</a:t>
              </a: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0461" name="Rectangle 61"/>
            <p:cNvSpPr>
              <a:spLocks noChangeArrowheads="1"/>
            </p:cNvSpPr>
            <p:nvPr/>
          </p:nvSpPr>
          <p:spPr bwMode="auto">
            <a:xfrm>
              <a:off x="4626" y="709"/>
              <a:ext cx="530"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a:t>
              </a:r>
              <a:r>
                <a:rPr kumimoji="0" lang="en-US" altLang="zh-CN" sz="2400" b="1" i="0" u="none" strike="noStrike" kern="1200" cap="none" spc="0" normalizeH="0" baseline="30000" noProof="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块</a:t>
              </a: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30464" name="Line 64"/>
            <p:cNvSpPr>
              <a:spLocks noChangeShapeType="1"/>
            </p:cNvSpPr>
            <p:nvPr/>
          </p:nvSpPr>
          <p:spPr bwMode="auto">
            <a:xfrm flipV="1">
              <a:off x="3696" y="1087"/>
              <a:ext cx="825" cy="665"/>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0465" name="Line 65"/>
            <p:cNvSpPr>
              <a:spLocks noChangeShapeType="1"/>
            </p:cNvSpPr>
            <p:nvPr/>
          </p:nvSpPr>
          <p:spPr bwMode="auto">
            <a:xfrm>
              <a:off x="3696" y="2251"/>
              <a:ext cx="817" cy="453"/>
            </a:xfrm>
            <a:prstGeom prst="line">
              <a:avLst/>
            </a:prstGeom>
            <a:noFill/>
            <a:ln w="12700">
              <a:solidFill>
                <a:schemeClr val="tx1"/>
              </a:solidFill>
              <a:roun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30466" name="Line 66"/>
          <p:cNvSpPr/>
          <p:nvPr/>
        </p:nvSpPr>
        <p:spPr>
          <a:xfrm>
            <a:off x="179388" y="5156200"/>
            <a:ext cx="2520950" cy="0"/>
          </a:xfrm>
          <a:prstGeom prst="line">
            <a:avLst/>
          </a:prstGeom>
          <a:ln w="28575" cap="sq" cmpd="sng">
            <a:solidFill>
              <a:schemeClr val="tx1"/>
            </a:solidFill>
            <a:prstDash val="solid"/>
            <a:headEnd type="none" w="med" len="med"/>
            <a:tailEnd type="none" w="med" len="med"/>
          </a:ln>
        </p:spPr>
      </p:sp>
      <p:sp>
        <p:nvSpPr>
          <p:cNvPr id="230467" name="Line 67"/>
          <p:cNvSpPr/>
          <p:nvPr/>
        </p:nvSpPr>
        <p:spPr>
          <a:xfrm>
            <a:off x="1476375" y="5156200"/>
            <a:ext cx="0" cy="1042988"/>
          </a:xfrm>
          <a:prstGeom prst="line">
            <a:avLst/>
          </a:prstGeom>
          <a:ln w="28575" cap="sq" cmpd="sng">
            <a:solidFill>
              <a:schemeClr val="tx1"/>
            </a:solidFill>
            <a:prstDash val="solid"/>
            <a:headEnd type="none" w="med" len="med"/>
            <a:tailEnd type="none" w="med" len="med"/>
          </a:ln>
        </p:spPr>
      </p:sp>
      <p:sp>
        <p:nvSpPr>
          <p:cNvPr id="230468" name="Line 68"/>
          <p:cNvSpPr/>
          <p:nvPr/>
        </p:nvSpPr>
        <p:spPr>
          <a:xfrm>
            <a:off x="2700338" y="5156200"/>
            <a:ext cx="0" cy="1042988"/>
          </a:xfrm>
          <a:prstGeom prst="line">
            <a:avLst/>
          </a:prstGeom>
          <a:ln w="28575" cap="sq" cmpd="sng">
            <a:solidFill>
              <a:schemeClr val="tx1"/>
            </a:solidFill>
            <a:prstDash val="solid"/>
            <a:headEnd type="none" w="med" len="med"/>
            <a:tailEnd type="none" w="med" len="med"/>
          </a:ln>
        </p:spPr>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30403">
                                            <p:txEl>
                                              <p:charRg st="41" end="51"/>
                                            </p:txEl>
                                          </p:spTgt>
                                        </p:tgtEl>
                                        <p:attrNameLst>
                                          <p:attrName>style.visibility</p:attrName>
                                        </p:attrNameLst>
                                      </p:cBhvr>
                                      <p:to>
                                        <p:strVal val="visible"/>
                                      </p:to>
                                    </p:set>
                                    <p:animEffect transition="in" filter="box(in)">
                                      <p:cBhvr>
                                        <p:cTn id="12" dur="500"/>
                                        <p:tgtEl>
                                          <p:spTgt spid="230403">
                                            <p:txEl>
                                              <p:charRg st="41" end="5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30442"/>
                                        </p:tgtEl>
                                        <p:attrNameLst>
                                          <p:attrName>style.visibility</p:attrName>
                                        </p:attrNameLst>
                                      </p:cBhvr>
                                      <p:to>
                                        <p:strVal val="visible"/>
                                      </p:to>
                                    </p:set>
                                    <p:animEffect transition="in" filter="box(in)">
                                      <p:cBhvr>
                                        <p:cTn id="17" dur="500"/>
                                        <p:tgtEl>
                                          <p:spTgt spid="230442"/>
                                        </p:tgtEl>
                                      </p:cBhvr>
                                    </p:animEffect>
                                  </p:childTnLst>
                                </p:cTn>
                              </p:par>
                              <p:par>
                                <p:cTn id="18" presetID="4" presetClass="entr" presetSubtype="16" fill="hold" nodeType="withEffect">
                                  <p:stCondLst>
                                    <p:cond delay="0"/>
                                  </p:stCondLst>
                                  <p:childTnLst>
                                    <p:set>
                                      <p:cBhvr>
                                        <p:cTn id="19" dur="1" fill="hold">
                                          <p:stCondLst>
                                            <p:cond delay="0"/>
                                          </p:stCondLst>
                                        </p:cTn>
                                        <p:tgtEl>
                                          <p:spTgt spid="230444"/>
                                        </p:tgtEl>
                                        <p:attrNameLst>
                                          <p:attrName>style.visibility</p:attrName>
                                        </p:attrNameLst>
                                      </p:cBhvr>
                                      <p:to>
                                        <p:strVal val="visible"/>
                                      </p:to>
                                    </p:set>
                                    <p:animEffect transition="in" filter="box(in)">
                                      <p:cBhvr>
                                        <p:cTn id="20" dur="500"/>
                                        <p:tgtEl>
                                          <p:spTgt spid="230444"/>
                                        </p:tgtEl>
                                      </p:cBhvr>
                                    </p:animEffect>
                                  </p:childTnLst>
                                </p:cTn>
                              </p:par>
                              <p:par>
                                <p:cTn id="21" presetID="4" presetClass="entr" presetSubtype="16" fill="hold" nodeType="withEffect">
                                  <p:stCondLst>
                                    <p:cond delay="0"/>
                                  </p:stCondLst>
                                  <p:childTnLst>
                                    <p:set>
                                      <p:cBhvr>
                                        <p:cTn id="22" dur="1" fill="hold">
                                          <p:stCondLst>
                                            <p:cond delay="0"/>
                                          </p:stCondLst>
                                        </p:cTn>
                                        <p:tgtEl>
                                          <p:spTgt spid="230445"/>
                                        </p:tgtEl>
                                        <p:attrNameLst>
                                          <p:attrName>style.visibility</p:attrName>
                                        </p:attrNameLst>
                                      </p:cBhvr>
                                      <p:to>
                                        <p:strVal val="visible"/>
                                      </p:to>
                                    </p:set>
                                    <p:animEffect transition="in" filter="box(in)">
                                      <p:cBhvr>
                                        <p:cTn id="23" dur="500"/>
                                        <p:tgtEl>
                                          <p:spTgt spid="230445"/>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230448"/>
                                        </p:tgtEl>
                                        <p:attrNameLst>
                                          <p:attrName>style.visibility</p:attrName>
                                        </p:attrNameLst>
                                      </p:cBhvr>
                                      <p:to>
                                        <p:strVal val="visible"/>
                                      </p:to>
                                    </p:set>
                                    <p:animEffect transition="in" filter="box(in)">
                                      <p:cBhvr>
                                        <p:cTn id="26" dur="500"/>
                                        <p:tgtEl>
                                          <p:spTgt spid="230448"/>
                                        </p:tgtEl>
                                      </p:cBhvr>
                                    </p:animEffect>
                                  </p:childTnLst>
                                </p:cTn>
                              </p:par>
                              <p:par>
                                <p:cTn id="27" presetID="4" presetClass="entr" presetSubtype="16" fill="hold" nodeType="withEffect">
                                  <p:stCondLst>
                                    <p:cond delay="0"/>
                                  </p:stCondLst>
                                  <p:childTnLst>
                                    <p:set>
                                      <p:cBhvr>
                                        <p:cTn id="28" dur="1" fill="hold">
                                          <p:stCondLst>
                                            <p:cond delay="0"/>
                                          </p:stCondLst>
                                        </p:cTn>
                                        <p:tgtEl>
                                          <p:spTgt spid="230466"/>
                                        </p:tgtEl>
                                        <p:attrNameLst>
                                          <p:attrName>style.visibility</p:attrName>
                                        </p:attrNameLst>
                                      </p:cBhvr>
                                      <p:to>
                                        <p:strVal val="visible"/>
                                      </p:to>
                                    </p:set>
                                    <p:animEffect transition="in" filter="box(in)">
                                      <p:cBhvr>
                                        <p:cTn id="29" dur="500"/>
                                        <p:tgtEl>
                                          <p:spTgt spid="230466"/>
                                        </p:tgtEl>
                                      </p:cBhvr>
                                    </p:animEffect>
                                  </p:childTnLst>
                                </p:cTn>
                              </p:par>
                              <p:par>
                                <p:cTn id="30" presetID="4" presetClass="entr" presetSubtype="16" fill="hold" nodeType="withEffect">
                                  <p:stCondLst>
                                    <p:cond delay="0"/>
                                  </p:stCondLst>
                                  <p:childTnLst>
                                    <p:set>
                                      <p:cBhvr>
                                        <p:cTn id="31" dur="1" fill="hold">
                                          <p:stCondLst>
                                            <p:cond delay="0"/>
                                          </p:stCondLst>
                                        </p:cTn>
                                        <p:tgtEl>
                                          <p:spTgt spid="230467"/>
                                        </p:tgtEl>
                                        <p:attrNameLst>
                                          <p:attrName>style.visibility</p:attrName>
                                        </p:attrNameLst>
                                      </p:cBhvr>
                                      <p:to>
                                        <p:strVal val="visible"/>
                                      </p:to>
                                    </p:set>
                                    <p:animEffect transition="in" filter="box(in)">
                                      <p:cBhvr>
                                        <p:cTn id="32" dur="500"/>
                                        <p:tgtEl>
                                          <p:spTgt spid="230467"/>
                                        </p:tgtEl>
                                      </p:cBhvr>
                                    </p:animEffect>
                                  </p:childTnLst>
                                </p:cTn>
                              </p:par>
                              <p:par>
                                <p:cTn id="33" presetID="4" presetClass="entr" presetSubtype="16" fill="hold" nodeType="withEffect">
                                  <p:stCondLst>
                                    <p:cond delay="0"/>
                                  </p:stCondLst>
                                  <p:childTnLst>
                                    <p:set>
                                      <p:cBhvr>
                                        <p:cTn id="34" dur="1" fill="hold">
                                          <p:stCondLst>
                                            <p:cond delay="0"/>
                                          </p:stCondLst>
                                        </p:cTn>
                                        <p:tgtEl>
                                          <p:spTgt spid="230468"/>
                                        </p:tgtEl>
                                        <p:attrNameLst>
                                          <p:attrName>style.visibility</p:attrName>
                                        </p:attrNameLst>
                                      </p:cBhvr>
                                      <p:to>
                                        <p:strVal val="visible"/>
                                      </p:to>
                                    </p:set>
                                    <p:animEffect transition="in" filter="box(in)">
                                      <p:cBhvr>
                                        <p:cTn id="35" dur="500"/>
                                        <p:tgtEl>
                                          <p:spTgt spid="230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42" grpId="0"/>
      <p:bldP spid="23044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2"/>
          <p:cNvSpPr>
            <a:spLocks noGrp="1" noChangeArrowheads="1"/>
          </p:cNvSpPr>
          <p:nvPr>
            <p:ph type="title"/>
          </p:nvPr>
        </p:nvSpPr>
        <p:spPr>
          <a:xfrm>
            <a:off x="179388" y="0"/>
            <a:ext cx="8229600" cy="655638"/>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4.4</a:t>
            </a:r>
            <a:r>
              <a:rPr kumimoji="0" lang="zh-CN" altLang="en-US" sz="36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基本分页存储管理方式</a:t>
            </a:r>
            <a:endParaRPr kumimoji="0" lang="zh-CN" altLang="en-US" sz="36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grpSp>
        <p:nvGrpSpPr>
          <p:cNvPr id="78851" name="Group 7"/>
          <p:cNvGrpSpPr/>
          <p:nvPr/>
        </p:nvGrpSpPr>
        <p:grpSpPr>
          <a:xfrm>
            <a:off x="6732588" y="130175"/>
            <a:ext cx="1958975" cy="6394450"/>
            <a:chOff x="4176" y="1047"/>
            <a:chExt cx="624" cy="2793"/>
          </a:xfrm>
        </p:grpSpPr>
        <p:sp>
          <p:nvSpPr>
            <p:cNvPr id="78875" name="Rectangle 8"/>
            <p:cNvSpPr/>
            <p:nvPr/>
          </p:nvSpPr>
          <p:spPr>
            <a:xfrm>
              <a:off x="4176" y="1344"/>
              <a:ext cx="624" cy="192"/>
            </a:xfrm>
            <a:prstGeom prst="rect">
              <a:avLst/>
            </a:prstGeom>
            <a:solidFill>
              <a:srgbClr val="C8F523"/>
            </a:solidFill>
            <a:ln w="9525" cap="flat" cmpd="sng">
              <a:solidFill>
                <a:srgbClr val="FF3399"/>
              </a:solidFill>
              <a:prstDash val="solid"/>
              <a:miter/>
              <a:headEnd type="none" w="med" len="med"/>
              <a:tailEnd type="none" w="med" len="med"/>
            </a:ln>
          </p:spPr>
          <p:txBody>
            <a:bodyPr wrap="none" anchor="ctr"/>
            <a:p>
              <a:pPr algn="r">
                <a:spcBef>
                  <a:spcPct val="0"/>
                </a:spcBef>
              </a:pPr>
              <a:r>
                <a:rPr lang="en-US" altLang="zh-CN" sz="2800" dirty="0">
                  <a:latin typeface="宋体" panose="02010600030101010101" pitchFamily="2" charset="-122"/>
                </a:rPr>
                <a:t>0</a:t>
              </a:r>
              <a:endParaRPr lang="en-US" altLang="zh-CN" sz="2800" dirty="0">
                <a:latin typeface="宋体" panose="02010600030101010101" pitchFamily="2" charset="-122"/>
              </a:endParaRPr>
            </a:p>
          </p:txBody>
        </p:sp>
        <p:sp>
          <p:nvSpPr>
            <p:cNvPr id="78876" name="Rectangle 9"/>
            <p:cNvSpPr/>
            <p:nvPr/>
          </p:nvSpPr>
          <p:spPr>
            <a:xfrm>
              <a:off x="4176" y="1536"/>
              <a:ext cx="624" cy="192"/>
            </a:xfrm>
            <a:prstGeom prst="rect">
              <a:avLst/>
            </a:prstGeom>
            <a:solidFill>
              <a:srgbClr val="C8F523"/>
            </a:solidFill>
            <a:ln w="9525" cap="flat" cmpd="sng">
              <a:solidFill>
                <a:srgbClr val="FF3399"/>
              </a:solidFill>
              <a:prstDash val="solid"/>
              <a:miter/>
              <a:headEnd type="none" w="med" len="med"/>
              <a:tailEnd type="none" w="med" len="med"/>
            </a:ln>
          </p:spPr>
          <p:txBody>
            <a:bodyPr wrap="none" anchor="ctr"/>
            <a:p>
              <a:pPr algn="r">
                <a:spcBef>
                  <a:spcPct val="0"/>
                </a:spcBef>
              </a:pPr>
              <a:r>
                <a:rPr lang="en-US" altLang="zh-CN" sz="2800" dirty="0">
                  <a:latin typeface="宋体" panose="02010600030101010101" pitchFamily="2" charset="-122"/>
                </a:rPr>
                <a:t>1</a:t>
              </a:r>
              <a:endParaRPr lang="en-US" altLang="zh-CN" sz="2800" dirty="0">
                <a:latin typeface="宋体" panose="02010600030101010101" pitchFamily="2" charset="-122"/>
              </a:endParaRPr>
            </a:p>
          </p:txBody>
        </p:sp>
        <p:sp>
          <p:nvSpPr>
            <p:cNvPr id="78877" name="Rectangle 10"/>
            <p:cNvSpPr/>
            <p:nvPr/>
          </p:nvSpPr>
          <p:spPr>
            <a:xfrm>
              <a:off x="4176" y="1728"/>
              <a:ext cx="624" cy="192"/>
            </a:xfrm>
            <a:prstGeom prst="rect">
              <a:avLst/>
            </a:prstGeom>
            <a:solidFill>
              <a:srgbClr val="C8F523"/>
            </a:solidFill>
            <a:ln w="9525" cap="flat" cmpd="sng">
              <a:solidFill>
                <a:srgbClr val="FF3399"/>
              </a:solidFill>
              <a:prstDash val="solid"/>
              <a:miter/>
              <a:headEnd type="none" w="med" len="med"/>
              <a:tailEnd type="none" w="med" len="med"/>
            </a:ln>
          </p:spPr>
          <p:txBody>
            <a:bodyPr wrap="none" anchor="ctr"/>
            <a:p>
              <a:pPr algn="r">
                <a:spcBef>
                  <a:spcPct val="0"/>
                </a:spcBef>
              </a:pPr>
              <a:r>
                <a:rPr lang="en-US" altLang="zh-CN" sz="2800" dirty="0">
                  <a:latin typeface="宋体" panose="02010600030101010101" pitchFamily="2" charset="-122"/>
                </a:rPr>
                <a:t>2</a:t>
              </a:r>
              <a:endParaRPr lang="en-US" altLang="zh-CN" sz="2800" dirty="0">
                <a:latin typeface="宋体" panose="02010600030101010101" pitchFamily="2" charset="-122"/>
              </a:endParaRPr>
            </a:p>
          </p:txBody>
        </p:sp>
        <p:sp>
          <p:nvSpPr>
            <p:cNvPr id="78878" name="Rectangle 11"/>
            <p:cNvSpPr/>
            <p:nvPr/>
          </p:nvSpPr>
          <p:spPr>
            <a:xfrm>
              <a:off x="4176" y="1920"/>
              <a:ext cx="624" cy="192"/>
            </a:xfrm>
            <a:prstGeom prst="rect">
              <a:avLst/>
            </a:prstGeom>
            <a:solidFill>
              <a:srgbClr val="C8F523"/>
            </a:solidFill>
            <a:ln w="9525" cap="flat" cmpd="sng">
              <a:solidFill>
                <a:srgbClr val="FF3399"/>
              </a:solidFill>
              <a:prstDash val="solid"/>
              <a:miter/>
              <a:headEnd type="none" w="med" len="med"/>
              <a:tailEnd type="none" w="med" len="med"/>
            </a:ln>
          </p:spPr>
          <p:txBody>
            <a:bodyPr wrap="none" anchor="ctr"/>
            <a:p>
              <a:pPr algn="r">
                <a:spcBef>
                  <a:spcPct val="0"/>
                </a:spcBef>
              </a:pPr>
              <a:r>
                <a:rPr lang="en-US" altLang="zh-CN" sz="2800" dirty="0">
                  <a:latin typeface="宋体" panose="02010600030101010101" pitchFamily="2" charset="-122"/>
                </a:rPr>
                <a:t>3</a:t>
              </a:r>
              <a:endParaRPr lang="en-US" altLang="zh-CN" sz="2800" dirty="0">
                <a:latin typeface="宋体" panose="02010600030101010101" pitchFamily="2" charset="-122"/>
              </a:endParaRPr>
            </a:p>
          </p:txBody>
        </p:sp>
        <p:sp>
          <p:nvSpPr>
            <p:cNvPr id="78879" name="Rectangle 12"/>
            <p:cNvSpPr/>
            <p:nvPr/>
          </p:nvSpPr>
          <p:spPr>
            <a:xfrm>
              <a:off x="4176" y="2112"/>
              <a:ext cx="624" cy="192"/>
            </a:xfrm>
            <a:prstGeom prst="rect">
              <a:avLst/>
            </a:prstGeom>
            <a:solidFill>
              <a:srgbClr val="C8F523"/>
            </a:solidFill>
            <a:ln w="9525" cap="flat" cmpd="sng">
              <a:solidFill>
                <a:srgbClr val="FF3399"/>
              </a:solidFill>
              <a:prstDash val="solid"/>
              <a:miter/>
              <a:headEnd type="none" w="med" len="med"/>
              <a:tailEnd type="none" w="med" len="med"/>
            </a:ln>
          </p:spPr>
          <p:txBody>
            <a:bodyPr wrap="none" anchor="ctr"/>
            <a:p>
              <a:pPr algn="r">
                <a:spcBef>
                  <a:spcPct val="0"/>
                </a:spcBef>
              </a:pPr>
              <a:r>
                <a:rPr lang="en-US" altLang="zh-CN" sz="2800" dirty="0">
                  <a:latin typeface="宋体" panose="02010600030101010101" pitchFamily="2" charset="-122"/>
                </a:rPr>
                <a:t>4</a:t>
              </a:r>
              <a:endParaRPr lang="en-US" altLang="zh-CN" sz="2800" dirty="0">
                <a:latin typeface="宋体" panose="02010600030101010101" pitchFamily="2" charset="-122"/>
              </a:endParaRPr>
            </a:p>
          </p:txBody>
        </p:sp>
        <p:sp>
          <p:nvSpPr>
            <p:cNvPr id="78880" name="Rectangle 13"/>
            <p:cNvSpPr/>
            <p:nvPr/>
          </p:nvSpPr>
          <p:spPr>
            <a:xfrm>
              <a:off x="4176" y="2304"/>
              <a:ext cx="624" cy="192"/>
            </a:xfrm>
            <a:prstGeom prst="rect">
              <a:avLst/>
            </a:prstGeom>
            <a:solidFill>
              <a:srgbClr val="C8F523"/>
            </a:solidFill>
            <a:ln w="9525" cap="flat" cmpd="sng">
              <a:solidFill>
                <a:srgbClr val="FF3399"/>
              </a:solidFill>
              <a:prstDash val="solid"/>
              <a:miter/>
              <a:headEnd type="none" w="med" len="med"/>
              <a:tailEnd type="none" w="med" len="med"/>
            </a:ln>
          </p:spPr>
          <p:txBody>
            <a:bodyPr wrap="none" anchor="ctr"/>
            <a:p>
              <a:pPr algn="r">
                <a:spcBef>
                  <a:spcPct val="0"/>
                </a:spcBef>
              </a:pPr>
              <a:r>
                <a:rPr lang="en-US" altLang="zh-CN" sz="2800" dirty="0">
                  <a:latin typeface="宋体" panose="02010600030101010101" pitchFamily="2" charset="-122"/>
                </a:rPr>
                <a:t>5</a:t>
              </a:r>
              <a:endParaRPr lang="en-US" altLang="zh-CN" sz="2800" dirty="0">
                <a:latin typeface="宋体" panose="02010600030101010101" pitchFamily="2" charset="-122"/>
              </a:endParaRPr>
            </a:p>
          </p:txBody>
        </p:sp>
        <p:sp>
          <p:nvSpPr>
            <p:cNvPr id="78881" name="Rectangle 14"/>
            <p:cNvSpPr/>
            <p:nvPr/>
          </p:nvSpPr>
          <p:spPr>
            <a:xfrm>
              <a:off x="4176" y="2496"/>
              <a:ext cx="624" cy="192"/>
            </a:xfrm>
            <a:prstGeom prst="rect">
              <a:avLst/>
            </a:prstGeom>
            <a:solidFill>
              <a:srgbClr val="C8F523"/>
            </a:solidFill>
            <a:ln w="9525" cap="flat" cmpd="sng">
              <a:solidFill>
                <a:srgbClr val="FF3399"/>
              </a:solidFill>
              <a:prstDash val="solid"/>
              <a:miter/>
              <a:headEnd type="none" w="med" len="med"/>
              <a:tailEnd type="none" w="med" len="med"/>
            </a:ln>
          </p:spPr>
          <p:txBody>
            <a:bodyPr wrap="none" anchor="ctr"/>
            <a:p>
              <a:pPr algn="r">
                <a:spcBef>
                  <a:spcPct val="0"/>
                </a:spcBef>
              </a:pPr>
              <a:r>
                <a:rPr lang="en-US" altLang="zh-CN" sz="2800" dirty="0">
                  <a:latin typeface="宋体" panose="02010600030101010101" pitchFamily="2" charset="-122"/>
                </a:rPr>
                <a:t>6</a:t>
              </a:r>
              <a:endParaRPr lang="en-US" altLang="zh-CN" sz="2800" dirty="0">
                <a:latin typeface="宋体" panose="02010600030101010101" pitchFamily="2" charset="-122"/>
              </a:endParaRPr>
            </a:p>
          </p:txBody>
        </p:sp>
        <p:sp>
          <p:nvSpPr>
            <p:cNvPr id="78882" name="Rectangle 15"/>
            <p:cNvSpPr/>
            <p:nvPr/>
          </p:nvSpPr>
          <p:spPr>
            <a:xfrm>
              <a:off x="4176" y="2688"/>
              <a:ext cx="624" cy="192"/>
            </a:xfrm>
            <a:prstGeom prst="rect">
              <a:avLst/>
            </a:prstGeom>
            <a:solidFill>
              <a:srgbClr val="C8F523"/>
            </a:solidFill>
            <a:ln w="9525" cap="flat" cmpd="sng">
              <a:solidFill>
                <a:srgbClr val="FF3399"/>
              </a:solidFill>
              <a:prstDash val="solid"/>
              <a:miter/>
              <a:headEnd type="none" w="med" len="med"/>
              <a:tailEnd type="none" w="med" len="med"/>
            </a:ln>
          </p:spPr>
          <p:txBody>
            <a:bodyPr wrap="none" anchor="ctr"/>
            <a:p>
              <a:pPr algn="r">
                <a:spcBef>
                  <a:spcPct val="0"/>
                </a:spcBef>
              </a:pPr>
              <a:r>
                <a:rPr lang="en-US" altLang="zh-CN" sz="2800" dirty="0">
                  <a:latin typeface="宋体" panose="02010600030101010101" pitchFamily="2" charset="-122"/>
                </a:rPr>
                <a:t>7</a:t>
              </a:r>
              <a:endParaRPr lang="en-US" altLang="zh-CN" sz="2800" dirty="0">
                <a:latin typeface="宋体" panose="02010600030101010101" pitchFamily="2" charset="-122"/>
              </a:endParaRPr>
            </a:p>
          </p:txBody>
        </p:sp>
        <p:sp>
          <p:nvSpPr>
            <p:cNvPr id="78883" name="Rectangle 16"/>
            <p:cNvSpPr/>
            <p:nvPr/>
          </p:nvSpPr>
          <p:spPr>
            <a:xfrm>
              <a:off x="4176" y="2880"/>
              <a:ext cx="624" cy="192"/>
            </a:xfrm>
            <a:prstGeom prst="rect">
              <a:avLst/>
            </a:prstGeom>
            <a:solidFill>
              <a:srgbClr val="C8F523"/>
            </a:solidFill>
            <a:ln w="9525" cap="flat" cmpd="sng">
              <a:solidFill>
                <a:srgbClr val="FF3399"/>
              </a:solidFill>
              <a:prstDash val="solid"/>
              <a:miter/>
              <a:headEnd type="none" w="med" len="med"/>
              <a:tailEnd type="none" w="med" len="med"/>
            </a:ln>
          </p:spPr>
          <p:txBody>
            <a:bodyPr wrap="none" anchor="ctr"/>
            <a:p>
              <a:pPr algn="r">
                <a:spcBef>
                  <a:spcPct val="0"/>
                </a:spcBef>
              </a:pPr>
              <a:r>
                <a:rPr lang="en-US" altLang="zh-CN" sz="2800" dirty="0">
                  <a:latin typeface="宋体" panose="02010600030101010101" pitchFamily="2" charset="-122"/>
                </a:rPr>
                <a:t>8</a:t>
              </a:r>
              <a:endParaRPr lang="en-US" altLang="zh-CN" sz="2800" dirty="0">
                <a:latin typeface="宋体" panose="02010600030101010101" pitchFamily="2" charset="-122"/>
              </a:endParaRPr>
            </a:p>
          </p:txBody>
        </p:sp>
        <p:sp>
          <p:nvSpPr>
            <p:cNvPr id="78884" name="Rectangle 17"/>
            <p:cNvSpPr/>
            <p:nvPr/>
          </p:nvSpPr>
          <p:spPr>
            <a:xfrm>
              <a:off x="4176" y="3072"/>
              <a:ext cx="624" cy="192"/>
            </a:xfrm>
            <a:prstGeom prst="rect">
              <a:avLst/>
            </a:prstGeom>
            <a:solidFill>
              <a:srgbClr val="C8F523"/>
            </a:solidFill>
            <a:ln w="9525" cap="flat" cmpd="sng">
              <a:solidFill>
                <a:srgbClr val="FF3399"/>
              </a:solidFill>
              <a:prstDash val="solid"/>
              <a:miter/>
              <a:headEnd type="none" w="med" len="med"/>
              <a:tailEnd type="none" w="med" len="med"/>
            </a:ln>
          </p:spPr>
          <p:txBody>
            <a:bodyPr wrap="none" anchor="ctr"/>
            <a:p>
              <a:pPr algn="r">
                <a:spcBef>
                  <a:spcPct val="0"/>
                </a:spcBef>
              </a:pPr>
              <a:r>
                <a:rPr lang="en-US" altLang="zh-CN" sz="2800" dirty="0">
                  <a:latin typeface="宋体" panose="02010600030101010101" pitchFamily="2" charset="-122"/>
                </a:rPr>
                <a:t>9</a:t>
              </a:r>
              <a:endParaRPr lang="en-US" altLang="zh-CN" sz="2800" dirty="0">
                <a:latin typeface="宋体" panose="02010600030101010101" pitchFamily="2" charset="-122"/>
              </a:endParaRPr>
            </a:p>
          </p:txBody>
        </p:sp>
        <p:sp>
          <p:nvSpPr>
            <p:cNvPr id="78885" name="Rectangle 18"/>
            <p:cNvSpPr/>
            <p:nvPr/>
          </p:nvSpPr>
          <p:spPr>
            <a:xfrm>
              <a:off x="4176" y="3648"/>
              <a:ext cx="624" cy="192"/>
            </a:xfrm>
            <a:prstGeom prst="rect">
              <a:avLst/>
            </a:prstGeom>
            <a:solidFill>
              <a:srgbClr val="C8F523"/>
            </a:solidFill>
            <a:ln w="9525" cap="flat" cmpd="sng">
              <a:solidFill>
                <a:srgbClr val="FF3399"/>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78886" name="Rectangle 19"/>
            <p:cNvSpPr/>
            <p:nvPr/>
          </p:nvSpPr>
          <p:spPr>
            <a:xfrm>
              <a:off x="4176" y="3456"/>
              <a:ext cx="624" cy="192"/>
            </a:xfrm>
            <a:prstGeom prst="rect">
              <a:avLst/>
            </a:prstGeom>
            <a:solidFill>
              <a:srgbClr val="C8F523"/>
            </a:solidFill>
            <a:ln w="9525" cap="flat" cmpd="sng">
              <a:solidFill>
                <a:srgbClr val="FF3399"/>
              </a:solidFill>
              <a:prstDash val="solid"/>
              <a:miter/>
              <a:headEnd type="none" w="med" len="med"/>
              <a:tailEnd type="none" w="med" len="med"/>
            </a:ln>
          </p:spPr>
          <p:txBody>
            <a:bodyPr wrap="none" anchor="ctr"/>
            <a:p>
              <a:pPr algn="r">
                <a:spcBef>
                  <a:spcPct val="0"/>
                </a:spcBef>
              </a:pPr>
              <a:r>
                <a:rPr lang="en-US" altLang="zh-CN" sz="2800" dirty="0">
                  <a:latin typeface="宋体" panose="02010600030101010101" pitchFamily="2" charset="-122"/>
                </a:rPr>
                <a:t>11</a:t>
              </a:r>
              <a:endParaRPr lang="en-US" altLang="zh-CN" sz="2800" dirty="0">
                <a:latin typeface="宋体" panose="02010600030101010101" pitchFamily="2" charset="-122"/>
              </a:endParaRPr>
            </a:p>
          </p:txBody>
        </p:sp>
        <p:sp>
          <p:nvSpPr>
            <p:cNvPr id="78887" name="Rectangle 20"/>
            <p:cNvSpPr/>
            <p:nvPr/>
          </p:nvSpPr>
          <p:spPr>
            <a:xfrm>
              <a:off x="4176" y="3264"/>
              <a:ext cx="624" cy="192"/>
            </a:xfrm>
            <a:prstGeom prst="rect">
              <a:avLst/>
            </a:prstGeom>
            <a:solidFill>
              <a:srgbClr val="C8F523"/>
            </a:solidFill>
            <a:ln w="9525" cap="flat" cmpd="sng">
              <a:solidFill>
                <a:srgbClr val="FF3399"/>
              </a:solidFill>
              <a:prstDash val="solid"/>
              <a:miter/>
              <a:headEnd type="none" w="med" len="med"/>
              <a:tailEnd type="none" w="med" len="med"/>
            </a:ln>
          </p:spPr>
          <p:txBody>
            <a:bodyPr wrap="none" anchor="ctr"/>
            <a:p>
              <a:pPr algn="r">
                <a:spcBef>
                  <a:spcPct val="0"/>
                </a:spcBef>
              </a:pPr>
              <a:r>
                <a:rPr lang="en-US" altLang="zh-CN" sz="2800" dirty="0">
                  <a:latin typeface="宋体" panose="02010600030101010101" pitchFamily="2" charset="-122"/>
                </a:rPr>
                <a:t>10</a:t>
              </a:r>
              <a:endParaRPr lang="en-US" altLang="zh-CN" sz="2800" dirty="0">
                <a:latin typeface="宋体" panose="02010600030101010101" pitchFamily="2" charset="-122"/>
              </a:endParaRPr>
            </a:p>
          </p:txBody>
        </p:sp>
        <p:sp>
          <p:nvSpPr>
            <p:cNvPr id="78888" name="Line 21"/>
            <p:cNvSpPr/>
            <p:nvPr/>
          </p:nvSpPr>
          <p:spPr>
            <a:xfrm>
              <a:off x="4176" y="3840"/>
              <a:ext cx="624" cy="0"/>
            </a:xfrm>
            <a:prstGeom prst="line">
              <a:avLst/>
            </a:prstGeom>
            <a:ln w="9525" cap="flat" cmpd="sng">
              <a:solidFill>
                <a:schemeClr val="bg1"/>
              </a:solidFill>
              <a:prstDash val="solid"/>
              <a:headEnd type="none" w="med" len="med"/>
              <a:tailEnd type="none" w="med" len="med"/>
            </a:ln>
          </p:spPr>
        </p:sp>
        <p:sp>
          <p:nvSpPr>
            <p:cNvPr id="78889" name="Text Box 22"/>
            <p:cNvSpPr txBox="1"/>
            <p:nvPr/>
          </p:nvSpPr>
          <p:spPr>
            <a:xfrm>
              <a:off x="4350" y="1047"/>
              <a:ext cx="286" cy="227"/>
            </a:xfrm>
            <a:prstGeom prst="rect">
              <a:avLst/>
            </a:prstGeom>
            <a:solidFill>
              <a:srgbClr val="C8F523"/>
            </a:solidFill>
            <a:ln w="9525">
              <a:noFill/>
            </a:ln>
          </p:spPr>
          <p:txBody>
            <a:bodyPr wrap="none">
              <a:spAutoFit/>
            </a:bodyPr>
            <a:p>
              <a:pPr>
                <a:spcBef>
                  <a:spcPct val="0"/>
                </a:spcBef>
              </a:pPr>
              <a:r>
                <a:rPr lang="zh-CN" altLang="en-US" sz="2800" dirty="0">
                  <a:latin typeface="宋体" panose="02010600030101010101" pitchFamily="2" charset="-122"/>
                </a:rPr>
                <a:t>内存</a:t>
              </a:r>
              <a:endParaRPr lang="zh-CN" altLang="en-US" sz="2800" dirty="0">
                <a:latin typeface="宋体" panose="02010600030101010101" pitchFamily="2" charset="-122"/>
              </a:endParaRPr>
            </a:p>
          </p:txBody>
        </p:sp>
      </p:grpSp>
      <p:grpSp>
        <p:nvGrpSpPr>
          <p:cNvPr id="78852" name="Group 23"/>
          <p:cNvGrpSpPr/>
          <p:nvPr/>
        </p:nvGrpSpPr>
        <p:grpSpPr>
          <a:xfrm>
            <a:off x="323850" y="1268413"/>
            <a:ext cx="1976438" cy="4300537"/>
            <a:chOff x="912" y="1313"/>
            <a:chExt cx="624" cy="1711"/>
          </a:xfrm>
        </p:grpSpPr>
        <p:grpSp>
          <p:nvGrpSpPr>
            <p:cNvPr id="78863" name="Group 24"/>
            <p:cNvGrpSpPr/>
            <p:nvPr/>
          </p:nvGrpSpPr>
          <p:grpSpPr>
            <a:xfrm>
              <a:off x="912" y="1680"/>
              <a:ext cx="624" cy="1344"/>
              <a:chOff x="1728" y="1872"/>
              <a:chExt cx="624" cy="1344"/>
            </a:xfrm>
          </p:grpSpPr>
          <p:sp>
            <p:nvSpPr>
              <p:cNvPr id="78865" name="Rectangle 25"/>
              <p:cNvSpPr/>
              <p:nvPr/>
            </p:nvSpPr>
            <p:spPr>
              <a:xfrm>
                <a:off x="1728" y="1872"/>
                <a:ext cx="624" cy="192"/>
              </a:xfrm>
              <a:prstGeom prst="rect">
                <a:avLst/>
              </a:prstGeom>
              <a:solidFill>
                <a:srgbClr val="CCECFF"/>
              </a:solidFill>
              <a:ln w="9525" cap="flat" cmpd="sng">
                <a:solidFill>
                  <a:srgbClr val="00CC00"/>
                </a:solidFill>
                <a:prstDash val="solid"/>
                <a:miter/>
                <a:headEnd type="none" w="med" len="med"/>
                <a:tailEnd type="none" w="med" len="med"/>
              </a:ln>
            </p:spPr>
            <p:txBody>
              <a:bodyPr wrap="none" anchor="ctr"/>
              <a:p>
                <a:pPr>
                  <a:spcBef>
                    <a:spcPct val="0"/>
                  </a:spcBef>
                </a:pPr>
                <a:r>
                  <a:rPr lang="zh-CN" altLang="en-US" dirty="0">
                    <a:solidFill>
                      <a:srgbClr val="FF3399"/>
                    </a:solidFill>
                    <a:latin typeface="宋体" panose="02010600030101010101" pitchFamily="2" charset="-122"/>
                  </a:rPr>
                  <a:t>第</a:t>
                </a:r>
                <a:r>
                  <a:rPr lang="en-US" altLang="zh-CN" dirty="0">
                    <a:solidFill>
                      <a:srgbClr val="FF3399"/>
                    </a:solidFill>
                    <a:latin typeface="宋体" panose="02010600030101010101" pitchFamily="2" charset="-122"/>
                  </a:rPr>
                  <a:t>0</a:t>
                </a:r>
                <a:r>
                  <a:rPr lang="zh-CN" altLang="en-US" dirty="0">
                    <a:solidFill>
                      <a:srgbClr val="FF3399"/>
                    </a:solidFill>
                    <a:latin typeface="宋体" panose="02010600030101010101" pitchFamily="2" charset="-122"/>
                  </a:rPr>
                  <a:t>页</a:t>
                </a:r>
                <a:endParaRPr lang="zh-CN" altLang="en-US" dirty="0">
                  <a:solidFill>
                    <a:srgbClr val="FF3399"/>
                  </a:solidFill>
                  <a:latin typeface="宋体" panose="02010600030101010101" pitchFamily="2" charset="-122"/>
                </a:endParaRPr>
              </a:p>
            </p:txBody>
          </p:sp>
          <p:sp>
            <p:nvSpPr>
              <p:cNvPr id="78866" name="Rectangle 26"/>
              <p:cNvSpPr/>
              <p:nvPr/>
            </p:nvSpPr>
            <p:spPr>
              <a:xfrm>
                <a:off x="1728" y="2064"/>
                <a:ext cx="624" cy="192"/>
              </a:xfrm>
              <a:prstGeom prst="rect">
                <a:avLst/>
              </a:prstGeom>
              <a:solidFill>
                <a:srgbClr val="CCECFF"/>
              </a:solidFill>
              <a:ln w="9525" cap="flat" cmpd="sng">
                <a:solidFill>
                  <a:srgbClr val="00CC00"/>
                </a:solidFill>
                <a:prstDash val="solid"/>
                <a:miter/>
                <a:headEnd type="none" w="med" len="med"/>
                <a:tailEnd type="none" w="med" len="med"/>
              </a:ln>
            </p:spPr>
            <p:txBody>
              <a:bodyPr wrap="none" anchor="ctr"/>
              <a:p>
                <a:pPr>
                  <a:spcBef>
                    <a:spcPct val="0"/>
                  </a:spcBef>
                </a:pPr>
                <a:r>
                  <a:rPr lang="zh-CN" altLang="en-US" dirty="0">
                    <a:solidFill>
                      <a:srgbClr val="FF3399"/>
                    </a:solidFill>
                    <a:latin typeface="宋体" panose="02010600030101010101" pitchFamily="2" charset="-122"/>
                  </a:rPr>
                  <a:t>第</a:t>
                </a:r>
                <a:r>
                  <a:rPr lang="en-US" altLang="zh-CN" dirty="0">
                    <a:solidFill>
                      <a:srgbClr val="FF3399"/>
                    </a:solidFill>
                    <a:latin typeface="宋体" panose="02010600030101010101" pitchFamily="2" charset="-122"/>
                  </a:rPr>
                  <a:t>1</a:t>
                </a:r>
                <a:r>
                  <a:rPr lang="zh-CN" altLang="en-US" dirty="0">
                    <a:solidFill>
                      <a:srgbClr val="FF3399"/>
                    </a:solidFill>
                    <a:latin typeface="宋体" panose="02010600030101010101" pitchFamily="2" charset="-122"/>
                  </a:rPr>
                  <a:t>页</a:t>
                </a:r>
                <a:endParaRPr lang="zh-CN" altLang="en-US" dirty="0">
                  <a:solidFill>
                    <a:srgbClr val="FF3399"/>
                  </a:solidFill>
                  <a:latin typeface="宋体" panose="02010600030101010101" pitchFamily="2" charset="-122"/>
                </a:endParaRPr>
              </a:p>
            </p:txBody>
          </p:sp>
          <p:sp>
            <p:nvSpPr>
              <p:cNvPr id="78867" name="Rectangle 27"/>
              <p:cNvSpPr/>
              <p:nvPr/>
            </p:nvSpPr>
            <p:spPr>
              <a:xfrm>
                <a:off x="1728" y="2256"/>
                <a:ext cx="624" cy="192"/>
              </a:xfrm>
              <a:prstGeom prst="rect">
                <a:avLst/>
              </a:prstGeom>
              <a:solidFill>
                <a:srgbClr val="CCECFF"/>
              </a:solidFill>
              <a:ln w="9525" cap="flat" cmpd="sng">
                <a:solidFill>
                  <a:srgbClr val="00CC00"/>
                </a:solidFill>
                <a:prstDash val="solid"/>
                <a:miter/>
                <a:headEnd type="none" w="med" len="med"/>
                <a:tailEnd type="none" w="med" len="med"/>
              </a:ln>
            </p:spPr>
            <p:txBody>
              <a:bodyPr wrap="none" anchor="ctr"/>
              <a:p>
                <a:pPr>
                  <a:spcBef>
                    <a:spcPct val="0"/>
                  </a:spcBef>
                </a:pPr>
                <a:r>
                  <a:rPr lang="zh-CN" altLang="en-US" dirty="0">
                    <a:solidFill>
                      <a:srgbClr val="FF3399"/>
                    </a:solidFill>
                    <a:latin typeface="宋体" panose="02010600030101010101" pitchFamily="2" charset="-122"/>
                  </a:rPr>
                  <a:t>第</a:t>
                </a:r>
                <a:r>
                  <a:rPr lang="en-US" altLang="zh-CN" dirty="0">
                    <a:solidFill>
                      <a:srgbClr val="FF3399"/>
                    </a:solidFill>
                    <a:latin typeface="宋体" panose="02010600030101010101" pitchFamily="2" charset="-122"/>
                  </a:rPr>
                  <a:t>2</a:t>
                </a:r>
                <a:r>
                  <a:rPr lang="zh-CN" altLang="en-US" dirty="0">
                    <a:solidFill>
                      <a:srgbClr val="FF3399"/>
                    </a:solidFill>
                    <a:latin typeface="宋体" panose="02010600030101010101" pitchFamily="2" charset="-122"/>
                  </a:rPr>
                  <a:t>页</a:t>
                </a:r>
                <a:endParaRPr lang="zh-CN" altLang="en-US" dirty="0">
                  <a:solidFill>
                    <a:srgbClr val="FF3399"/>
                  </a:solidFill>
                  <a:latin typeface="宋体" panose="02010600030101010101" pitchFamily="2" charset="-122"/>
                </a:endParaRPr>
              </a:p>
            </p:txBody>
          </p:sp>
          <p:sp>
            <p:nvSpPr>
              <p:cNvPr id="78868" name="Rectangle 28"/>
              <p:cNvSpPr/>
              <p:nvPr/>
            </p:nvSpPr>
            <p:spPr>
              <a:xfrm>
                <a:off x="1728" y="2448"/>
                <a:ext cx="624" cy="192"/>
              </a:xfrm>
              <a:prstGeom prst="rect">
                <a:avLst/>
              </a:prstGeom>
              <a:solidFill>
                <a:srgbClr val="CCECFF"/>
              </a:solidFill>
              <a:ln w="9525" cap="flat" cmpd="sng">
                <a:solidFill>
                  <a:srgbClr val="00CC00"/>
                </a:solidFill>
                <a:prstDash val="solid"/>
                <a:miter/>
                <a:headEnd type="none" w="med" len="med"/>
                <a:tailEnd type="none" w="med" len="med"/>
              </a:ln>
            </p:spPr>
            <p:txBody>
              <a:bodyPr wrap="none" anchor="ctr"/>
              <a:p>
                <a:pPr>
                  <a:spcBef>
                    <a:spcPct val="0"/>
                  </a:spcBef>
                </a:pPr>
                <a:r>
                  <a:rPr lang="zh-CN" altLang="en-US" dirty="0">
                    <a:solidFill>
                      <a:srgbClr val="FF3399"/>
                    </a:solidFill>
                    <a:latin typeface="宋体" panose="02010600030101010101" pitchFamily="2" charset="-122"/>
                  </a:rPr>
                  <a:t>第</a:t>
                </a:r>
                <a:r>
                  <a:rPr lang="en-US" altLang="zh-CN" dirty="0">
                    <a:solidFill>
                      <a:srgbClr val="FF3399"/>
                    </a:solidFill>
                    <a:latin typeface="宋体" panose="02010600030101010101" pitchFamily="2" charset="-122"/>
                  </a:rPr>
                  <a:t>3</a:t>
                </a:r>
                <a:r>
                  <a:rPr lang="zh-CN" altLang="en-US" dirty="0">
                    <a:solidFill>
                      <a:srgbClr val="FF3399"/>
                    </a:solidFill>
                    <a:latin typeface="宋体" panose="02010600030101010101" pitchFamily="2" charset="-122"/>
                  </a:rPr>
                  <a:t>页</a:t>
                </a:r>
                <a:endParaRPr lang="zh-CN" altLang="en-US" dirty="0">
                  <a:solidFill>
                    <a:srgbClr val="FF3399"/>
                  </a:solidFill>
                  <a:latin typeface="宋体" panose="02010600030101010101" pitchFamily="2" charset="-122"/>
                </a:endParaRPr>
              </a:p>
            </p:txBody>
          </p:sp>
          <p:sp>
            <p:nvSpPr>
              <p:cNvPr id="78869" name="Rectangle 29"/>
              <p:cNvSpPr/>
              <p:nvPr/>
            </p:nvSpPr>
            <p:spPr>
              <a:xfrm>
                <a:off x="1728" y="2640"/>
                <a:ext cx="624" cy="192"/>
              </a:xfrm>
              <a:prstGeom prst="rect">
                <a:avLst/>
              </a:prstGeom>
              <a:solidFill>
                <a:srgbClr val="CCECFF"/>
              </a:solidFill>
              <a:ln w="9525" cap="flat" cmpd="sng">
                <a:solidFill>
                  <a:srgbClr val="00CC00"/>
                </a:solidFill>
                <a:prstDash val="solid"/>
                <a:miter/>
                <a:headEnd type="none" w="med" len="med"/>
                <a:tailEnd type="none" w="med" len="med"/>
              </a:ln>
            </p:spPr>
            <p:txBody>
              <a:bodyPr wrap="none" anchor="ctr"/>
              <a:p>
                <a:pPr>
                  <a:spcBef>
                    <a:spcPct val="0"/>
                  </a:spcBef>
                </a:pPr>
                <a:r>
                  <a:rPr lang="zh-CN" altLang="en-US" dirty="0">
                    <a:solidFill>
                      <a:srgbClr val="FF3399"/>
                    </a:solidFill>
                    <a:latin typeface="宋体" panose="02010600030101010101" pitchFamily="2" charset="-122"/>
                  </a:rPr>
                  <a:t>第</a:t>
                </a:r>
                <a:r>
                  <a:rPr lang="en-US" altLang="zh-CN" dirty="0">
                    <a:solidFill>
                      <a:srgbClr val="FF3399"/>
                    </a:solidFill>
                    <a:latin typeface="宋体" panose="02010600030101010101" pitchFamily="2" charset="-122"/>
                  </a:rPr>
                  <a:t>4</a:t>
                </a:r>
                <a:r>
                  <a:rPr lang="zh-CN" altLang="en-US" dirty="0">
                    <a:solidFill>
                      <a:srgbClr val="FF3399"/>
                    </a:solidFill>
                    <a:latin typeface="宋体" panose="02010600030101010101" pitchFamily="2" charset="-122"/>
                  </a:rPr>
                  <a:t>页</a:t>
                </a:r>
                <a:endParaRPr lang="zh-CN" altLang="en-US" dirty="0">
                  <a:solidFill>
                    <a:srgbClr val="FF3399"/>
                  </a:solidFill>
                  <a:latin typeface="宋体" panose="02010600030101010101" pitchFamily="2" charset="-122"/>
                </a:endParaRPr>
              </a:p>
            </p:txBody>
          </p:sp>
          <p:sp>
            <p:nvSpPr>
              <p:cNvPr id="78870" name="Rectangle 30"/>
              <p:cNvSpPr/>
              <p:nvPr/>
            </p:nvSpPr>
            <p:spPr>
              <a:xfrm>
                <a:off x="1728" y="2832"/>
                <a:ext cx="624" cy="192"/>
              </a:xfrm>
              <a:prstGeom prst="rect">
                <a:avLst/>
              </a:prstGeom>
              <a:solidFill>
                <a:srgbClr val="CCECFF"/>
              </a:solidFill>
              <a:ln w="9525" cap="flat" cmpd="sng">
                <a:solidFill>
                  <a:srgbClr val="00CC00"/>
                </a:solidFill>
                <a:prstDash val="solid"/>
                <a:miter/>
                <a:headEnd type="none" w="med" len="med"/>
                <a:tailEnd type="none" w="med" len="med"/>
              </a:ln>
            </p:spPr>
            <p:txBody>
              <a:bodyPr wrap="none" anchor="ctr"/>
              <a:p>
                <a:pPr>
                  <a:spcBef>
                    <a:spcPct val="0"/>
                  </a:spcBef>
                </a:pPr>
                <a:r>
                  <a:rPr lang="zh-CN" altLang="en-US" dirty="0">
                    <a:solidFill>
                      <a:srgbClr val="FF3399"/>
                    </a:solidFill>
                    <a:latin typeface="宋体" panose="02010600030101010101" pitchFamily="2" charset="-122"/>
                  </a:rPr>
                  <a:t>第</a:t>
                </a:r>
                <a:r>
                  <a:rPr lang="en-US" altLang="zh-CN" dirty="0">
                    <a:solidFill>
                      <a:srgbClr val="FF3399"/>
                    </a:solidFill>
                    <a:latin typeface="宋体" panose="02010600030101010101" pitchFamily="2" charset="-122"/>
                  </a:rPr>
                  <a:t>5</a:t>
                </a:r>
                <a:r>
                  <a:rPr lang="zh-CN" altLang="en-US" dirty="0">
                    <a:solidFill>
                      <a:srgbClr val="FF3399"/>
                    </a:solidFill>
                    <a:latin typeface="宋体" panose="02010600030101010101" pitchFamily="2" charset="-122"/>
                  </a:rPr>
                  <a:t>页</a:t>
                </a:r>
                <a:endParaRPr lang="zh-CN" altLang="en-US" dirty="0">
                  <a:solidFill>
                    <a:srgbClr val="FF3399"/>
                  </a:solidFill>
                  <a:latin typeface="宋体" panose="02010600030101010101" pitchFamily="2" charset="-122"/>
                </a:endParaRPr>
              </a:p>
            </p:txBody>
          </p:sp>
          <p:grpSp>
            <p:nvGrpSpPr>
              <p:cNvPr id="78871" name="Group 31"/>
              <p:cNvGrpSpPr/>
              <p:nvPr/>
            </p:nvGrpSpPr>
            <p:grpSpPr>
              <a:xfrm>
                <a:off x="1728" y="3024"/>
                <a:ext cx="624" cy="192"/>
                <a:chOff x="1008" y="2784"/>
                <a:chExt cx="624" cy="192"/>
              </a:xfrm>
            </p:grpSpPr>
            <p:sp>
              <p:nvSpPr>
                <p:cNvPr id="78872" name="Rectangle 32"/>
                <p:cNvSpPr/>
                <p:nvPr/>
              </p:nvSpPr>
              <p:spPr>
                <a:xfrm>
                  <a:off x="1008" y="2784"/>
                  <a:ext cx="624" cy="144"/>
                </a:xfrm>
                <a:prstGeom prst="rect">
                  <a:avLst/>
                </a:prstGeom>
                <a:solidFill>
                  <a:srgbClr val="CCECFF"/>
                </a:solidFill>
                <a:ln w="9525" cap="flat" cmpd="sng">
                  <a:solidFill>
                    <a:srgbClr val="00CC00"/>
                  </a:solidFill>
                  <a:prstDash val="solid"/>
                  <a:miter/>
                  <a:headEnd type="none" w="med" len="med"/>
                  <a:tailEnd type="none" w="med" len="med"/>
                </a:ln>
              </p:spPr>
              <p:txBody>
                <a:bodyPr wrap="none" anchor="ctr"/>
                <a:p>
                  <a:pPr>
                    <a:spcBef>
                      <a:spcPct val="0"/>
                    </a:spcBef>
                  </a:pPr>
                  <a:endParaRPr lang="zh-CN" altLang="en-US" dirty="0">
                    <a:solidFill>
                      <a:srgbClr val="FF3399"/>
                    </a:solidFill>
                    <a:latin typeface="宋体" panose="02010600030101010101" pitchFamily="2" charset="-122"/>
                  </a:endParaRPr>
                </a:p>
              </p:txBody>
            </p:sp>
            <p:sp>
              <p:nvSpPr>
                <p:cNvPr id="78873" name="Line 33"/>
                <p:cNvSpPr/>
                <p:nvPr/>
              </p:nvSpPr>
              <p:spPr>
                <a:xfrm>
                  <a:off x="1008" y="2928"/>
                  <a:ext cx="624" cy="0"/>
                </a:xfrm>
                <a:prstGeom prst="line">
                  <a:avLst/>
                </a:prstGeom>
                <a:ln w="9525" cap="flat" cmpd="sng">
                  <a:solidFill>
                    <a:srgbClr val="00CC00"/>
                  </a:solidFill>
                  <a:prstDash val="solid"/>
                  <a:headEnd type="none" w="med" len="med"/>
                  <a:tailEnd type="none" w="med" len="med"/>
                </a:ln>
              </p:spPr>
            </p:sp>
            <p:sp>
              <p:nvSpPr>
                <p:cNvPr id="78874" name="Rectangle 34"/>
                <p:cNvSpPr/>
                <p:nvPr/>
              </p:nvSpPr>
              <p:spPr>
                <a:xfrm>
                  <a:off x="1008" y="2784"/>
                  <a:ext cx="624" cy="192"/>
                </a:xfrm>
                <a:prstGeom prst="rect">
                  <a:avLst/>
                </a:prstGeom>
                <a:noFill/>
                <a:ln w="9525" cap="flat" cmpd="sng">
                  <a:solidFill>
                    <a:srgbClr val="00CC00"/>
                  </a:solidFill>
                  <a:prstDash val="solid"/>
                  <a:miter/>
                  <a:headEnd type="none" w="med" len="med"/>
                  <a:tailEnd type="none" w="med" len="med"/>
                </a:ln>
              </p:spPr>
              <p:txBody>
                <a:bodyPr wrap="none" anchor="ctr"/>
                <a:p>
                  <a:pPr>
                    <a:spcBef>
                      <a:spcPct val="0"/>
                    </a:spcBef>
                  </a:pPr>
                  <a:r>
                    <a:rPr lang="zh-CN" altLang="en-US" dirty="0">
                      <a:solidFill>
                        <a:srgbClr val="FF3399"/>
                      </a:solidFill>
                      <a:latin typeface="宋体" panose="02010600030101010101" pitchFamily="2" charset="-122"/>
                    </a:rPr>
                    <a:t>第</a:t>
                  </a:r>
                  <a:r>
                    <a:rPr lang="en-US" altLang="zh-CN" dirty="0">
                      <a:solidFill>
                        <a:srgbClr val="FF3399"/>
                      </a:solidFill>
                      <a:latin typeface="宋体" panose="02010600030101010101" pitchFamily="2" charset="-122"/>
                    </a:rPr>
                    <a:t>6</a:t>
                  </a:r>
                  <a:r>
                    <a:rPr lang="zh-CN" altLang="en-US" dirty="0">
                      <a:solidFill>
                        <a:srgbClr val="FF3399"/>
                      </a:solidFill>
                      <a:latin typeface="宋体" panose="02010600030101010101" pitchFamily="2" charset="-122"/>
                    </a:rPr>
                    <a:t>页</a:t>
                  </a:r>
                  <a:endParaRPr lang="zh-CN" altLang="en-US" dirty="0">
                    <a:solidFill>
                      <a:srgbClr val="FF3399"/>
                    </a:solidFill>
                    <a:latin typeface="宋体" panose="02010600030101010101" pitchFamily="2" charset="-122"/>
                  </a:endParaRPr>
                </a:p>
              </p:txBody>
            </p:sp>
          </p:grpSp>
        </p:grpSp>
        <p:sp>
          <p:nvSpPr>
            <p:cNvPr id="78864" name="Text Box 35"/>
            <p:cNvSpPr txBox="1"/>
            <p:nvPr/>
          </p:nvSpPr>
          <p:spPr>
            <a:xfrm>
              <a:off x="987" y="1313"/>
              <a:ext cx="445" cy="182"/>
            </a:xfrm>
            <a:prstGeom prst="rect">
              <a:avLst/>
            </a:prstGeom>
            <a:noFill/>
            <a:ln w="9525">
              <a:noFill/>
            </a:ln>
          </p:spPr>
          <p:txBody>
            <a:bodyPr wrap="none">
              <a:spAutoFit/>
            </a:bodyPr>
            <a:p>
              <a:pPr>
                <a:spcBef>
                  <a:spcPct val="0"/>
                </a:spcBef>
              </a:pPr>
              <a:r>
                <a:rPr lang="zh-CN" altLang="en-US" dirty="0">
                  <a:latin typeface="宋体" panose="02010600030101010101" pitchFamily="2" charset="-122"/>
                </a:rPr>
                <a:t>用户进程</a:t>
              </a:r>
              <a:endParaRPr lang="zh-CN" altLang="en-US" dirty="0">
                <a:latin typeface="宋体" panose="02010600030101010101" pitchFamily="2" charset="-122"/>
              </a:endParaRPr>
            </a:p>
          </p:txBody>
        </p:sp>
      </p:grpSp>
      <p:grpSp>
        <p:nvGrpSpPr>
          <p:cNvPr id="78853" name="Group 36"/>
          <p:cNvGrpSpPr/>
          <p:nvPr/>
        </p:nvGrpSpPr>
        <p:grpSpPr>
          <a:xfrm>
            <a:off x="2268538" y="2011363"/>
            <a:ext cx="2166937" cy="2678112"/>
            <a:chOff x="1536" y="1513"/>
            <a:chExt cx="1167" cy="1271"/>
          </a:xfrm>
        </p:grpSpPr>
        <p:sp>
          <p:nvSpPr>
            <p:cNvPr id="78859" name="Rectangle 37"/>
            <p:cNvSpPr/>
            <p:nvPr/>
          </p:nvSpPr>
          <p:spPr>
            <a:xfrm>
              <a:off x="1920" y="1968"/>
              <a:ext cx="624" cy="816"/>
            </a:xfrm>
            <a:prstGeom prst="rect">
              <a:avLst/>
            </a:prstGeom>
            <a:solidFill>
              <a:srgbClr val="CCECFF"/>
            </a:solidFill>
            <a:ln w="9525" cap="flat" cmpd="sng">
              <a:solidFill>
                <a:srgbClr val="00CC00"/>
              </a:solidFill>
              <a:prstDash val="solid"/>
              <a:miter/>
              <a:headEnd type="none" w="med" len="med"/>
              <a:tailEnd type="none" w="med" len="med"/>
            </a:ln>
          </p:spPr>
          <p:txBody>
            <a:bodyPr wrap="none" anchor="ctr"/>
            <a:p>
              <a:pPr algn="l">
                <a:spcBef>
                  <a:spcPct val="0"/>
                </a:spcBef>
              </a:pPr>
              <a:r>
                <a:rPr lang="en-US" altLang="zh-CN" dirty="0">
                  <a:solidFill>
                    <a:schemeClr val="bg2"/>
                  </a:solidFill>
                  <a:latin typeface="宋体" panose="02010600030101010101" pitchFamily="2" charset="-122"/>
                </a:rPr>
                <a:t>0</a:t>
              </a:r>
              <a:endParaRPr lang="en-US" altLang="zh-CN" dirty="0">
                <a:solidFill>
                  <a:schemeClr val="bg2"/>
                </a:solidFill>
                <a:latin typeface="宋体" panose="02010600030101010101" pitchFamily="2" charset="-122"/>
              </a:endParaRPr>
            </a:p>
            <a:p>
              <a:pPr algn="l">
                <a:spcBef>
                  <a:spcPct val="0"/>
                </a:spcBef>
              </a:pPr>
              <a:endParaRPr lang="en-US" altLang="zh-CN" dirty="0">
                <a:solidFill>
                  <a:schemeClr val="bg2"/>
                </a:solidFill>
                <a:latin typeface="宋体" panose="02010600030101010101" pitchFamily="2" charset="-122"/>
              </a:endParaRPr>
            </a:p>
            <a:p>
              <a:pPr algn="l">
                <a:spcBef>
                  <a:spcPct val="0"/>
                </a:spcBef>
              </a:pPr>
              <a:endParaRPr lang="en-US" altLang="zh-CN" sz="2800" dirty="0">
                <a:solidFill>
                  <a:schemeClr val="bg2"/>
                </a:solidFill>
                <a:latin typeface="宋体" panose="02010600030101010101" pitchFamily="2" charset="-122"/>
              </a:endParaRPr>
            </a:p>
            <a:p>
              <a:pPr algn="l">
                <a:spcBef>
                  <a:spcPct val="0"/>
                </a:spcBef>
              </a:pPr>
              <a:endParaRPr lang="en-US" altLang="zh-CN" dirty="0">
                <a:solidFill>
                  <a:schemeClr val="bg2"/>
                </a:solidFill>
                <a:latin typeface="宋体" panose="02010600030101010101" pitchFamily="2" charset="-122"/>
              </a:endParaRPr>
            </a:p>
            <a:p>
              <a:pPr algn="l">
                <a:spcBef>
                  <a:spcPct val="0"/>
                </a:spcBef>
              </a:pPr>
              <a:r>
                <a:rPr lang="en-US" altLang="zh-CN" dirty="0">
                  <a:solidFill>
                    <a:schemeClr val="bg2"/>
                  </a:solidFill>
                  <a:latin typeface="宋体" panose="02010600030101010101" pitchFamily="2" charset="-122"/>
                </a:rPr>
                <a:t>4K-1</a:t>
              </a:r>
              <a:endParaRPr lang="en-US" altLang="zh-CN" dirty="0">
                <a:solidFill>
                  <a:schemeClr val="bg2"/>
                </a:solidFill>
                <a:latin typeface="宋体" panose="02010600030101010101" pitchFamily="2" charset="-122"/>
              </a:endParaRPr>
            </a:p>
          </p:txBody>
        </p:sp>
        <p:sp>
          <p:nvSpPr>
            <p:cNvPr id="78860" name="Text Box 38"/>
            <p:cNvSpPr txBox="1"/>
            <p:nvPr/>
          </p:nvSpPr>
          <p:spPr>
            <a:xfrm>
              <a:off x="1734" y="1513"/>
              <a:ext cx="969" cy="390"/>
            </a:xfrm>
            <a:prstGeom prst="rect">
              <a:avLst/>
            </a:prstGeom>
            <a:noFill/>
            <a:ln w="9525">
              <a:noFill/>
            </a:ln>
          </p:spPr>
          <p:txBody>
            <a:bodyPr wrap="none">
              <a:spAutoFit/>
            </a:bodyPr>
            <a:p>
              <a:pPr>
                <a:spcBef>
                  <a:spcPct val="0"/>
                </a:spcBef>
              </a:pPr>
              <a:r>
                <a:rPr lang="zh-CN" altLang="en-US" dirty="0">
                  <a:latin typeface="Times New Roman" panose="02020603050405020304" pitchFamily="18" charset="0"/>
                </a:rPr>
                <a:t>第</a:t>
              </a:r>
              <a:r>
                <a:rPr lang="en-US" altLang="zh-CN" dirty="0">
                  <a:latin typeface="Times New Roman" panose="02020603050405020304" pitchFamily="18" charset="0"/>
                </a:rPr>
                <a:t>2</a:t>
              </a:r>
              <a:r>
                <a:rPr lang="zh-CN" altLang="en-US" dirty="0">
                  <a:latin typeface="Times New Roman" panose="02020603050405020304" pitchFamily="18" charset="0"/>
                </a:rPr>
                <a:t>页</a:t>
              </a:r>
              <a:endParaRPr lang="zh-CN" altLang="en-US" dirty="0">
                <a:latin typeface="Times New Roman" panose="02020603050405020304" pitchFamily="18" charset="0"/>
              </a:endParaRPr>
            </a:p>
            <a:p>
              <a:pPr>
                <a:spcBef>
                  <a:spcPct val="0"/>
                </a:spcBef>
              </a:pPr>
              <a:r>
                <a:rPr lang="zh-CN" altLang="en-US" dirty="0">
                  <a:latin typeface="Times New Roman" panose="02020603050405020304" pitchFamily="18" charset="0"/>
                </a:rPr>
                <a:t>（页长</a:t>
              </a:r>
              <a:r>
                <a:rPr lang="en-US" altLang="zh-CN" dirty="0">
                  <a:latin typeface="Times New Roman" panose="02020603050405020304" pitchFamily="18" charset="0"/>
                </a:rPr>
                <a:t>4K</a:t>
              </a:r>
              <a:r>
                <a:rPr lang="zh-CN" altLang="en-US" dirty="0">
                  <a:latin typeface="Times New Roman" panose="02020603050405020304" pitchFamily="18" charset="0"/>
                </a:rPr>
                <a:t>）</a:t>
              </a:r>
              <a:endParaRPr lang="zh-CN" altLang="en-US" dirty="0">
                <a:latin typeface="Times New Roman" panose="02020603050405020304" pitchFamily="18" charset="0"/>
              </a:endParaRPr>
            </a:p>
          </p:txBody>
        </p:sp>
        <p:sp>
          <p:nvSpPr>
            <p:cNvPr id="78861" name="Line 39"/>
            <p:cNvSpPr/>
            <p:nvPr/>
          </p:nvSpPr>
          <p:spPr>
            <a:xfrm flipV="1">
              <a:off x="1536" y="1968"/>
              <a:ext cx="384" cy="96"/>
            </a:xfrm>
            <a:prstGeom prst="line">
              <a:avLst/>
            </a:prstGeom>
            <a:ln w="9525" cap="flat" cmpd="sng">
              <a:solidFill>
                <a:srgbClr val="00CC00"/>
              </a:solidFill>
              <a:prstDash val="solid"/>
              <a:headEnd type="none" w="med" len="med"/>
              <a:tailEnd type="none" w="med" len="med"/>
            </a:ln>
          </p:spPr>
        </p:sp>
        <p:sp>
          <p:nvSpPr>
            <p:cNvPr id="78862" name="Line 40"/>
            <p:cNvSpPr/>
            <p:nvPr/>
          </p:nvSpPr>
          <p:spPr>
            <a:xfrm>
              <a:off x="1536" y="2256"/>
              <a:ext cx="384" cy="528"/>
            </a:xfrm>
            <a:prstGeom prst="line">
              <a:avLst/>
            </a:prstGeom>
            <a:ln w="9525" cap="flat" cmpd="sng">
              <a:solidFill>
                <a:srgbClr val="00CC00"/>
              </a:solidFill>
              <a:prstDash val="solid"/>
              <a:headEnd type="none" w="med" len="med"/>
              <a:tailEnd type="none" w="med" len="med"/>
            </a:ln>
          </p:spPr>
        </p:sp>
      </p:grpSp>
      <p:grpSp>
        <p:nvGrpSpPr>
          <p:cNvPr id="78854" name="Group 41"/>
          <p:cNvGrpSpPr/>
          <p:nvPr/>
        </p:nvGrpSpPr>
        <p:grpSpPr>
          <a:xfrm>
            <a:off x="4356100" y="1119188"/>
            <a:ext cx="2519363" cy="3030537"/>
            <a:chOff x="2927" y="1484"/>
            <a:chExt cx="1249" cy="1300"/>
          </a:xfrm>
        </p:grpSpPr>
        <p:sp>
          <p:nvSpPr>
            <p:cNvPr id="78855" name="Rectangle 42"/>
            <p:cNvSpPr/>
            <p:nvPr/>
          </p:nvSpPr>
          <p:spPr>
            <a:xfrm>
              <a:off x="3120" y="1968"/>
              <a:ext cx="624" cy="816"/>
            </a:xfrm>
            <a:prstGeom prst="rect">
              <a:avLst/>
            </a:prstGeom>
            <a:solidFill>
              <a:srgbClr val="C8F523"/>
            </a:solidFill>
            <a:ln w="9525" cap="flat" cmpd="sng">
              <a:solidFill>
                <a:srgbClr val="FF3399"/>
              </a:solidFill>
              <a:prstDash val="solid"/>
              <a:miter/>
              <a:headEnd type="none" w="med" len="med"/>
              <a:tailEnd type="none" w="med" len="med"/>
            </a:ln>
          </p:spPr>
          <p:txBody>
            <a:bodyPr wrap="none" anchor="ctr"/>
            <a:p>
              <a:pPr algn="r">
                <a:spcBef>
                  <a:spcPct val="0"/>
                </a:spcBef>
              </a:pPr>
              <a:r>
                <a:rPr lang="en-US" altLang="zh-CN" sz="2800" dirty="0">
                  <a:latin typeface="宋体" panose="02010600030101010101" pitchFamily="2" charset="-122"/>
                </a:rPr>
                <a:t>0</a:t>
              </a:r>
              <a:endParaRPr lang="en-US" altLang="zh-CN" sz="2800" dirty="0">
                <a:latin typeface="宋体" panose="02010600030101010101" pitchFamily="2" charset="-122"/>
              </a:endParaRPr>
            </a:p>
            <a:p>
              <a:pPr algn="r">
                <a:spcBef>
                  <a:spcPct val="0"/>
                </a:spcBef>
              </a:pPr>
              <a:endParaRPr lang="en-US" altLang="zh-CN" sz="2800" dirty="0">
                <a:latin typeface="宋体" panose="02010600030101010101" pitchFamily="2" charset="-122"/>
              </a:endParaRPr>
            </a:p>
            <a:p>
              <a:pPr algn="r">
                <a:spcBef>
                  <a:spcPct val="0"/>
                </a:spcBef>
              </a:pPr>
              <a:endParaRPr lang="en-US" altLang="zh-CN" sz="2800" dirty="0">
                <a:latin typeface="宋体" panose="02010600030101010101" pitchFamily="2" charset="-122"/>
              </a:endParaRPr>
            </a:p>
            <a:p>
              <a:pPr algn="r">
                <a:spcBef>
                  <a:spcPct val="0"/>
                </a:spcBef>
              </a:pPr>
              <a:endParaRPr lang="en-US" altLang="zh-CN" sz="2800" dirty="0">
                <a:latin typeface="宋体" panose="02010600030101010101" pitchFamily="2" charset="-122"/>
              </a:endParaRPr>
            </a:p>
            <a:p>
              <a:pPr algn="r">
                <a:spcBef>
                  <a:spcPct val="0"/>
                </a:spcBef>
              </a:pPr>
              <a:r>
                <a:rPr lang="en-US" altLang="zh-CN" sz="2800" dirty="0">
                  <a:latin typeface="宋体" panose="02010600030101010101" pitchFamily="2" charset="-122"/>
                </a:rPr>
                <a:t>4K-1</a:t>
              </a:r>
              <a:endParaRPr lang="en-US" altLang="zh-CN" sz="2800" dirty="0">
                <a:latin typeface="宋体" panose="02010600030101010101" pitchFamily="2" charset="-122"/>
              </a:endParaRPr>
            </a:p>
          </p:txBody>
        </p:sp>
        <p:sp>
          <p:nvSpPr>
            <p:cNvPr id="78856" name="Text Box 43"/>
            <p:cNvSpPr txBox="1"/>
            <p:nvPr/>
          </p:nvSpPr>
          <p:spPr>
            <a:xfrm>
              <a:off x="2927" y="1484"/>
              <a:ext cx="977" cy="405"/>
            </a:xfrm>
            <a:prstGeom prst="rect">
              <a:avLst/>
            </a:prstGeom>
            <a:solidFill>
              <a:srgbClr val="C8F523"/>
            </a:solidFill>
            <a:ln w="9525">
              <a:noFill/>
            </a:ln>
          </p:spPr>
          <p:txBody>
            <a:bodyPr wrap="none">
              <a:spAutoFit/>
            </a:bodyPr>
            <a:p>
              <a:pPr>
                <a:spcBef>
                  <a:spcPct val="0"/>
                </a:spcBef>
              </a:pPr>
              <a:r>
                <a:rPr lang="en-US" altLang="zh-CN" sz="2800" dirty="0">
                  <a:latin typeface="宋体" panose="02010600030101010101" pitchFamily="2" charset="-122"/>
                </a:rPr>
                <a:t>4</a:t>
              </a:r>
              <a:r>
                <a:rPr lang="zh-CN" altLang="en-US" sz="2800" dirty="0">
                  <a:latin typeface="宋体" panose="02010600030101010101" pitchFamily="2" charset="-122"/>
                </a:rPr>
                <a:t>号物理块</a:t>
              </a:r>
              <a:endParaRPr lang="zh-CN" altLang="en-US" sz="2800" dirty="0">
                <a:latin typeface="宋体" panose="02010600030101010101" pitchFamily="2" charset="-122"/>
              </a:endParaRPr>
            </a:p>
            <a:p>
              <a:pPr>
                <a:spcBef>
                  <a:spcPct val="0"/>
                </a:spcBef>
              </a:pPr>
              <a:r>
                <a:rPr lang="zh-CN" altLang="en-US" sz="2800" dirty="0">
                  <a:latin typeface="宋体" panose="02010600030101010101" pitchFamily="2" charset="-122"/>
                </a:rPr>
                <a:t>（页长</a:t>
              </a:r>
              <a:r>
                <a:rPr lang="en-US" altLang="zh-CN" sz="2800" dirty="0">
                  <a:latin typeface="宋体" panose="02010600030101010101" pitchFamily="2" charset="-122"/>
                </a:rPr>
                <a:t>4K</a:t>
              </a:r>
              <a:r>
                <a:rPr lang="zh-CN" altLang="en-US" sz="2800" dirty="0">
                  <a:latin typeface="宋体" panose="02010600030101010101" pitchFamily="2" charset="-122"/>
                </a:rPr>
                <a:t>）</a:t>
              </a:r>
              <a:endParaRPr lang="zh-CN" altLang="en-US" sz="2800" dirty="0">
                <a:latin typeface="宋体" panose="02010600030101010101" pitchFamily="2" charset="-122"/>
              </a:endParaRPr>
            </a:p>
          </p:txBody>
        </p:sp>
        <p:sp>
          <p:nvSpPr>
            <p:cNvPr id="78857" name="Line 44"/>
            <p:cNvSpPr/>
            <p:nvPr/>
          </p:nvSpPr>
          <p:spPr>
            <a:xfrm flipH="1" flipV="1">
              <a:off x="3744" y="1968"/>
              <a:ext cx="432" cy="144"/>
            </a:xfrm>
            <a:prstGeom prst="line">
              <a:avLst/>
            </a:prstGeom>
            <a:ln w="9525" cap="flat" cmpd="sng">
              <a:solidFill>
                <a:srgbClr val="FF3399"/>
              </a:solidFill>
              <a:prstDash val="solid"/>
              <a:headEnd type="none" w="med" len="med"/>
              <a:tailEnd type="none" w="med" len="med"/>
            </a:ln>
          </p:spPr>
        </p:sp>
        <p:sp>
          <p:nvSpPr>
            <p:cNvPr id="78858" name="Line 45"/>
            <p:cNvSpPr/>
            <p:nvPr/>
          </p:nvSpPr>
          <p:spPr>
            <a:xfrm flipH="1">
              <a:off x="3744" y="2304"/>
              <a:ext cx="432" cy="480"/>
            </a:xfrm>
            <a:prstGeom prst="line">
              <a:avLst/>
            </a:prstGeom>
            <a:ln w="9525" cap="flat" cmpd="sng">
              <a:solidFill>
                <a:srgbClr val="FF3399"/>
              </a:solidFill>
              <a:prstDash val="solid"/>
              <a:headEnd type="none" w="med" len="med"/>
              <a:tailEnd type="none" w="med" len="med"/>
            </a:ln>
          </p:spPr>
        </p:sp>
      </p:grpSp>
    </p:spTree>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7986" name="Rectangle 2"/>
          <p:cNvSpPr>
            <a:spLocks noGrp="1" noChangeArrowheads="1"/>
          </p:cNvSpPr>
          <p:nvPr>
            <p:ph type="title"/>
          </p:nvPr>
        </p:nvSpPr>
        <p:spPr>
          <a:xfrm>
            <a:off x="179388" y="0"/>
            <a:ext cx="8229600" cy="8001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4.4 </a:t>
            </a:r>
            <a:r>
              <a:rPr kumimoji="0" lang="zh-CN" altLang="en-US" sz="36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基本分页存储管理方式</a:t>
            </a:r>
            <a:endParaRPr kumimoji="0" lang="zh-CN" altLang="en-US" sz="36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79875" name="Rectangle 3"/>
          <p:cNvSpPr>
            <a:spLocks noGrp="1"/>
          </p:cNvSpPr>
          <p:nvPr>
            <p:ph idx="1"/>
          </p:nvPr>
        </p:nvSpPr>
        <p:spPr>
          <a:xfrm>
            <a:off x="250825" y="765175"/>
            <a:ext cx="8497888" cy="647700"/>
          </a:xfrm>
          <a:ln/>
        </p:spPr>
        <p:txBody>
          <a:bodyPr vert="horz" wrap="square" lIns="91440" tIns="45720" rIns="91440" bIns="45720" anchor="t"/>
          <a:p>
            <a:pPr>
              <a:buNone/>
            </a:pPr>
            <a:r>
              <a:rPr lang="zh-CN" altLang="en-US" b="1" dirty="0">
                <a:solidFill>
                  <a:schemeClr val="accent1"/>
                </a:solidFill>
                <a:latin typeface="宋体" panose="02010600030101010101" pitchFamily="2" charset="-122"/>
              </a:rPr>
              <a:t>四</a:t>
            </a:r>
            <a:r>
              <a:rPr lang="en-US" altLang="zh-CN" b="1" dirty="0">
                <a:solidFill>
                  <a:schemeClr val="accent1"/>
                </a:solidFill>
                <a:latin typeface="宋体" panose="02010600030101010101" pitchFamily="2" charset="-122"/>
              </a:rPr>
              <a:t>. </a:t>
            </a:r>
            <a:r>
              <a:rPr lang="zh-CN" altLang="en-US" b="1" dirty="0">
                <a:solidFill>
                  <a:schemeClr val="accent1"/>
                </a:solidFill>
                <a:latin typeface="宋体" panose="02010600030101010101" pitchFamily="2" charset="-122"/>
              </a:rPr>
              <a:t>页表</a:t>
            </a:r>
            <a:endParaRPr lang="zh-CN" altLang="en-US" dirty="0">
              <a:solidFill>
                <a:schemeClr val="accent1"/>
              </a:solidFill>
            </a:endParaRPr>
          </a:p>
        </p:txBody>
      </p:sp>
      <p:grpSp>
        <p:nvGrpSpPr>
          <p:cNvPr id="79876" name="Group 4"/>
          <p:cNvGrpSpPr/>
          <p:nvPr/>
        </p:nvGrpSpPr>
        <p:grpSpPr>
          <a:xfrm>
            <a:off x="7056438" y="204788"/>
            <a:ext cx="1692275" cy="6248400"/>
            <a:chOff x="4272" y="1046"/>
            <a:chExt cx="624" cy="2794"/>
          </a:xfrm>
        </p:grpSpPr>
        <p:grpSp>
          <p:nvGrpSpPr>
            <p:cNvPr id="79930" name="Group 5"/>
            <p:cNvGrpSpPr/>
            <p:nvPr/>
          </p:nvGrpSpPr>
          <p:grpSpPr>
            <a:xfrm>
              <a:off x="4272" y="1344"/>
              <a:ext cx="624" cy="2496"/>
              <a:chOff x="4272" y="1200"/>
              <a:chExt cx="624" cy="2496"/>
            </a:xfrm>
          </p:grpSpPr>
          <p:sp>
            <p:nvSpPr>
              <p:cNvPr id="79932" name="Rectangle 6"/>
              <p:cNvSpPr/>
              <p:nvPr/>
            </p:nvSpPr>
            <p:spPr>
              <a:xfrm>
                <a:off x="4272" y="1200"/>
                <a:ext cx="624" cy="192"/>
              </a:xfrm>
              <a:prstGeom prst="rect">
                <a:avLst/>
              </a:prstGeom>
              <a:solidFill>
                <a:srgbClr val="C8F523"/>
              </a:solidFill>
              <a:ln w="9525" cap="flat" cmpd="sng">
                <a:solidFill>
                  <a:srgbClr val="FF3399"/>
                </a:solidFill>
                <a:prstDash val="solid"/>
                <a:miter/>
                <a:headEnd type="none" w="med" len="med"/>
                <a:tailEnd type="none" w="med" len="med"/>
              </a:ln>
            </p:spPr>
            <p:txBody>
              <a:bodyPr wrap="none" anchor="ctr"/>
              <a:p>
                <a:pPr algn="r">
                  <a:spcBef>
                    <a:spcPct val="0"/>
                  </a:spcBef>
                </a:pPr>
                <a:r>
                  <a:rPr lang="en-US" altLang="zh-CN" sz="2800" dirty="0">
                    <a:latin typeface="Times New Roman" panose="02020603050405020304" pitchFamily="18" charset="0"/>
                  </a:rPr>
                  <a:t>0</a:t>
                </a:r>
                <a:endParaRPr lang="en-US" altLang="zh-CN" sz="2800" dirty="0">
                  <a:latin typeface="Times New Roman" panose="02020603050405020304" pitchFamily="18" charset="0"/>
                </a:endParaRPr>
              </a:p>
            </p:txBody>
          </p:sp>
          <p:sp>
            <p:nvSpPr>
              <p:cNvPr id="79933" name="Rectangle 7"/>
              <p:cNvSpPr/>
              <p:nvPr/>
            </p:nvSpPr>
            <p:spPr>
              <a:xfrm>
                <a:off x="4272" y="1392"/>
                <a:ext cx="624" cy="192"/>
              </a:xfrm>
              <a:prstGeom prst="rect">
                <a:avLst/>
              </a:prstGeom>
              <a:solidFill>
                <a:srgbClr val="C8F523"/>
              </a:solidFill>
              <a:ln w="9525" cap="flat" cmpd="sng">
                <a:solidFill>
                  <a:srgbClr val="FF3399"/>
                </a:solidFill>
                <a:prstDash val="solid"/>
                <a:miter/>
                <a:headEnd type="none" w="med" len="med"/>
                <a:tailEnd type="none" w="med" len="med"/>
              </a:ln>
            </p:spPr>
            <p:txBody>
              <a:bodyPr wrap="none" anchor="ctr"/>
              <a:p>
                <a:pPr algn="r">
                  <a:spcBef>
                    <a:spcPct val="0"/>
                  </a:spcBef>
                </a:pPr>
                <a:r>
                  <a:rPr lang="en-US" altLang="zh-CN" sz="2800" dirty="0">
                    <a:latin typeface="Times New Roman" panose="02020603050405020304" pitchFamily="18" charset="0"/>
                  </a:rPr>
                  <a:t>1</a:t>
                </a:r>
                <a:endParaRPr lang="en-US" altLang="zh-CN" sz="2800" dirty="0">
                  <a:latin typeface="Times New Roman" panose="02020603050405020304" pitchFamily="18" charset="0"/>
                </a:endParaRPr>
              </a:p>
            </p:txBody>
          </p:sp>
          <p:sp>
            <p:nvSpPr>
              <p:cNvPr id="79934" name="Rectangle 8"/>
              <p:cNvSpPr/>
              <p:nvPr/>
            </p:nvSpPr>
            <p:spPr>
              <a:xfrm>
                <a:off x="4272" y="1584"/>
                <a:ext cx="624" cy="192"/>
              </a:xfrm>
              <a:prstGeom prst="rect">
                <a:avLst/>
              </a:prstGeom>
              <a:solidFill>
                <a:srgbClr val="C8F523"/>
              </a:solidFill>
              <a:ln w="9525" cap="flat" cmpd="sng">
                <a:solidFill>
                  <a:srgbClr val="FF3399"/>
                </a:solidFill>
                <a:prstDash val="solid"/>
                <a:miter/>
                <a:headEnd type="none" w="med" len="med"/>
                <a:tailEnd type="none" w="med" len="med"/>
              </a:ln>
            </p:spPr>
            <p:txBody>
              <a:bodyPr wrap="none" anchor="ctr"/>
              <a:p>
                <a:pPr algn="r">
                  <a:spcBef>
                    <a:spcPct val="0"/>
                  </a:spcBef>
                </a:pPr>
                <a:r>
                  <a:rPr lang="en-US" altLang="zh-CN" sz="2800" dirty="0">
                    <a:latin typeface="Times New Roman" panose="02020603050405020304" pitchFamily="18" charset="0"/>
                  </a:rPr>
                  <a:t>2</a:t>
                </a:r>
                <a:endParaRPr lang="en-US" altLang="zh-CN" sz="2800" dirty="0">
                  <a:latin typeface="Times New Roman" panose="02020603050405020304" pitchFamily="18" charset="0"/>
                </a:endParaRPr>
              </a:p>
            </p:txBody>
          </p:sp>
          <p:sp>
            <p:nvSpPr>
              <p:cNvPr id="79935" name="Rectangle 9"/>
              <p:cNvSpPr/>
              <p:nvPr/>
            </p:nvSpPr>
            <p:spPr>
              <a:xfrm>
                <a:off x="4272" y="1776"/>
                <a:ext cx="624" cy="192"/>
              </a:xfrm>
              <a:prstGeom prst="rect">
                <a:avLst/>
              </a:prstGeom>
              <a:solidFill>
                <a:srgbClr val="C8F523"/>
              </a:solidFill>
              <a:ln w="9525" cap="flat" cmpd="sng">
                <a:solidFill>
                  <a:srgbClr val="FF3399"/>
                </a:solidFill>
                <a:prstDash val="solid"/>
                <a:miter/>
                <a:headEnd type="none" w="med" len="med"/>
                <a:tailEnd type="none" w="med" len="med"/>
              </a:ln>
            </p:spPr>
            <p:txBody>
              <a:bodyPr wrap="none" anchor="ctr"/>
              <a:p>
                <a:pPr algn="r">
                  <a:spcBef>
                    <a:spcPct val="0"/>
                  </a:spcBef>
                </a:pPr>
                <a:r>
                  <a:rPr lang="en-US" altLang="zh-CN" sz="2800" dirty="0">
                    <a:latin typeface="Times New Roman" panose="02020603050405020304" pitchFamily="18" charset="0"/>
                  </a:rPr>
                  <a:t>3</a:t>
                </a:r>
                <a:endParaRPr lang="en-US" altLang="zh-CN" sz="2800" dirty="0">
                  <a:latin typeface="Times New Roman" panose="02020603050405020304" pitchFamily="18" charset="0"/>
                </a:endParaRPr>
              </a:p>
            </p:txBody>
          </p:sp>
          <p:sp>
            <p:nvSpPr>
              <p:cNvPr id="79936" name="Rectangle 10"/>
              <p:cNvSpPr/>
              <p:nvPr/>
            </p:nvSpPr>
            <p:spPr>
              <a:xfrm>
                <a:off x="4272" y="1968"/>
                <a:ext cx="624" cy="192"/>
              </a:xfrm>
              <a:prstGeom prst="rect">
                <a:avLst/>
              </a:prstGeom>
              <a:solidFill>
                <a:srgbClr val="C8F523"/>
              </a:solidFill>
              <a:ln w="9525" cap="flat" cmpd="sng">
                <a:solidFill>
                  <a:srgbClr val="FF3399"/>
                </a:solidFill>
                <a:prstDash val="solid"/>
                <a:miter/>
                <a:headEnd type="none" w="med" len="med"/>
                <a:tailEnd type="none" w="med" len="med"/>
              </a:ln>
            </p:spPr>
            <p:txBody>
              <a:bodyPr wrap="none" anchor="ctr"/>
              <a:p>
                <a:pPr algn="r">
                  <a:spcBef>
                    <a:spcPct val="0"/>
                  </a:spcBef>
                </a:pPr>
                <a:r>
                  <a:rPr lang="en-US" altLang="zh-CN" sz="2800" dirty="0">
                    <a:latin typeface="Times New Roman" panose="02020603050405020304" pitchFamily="18" charset="0"/>
                  </a:rPr>
                  <a:t>4</a:t>
                </a:r>
                <a:endParaRPr lang="en-US" altLang="zh-CN" sz="2800" dirty="0">
                  <a:latin typeface="Times New Roman" panose="02020603050405020304" pitchFamily="18" charset="0"/>
                </a:endParaRPr>
              </a:p>
            </p:txBody>
          </p:sp>
          <p:sp>
            <p:nvSpPr>
              <p:cNvPr id="79937" name="Rectangle 11"/>
              <p:cNvSpPr/>
              <p:nvPr/>
            </p:nvSpPr>
            <p:spPr>
              <a:xfrm>
                <a:off x="4272" y="2160"/>
                <a:ext cx="624" cy="192"/>
              </a:xfrm>
              <a:prstGeom prst="rect">
                <a:avLst/>
              </a:prstGeom>
              <a:solidFill>
                <a:srgbClr val="C8F523"/>
              </a:solidFill>
              <a:ln w="9525" cap="flat" cmpd="sng">
                <a:solidFill>
                  <a:srgbClr val="FF3399"/>
                </a:solidFill>
                <a:prstDash val="solid"/>
                <a:miter/>
                <a:headEnd type="none" w="med" len="med"/>
                <a:tailEnd type="none" w="med" len="med"/>
              </a:ln>
            </p:spPr>
            <p:txBody>
              <a:bodyPr wrap="none" anchor="ctr"/>
              <a:p>
                <a:pPr algn="r">
                  <a:spcBef>
                    <a:spcPct val="0"/>
                  </a:spcBef>
                </a:pPr>
                <a:r>
                  <a:rPr lang="en-US" altLang="zh-CN" sz="2800" dirty="0">
                    <a:latin typeface="Times New Roman" panose="02020603050405020304" pitchFamily="18" charset="0"/>
                  </a:rPr>
                  <a:t>5</a:t>
                </a:r>
                <a:endParaRPr lang="en-US" altLang="zh-CN" sz="2800" dirty="0">
                  <a:latin typeface="Times New Roman" panose="02020603050405020304" pitchFamily="18" charset="0"/>
                </a:endParaRPr>
              </a:p>
            </p:txBody>
          </p:sp>
          <p:sp>
            <p:nvSpPr>
              <p:cNvPr id="79938" name="Rectangle 12"/>
              <p:cNvSpPr/>
              <p:nvPr/>
            </p:nvSpPr>
            <p:spPr>
              <a:xfrm>
                <a:off x="4272" y="2352"/>
                <a:ext cx="624" cy="192"/>
              </a:xfrm>
              <a:prstGeom prst="rect">
                <a:avLst/>
              </a:prstGeom>
              <a:solidFill>
                <a:srgbClr val="C8F523"/>
              </a:solidFill>
              <a:ln w="9525" cap="flat" cmpd="sng">
                <a:solidFill>
                  <a:srgbClr val="FF3399"/>
                </a:solidFill>
                <a:prstDash val="solid"/>
                <a:miter/>
                <a:headEnd type="none" w="med" len="med"/>
                <a:tailEnd type="none" w="med" len="med"/>
              </a:ln>
            </p:spPr>
            <p:txBody>
              <a:bodyPr wrap="none" anchor="ctr"/>
              <a:p>
                <a:pPr algn="r">
                  <a:spcBef>
                    <a:spcPct val="0"/>
                  </a:spcBef>
                </a:pPr>
                <a:r>
                  <a:rPr lang="en-US" altLang="zh-CN" sz="2800" dirty="0">
                    <a:latin typeface="Times New Roman" panose="02020603050405020304" pitchFamily="18" charset="0"/>
                  </a:rPr>
                  <a:t>6</a:t>
                </a:r>
                <a:endParaRPr lang="en-US" altLang="zh-CN" sz="2800" dirty="0">
                  <a:latin typeface="Times New Roman" panose="02020603050405020304" pitchFamily="18" charset="0"/>
                </a:endParaRPr>
              </a:p>
            </p:txBody>
          </p:sp>
          <p:sp>
            <p:nvSpPr>
              <p:cNvPr id="79939" name="Rectangle 13"/>
              <p:cNvSpPr/>
              <p:nvPr/>
            </p:nvSpPr>
            <p:spPr>
              <a:xfrm>
                <a:off x="4272" y="2544"/>
                <a:ext cx="624" cy="192"/>
              </a:xfrm>
              <a:prstGeom prst="rect">
                <a:avLst/>
              </a:prstGeom>
              <a:solidFill>
                <a:srgbClr val="C8F523"/>
              </a:solidFill>
              <a:ln w="9525" cap="flat" cmpd="sng">
                <a:solidFill>
                  <a:srgbClr val="FF3399"/>
                </a:solidFill>
                <a:prstDash val="solid"/>
                <a:miter/>
                <a:headEnd type="none" w="med" len="med"/>
                <a:tailEnd type="none" w="med" len="med"/>
              </a:ln>
            </p:spPr>
            <p:txBody>
              <a:bodyPr wrap="none" anchor="ctr"/>
              <a:p>
                <a:pPr algn="r">
                  <a:spcBef>
                    <a:spcPct val="0"/>
                  </a:spcBef>
                </a:pPr>
                <a:r>
                  <a:rPr lang="en-US" altLang="zh-CN" sz="2800" dirty="0">
                    <a:latin typeface="Times New Roman" panose="02020603050405020304" pitchFamily="18" charset="0"/>
                  </a:rPr>
                  <a:t>7</a:t>
                </a:r>
                <a:endParaRPr lang="en-US" altLang="zh-CN" sz="2800" dirty="0">
                  <a:latin typeface="Times New Roman" panose="02020603050405020304" pitchFamily="18" charset="0"/>
                </a:endParaRPr>
              </a:p>
            </p:txBody>
          </p:sp>
          <p:sp>
            <p:nvSpPr>
              <p:cNvPr id="79940" name="Rectangle 14"/>
              <p:cNvSpPr/>
              <p:nvPr/>
            </p:nvSpPr>
            <p:spPr>
              <a:xfrm>
                <a:off x="4272" y="2736"/>
                <a:ext cx="624" cy="192"/>
              </a:xfrm>
              <a:prstGeom prst="rect">
                <a:avLst/>
              </a:prstGeom>
              <a:solidFill>
                <a:srgbClr val="C8F523"/>
              </a:solidFill>
              <a:ln w="9525" cap="flat" cmpd="sng">
                <a:solidFill>
                  <a:srgbClr val="FF3399"/>
                </a:solidFill>
                <a:prstDash val="solid"/>
                <a:miter/>
                <a:headEnd type="none" w="med" len="med"/>
                <a:tailEnd type="none" w="med" len="med"/>
              </a:ln>
            </p:spPr>
            <p:txBody>
              <a:bodyPr wrap="none" anchor="ctr"/>
              <a:p>
                <a:pPr algn="r">
                  <a:spcBef>
                    <a:spcPct val="0"/>
                  </a:spcBef>
                </a:pPr>
                <a:r>
                  <a:rPr lang="en-US" altLang="zh-CN" sz="2800" dirty="0">
                    <a:latin typeface="Times New Roman" panose="02020603050405020304" pitchFamily="18" charset="0"/>
                  </a:rPr>
                  <a:t>8</a:t>
                </a:r>
                <a:endParaRPr lang="en-US" altLang="zh-CN" sz="2800" dirty="0">
                  <a:latin typeface="Times New Roman" panose="02020603050405020304" pitchFamily="18" charset="0"/>
                </a:endParaRPr>
              </a:p>
            </p:txBody>
          </p:sp>
          <p:sp>
            <p:nvSpPr>
              <p:cNvPr id="79941" name="Rectangle 15"/>
              <p:cNvSpPr/>
              <p:nvPr/>
            </p:nvSpPr>
            <p:spPr>
              <a:xfrm>
                <a:off x="4272" y="2928"/>
                <a:ext cx="624" cy="192"/>
              </a:xfrm>
              <a:prstGeom prst="rect">
                <a:avLst/>
              </a:prstGeom>
              <a:solidFill>
                <a:srgbClr val="C8F523"/>
              </a:solidFill>
              <a:ln w="9525" cap="flat" cmpd="sng">
                <a:solidFill>
                  <a:srgbClr val="FF3399"/>
                </a:solidFill>
                <a:prstDash val="solid"/>
                <a:miter/>
                <a:headEnd type="none" w="med" len="med"/>
                <a:tailEnd type="none" w="med" len="med"/>
              </a:ln>
            </p:spPr>
            <p:txBody>
              <a:bodyPr wrap="none" anchor="ctr"/>
              <a:p>
                <a:pPr algn="r">
                  <a:spcBef>
                    <a:spcPct val="0"/>
                  </a:spcBef>
                </a:pPr>
                <a:r>
                  <a:rPr lang="en-US" altLang="zh-CN" sz="2800" dirty="0">
                    <a:latin typeface="Times New Roman" panose="02020603050405020304" pitchFamily="18" charset="0"/>
                  </a:rPr>
                  <a:t>9</a:t>
                </a:r>
                <a:endParaRPr lang="en-US" altLang="zh-CN" sz="2800" dirty="0">
                  <a:latin typeface="Times New Roman" panose="02020603050405020304" pitchFamily="18" charset="0"/>
                </a:endParaRPr>
              </a:p>
            </p:txBody>
          </p:sp>
          <p:sp>
            <p:nvSpPr>
              <p:cNvPr id="79942" name="Rectangle 16"/>
              <p:cNvSpPr/>
              <p:nvPr/>
            </p:nvSpPr>
            <p:spPr>
              <a:xfrm>
                <a:off x="4272" y="3504"/>
                <a:ext cx="624" cy="192"/>
              </a:xfrm>
              <a:prstGeom prst="rect">
                <a:avLst/>
              </a:prstGeom>
              <a:solidFill>
                <a:srgbClr val="C8F523"/>
              </a:solidFill>
              <a:ln w="9525" cap="flat" cmpd="sng">
                <a:solidFill>
                  <a:srgbClr val="FF3399"/>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79943" name="Rectangle 17"/>
              <p:cNvSpPr/>
              <p:nvPr/>
            </p:nvSpPr>
            <p:spPr>
              <a:xfrm>
                <a:off x="4272" y="3312"/>
                <a:ext cx="624" cy="192"/>
              </a:xfrm>
              <a:prstGeom prst="rect">
                <a:avLst/>
              </a:prstGeom>
              <a:solidFill>
                <a:srgbClr val="C8F523"/>
              </a:solidFill>
              <a:ln w="9525" cap="flat" cmpd="sng">
                <a:solidFill>
                  <a:srgbClr val="FF3399"/>
                </a:solidFill>
                <a:prstDash val="solid"/>
                <a:miter/>
                <a:headEnd type="none" w="med" len="med"/>
                <a:tailEnd type="none" w="med" len="med"/>
              </a:ln>
            </p:spPr>
            <p:txBody>
              <a:bodyPr wrap="none" anchor="ctr"/>
              <a:p>
                <a:pPr algn="r">
                  <a:spcBef>
                    <a:spcPct val="0"/>
                  </a:spcBef>
                </a:pPr>
                <a:r>
                  <a:rPr lang="en-US" altLang="zh-CN" sz="2800" dirty="0">
                    <a:latin typeface="Times New Roman" panose="02020603050405020304" pitchFamily="18" charset="0"/>
                  </a:rPr>
                  <a:t>11</a:t>
                </a:r>
                <a:endParaRPr lang="en-US" altLang="zh-CN" sz="2800" dirty="0">
                  <a:latin typeface="Times New Roman" panose="02020603050405020304" pitchFamily="18" charset="0"/>
                </a:endParaRPr>
              </a:p>
            </p:txBody>
          </p:sp>
          <p:sp>
            <p:nvSpPr>
              <p:cNvPr id="79944" name="Rectangle 18"/>
              <p:cNvSpPr/>
              <p:nvPr/>
            </p:nvSpPr>
            <p:spPr>
              <a:xfrm>
                <a:off x="4272" y="3120"/>
                <a:ext cx="624" cy="192"/>
              </a:xfrm>
              <a:prstGeom prst="rect">
                <a:avLst/>
              </a:prstGeom>
              <a:solidFill>
                <a:srgbClr val="C8F523"/>
              </a:solidFill>
              <a:ln w="9525" cap="flat" cmpd="sng">
                <a:solidFill>
                  <a:srgbClr val="FF3399"/>
                </a:solidFill>
                <a:prstDash val="solid"/>
                <a:miter/>
                <a:headEnd type="none" w="med" len="med"/>
                <a:tailEnd type="none" w="med" len="med"/>
              </a:ln>
            </p:spPr>
            <p:txBody>
              <a:bodyPr wrap="none" anchor="ctr"/>
              <a:p>
                <a:pPr algn="r">
                  <a:spcBef>
                    <a:spcPct val="0"/>
                  </a:spcBef>
                </a:pPr>
                <a:r>
                  <a:rPr lang="en-US" altLang="zh-CN" sz="2800" dirty="0">
                    <a:latin typeface="Times New Roman" panose="02020603050405020304" pitchFamily="18" charset="0"/>
                  </a:rPr>
                  <a:t>10</a:t>
                </a:r>
                <a:endParaRPr lang="en-US" altLang="zh-CN" sz="2800" dirty="0">
                  <a:latin typeface="Times New Roman" panose="02020603050405020304" pitchFamily="18" charset="0"/>
                </a:endParaRPr>
              </a:p>
            </p:txBody>
          </p:sp>
          <p:sp>
            <p:nvSpPr>
              <p:cNvPr id="79945" name="Line 19"/>
              <p:cNvSpPr/>
              <p:nvPr/>
            </p:nvSpPr>
            <p:spPr>
              <a:xfrm>
                <a:off x="4272" y="3696"/>
                <a:ext cx="624" cy="0"/>
              </a:xfrm>
              <a:prstGeom prst="line">
                <a:avLst/>
              </a:prstGeom>
              <a:ln w="9525" cap="flat" cmpd="sng">
                <a:solidFill>
                  <a:schemeClr val="bg1"/>
                </a:solidFill>
                <a:prstDash val="solid"/>
                <a:headEnd type="none" w="med" len="med"/>
                <a:tailEnd type="none" w="med" len="med"/>
              </a:ln>
            </p:spPr>
          </p:sp>
        </p:grpSp>
        <p:sp>
          <p:nvSpPr>
            <p:cNvPr id="79931" name="Text Box 20"/>
            <p:cNvSpPr txBox="1"/>
            <p:nvPr/>
          </p:nvSpPr>
          <p:spPr>
            <a:xfrm>
              <a:off x="4424" y="1046"/>
              <a:ext cx="332" cy="232"/>
            </a:xfrm>
            <a:prstGeom prst="rect">
              <a:avLst/>
            </a:prstGeom>
            <a:solidFill>
              <a:srgbClr val="C8F523"/>
            </a:solidFill>
            <a:ln w="9525">
              <a:noFill/>
            </a:ln>
          </p:spPr>
          <p:txBody>
            <a:bodyPr wrap="none">
              <a:spAutoFit/>
            </a:bodyPr>
            <a:p>
              <a:pPr>
                <a:spcBef>
                  <a:spcPct val="0"/>
                </a:spcBef>
              </a:pPr>
              <a:r>
                <a:rPr lang="zh-CN" altLang="en-US" sz="2800" dirty="0">
                  <a:latin typeface="Times New Roman" panose="02020603050405020304" pitchFamily="18" charset="0"/>
                </a:rPr>
                <a:t>内存</a:t>
              </a:r>
              <a:endParaRPr lang="zh-CN" altLang="en-US" sz="2800" dirty="0">
                <a:latin typeface="Times New Roman" panose="02020603050405020304" pitchFamily="18" charset="0"/>
              </a:endParaRPr>
            </a:p>
          </p:txBody>
        </p:sp>
      </p:grpSp>
      <p:grpSp>
        <p:nvGrpSpPr>
          <p:cNvPr id="79877" name="Group 22"/>
          <p:cNvGrpSpPr/>
          <p:nvPr/>
        </p:nvGrpSpPr>
        <p:grpSpPr>
          <a:xfrm>
            <a:off x="539750" y="1838325"/>
            <a:ext cx="1509713" cy="3606800"/>
            <a:chOff x="1008" y="1632"/>
            <a:chExt cx="624" cy="1344"/>
          </a:xfrm>
        </p:grpSpPr>
        <p:sp>
          <p:nvSpPr>
            <p:cNvPr id="79920" name="Rectangle 23"/>
            <p:cNvSpPr/>
            <p:nvPr/>
          </p:nvSpPr>
          <p:spPr>
            <a:xfrm>
              <a:off x="1008" y="1632"/>
              <a:ext cx="624" cy="192"/>
            </a:xfrm>
            <a:prstGeom prst="rect">
              <a:avLst/>
            </a:prstGeom>
            <a:solidFill>
              <a:srgbClr val="CCECFF"/>
            </a:solidFill>
            <a:ln w="9525" cap="flat" cmpd="sng">
              <a:solidFill>
                <a:srgbClr val="00CC00"/>
              </a:solidFill>
              <a:prstDash val="solid"/>
              <a:miter/>
              <a:headEnd type="none" w="med" len="med"/>
              <a:tailEnd type="none" w="med" len="med"/>
            </a:ln>
          </p:spPr>
          <p:txBody>
            <a:bodyPr wrap="none" anchor="ctr"/>
            <a:p>
              <a:pPr>
                <a:spcBef>
                  <a:spcPct val="0"/>
                </a:spcBef>
              </a:pPr>
              <a:r>
                <a:rPr lang="zh-CN" altLang="en-US" sz="2800" dirty="0">
                  <a:solidFill>
                    <a:srgbClr val="FF3399"/>
                  </a:solidFill>
                  <a:latin typeface="宋体" panose="02010600030101010101" pitchFamily="2" charset="-122"/>
                </a:rPr>
                <a:t>第</a:t>
              </a:r>
              <a:r>
                <a:rPr lang="en-US" altLang="zh-CN" sz="2800" dirty="0">
                  <a:solidFill>
                    <a:srgbClr val="FF3399"/>
                  </a:solidFill>
                  <a:latin typeface="宋体" panose="02010600030101010101" pitchFamily="2" charset="-122"/>
                </a:rPr>
                <a:t>0</a:t>
              </a:r>
              <a:r>
                <a:rPr lang="zh-CN" altLang="en-US" sz="2800" dirty="0">
                  <a:solidFill>
                    <a:srgbClr val="FF3399"/>
                  </a:solidFill>
                  <a:latin typeface="宋体" panose="02010600030101010101" pitchFamily="2" charset="-122"/>
                </a:rPr>
                <a:t>页</a:t>
              </a:r>
              <a:endParaRPr lang="zh-CN" altLang="en-US" sz="2800" dirty="0">
                <a:solidFill>
                  <a:srgbClr val="FF3399"/>
                </a:solidFill>
                <a:latin typeface="宋体" panose="02010600030101010101" pitchFamily="2" charset="-122"/>
              </a:endParaRPr>
            </a:p>
          </p:txBody>
        </p:sp>
        <p:sp>
          <p:nvSpPr>
            <p:cNvPr id="79921" name="Rectangle 24"/>
            <p:cNvSpPr/>
            <p:nvPr/>
          </p:nvSpPr>
          <p:spPr>
            <a:xfrm>
              <a:off x="1008" y="1824"/>
              <a:ext cx="624" cy="192"/>
            </a:xfrm>
            <a:prstGeom prst="rect">
              <a:avLst/>
            </a:prstGeom>
            <a:solidFill>
              <a:srgbClr val="CCECFF"/>
            </a:solidFill>
            <a:ln w="9525" cap="flat" cmpd="sng">
              <a:solidFill>
                <a:srgbClr val="00CC00"/>
              </a:solidFill>
              <a:prstDash val="solid"/>
              <a:miter/>
              <a:headEnd type="none" w="med" len="med"/>
              <a:tailEnd type="none" w="med" len="med"/>
            </a:ln>
          </p:spPr>
          <p:txBody>
            <a:bodyPr wrap="none" anchor="ctr"/>
            <a:p>
              <a:pPr>
                <a:spcBef>
                  <a:spcPct val="0"/>
                </a:spcBef>
              </a:pPr>
              <a:r>
                <a:rPr lang="zh-CN" altLang="en-US" sz="2800" dirty="0">
                  <a:solidFill>
                    <a:srgbClr val="FF3399"/>
                  </a:solidFill>
                  <a:latin typeface="宋体" panose="02010600030101010101" pitchFamily="2" charset="-122"/>
                </a:rPr>
                <a:t>第</a:t>
              </a:r>
              <a:r>
                <a:rPr lang="en-US" altLang="zh-CN" sz="2800" dirty="0">
                  <a:solidFill>
                    <a:srgbClr val="FF3399"/>
                  </a:solidFill>
                  <a:latin typeface="宋体" panose="02010600030101010101" pitchFamily="2" charset="-122"/>
                </a:rPr>
                <a:t>1</a:t>
              </a:r>
              <a:r>
                <a:rPr lang="zh-CN" altLang="en-US" sz="2800" dirty="0">
                  <a:solidFill>
                    <a:srgbClr val="FF3399"/>
                  </a:solidFill>
                  <a:latin typeface="宋体" panose="02010600030101010101" pitchFamily="2" charset="-122"/>
                </a:rPr>
                <a:t>页</a:t>
              </a:r>
              <a:endParaRPr lang="zh-CN" altLang="en-US" sz="2800" dirty="0">
                <a:solidFill>
                  <a:srgbClr val="FF3399"/>
                </a:solidFill>
                <a:latin typeface="宋体" panose="02010600030101010101" pitchFamily="2" charset="-122"/>
              </a:endParaRPr>
            </a:p>
          </p:txBody>
        </p:sp>
        <p:sp>
          <p:nvSpPr>
            <p:cNvPr id="79922" name="Rectangle 25"/>
            <p:cNvSpPr/>
            <p:nvPr/>
          </p:nvSpPr>
          <p:spPr>
            <a:xfrm>
              <a:off x="1008" y="2016"/>
              <a:ext cx="624" cy="192"/>
            </a:xfrm>
            <a:prstGeom prst="rect">
              <a:avLst/>
            </a:prstGeom>
            <a:solidFill>
              <a:srgbClr val="CCECFF"/>
            </a:solidFill>
            <a:ln w="9525" cap="flat" cmpd="sng">
              <a:solidFill>
                <a:srgbClr val="00CC00"/>
              </a:solidFill>
              <a:prstDash val="solid"/>
              <a:miter/>
              <a:headEnd type="none" w="med" len="med"/>
              <a:tailEnd type="none" w="med" len="med"/>
            </a:ln>
          </p:spPr>
          <p:txBody>
            <a:bodyPr wrap="none" anchor="ctr"/>
            <a:p>
              <a:pPr>
                <a:spcBef>
                  <a:spcPct val="0"/>
                </a:spcBef>
              </a:pPr>
              <a:r>
                <a:rPr lang="zh-CN" altLang="en-US" sz="2800" dirty="0">
                  <a:solidFill>
                    <a:srgbClr val="FF3399"/>
                  </a:solidFill>
                  <a:latin typeface="宋体" panose="02010600030101010101" pitchFamily="2" charset="-122"/>
                </a:rPr>
                <a:t>第</a:t>
              </a:r>
              <a:r>
                <a:rPr lang="en-US" altLang="zh-CN" sz="2800" dirty="0">
                  <a:solidFill>
                    <a:srgbClr val="FF3399"/>
                  </a:solidFill>
                  <a:latin typeface="宋体" panose="02010600030101010101" pitchFamily="2" charset="-122"/>
                </a:rPr>
                <a:t>2</a:t>
              </a:r>
              <a:r>
                <a:rPr lang="zh-CN" altLang="en-US" sz="2800" dirty="0">
                  <a:solidFill>
                    <a:srgbClr val="FF3399"/>
                  </a:solidFill>
                  <a:latin typeface="宋体" panose="02010600030101010101" pitchFamily="2" charset="-122"/>
                </a:rPr>
                <a:t>页</a:t>
              </a:r>
              <a:endParaRPr lang="zh-CN" altLang="en-US" sz="2800" dirty="0">
                <a:solidFill>
                  <a:srgbClr val="FF3399"/>
                </a:solidFill>
                <a:latin typeface="宋体" panose="02010600030101010101" pitchFamily="2" charset="-122"/>
              </a:endParaRPr>
            </a:p>
          </p:txBody>
        </p:sp>
        <p:sp>
          <p:nvSpPr>
            <p:cNvPr id="79923" name="Rectangle 26"/>
            <p:cNvSpPr/>
            <p:nvPr/>
          </p:nvSpPr>
          <p:spPr>
            <a:xfrm>
              <a:off x="1008" y="2208"/>
              <a:ext cx="624" cy="192"/>
            </a:xfrm>
            <a:prstGeom prst="rect">
              <a:avLst/>
            </a:prstGeom>
            <a:solidFill>
              <a:srgbClr val="CCECFF"/>
            </a:solidFill>
            <a:ln w="9525" cap="flat" cmpd="sng">
              <a:solidFill>
                <a:srgbClr val="00CC00"/>
              </a:solidFill>
              <a:prstDash val="solid"/>
              <a:miter/>
              <a:headEnd type="none" w="med" len="med"/>
              <a:tailEnd type="none" w="med" len="med"/>
            </a:ln>
          </p:spPr>
          <p:txBody>
            <a:bodyPr wrap="none" anchor="ctr"/>
            <a:p>
              <a:pPr>
                <a:spcBef>
                  <a:spcPct val="0"/>
                </a:spcBef>
              </a:pPr>
              <a:r>
                <a:rPr lang="zh-CN" altLang="en-US" sz="2800" dirty="0">
                  <a:solidFill>
                    <a:srgbClr val="FF3399"/>
                  </a:solidFill>
                  <a:latin typeface="宋体" panose="02010600030101010101" pitchFamily="2" charset="-122"/>
                </a:rPr>
                <a:t>第</a:t>
              </a:r>
              <a:r>
                <a:rPr lang="en-US" altLang="zh-CN" sz="2800" dirty="0">
                  <a:solidFill>
                    <a:srgbClr val="FF3399"/>
                  </a:solidFill>
                  <a:latin typeface="宋体" panose="02010600030101010101" pitchFamily="2" charset="-122"/>
                </a:rPr>
                <a:t>3</a:t>
              </a:r>
              <a:r>
                <a:rPr lang="zh-CN" altLang="en-US" sz="2800" dirty="0">
                  <a:solidFill>
                    <a:srgbClr val="FF3399"/>
                  </a:solidFill>
                  <a:latin typeface="宋体" panose="02010600030101010101" pitchFamily="2" charset="-122"/>
                </a:rPr>
                <a:t>页</a:t>
              </a:r>
              <a:endParaRPr lang="zh-CN" altLang="en-US" sz="2800" dirty="0">
                <a:solidFill>
                  <a:srgbClr val="FF3399"/>
                </a:solidFill>
                <a:latin typeface="宋体" panose="02010600030101010101" pitchFamily="2" charset="-122"/>
              </a:endParaRPr>
            </a:p>
          </p:txBody>
        </p:sp>
        <p:sp>
          <p:nvSpPr>
            <p:cNvPr id="79924" name="Rectangle 27"/>
            <p:cNvSpPr/>
            <p:nvPr/>
          </p:nvSpPr>
          <p:spPr>
            <a:xfrm>
              <a:off x="1008" y="2400"/>
              <a:ext cx="624" cy="192"/>
            </a:xfrm>
            <a:prstGeom prst="rect">
              <a:avLst/>
            </a:prstGeom>
            <a:solidFill>
              <a:srgbClr val="CCECFF"/>
            </a:solidFill>
            <a:ln w="9525" cap="flat" cmpd="sng">
              <a:solidFill>
                <a:srgbClr val="00CC00"/>
              </a:solidFill>
              <a:prstDash val="solid"/>
              <a:miter/>
              <a:headEnd type="none" w="med" len="med"/>
              <a:tailEnd type="none" w="med" len="med"/>
            </a:ln>
          </p:spPr>
          <p:txBody>
            <a:bodyPr wrap="none" anchor="ctr"/>
            <a:p>
              <a:pPr>
                <a:spcBef>
                  <a:spcPct val="0"/>
                </a:spcBef>
              </a:pPr>
              <a:r>
                <a:rPr lang="zh-CN" altLang="en-US" sz="2800" dirty="0">
                  <a:solidFill>
                    <a:srgbClr val="FF3399"/>
                  </a:solidFill>
                  <a:latin typeface="宋体" panose="02010600030101010101" pitchFamily="2" charset="-122"/>
                </a:rPr>
                <a:t>第</a:t>
              </a:r>
              <a:r>
                <a:rPr lang="en-US" altLang="zh-CN" sz="2800" dirty="0">
                  <a:solidFill>
                    <a:srgbClr val="FF3399"/>
                  </a:solidFill>
                  <a:latin typeface="宋体" panose="02010600030101010101" pitchFamily="2" charset="-122"/>
                </a:rPr>
                <a:t>4</a:t>
              </a:r>
              <a:r>
                <a:rPr lang="zh-CN" altLang="en-US" sz="2800" dirty="0">
                  <a:solidFill>
                    <a:srgbClr val="FF3399"/>
                  </a:solidFill>
                  <a:latin typeface="宋体" panose="02010600030101010101" pitchFamily="2" charset="-122"/>
                </a:rPr>
                <a:t>页</a:t>
              </a:r>
              <a:endParaRPr lang="zh-CN" altLang="en-US" sz="2800" dirty="0">
                <a:solidFill>
                  <a:srgbClr val="FF3399"/>
                </a:solidFill>
                <a:latin typeface="宋体" panose="02010600030101010101" pitchFamily="2" charset="-122"/>
              </a:endParaRPr>
            </a:p>
          </p:txBody>
        </p:sp>
        <p:sp>
          <p:nvSpPr>
            <p:cNvPr id="79925" name="Rectangle 28"/>
            <p:cNvSpPr/>
            <p:nvPr/>
          </p:nvSpPr>
          <p:spPr>
            <a:xfrm>
              <a:off x="1008" y="2592"/>
              <a:ext cx="624" cy="192"/>
            </a:xfrm>
            <a:prstGeom prst="rect">
              <a:avLst/>
            </a:prstGeom>
            <a:solidFill>
              <a:srgbClr val="CCECFF"/>
            </a:solidFill>
            <a:ln w="9525" cap="flat" cmpd="sng">
              <a:solidFill>
                <a:srgbClr val="00CC00"/>
              </a:solidFill>
              <a:prstDash val="solid"/>
              <a:miter/>
              <a:headEnd type="none" w="med" len="med"/>
              <a:tailEnd type="none" w="med" len="med"/>
            </a:ln>
          </p:spPr>
          <p:txBody>
            <a:bodyPr wrap="none" anchor="ctr"/>
            <a:p>
              <a:pPr>
                <a:spcBef>
                  <a:spcPct val="0"/>
                </a:spcBef>
              </a:pPr>
              <a:r>
                <a:rPr lang="zh-CN" altLang="en-US" sz="2800" dirty="0">
                  <a:solidFill>
                    <a:srgbClr val="FF3399"/>
                  </a:solidFill>
                  <a:latin typeface="宋体" panose="02010600030101010101" pitchFamily="2" charset="-122"/>
                </a:rPr>
                <a:t>第</a:t>
              </a:r>
              <a:r>
                <a:rPr lang="en-US" altLang="zh-CN" sz="2800" dirty="0">
                  <a:solidFill>
                    <a:srgbClr val="FF3399"/>
                  </a:solidFill>
                  <a:latin typeface="宋体" panose="02010600030101010101" pitchFamily="2" charset="-122"/>
                </a:rPr>
                <a:t>5</a:t>
              </a:r>
              <a:r>
                <a:rPr lang="zh-CN" altLang="en-US" sz="2800" dirty="0">
                  <a:solidFill>
                    <a:srgbClr val="FF3399"/>
                  </a:solidFill>
                  <a:latin typeface="宋体" panose="02010600030101010101" pitchFamily="2" charset="-122"/>
                </a:rPr>
                <a:t>页</a:t>
              </a:r>
              <a:endParaRPr lang="zh-CN" altLang="en-US" sz="2800" dirty="0">
                <a:solidFill>
                  <a:srgbClr val="FF3399"/>
                </a:solidFill>
                <a:latin typeface="宋体" panose="02010600030101010101" pitchFamily="2" charset="-122"/>
              </a:endParaRPr>
            </a:p>
          </p:txBody>
        </p:sp>
        <p:grpSp>
          <p:nvGrpSpPr>
            <p:cNvPr id="79926" name="Group 29"/>
            <p:cNvGrpSpPr/>
            <p:nvPr/>
          </p:nvGrpSpPr>
          <p:grpSpPr>
            <a:xfrm>
              <a:off x="1008" y="2784"/>
              <a:ext cx="624" cy="192"/>
              <a:chOff x="1008" y="2784"/>
              <a:chExt cx="624" cy="192"/>
            </a:xfrm>
          </p:grpSpPr>
          <p:sp>
            <p:nvSpPr>
              <p:cNvPr id="79927" name="Rectangle 30"/>
              <p:cNvSpPr/>
              <p:nvPr/>
            </p:nvSpPr>
            <p:spPr>
              <a:xfrm>
                <a:off x="1008" y="2784"/>
                <a:ext cx="624" cy="144"/>
              </a:xfrm>
              <a:prstGeom prst="rect">
                <a:avLst/>
              </a:prstGeom>
              <a:solidFill>
                <a:srgbClr val="CCECFF"/>
              </a:solidFill>
              <a:ln w="9525" cap="flat" cmpd="sng">
                <a:solidFill>
                  <a:srgbClr val="00CC00"/>
                </a:solidFill>
                <a:prstDash val="solid"/>
                <a:miter/>
                <a:headEnd type="none" w="med" len="med"/>
                <a:tailEnd type="none" w="med" len="med"/>
              </a:ln>
            </p:spPr>
            <p:txBody>
              <a:bodyPr wrap="none" anchor="ctr"/>
              <a:p>
                <a:pPr>
                  <a:spcBef>
                    <a:spcPct val="0"/>
                  </a:spcBef>
                </a:pPr>
                <a:endParaRPr lang="zh-CN" altLang="en-US" sz="2800" dirty="0">
                  <a:solidFill>
                    <a:srgbClr val="FF3399"/>
                  </a:solidFill>
                  <a:latin typeface="宋体" panose="02010600030101010101" pitchFamily="2" charset="-122"/>
                </a:endParaRPr>
              </a:p>
            </p:txBody>
          </p:sp>
          <p:sp>
            <p:nvSpPr>
              <p:cNvPr id="79928" name="Line 31"/>
              <p:cNvSpPr/>
              <p:nvPr/>
            </p:nvSpPr>
            <p:spPr>
              <a:xfrm>
                <a:off x="1008" y="2928"/>
                <a:ext cx="624" cy="0"/>
              </a:xfrm>
              <a:prstGeom prst="line">
                <a:avLst/>
              </a:prstGeom>
              <a:ln w="9525" cap="flat" cmpd="sng">
                <a:solidFill>
                  <a:srgbClr val="00CC00"/>
                </a:solidFill>
                <a:prstDash val="solid"/>
                <a:headEnd type="none" w="med" len="med"/>
                <a:tailEnd type="none" w="med" len="med"/>
              </a:ln>
            </p:spPr>
          </p:sp>
          <p:sp>
            <p:nvSpPr>
              <p:cNvPr id="79929" name="Rectangle 32"/>
              <p:cNvSpPr/>
              <p:nvPr/>
            </p:nvSpPr>
            <p:spPr>
              <a:xfrm>
                <a:off x="1008" y="2784"/>
                <a:ext cx="624" cy="192"/>
              </a:xfrm>
              <a:prstGeom prst="rect">
                <a:avLst/>
              </a:prstGeom>
              <a:noFill/>
              <a:ln w="9525" cap="flat" cmpd="sng">
                <a:solidFill>
                  <a:srgbClr val="00CC00"/>
                </a:solidFill>
                <a:prstDash val="solid"/>
                <a:miter/>
                <a:headEnd type="none" w="med" len="med"/>
                <a:tailEnd type="none" w="med" len="med"/>
              </a:ln>
            </p:spPr>
            <p:txBody>
              <a:bodyPr wrap="none" anchor="ctr"/>
              <a:p>
                <a:pPr>
                  <a:spcBef>
                    <a:spcPct val="0"/>
                  </a:spcBef>
                </a:pPr>
                <a:r>
                  <a:rPr lang="zh-CN" altLang="en-US" sz="2800" dirty="0">
                    <a:solidFill>
                      <a:srgbClr val="FF3399"/>
                    </a:solidFill>
                    <a:latin typeface="宋体" panose="02010600030101010101" pitchFamily="2" charset="-122"/>
                  </a:rPr>
                  <a:t>第</a:t>
                </a:r>
                <a:r>
                  <a:rPr lang="en-US" altLang="zh-CN" sz="2800" dirty="0">
                    <a:solidFill>
                      <a:srgbClr val="FF3399"/>
                    </a:solidFill>
                    <a:latin typeface="宋体" panose="02010600030101010101" pitchFamily="2" charset="-122"/>
                  </a:rPr>
                  <a:t>6</a:t>
                </a:r>
                <a:r>
                  <a:rPr lang="zh-CN" altLang="en-US" sz="2800" dirty="0">
                    <a:solidFill>
                      <a:srgbClr val="FF3399"/>
                    </a:solidFill>
                    <a:latin typeface="宋体" panose="02010600030101010101" pitchFamily="2" charset="-122"/>
                  </a:rPr>
                  <a:t>页</a:t>
                </a:r>
                <a:endParaRPr lang="zh-CN" altLang="en-US" sz="2800" dirty="0">
                  <a:solidFill>
                    <a:srgbClr val="FF3399"/>
                  </a:solidFill>
                  <a:latin typeface="宋体" panose="02010600030101010101" pitchFamily="2" charset="-122"/>
                </a:endParaRPr>
              </a:p>
            </p:txBody>
          </p:sp>
        </p:grpSp>
      </p:grpSp>
      <p:sp>
        <p:nvSpPr>
          <p:cNvPr id="79878" name="Text Box 33"/>
          <p:cNvSpPr txBox="1"/>
          <p:nvPr/>
        </p:nvSpPr>
        <p:spPr>
          <a:xfrm>
            <a:off x="530225" y="1268413"/>
            <a:ext cx="1611313" cy="517525"/>
          </a:xfrm>
          <a:prstGeom prst="rect">
            <a:avLst/>
          </a:prstGeom>
          <a:noFill/>
          <a:ln w="9525">
            <a:noFill/>
          </a:ln>
        </p:spPr>
        <p:txBody>
          <a:bodyPr wrap="none">
            <a:spAutoFit/>
          </a:bodyPr>
          <a:p>
            <a:pPr>
              <a:spcBef>
                <a:spcPct val="0"/>
              </a:spcBef>
            </a:pPr>
            <a:r>
              <a:rPr lang="zh-CN" altLang="en-US" sz="2800" dirty="0">
                <a:latin typeface="宋体" panose="02010600030101010101" pitchFamily="2" charset="-122"/>
              </a:rPr>
              <a:t>用户进程</a:t>
            </a:r>
            <a:endParaRPr lang="zh-CN" altLang="en-US" sz="2800" dirty="0">
              <a:latin typeface="宋体" panose="02010600030101010101" pitchFamily="2" charset="-122"/>
            </a:endParaRPr>
          </a:p>
        </p:txBody>
      </p:sp>
      <p:grpSp>
        <p:nvGrpSpPr>
          <p:cNvPr id="6" name="Group 34"/>
          <p:cNvGrpSpPr/>
          <p:nvPr/>
        </p:nvGrpSpPr>
        <p:grpSpPr>
          <a:xfrm>
            <a:off x="2916238" y="981075"/>
            <a:ext cx="2276475" cy="4233863"/>
            <a:chOff x="2208" y="1046"/>
            <a:chExt cx="1200" cy="1882"/>
          </a:xfrm>
        </p:grpSpPr>
        <p:grpSp>
          <p:nvGrpSpPr>
            <p:cNvPr id="79891" name="Group 35"/>
            <p:cNvGrpSpPr/>
            <p:nvPr/>
          </p:nvGrpSpPr>
          <p:grpSpPr>
            <a:xfrm>
              <a:off x="2208" y="1393"/>
              <a:ext cx="1200" cy="1535"/>
              <a:chOff x="1968" y="1440"/>
              <a:chExt cx="1200" cy="1871"/>
            </a:xfrm>
          </p:grpSpPr>
          <p:sp>
            <p:nvSpPr>
              <p:cNvPr id="79893" name="Rectangle 36"/>
              <p:cNvSpPr/>
              <p:nvPr/>
            </p:nvSpPr>
            <p:spPr>
              <a:xfrm>
                <a:off x="2568" y="1440"/>
                <a:ext cx="600" cy="230"/>
              </a:xfrm>
              <a:prstGeom prst="rect">
                <a:avLst/>
              </a:prstGeom>
              <a:noFill/>
              <a:ln w="9525">
                <a:noFill/>
              </a:ln>
            </p:spPr>
            <p:txBody>
              <a:bodyPr/>
              <a:p>
                <a:pPr eaLnBrk="0" hangingPunct="0">
                  <a:spcBef>
                    <a:spcPct val="20000"/>
                  </a:spcBef>
                </a:pPr>
                <a:r>
                  <a:rPr lang="zh-CN" altLang="en-US" sz="2800" dirty="0">
                    <a:latin typeface="Arial" panose="020B0604020202020204" pitchFamily="34" charset="0"/>
                  </a:rPr>
                  <a:t>块号</a:t>
                </a:r>
                <a:endParaRPr lang="zh-CN" altLang="en-US" sz="2800" dirty="0">
                  <a:latin typeface="Arial" panose="020B0604020202020204" pitchFamily="34" charset="0"/>
                </a:endParaRPr>
              </a:p>
            </p:txBody>
          </p:sp>
          <p:sp>
            <p:nvSpPr>
              <p:cNvPr id="79894" name="Rectangle 37"/>
              <p:cNvSpPr/>
              <p:nvPr/>
            </p:nvSpPr>
            <p:spPr>
              <a:xfrm>
                <a:off x="1968" y="1440"/>
                <a:ext cx="600" cy="230"/>
              </a:xfrm>
              <a:prstGeom prst="rect">
                <a:avLst/>
              </a:prstGeom>
              <a:noFill/>
              <a:ln w="9525">
                <a:noFill/>
              </a:ln>
            </p:spPr>
            <p:txBody>
              <a:bodyPr/>
              <a:p>
                <a:pPr eaLnBrk="0" hangingPunct="0">
                  <a:spcBef>
                    <a:spcPct val="20000"/>
                  </a:spcBef>
                </a:pPr>
                <a:r>
                  <a:rPr lang="zh-CN" altLang="en-US" sz="2800" dirty="0">
                    <a:latin typeface="Arial" panose="020B0604020202020204" pitchFamily="34" charset="0"/>
                  </a:rPr>
                  <a:t>页号</a:t>
                </a:r>
                <a:endParaRPr lang="zh-CN" altLang="en-US" sz="2800" dirty="0">
                  <a:latin typeface="Arial" panose="020B0604020202020204" pitchFamily="34" charset="0"/>
                </a:endParaRPr>
              </a:p>
            </p:txBody>
          </p:sp>
          <p:sp>
            <p:nvSpPr>
              <p:cNvPr id="79895" name="Rectangle 38"/>
              <p:cNvSpPr/>
              <p:nvPr/>
            </p:nvSpPr>
            <p:spPr>
              <a:xfrm>
                <a:off x="2568" y="2820"/>
                <a:ext cx="600" cy="230"/>
              </a:xfrm>
              <a:prstGeom prst="rect">
                <a:avLst/>
              </a:prstGeom>
              <a:noFill/>
              <a:ln w="9525">
                <a:noFill/>
              </a:ln>
            </p:spPr>
            <p:txBody>
              <a:bodyPr/>
              <a:p>
                <a:pPr eaLnBrk="0" hangingPunct="0">
                  <a:spcBef>
                    <a:spcPct val="20000"/>
                  </a:spcBef>
                </a:pPr>
                <a:r>
                  <a:rPr lang="en-US" altLang="zh-CN" sz="2800" dirty="0">
                    <a:latin typeface="Arial" panose="020B0604020202020204" pitchFamily="34" charset="0"/>
                  </a:rPr>
                  <a:t>10</a:t>
                </a:r>
                <a:endParaRPr lang="en-US" altLang="zh-CN" sz="2800" dirty="0">
                  <a:latin typeface="Arial" panose="020B0604020202020204" pitchFamily="34" charset="0"/>
                </a:endParaRPr>
              </a:p>
            </p:txBody>
          </p:sp>
          <p:sp>
            <p:nvSpPr>
              <p:cNvPr id="79896" name="Rectangle 39"/>
              <p:cNvSpPr/>
              <p:nvPr/>
            </p:nvSpPr>
            <p:spPr>
              <a:xfrm>
                <a:off x="1968" y="2820"/>
                <a:ext cx="600" cy="230"/>
              </a:xfrm>
              <a:prstGeom prst="rect">
                <a:avLst/>
              </a:prstGeom>
              <a:noFill/>
              <a:ln w="9525">
                <a:noFill/>
              </a:ln>
            </p:spPr>
            <p:txBody>
              <a:bodyP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sp>
            <p:nvSpPr>
              <p:cNvPr id="79897" name="Rectangle 40"/>
              <p:cNvSpPr/>
              <p:nvPr/>
            </p:nvSpPr>
            <p:spPr>
              <a:xfrm>
                <a:off x="2568" y="3050"/>
                <a:ext cx="600" cy="261"/>
              </a:xfrm>
              <a:prstGeom prst="rect">
                <a:avLst/>
              </a:prstGeom>
              <a:noFill/>
              <a:ln w="9525">
                <a:noFill/>
              </a:ln>
            </p:spPr>
            <p:txBody>
              <a:bodyPr/>
              <a:p>
                <a:pPr eaLnBrk="0" hangingPunct="0">
                  <a:spcBef>
                    <a:spcPct val="20000"/>
                  </a:spcBef>
                </a:pPr>
                <a:r>
                  <a:rPr lang="en-US" altLang="zh-CN" sz="2800" dirty="0">
                    <a:latin typeface="Arial" panose="020B0604020202020204" pitchFamily="34" charset="0"/>
                  </a:rPr>
                  <a:t>11</a:t>
                </a:r>
                <a:endParaRPr lang="en-US" altLang="zh-CN" sz="2800" dirty="0">
                  <a:latin typeface="Arial" panose="020B0604020202020204" pitchFamily="34" charset="0"/>
                </a:endParaRPr>
              </a:p>
            </p:txBody>
          </p:sp>
          <p:sp>
            <p:nvSpPr>
              <p:cNvPr id="79898" name="Rectangle 41"/>
              <p:cNvSpPr/>
              <p:nvPr/>
            </p:nvSpPr>
            <p:spPr>
              <a:xfrm>
                <a:off x="1968" y="3050"/>
                <a:ext cx="600" cy="261"/>
              </a:xfrm>
              <a:prstGeom prst="rect">
                <a:avLst/>
              </a:prstGeom>
              <a:noFill/>
              <a:ln w="9525">
                <a:noFill/>
              </a:ln>
            </p:spPr>
            <p:txBody>
              <a:bodyPr/>
              <a:p>
                <a:pPr eaLnBrk="0" hangingPunct="0">
                  <a:spcBef>
                    <a:spcPct val="20000"/>
                  </a:spcBef>
                </a:pPr>
                <a:r>
                  <a:rPr lang="en-US" altLang="zh-CN" sz="2800" dirty="0">
                    <a:latin typeface="Arial" panose="020B0604020202020204" pitchFamily="34" charset="0"/>
                  </a:rPr>
                  <a:t>6</a:t>
                </a:r>
                <a:endParaRPr lang="en-US" altLang="zh-CN" sz="2800" dirty="0">
                  <a:latin typeface="Arial" panose="020B0604020202020204" pitchFamily="34" charset="0"/>
                </a:endParaRPr>
              </a:p>
            </p:txBody>
          </p:sp>
          <p:sp>
            <p:nvSpPr>
              <p:cNvPr id="79899" name="Rectangle 42"/>
              <p:cNvSpPr/>
              <p:nvPr/>
            </p:nvSpPr>
            <p:spPr>
              <a:xfrm>
                <a:off x="2568" y="2590"/>
                <a:ext cx="600" cy="230"/>
              </a:xfrm>
              <a:prstGeom prst="rect">
                <a:avLst/>
              </a:prstGeom>
              <a:noFill/>
              <a:ln w="9525">
                <a:noFill/>
              </a:ln>
            </p:spPr>
            <p:txBody>
              <a:bodyPr/>
              <a:p>
                <a:pPr eaLnBrk="0" hangingPunct="0">
                  <a:spcBef>
                    <a:spcPct val="20000"/>
                  </a:spcBef>
                </a:pPr>
                <a:r>
                  <a:rPr lang="en-US" altLang="zh-CN" sz="2800" dirty="0">
                    <a:latin typeface="Arial" panose="020B0604020202020204" pitchFamily="34" charset="0"/>
                  </a:rPr>
                  <a:t>9</a:t>
                </a:r>
                <a:endParaRPr lang="en-US" altLang="zh-CN" sz="2800" dirty="0">
                  <a:latin typeface="Arial" panose="020B0604020202020204" pitchFamily="34" charset="0"/>
                </a:endParaRPr>
              </a:p>
            </p:txBody>
          </p:sp>
          <p:sp>
            <p:nvSpPr>
              <p:cNvPr id="79900" name="Rectangle 43"/>
              <p:cNvSpPr/>
              <p:nvPr/>
            </p:nvSpPr>
            <p:spPr>
              <a:xfrm>
                <a:off x="1968" y="2590"/>
                <a:ext cx="600" cy="230"/>
              </a:xfrm>
              <a:prstGeom prst="rect">
                <a:avLst/>
              </a:prstGeom>
              <a:noFill/>
              <a:ln w="9525">
                <a:noFill/>
              </a:ln>
            </p:spPr>
            <p:txBody>
              <a:bodyPr/>
              <a:p>
                <a:pPr eaLnBrk="0" hangingPunct="0">
                  <a:spcBef>
                    <a:spcPct val="20000"/>
                  </a:spcBef>
                </a:pPr>
                <a:r>
                  <a:rPr lang="en-US" altLang="zh-CN" sz="2800" dirty="0">
                    <a:latin typeface="Arial" panose="020B0604020202020204" pitchFamily="34" charset="0"/>
                  </a:rPr>
                  <a:t>4</a:t>
                </a:r>
                <a:endParaRPr lang="en-US" altLang="zh-CN" sz="2800" dirty="0">
                  <a:latin typeface="Arial" panose="020B0604020202020204" pitchFamily="34" charset="0"/>
                </a:endParaRPr>
              </a:p>
            </p:txBody>
          </p:sp>
          <p:sp>
            <p:nvSpPr>
              <p:cNvPr id="79901" name="Rectangle 44"/>
              <p:cNvSpPr/>
              <p:nvPr/>
            </p:nvSpPr>
            <p:spPr>
              <a:xfrm>
                <a:off x="2568" y="2360"/>
                <a:ext cx="600" cy="230"/>
              </a:xfrm>
              <a:prstGeom prst="rect">
                <a:avLst/>
              </a:prstGeom>
              <a:noFill/>
              <a:ln w="9525">
                <a:noFill/>
              </a:ln>
            </p:spPr>
            <p:txBody>
              <a:bodyPr/>
              <a:p>
                <a:pPr eaLnBrk="0" hangingPunct="0">
                  <a:spcBef>
                    <a:spcPct val="20000"/>
                  </a:spcBef>
                </a:pPr>
                <a:r>
                  <a:rPr lang="en-US" altLang="zh-CN" sz="2800" dirty="0">
                    <a:latin typeface="Arial" panose="020B0604020202020204" pitchFamily="34" charset="0"/>
                  </a:rPr>
                  <a:t>5</a:t>
                </a:r>
                <a:endParaRPr lang="en-US" altLang="zh-CN" sz="2800" dirty="0">
                  <a:latin typeface="Arial" panose="020B0604020202020204" pitchFamily="34" charset="0"/>
                </a:endParaRPr>
              </a:p>
            </p:txBody>
          </p:sp>
          <p:sp>
            <p:nvSpPr>
              <p:cNvPr id="79902" name="Rectangle 45"/>
              <p:cNvSpPr/>
              <p:nvPr/>
            </p:nvSpPr>
            <p:spPr>
              <a:xfrm>
                <a:off x="1968" y="2360"/>
                <a:ext cx="600" cy="230"/>
              </a:xfrm>
              <a:prstGeom prst="rect">
                <a:avLst/>
              </a:prstGeom>
              <a:noFill/>
              <a:ln w="9525">
                <a:noFill/>
              </a:ln>
            </p:spPr>
            <p:txBody>
              <a:bodyP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79903" name="Rectangle 46"/>
              <p:cNvSpPr/>
              <p:nvPr/>
            </p:nvSpPr>
            <p:spPr>
              <a:xfrm>
                <a:off x="2568" y="2130"/>
                <a:ext cx="600" cy="230"/>
              </a:xfrm>
              <a:prstGeom prst="rect">
                <a:avLst/>
              </a:prstGeom>
              <a:noFill/>
              <a:ln w="9525">
                <a:noFill/>
              </a:ln>
            </p:spPr>
            <p:txBody>
              <a:bodyPr/>
              <a:p>
                <a:pPr eaLnBrk="0" hangingPunct="0">
                  <a:spcBef>
                    <a:spcPct val="20000"/>
                  </a:spcBef>
                </a:pPr>
                <a:r>
                  <a:rPr lang="en-US" altLang="zh-CN" sz="2800" dirty="0">
                    <a:latin typeface="Arial" panose="020B0604020202020204" pitchFamily="34" charset="0"/>
                  </a:rPr>
                  <a:t>3</a:t>
                </a:r>
                <a:endParaRPr lang="en-US" altLang="zh-CN" sz="2800" dirty="0">
                  <a:latin typeface="Arial" panose="020B0604020202020204" pitchFamily="34" charset="0"/>
                </a:endParaRPr>
              </a:p>
            </p:txBody>
          </p:sp>
          <p:sp>
            <p:nvSpPr>
              <p:cNvPr id="79904" name="Rectangle 47"/>
              <p:cNvSpPr/>
              <p:nvPr/>
            </p:nvSpPr>
            <p:spPr>
              <a:xfrm>
                <a:off x="1968" y="2130"/>
                <a:ext cx="600" cy="230"/>
              </a:xfrm>
              <a:prstGeom prst="rect">
                <a:avLst/>
              </a:prstGeom>
              <a:noFill/>
              <a:ln w="9525">
                <a:noFill/>
              </a:ln>
            </p:spPr>
            <p:txBody>
              <a:bodyP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79905" name="Rectangle 48"/>
              <p:cNvSpPr/>
              <p:nvPr/>
            </p:nvSpPr>
            <p:spPr>
              <a:xfrm>
                <a:off x="2568" y="1900"/>
                <a:ext cx="600" cy="230"/>
              </a:xfrm>
              <a:prstGeom prst="rect">
                <a:avLst/>
              </a:prstGeom>
              <a:noFill/>
              <a:ln w="9525">
                <a:noFill/>
              </a:ln>
            </p:spPr>
            <p:txBody>
              <a:bodyPr/>
              <a:p>
                <a:pPr eaLnBrk="0" hangingPunct="0">
                  <a:spcBef>
                    <a:spcPct val="20000"/>
                  </a:spcBef>
                </a:pPr>
                <a:r>
                  <a:rPr lang="en-US" altLang="zh-CN" sz="2800" dirty="0">
                    <a:latin typeface="Arial" panose="020B0604020202020204" pitchFamily="34" charset="0"/>
                  </a:rPr>
                  <a:t>7</a:t>
                </a:r>
                <a:endParaRPr lang="en-US" altLang="zh-CN" sz="2800" dirty="0">
                  <a:latin typeface="Arial" panose="020B0604020202020204" pitchFamily="34" charset="0"/>
                </a:endParaRPr>
              </a:p>
            </p:txBody>
          </p:sp>
          <p:sp>
            <p:nvSpPr>
              <p:cNvPr id="79906" name="Rectangle 49"/>
              <p:cNvSpPr/>
              <p:nvPr/>
            </p:nvSpPr>
            <p:spPr>
              <a:xfrm>
                <a:off x="1968" y="1900"/>
                <a:ext cx="600" cy="230"/>
              </a:xfrm>
              <a:prstGeom prst="rect">
                <a:avLst/>
              </a:prstGeom>
              <a:noFill/>
              <a:ln w="9525">
                <a:noFill/>
              </a:ln>
            </p:spPr>
            <p:txBody>
              <a:bodyPr/>
              <a:p>
                <a:pPr eaLnBrk="0" hangingPunct="0">
                  <a:spcBef>
                    <a:spcPct val="20000"/>
                  </a:spcBef>
                </a:pPr>
                <a:r>
                  <a:rPr lang="en-US" altLang="zh-CN" sz="2800" dirty="0">
                    <a:latin typeface="Arial" panose="020B0604020202020204" pitchFamily="34" charset="0"/>
                  </a:rPr>
                  <a:t>1</a:t>
                </a:r>
                <a:endParaRPr lang="en-US" altLang="zh-CN" sz="2800" dirty="0">
                  <a:latin typeface="Arial" panose="020B0604020202020204" pitchFamily="34" charset="0"/>
                </a:endParaRPr>
              </a:p>
            </p:txBody>
          </p:sp>
          <p:sp>
            <p:nvSpPr>
              <p:cNvPr id="79907" name="Rectangle 50"/>
              <p:cNvSpPr/>
              <p:nvPr/>
            </p:nvSpPr>
            <p:spPr>
              <a:xfrm>
                <a:off x="2568" y="1670"/>
                <a:ext cx="600" cy="230"/>
              </a:xfrm>
              <a:prstGeom prst="rect">
                <a:avLst/>
              </a:prstGeom>
              <a:noFill/>
              <a:ln w="9525">
                <a:noFill/>
              </a:ln>
            </p:spPr>
            <p:txBody>
              <a:bodyPr/>
              <a:p>
                <a:pPr eaLnBrk="0" hangingPunct="0">
                  <a:spcBef>
                    <a:spcPct val="20000"/>
                  </a:spcBef>
                </a:pPr>
                <a:r>
                  <a:rPr lang="en-US" altLang="zh-CN" sz="2800" dirty="0">
                    <a:latin typeface="Arial" panose="020B0604020202020204" pitchFamily="34" charset="0"/>
                  </a:rPr>
                  <a:t>2</a:t>
                </a:r>
                <a:endParaRPr lang="en-US" altLang="zh-CN" sz="2800" dirty="0">
                  <a:latin typeface="Arial" panose="020B0604020202020204" pitchFamily="34" charset="0"/>
                </a:endParaRPr>
              </a:p>
            </p:txBody>
          </p:sp>
          <p:sp>
            <p:nvSpPr>
              <p:cNvPr id="79908" name="Rectangle 51"/>
              <p:cNvSpPr/>
              <p:nvPr/>
            </p:nvSpPr>
            <p:spPr>
              <a:xfrm>
                <a:off x="1968" y="1670"/>
                <a:ext cx="600" cy="230"/>
              </a:xfrm>
              <a:prstGeom prst="rect">
                <a:avLst/>
              </a:prstGeom>
              <a:noFill/>
              <a:ln w="9525">
                <a:noFill/>
              </a:ln>
            </p:spPr>
            <p:txBody>
              <a:bodyPr/>
              <a:p>
                <a:pPr eaLnBrk="0" hangingPunct="0">
                  <a:spcBef>
                    <a:spcPct val="20000"/>
                  </a:spcBef>
                </a:pPr>
                <a:r>
                  <a:rPr lang="en-US" altLang="zh-CN" sz="2800" dirty="0">
                    <a:latin typeface="Arial" panose="020B0604020202020204" pitchFamily="34" charset="0"/>
                  </a:rPr>
                  <a:t>0</a:t>
                </a:r>
                <a:endParaRPr lang="en-US" altLang="zh-CN" sz="2800" dirty="0">
                  <a:latin typeface="Arial" panose="020B0604020202020204" pitchFamily="34" charset="0"/>
                </a:endParaRPr>
              </a:p>
            </p:txBody>
          </p:sp>
          <p:sp>
            <p:nvSpPr>
              <p:cNvPr id="79909" name="Line 52"/>
              <p:cNvSpPr/>
              <p:nvPr/>
            </p:nvSpPr>
            <p:spPr>
              <a:xfrm>
                <a:off x="1968" y="1900"/>
                <a:ext cx="1200" cy="0"/>
              </a:xfrm>
              <a:prstGeom prst="line">
                <a:avLst/>
              </a:prstGeom>
              <a:ln w="12700" cap="flat" cmpd="sng">
                <a:solidFill>
                  <a:schemeClr val="tx1"/>
                </a:solidFill>
                <a:prstDash val="solid"/>
                <a:headEnd type="none" w="med" len="med"/>
                <a:tailEnd type="none" w="med" len="med"/>
              </a:ln>
            </p:spPr>
          </p:sp>
          <p:sp>
            <p:nvSpPr>
              <p:cNvPr id="79910" name="Line 53"/>
              <p:cNvSpPr/>
              <p:nvPr/>
            </p:nvSpPr>
            <p:spPr>
              <a:xfrm>
                <a:off x="1968" y="2130"/>
                <a:ext cx="1200" cy="0"/>
              </a:xfrm>
              <a:prstGeom prst="line">
                <a:avLst/>
              </a:prstGeom>
              <a:ln w="12700" cap="flat" cmpd="sng">
                <a:solidFill>
                  <a:schemeClr val="tx1"/>
                </a:solidFill>
                <a:prstDash val="solid"/>
                <a:headEnd type="none" w="med" len="med"/>
                <a:tailEnd type="none" w="med" len="med"/>
              </a:ln>
            </p:spPr>
          </p:sp>
          <p:sp>
            <p:nvSpPr>
              <p:cNvPr id="79911" name="Line 54"/>
              <p:cNvSpPr/>
              <p:nvPr/>
            </p:nvSpPr>
            <p:spPr>
              <a:xfrm>
                <a:off x="1968" y="2360"/>
                <a:ext cx="1200" cy="0"/>
              </a:xfrm>
              <a:prstGeom prst="line">
                <a:avLst/>
              </a:prstGeom>
              <a:ln w="12700" cap="flat" cmpd="sng">
                <a:solidFill>
                  <a:schemeClr val="tx1"/>
                </a:solidFill>
                <a:prstDash val="solid"/>
                <a:headEnd type="none" w="med" len="med"/>
                <a:tailEnd type="none" w="med" len="med"/>
              </a:ln>
            </p:spPr>
          </p:sp>
          <p:sp>
            <p:nvSpPr>
              <p:cNvPr id="79912" name="Line 55"/>
              <p:cNvSpPr/>
              <p:nvPr/>
            </p:nvSpPr>
            <p:spPr>
              <a:xfrm>
                <a:off x="1968" y="2590"/>
                <a:ext cx="1200" cy="0"/>
              </a:xfrm>
              <a:prstGeom prst="line">
                <a:avLst/>
              </a:prstGeom>
              <a:ln w="12700" cap="flat" cmpd="sng">
                <a:solidFill>
                  <a:schemeClr val="tx1"/>
                </a:solidFill>
                <a:prstDash val="solid"/>
                <a:headEnd type="none" w="med" len="med"/>
                <a:tailEnd type="none" w="med" len="med"/>
              </a:ln>
            </p:spPr>
          </p:sp>
          <p:sp>
            <p:nvSpPr>
              <p:cNvPr id="79913" name="Line 56"/>
              <p:cNvSpPr/>
              <p:nvPr/>
            </p:nvSpPr>
            <p:spPr>
              <a:xfrm>
                <a:off x="1968" y="2820"/>
                <a:ext cx="1200" cy="0"/>
              </a:xfrm>
              <a:prstGeom prst="line">
                <a:avLst/>
              </a:prstGeom>
              <a:ln w="12700" cap="flat" cmpd="sng">
                <a:solidFill>
                  <a:schemeClr val="tx1"/>
                </a:solidFill>
                <a:prstDash val="solid"/>
                <a:headEnd type="none" w="med" len="med"/>
                <a:tailEnd type="none" w="med" len="med"/>
              </a:ln>
            </p:spPr>
          </p:sp>
          <p:sp>
            <p:nvSpPr>
              <p:cNvPr id="79914" name="Line 57"/>
              <p:cNvSpPr/>
              <p:nvPr/>
            </p:nvSpPr>
            <p:spPr>
              <a:xfrm>
                <a:off x="1968" y="3311"/>
                <a:ext cx="1200" cy="0"/>
              </a:xfrm>
              <a:prstGeom prst="line">
                <a:avLst/>
              </a:prstGeom>
              <a:ln w="28575" cap="sq" cmpd="sng">
                <a:solidFill>
                  <a:schemeClr val="tx1"/>
                </a:solidFill>
                <a:prstDash val="solid"/>
                <a:headEnd type="none" w="med" len="med"/>
                <a:tailEnd type="none" w="med" len="med"/>
              </a:ln>
            </p:spPr>
          </p:sp>
          <p:sp>
            <p:nvSpPr>
              <p:cNvPr id="79915" name="Line 58"/>
              <p:cNvSpPr/>
              <p:nvPr/>
            </p:nvSpPr>
            <p:spPr>
              <a:xfrm>
                <a:off x="1968" y="3050"/>
                <a:ext cx="1200" cy="0"/>
              </a:xfrm>
              <a:prstGeom prst="line">
                <a:avLst/>
              </a:prstGeom>
              <a:ln w="12700" cap="flat" cmpd="sng">
                <a:solidFill>
                  <a:schemeClr val="tx1"/>
                </a:solidFill>
                <a:prstDash val="solid"/>
                <a:headEnd type="none" w="med" len="med"/>
                <a:tailEnd type="none" w="med" len="med"/>
              </a:ln>
            </p:spPr>
          </p:sp>
          <p:sp>
            <p:nvSpPr>
              <p:cNvPr id="79916" name="Line 59"/>
              <p:cNvSpPr/>
              <p:nvPr/>
            </p:nvSpPr>
            <p:spPr>
              <a:xfrm>
                <a:off x="1968" y="1670"/>
                <a:ext cx="1200" cy="0"/>
              </a:xfrm>
              <a:prstGeom prst="line">
                <a:avLst/>
              </a:prstGeom>
              <a:ln w="12700" cap="flat" cmpd="sng">
                <a:solidFill>
                  <a:schemeClr val="tx1"/>
                </a:solidFill>
                <a:prstDash val="solid"/>
                <a:headEnd type="none" w="med" len="med"/>
                <a:tailEnd type="none" w="med" len="med"/>
              </a:ln>
            </p:spPr>
          </p:sp>
          <p:sp>
            <p:nvSpPr>
              <p:cNvPr id="79917" name="Line 60"/>
              <p:cNvSpPr/>
              <p:nvPr/>
            </p:nvSpPr>
            <p:spPr>
              <a:xfrm>
                <a:off x="1968" y="1670"/>
                <a:ext cx="0" cy="1641"/>
              </a:xfrm>
              <a:prstGeom prst="line">
                <a:avLst/>
              </a:prstGeom>
              <a:ln w="28575" cap="sq" cmpd="sng">
                <a:solidFill>
                  <a:schemeClr val="tx1"/>
                </a:solidFill>
                <a:prstDash val="solid"/>
                <a:headEnd type="none" w="med" len="med"/>
                <a:tailEnd type="none" w="med" len="med"/>
              </a:ln>
            </p:spPr>
          </p:sp>
          <p:sp>
            <p:nvSpPr>
              <p:cNvPr id="79918" name="Line 61"/>
              <p:cNvSpPr/>
              <p:nvPr/>
            </p:nvSpPr>
            <p:spPr>
              <a:xfrm>
                <a:off x="2568" y="1670"/>
                <a:ext cx="0" cy="1641"/>
              </a:xfrm>
              <a:prstGeom prst="line">
                <a:avLst/>
              </a:prstGeom>
              <a:ln w="12700" cap="flat" cmpd="sng">
                <a:solidFill>
                  <a:schemeClr val="tx1"/>
                </a:solidFill>
                <a:prstDash val="solid"/>
                <a:headEnd type="none" w="med" len="med"/>
                <a:tailEnd type="none" w="med" len="med"/>
              </a:ln>
            </p:spPr>
          </p:sp>
          <p:sp>
            <p:nvSpPr>
              <p:cNvPr id="79919" name="Line 62"/>
              <p:cNvSpPr/>
              <p:nvPr/>
            </p:nvSpPr>
            <p:spPr>
              <a:xfrm>
                <a:off x="3168" y="1670"/>
                <a:ext cx="0" cy="1641"/>
              </a:xfrm>
              <a:prstGeom prst="line">
                <a:avLst/>
              </a:prstGeom>
              <a:ln w="28575" cap="sq" cmpd="sng">
                <a:solidFill>
                  <a:schemeClr val="tx1"/>
                </a:solidFill>
                <a:prstDash val="solid"/>
                <a:headEnd type="none" w="med" len="med"/>
                <a:tailEnd type="none" w="med" len="med"/>
              </a:ln>
            </p:spPr>
          </p:sp>
        </p:grpSp>
        <p:sp>
          <p:nvSpPr>
            <p:cNvPr id="79892" name="Text Box 63"/>
            <p:cNvSpPr txBox="1"/>
            <p:nvPr/>
          </p:nvSpPr>
          <p:spPr>
            <a:xfrm>
              <a:off x="2537" y="1046"/>
              <a:ext cx="474" cy="231"/>
            </a:xfrm>
            <a:prstGeom prst="rect">
              <a:avLst/>
            </a:prstGeom>
            <a:noFill/>
            <a:ln w="9525">
              <a:noFill/>
            </a:ln>
          </p:spPr>
          <p:txBody>
            <a:bodyPr wrap="none">
              <a:spAutoFit/>
            </a:bodyPr>
            <a:p>
              <a:pPr>
                <a:spcBef>
                  <a:spcPct val="0"/>
                </a:spcBef>
              </a:pPr>
              <a:r>
                <a:rPr lang="zh-CN" altLang="en-US" sz="2800" dirty="0">
                  <a:latin typeface="Times New Roman" panose="02020603050405020304" pitchFamily="18" charset="0"/>
                </a:rPr>
                <a:t>页表</a:t>
              </a:r>
              <a:endParaRPr lang="zh-CN" altLang="en-US" sz="2800" dirty="0">
                <a:latin typeface="Times New Roman" panose="02020603050405020304" pitchFamily="18" charset="0"/>
              </a:endParaRPr>
            </a:p>
          </p:txBody>
        </p:sp>
      </p:grpSp>
      <p:sp>
        <p:nvSpPr>
          <p:cNvPr id="298060" name="Rectangle 76"/>
          <p:cNvSpPr/>
          <p:nvPr/>
        </p:nvSpPr>
        <p:spPr>
          <a:xfrm>
            <a:off x="7056438" y="1708150"/>
            <a:ext cx="1368425" cy="425450"/>
          </a:xfrm>
          <a:prstGeom prst="rect">
            <a:avLst/>
          </a:prstGeom>
          <a:solidFill>
            <a:srgbClr val="CCECFF"/>
          </a:solidFill>
          <a:ln w="9525" cap="flat" cmpd="sng">
            <a:solidFill>
              <a:srgbClr val="00CC00"/>
            </a:solidFill>
            <a:prstDash val="solid"/>
            <a:miter/>
            <a:headEnd type="none" w="med" len="med"/>
            <a:tailEnd type="none" w="med" len="med"/>
          </a:ln>
        </p:spPr>
        <p:txBody>
          <a:bodyPr wrap="none" anchor="ctr"/>
          <a:p>
            <a:pPr>
              <a:spcBef>
                <a:spcPct val="0"/>
              </a:spcBef>
            </a:pPr>
            <a:r>
              <a:rPr lang="zh-CN" altLang="en-US" dirty="0">
                <a:solidFill>
                  <a:srgbClr val="FF3399"/>
                </a:solidFill>
                <a:latin typeface="Times New Roman" panose="02020603050405020304" pitchFamily="18" charset="0"/>
              </a:rPr>
              <a:t>第</a:t>
            </a:r>
            <a:r>
              <a:rPr lang="en-US" altLang="zh-CN" dirty="0">
                <a:solidFill>
                  <a:srgbClr val="FF3399"/>
                </a:solidFill>
                <a:latin typeface="Times New Roman" panose="02020603050405020304" pitchFamily="18" charset="0"/>
              </a:rPr>
              <a:t>0</a:t>
            </a:r>
            <a:r>
              <a:rPr lang="zh-CN" altLang="en-US" dirty="0">
                <a:solidFill>
                  <a:srgbClr val="FF3399"/>
                </a:solidFill>
                <a:latin typeface="Times New Roman" panose="02020603050405020304" pitchFamily="18" charset="0"/>
              </a:rPr>
              <a:t>页</a:t>
            </a:r>
            <a:endParaRPr lang="zh-CN" altLang="en-US" dirty="0">
              <a:solidFill>
                <a:srgbClr val="FF3399"/>
              </a:solidFill>
              <a:latin typeface="Times New Roman" panose="02020603050405020304" pitchFamily="18" charset="0"/>
            </a:endParaRPr>
          </a:p>
        </p:txBody>
      </p:sp>
      <p:sp>
        <p:nvSpPr>
          <p:cNvPr id="298061" name="Rectangle 77"/>
          <p:cNvSpPr/>
          <p:nvPr/>
        </p:nvSpPr>
        <p:spPr>
          <a:xfrm>
            <a:off x="7056438" y="3860800"/>
            <a:ext cx="1368425" cy="425450"/>
          </a:xfrm>
          <a:prstGeom prst="rect">
            <a:avLst/>
          </a:prstGeom>
          <a:solidFill>
            <a:srgbClr val="CCECFF"/>
          </a:solidFill>
          <a:ln w="9525" cap="flat" cmpd="sng">
            <a:solidFill>
              <a:srgbClr val="00CC00"/>
            </a:solidFill>
            <a:prstDash val="solid"/>
            <a:miter/>
            <a:headEnd type="none" w="med" len="med"/>
            <a:tailEnd type="none" w="med" len="med"/>
          </a:ln>
        </p:spPr>
        <p:txBody>
          <a:bodyPr wrap="none" anchor="ctr"/>
          <a:p>
            <a:pPr>
              <a:spcBef>
                <a:spcPct val="0"/>
              </a:spcBef>
            </a:pPr>
            <a:r>
              <a:rPr lang="zh-CN" altLang="en-US" dirty="0">
                <a:solidFill>
                  <a:srgbClr val="FF3399"/>
                </a:solidFill>
                <a:latin typeface="Times New Roman" panose="02020603050405020304" pitchFamily="18" charset="0"/>
              </a:rPr>
              <a:t>第</a:t>
            </a:r>
            <a:r>
              <a:rPr lang="en-US" altLang="zh-CN" dirty="0">
                <a:solidFill>
                  <a:srgbClr val="FF3399"/>
                </a:solidFill>
                <a:latin typeface="Times New Roman" panose="02020603050405020304" pitchFamily="18" charset="0"/>
              </a:rPr>
              <a:t>1</a:t>
            </a:r>
            <a:r>
              <a:rPr lang="zh-CN" altLang="en-US" dirty="0">
                <a:solidFill>
                  <a:srgbClr val="FF3399"/>
                </a:solidFill>
                <a:latin typeface="Times New Roman" panose="02020603050405020304" pitchFamily="18" charset="0"/>
              </a:rPr>
              <a:t>页</a:t>
            </a:r>
            <a:endParaRPr lang="zh-CN" altLang="en-US" dirty="0">
              <a:solidFill>
                <a:srgbClr val="FF3399"/>
              </a:solidFill>
              <a:latin typeface="Times New Roman" panose="02020603050405020304" pitchFamily="18" charset="0"/>
            </a:endParaRPr>
          </a:p>
        </p:txBody>
      </p:sp>
      <p:sp>
        <p:nvSpPr>
          <p:cNvPr id="298062" name="Rectangle 78"/>
          <p:cNvSpPr/>
          <p:nvPr/>
        </p:nvSpPr>
        <p:spPr>
          <a:xfrm>
            <a:off x="7056438" y="2133600"/>
            <a:ext cx="1368425" cy="425450"/>
          </a:xfrm>
          <a:prstGeom prst="rect">
            <a:avLst/>
          </a:prstGeom>
          <a:solidFill>
            <a:srgbClr val="CCECFF"/>
          </a:solidFill>
          <a:ln w="9525" cap="flat" cmpd="sng">
            <a:solidFill>
              <a:srgbClr val="00CC00"/>
            </a:solidFill>
            <a:prstDash val="solid"/>
            <a:miter/>
            <a:headEnd type="none" w="med" len="med"/>
            <a:tailEnd type="none" w="med" len="med"/>
          </a:ln>
        </p:spPr>
        <p:txBody>
          <a:bodyPr wrap="none" anchor="ctr"/>
          <a:p>
            <a:pPr>
              <a:spcBef>
                <a:spcPct val="0"/>
              </a:spcBef>
            </a:pPr>
            <a:r>
              <a:rPr lang="zh-CN" altLang="en-US" dirty="0">
                <a:solidFill>
                  <a:srgbClr val="FF3399"/>
                </a:solidFill>
                <a:latin typeface="Times New Roman" panose="02020603050405020304" pitchFamily="18" charset="0"/>
              </a:rPr>
              <a:t>第</a:t>
            </a:r>
            <a:r>
              <a:rPr lang="en-US" altLang="zh-CN" dirty="0">
                <a:solidFill>
                  <a:srgbClr val="FF3399"/>
                </a:solidFill>
                <a:latin typeface="Times New Roman" panose="02020603050405020304" pitchFamily="18" charset="0"/>
              </a:rPr>
              <a:t>2</a:t>
            </a:r>
            <a:r>
              <a:rPr lang="zh-CN" altLang="en-US" dirty="0">
                <a:solidFill>
                  <a:srgbClr val="FF3399"/>
                </a:solidFill>
                <a:latin typeface="Times New Roman" panose="02020603050405020304" pitchFamily="18" charset="0"/>
              </a:rPr>
              <a:t>页</a:t>
            </a:r>
            <a:endParaRPr lang="zh-CN" altLang="en-US" dirty="0">
              <a:solidFill>
                <a:srgbClr val="FF3399"/>
              </a:solidFill>
              <a:latin typeface="Times New Roman" panose="02020603050405020304" pitchFamily="18" charset="0"/>
            </a:endParaRPr>
          </a:p>
        </p:txBody>
      </p:sp>
      <p:sp>
        <p:nvSpPr>
          <p:cNvPr id="298063" name="Rectangle 79"/>
          <p:cNvSpPr/>
          <p:nvPr/>
        </p:nvSpPr>
        <p:spPr>
          <a:xfrm>
            <a:off x="7056438" y="2997200"/>
            <a:ext cx="1368425" cy="425450"/>
          </a:xfrm>
          <a:prstGeom prst="rect">
            <a:avLst/>
          </a:prstGeom>
          <a:solidFill>
            <a:srgbClr val="CCECFF"/>
          </a:solidFill>
          <a:ln w="9525" cap="flat" cmpd="sng">
            <a:solidFill>
              <a:srgbClr val="00CC00"/>
            </a:solidFill>
            <a:prstDash val="solid"/>
            <a:miter/>
            <a:headEnd type="none" w="med" len="med"/>
            <a:tailEnd type="none" w="med" len="med"/>
          </a:ln>
        </p:spPr>
        <p:txBody>
          <a:bodyPr wrap="none" anchor="ctr"/>
          <a:p>
            <a:pPr>
              <a:spcBef>
                <a:spcPct val="0"/>
              </a:spcBef>
            </a:pPr>
            <a:r>
              <a:rPr lang="zh-CN" altLang="en-US" dirty="0">
                <a:solidFill>
                  <a:srgbClr val="FF3399"/>
                </a:solidFill>
                <a:latin typeface="Times New Roman" panose="02020603050405020304" pitchFamily="18" charset="0"/>
              </a:rPr>
              <a:t>第</a:t>
            </a:r>
            <a:r>
              <a:rPr lang="en-US" altLang="zh-CN" dirty="0">
                <a:solidFill>
                  <a:srgbClr val="FF3399"/>
                </a:solidFill>
                <a:latin typeface="Times New Roman" panose="02020603050405020304" pitchFamily="18" charset="0"/>
              </a:rPr>
              <a:t>3</a:t>
            </a:r>
            <a:r>
              <a:rPr lang="zh-CN" altLang="en-US" dirty="0">
                <a:solidFill>
                  <a:srgbClr val="FF3399"/>
                </a:solidFill>
                <a:latin typeface="Times New Roman" panose="02020603050405020304" pitchFamily="18" charset="0"/>
              </a:rPr>
              <a:t>页</a:t>
            </a:r>
            <a:endParaRPr lang="zh-CN" altLang="en-US" dirty="0">
              <a:solidFill>
                <a:srgbClr val="FF3399"/>
              </a:solidFill>
              <a:latin typeface="Times New Roman" panose="02020603050405020304" pitchFamily="18" charset="0"/>
            </a:endParaRPr>
          </a:p>
        </p:txBody>
      </p:sp>
      <p:sp>
        <p:nvSpPr>
          <p:cNvPr id="298064" name="Rectangle 80"/>
          <p:cNvSpPr/>
          <p:nvPr/>
        </p:nvSpPr>
        <p:spPr>
          <a:xfrm>
            <a:off x="7056438" y="4724400"/>
            <a:ext cx="1368425" cy="427038"/>
          </a:xfrm>
          <a:prstGeom prst="rect">
            <a:avLst/>
          </a:prstGeom>
          <a:solidFill>
            <a:srgbClr val="CCECFF"/>
          </a:solidFill>
          <a:ln w="9525" cap="flat" cmpd="sng">
            <a:solidFill>
              <a:srgbClr val="00CC00"/>
            </a:solidFill>
            <a:prstDash val="solid"/>
            <a:miter/>
            <a:headEnd type="none" w="med" len="med"/>
            <a:tailEnd type="none" w="med" len="med"/>
          </a:ln>
        </p:spPr>
        <p:txBody>
          <a:bodyPr wrap="none" anchor="ctr"/>
          <a:p>
            <a:pPr>
              <a:spcBef>
                <a:spcPct val="0"/>
              </a:spcBef>
            </a:pPr>
            <a:r>
              <a:rPr lang="zh-CN" altLang="en-US" dirty="0">
                <a:solidFill>
                  <a:srgbClr val="FF3399"/>
                </a:solidFill>
                <a:latin typeface="Times New Roman" panose="02020603050405020304" pitchFamily="18" charset="0"/>
              </a:rPr>
              <a:t>第</a:t>
            </a:r>
            <a:r>
              <a:rPr lang="en-US" altLang="zh-CN" dirty="0">
                <a:solidFill>
                  <a:srgbClr val="FF3399"/>
                </a:solidFill>
                <a:latin typeface="Times New Roman" panose="02020603050405020304" pitchFamily="18" charset="0"/>
              </a:rPr>
              <a:t>4</a:t>
            </a:r>
            <a:r>
              <a:rPr lang="zh-CN" altLang="en-US" dirty="0">
                <a:solidFill>
                  <a:srgbClr val="FF3399"/>
                </a:solidFill>
                <a:latin typeface="Times New Roman" panose="02020603050405020304" pitchFamily="18" charset="0"/>
              </a:rPr>
              <a:t>页</a:t>
            </a:r>
            <a:endParaRPr lang="zh-CN" altLang="en-US" dirty="0">
              <a:solidFill>
                <a:srgbClr val="FF3399"/>
              </a:solidFill>
              <a:latin typeface="Times New Roman" panose="02020603050405020304" pitchFamily="18" charset="0"/>
            </a:endParaRPr>
          </a:p>
        </p:txBody>
      </p:sp>
      <p:sp>
        <p:nvSpPr>
          <p:cNvPr id="298065" name="Rectangle 81"/>
          <p:cNvSpPr/>
          <p:nvPr/>
        </p:nvSpPr>
        <p:spPr>
          <a:xfrm>
            <a:off x="7056438" y="5157788"/>
            <a:ext cx="1223962" cy="425450"/>
          </a:xfrm>
          <a:prstGeom prst="rect">
            <a:avLst/>
          </a:prstGeom>
          <a:solidFill>
            <a:srgbClr val="CCECFF"/>
          </a:solidFill>
          <a:ln w="9525" cap="flat" cmpd="sng">
            <a:solidFill>
              <a:srgbClr val="00CC00"/>
            </a:solidFill>
            <a:prstDash val="solid"/>
            <a:miter/>
            <a:headEnd type="none" w="med" len="med"/>
            <a:tailEnd type="none" w="med" len="med"/>
          </a:ln>
        </p:spPr>
        <p:txBody>
          <a:bodyPr wrap="none" anchor="ctr"/>
          <a:p>
            <a:pPr>
              <a:spcBef>
                <a:spcPct val="0"/>
              </a:spcBef>
            </a:pPr>
            <a:r>
              <a:rPr lang="zh-CN" altLang="en-US" dirty="0">
                <a:solidFill>
                  <a:srgbClr val="FF3399"/>
                </a:solidFill>
                <a:latin typeface="Times New Roman" panose="02020603050405020304" pitchFamily="18" charset="0"/>
              </a:rPr>
              <a:t>第</a:t>
            </a:r>
            <a:r>
              <a:rPr lang="en-US" altLang="zh-CN" dirty="0">
                <a:solidFill>
                  <a:srgbClr val="FF3399"/>
                </a:solidFill>
                <a:latin typeface="Times New Roman" panose="02020603050405020304" pitchFamily="18" charset="0"/>
              </a:rPr>
              <a:t>5</a:t>
            </a:r>
            <a:r>
              <a:rPr lang="zh-CN" altLang="en-US" dirty="0">
                <a:solidFill>
                  <a:srgbClr val="FF3399"/>
                </a:solidFill>
                <a:latin typeface="Times New Roman" panose="02020603050405020304" pitchFamily="18" charset="0"/>
              </a:rPr>
              <a:t>页</a:t>
            </a:r>
            <a:endParaRPr lang="zh-CN" altLang="en-US" dirty="0">
              <a:solidFill>
                <a:srgbClr val="FF3399"/>
              </a:solidFill>
              <a:latin typeface="Times New Roman" panose="02020603050405020304" pitchFamily="18" charset="0"/>
            </a:endParaRPr>
          </a:p>
        </p:txBody>
      </p:sp>
      <p:grpSp>
        <p:nvGrpSpPr>
          <p:cNvPr id="8" name="Group 82"/>
          <p:cNvGrpSpPr/>
          <p:nvPr/>
        </p:nvGrpSpPr>
        <p:grpSpPr>
          <a:xfrm>
            <a:off x="7056438" y="5589588"/>
            <a:ext cx="1223962" cy="425450"/>
            <a:chOff x="1008" y="2784"/>
            <a:chExt cx="624" cy="192"/>
          </a:xfrm>
        </p:grpSpPr>
        <p:sp>
          <p:nvSpPr>
            <p:cNvPr id="79888" name="Rectangle 83"/>
            <p:cNvSpPr/>
            <p:nvPr/>
          </p:nvSpPr>
          <p:spPr>
            <a:xfrm>
              <a:off x="1008" y="2784"/>
              <a:ext cx="624" cy="144"/>
            </a:xfrm>
            <a:prstGeom prst="rect">
              <a:avLst/>
            </a:prstGeom>
            <a:solidFill>
              <a:srgbClr val="CCECFF"/>
            </a:solidFill>
            <a:ln w="9525" cap="flat" cmpd="sng">
              <a:solidFill>
                <a:srgbClr val="00CC00"/>
              </a:solidFill>
              <a:prstDash val="solid"/>
              <a:miter/>
              <a:headEnd type="none" w="med" len="med"/>
              <a:tailEnd type="none" w="med" len="med"/>
            </a:ln>
          </p:spPr>
          <p:txBody>
            <a:bodyPr wrap="none" anchor="ctr"/>
            <a:p>
              <a:pPr>
                <a:spcBef>
                  <a:spcPct val="0"/>
                </a:spcBef>
              </a:pPr>
              <a:endParaRPr lang="zh-CN" altLang="en-US" dirty="0">
                <a:solidFill>
                  <a:srgbClr val="FF3399"/>
                </a:solidFill>
                <a:latin typeface="Times New Roman" panose="02020603050405020304" pitchFamily="18" charset="0"/>
              </a:endParaRPr>
            </a:p>
          </p:txBody>
        </p:sp>
        <p:sp>
          <p:nvSpPr>
            <p:cNvPr id="79889" name="Line 84"/>
            <p:cNvSpPr/>
            <p:nvPr/>
          </p:nvSpPr>
          <p:spPr>
            <a:xfrm>
              <a:off x="1008" y="2928"/>
              <a:ext cx="624" cy="0"/>
            </a:xfrm>
            <a:prstGeom prst="line">
              <a:avLst/>
            </a:prstGeom>
            <a:ln w="9525" cap="flat" cmpd="sng">
              <a:solidFill>
                <a:srgbClr val="00CC00"/>
              </a:solidFill>
              <a:prstDash val="solid"/>
              <a:headEnd type="none" w="med" len="med"/>
              <a:tailEnd type="none" w="med" len="med"/>
            </a:ln>
          </p:spPr>
        </p:sp>
        <p:sp>
          <p:nvSpPr>
            <p:cNvPr id="79890" name="Rectangle 85"/>
            <p:cNvSpPr/>
            <p:nvPr/>
          </p:nvSpPr>
          <p:spPr>
            <a:xfrm>
              <a:off x="1008" y="2784"/>
              <a:ext cx="624" cy="192"/>
            </a:xfrm>
            <a:prstGeom prst="rect">
              <a:avLst/>
            </a:prstGeom>
            <a:noFill/>
            <a:ln w="9525" cap="flat" cmpd="sng">
              <a:solidFill>
                <a:srgbClr val="00CC00"/>
              </a:solidFill>
              <a:prstDash val="solid"/>
              <a:miter/>
              <a:headEnd type="none" w="med" len="med"/>
              <a:tailEnd type="none" w="med" len="med"/>
            </a:ln>
          </p:spPr>
          <p:txBody>
            <a:bodyPr wrap="none" anchor="ctr"/>
            <a:p>
              <a:pPr>
                <a:spcBef>
                  <a:spcPct val="0"/>
                </a:spcBef>
              </a:pPr>
              <a:r>
                <a:rPr lang="zh-CN" altLang="en-US" dirty="0">
                  <a:solidFill>
                    <a:srgbClr val="FF3399"/>
                  </a:solidFill>
                  <a:latin typeface="Times New Roman" panose="02020603050405020304" pitchFamily="18" charset="0"/>
                </a:rPr>
                <a:t>第</a:t>
              </a:r>
              <a:r>
                <a:rPr lang="en-US" altLang="zh-CN" dirty="0">
                  <a:solidFill>
                    <a:srgbClr val="FF3399"/>
                  </a:solidFill>
                  <a:latin typeface="Times New Roman" panose="02020603050405020304" pitchFamily="18" charset="0"/>
                </a:rPr>
                <a:t>6</a:t>
              </a:r>
              <a:r>
                <a:rPr lang="zh-CN" altLang="en-US" dirty="0">
                  <a:solidFill>
                    <a:srgbClr val="FF3399"/>
                  </a:solidFill>
                  <a:latin typeface="Times New Roman" panose="02020603050405020304" pitchFamily="18" charset="0"/>
                </a:rPr>
                <a:t>页</a:t>
              </a:r>
              <a:endParaRPr lang="zh-CN" altLang="en-US" dirty="0">
                <a:solidFill>
                  <a:srgbClr val="FF3399"/>
                </a:solidFill>
                <a:latin typeface="Times New Roman" panose="02020603050405020304" pitchFamily="18" charset="0"/>
              </a:endParaRPr>
            </a:p>
          </p:txBody>
        </p:sp>
      </p:grpSp>
      <p:sp>
        <p:nvSpPr>
          <p:cNvPr id="298070" name="Text Box 86"/>
          <p:cNvSpPr txBox="1"/>
          <p:nvPr/>
        </p:nvSpPr>
        <p:spPr>
          <a:xfrm>
            <a:off x="-325437" y="5516563"/>
            <a:ext cx="7489825" cy="822325"/>
          </a:xfrm>
          <a:prstGeom prst="rect">
            <a:avLst/>
          </a:prstGeom>
          <a:noFill/>
          <a:ln w="9525">
            <a:noFill/>
          </a:ln>
        </p:spPr>
        <p:txBody>
          <a:bodyPr>
            <a:spAutoFit/>
          </a:bodyPr>
          <a:p>
            <a:pPr lvl="1" eaLnBrk="1" hangingPunct="1">
              <a:spcBef>
                <a:spcPct val="0"/>
              </a:spcBef>
            </a:pPr>
            <a:r>
              <a:rPr lang="zh-CN" altLang="en-US" dirty="0">
                <a:solidFill>
                  <a:schemeClr val="tx2"/>
                </a:solidFill>
                <a:latin typeface="Times New Roman" panose="02020603050405020304" pitchFamily="18" charset="0"/>
              </a:rPr>
              <a:t>页表：</a:t>
            </a:r>
            <a:r>
              <a:rPr lang="zh-CN" altLang="en-US" dirty="0">
                <a:latin typeface="Times New Roman" panose="02020603050405020304" pitchFamily="18" charset="0"/>
              </a:rPr>
              <a:t>存放在内存系统区的一个连续空间中；</a:t>
            </a:r>
            <a:endParaRPr lang="zh-CN" altLang="en-US" dirty="0">
              <a:latin typeface="Times New Roman" panose="02020603050405020304" pitchFamily="18" charset="0"/>
            </a:endParaRPr>
          </a:p>
          <a:p>
            <a:pPr lvl="1" eaLnBrk="1" hangingPunct="1">
              <a:spcBef>
                <a:spcPct val="0"/>
              </a:spcBef>
            </a:pPr>
            <a:r>
              <a:rPr lang="en-US" altLang="zh-CN" dirty="0">
                <a:solidFill>
                  <a:schemeClr val="tx2"/>
                </a:solidFill>
                <a:latin typeface="Times New Roman" panose="02020603050405020304" pitchFamily="18" charset="0"/>
              </a:rPr>
              <a:t>PCB</a:t>
            </a:r>
            <a:r>
              <a:rPr lang="zh-CN" altLang="en-US" dirty="0">
                <a:solidFill>
                  <a:schemeClr val="tx2"/>
                </a:solidFill>
                <a:latin typeface="Times New Roman" panose="02020603050405020304" pitchFamily="18" charset="0"/>
              </a:rPr>
              <a:t>：</a:t>
            </a:r>
            <a:r>
              <a:rPr lang="zh-CN" altLang="en-US" dirty="0">
                <a:latin typeface="Times New Roman" panose="02020603050405020304" pitchFamily="18" charset="0"/>
              </a:rPr>
              <a:t>存有进程页表在内存的首地址和页表长度；</a:t>
            </a:r>
            <a:endParaRPr lang="zh-CN" altLang="en-US" dirty="0">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8060"/>
                                        </p:tgtEl>
                                        <p:attrNameLst>
                                          <p:attrName>style.visibility</p:attrName>
                                        </p:attrNameLst>
                                      </p:cBhvr>
                                      <p:to>
                                        <p:strVal val="visible"/>
                                      </p:to>
                                    </p:set>
                                    <p:anim calcmode="lin" valueType="num">
                                      <p:cBhvr additive="base">
                                        <p:cTn id="7" dur="500" fill="hold"/>
                                        <p:tgtEl>
                                          <p:spTgt spid="298060"/>
                                        </p:tgtEl>
                                        <p:attrNameLst>
                                          <p:attrName>ppt_x</p:attrName>
                                        </p:attrNameLst>
                                      </p:cBhvr>
                                      <p:tavLst>
                                        <p:tav tm="0">
                                          <p:val>
                                            <p:strVal val="0-#ppt_w/2"/>
                                          </p:val>
                                        </p:tav>
                                        <p:tav tm="100000">
                                          <p:val>
                                            <p:strVal val="#ppt_x"/>
                                          </p:val>
                                        </p:tav>
                                      </p:tavLst>
                                    </p:anim>
                                    <p:anim calcmode="lin" valueType="num">
                                      <p:cBhvr additive="base">
                                        <p:cTn id="8" dur="500" fill="hold"/>
                                        <p:tgtEl>
                                          <p:spTgt spid="29806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8061"/>
                                        </p:tgtEl>
                                        <p:attrNameLst>
                                          <p:attrName>style.visibility</p:attrName>
                                        </p:attrNameLst>
                                      </p:cBhvr>
                                      <p:to>
                                        <p:strVal val="visible"/>
                                      </p:to>
                                    </p:set>
                                    <p:anim calcmode="lin" valueType="num">
                                      <p:cBhvr additive="base">
                                        <p:cTn id="13" dur="500" fill="hold"/>
                                        <p:tgtEl>
                                          <p:spTgt spid="298061"/>
                                        </p:tgtEl>
                                        <p:attrNameLst>
                                          <p:attrName>ppt_x</p:attrName>
                                        </p:attrNameLst>
                                      </p:cBhvr>
                                      <p:tavLst>
                                        <p:tav tm="0">
                                          <p:val>
                                            <p:strVal val="0-#ppt_w/2"/>
                                          </p:val>
                                        </p:tav>
                                        <p:tav tm="100000">
                                          <p:val>
                                            <p:strVal val="#ppt_x"/>
                                          </p:val>
                                        </p:tav>
                                      </p:tavLst>
                                    </p:anim>
                                    <p:anim calcmode="lin" valueType="num">
                                      <p:cBhvr additive="base">
                                        <p:cTn id="14" dur="500" fill="hold"/>
                                        <p:tgtEl>
                                          <p:spTgt spid="29806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98062"/>
                                        </p:tgtEl>
                                        <p:attrNameLst>
                                          <p:attrName>style.visibility</p:attrName>
                                        </p:attrNameLst>
                                      </p:cBhvr>
                                      <p:to>
                                        <p:strVal val="visible"/>
                                      </p:to>
                                    </p:set>
                                    <p:anim calcmode="lin" valueType="num">
                                      <p:cBhvr additive="base">
                                        <p:cTn id="19" dur="500" fill="hold"/>
                                        <p:tgtEl>
                                          <p:spTgt spid="298062"/>
                                        </p:tgtEl>
                                        <p:attrNameLst>
                                          <p:attrName>ppt_x</p:attrName>
                                        </p:attrNameLst>
                                      </p:cBhvr>
                                      <p:tavLst>
                                        <p:tav tm="0">
                                          <p:val>
                                            <p:strVal val="0-#ppt_w/2"/>
                                          </p:val>
                                        </p:tav>
                                        <p:tav tm="100000">
                                          <p:val>
                                            <p:strVal val="#ppt_x"/>
                                          </p:val>
                                        </p:tav>
                                      </p:tavLst>
                                    </p:anim>
                                    <p:anim calcmode="lin" valueType="num">
                                      <p:cBhvr additive="base">
                                        <p:cTn id="20" dur="500" fill="hold"/>
                                        <p:tgtEl>
                                          <p:spTgt spid="29806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298063"/>
                                        </p:tgtEl>
                                        <p:attrNameLst>
                                          <p:attrName>style.visibility</p:attrName>
                                        </p:attrNameLst>
                                      </p:cBhvr>
                                      <p:to>
                                        <p:strVal val="visible"/>
                                      </p:to>
                                    </p:set>
                                    <p:animEffect transition="in" filter="box(in)">
                                      <p:cBhvr>
                                        <p:cTn id="25" dur="500"/>
                                        <p:tgtEl>
                                          <p:spTgt spid="298063"/>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298064"/>
                                        </p:tgtEl>
                                        <p:attrNameLst>
                                          <p:attrName>style.visibility</p:attrName>
                                        </p:attrNameLst>
                                      </p:cBhvr>
                                      <p:to>
                                        <p:strVal val="visible"/>
                                      </p:to>
                                    </p:set>
                                    <p:animEffect transition="in" filter="box(in)">
                                      <p:cBhvr>
                                        <p:cTn id="30" dur="500"/>
                                        <p:tgtEl>
                                          <p:spTgt spid="298064"/>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298065"/>
                                        </p:tgtEl>
                                        <p:attrNameLst>
                                          <p:attrName>style.visibility</p:attrName>
                                        </p:attrNameLst>
                                      </p:cBhvr>
                                      <p:to>
                                        <p:strVal val="visible"/>
                                      </p:to>
                                    </p:set>
                                    <p:animEffect transition="in" filter="box(in)">
                                      <p:cBhvr>
                                        <p:cTn id="35" dur="500"/>
                                        <p:tgtEl>
                                          <p:spTgt spid="298065"/>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ox(in)">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box(in)">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298070"/>
                                        </p:tgtEl>
                                        <p:attrNameLst>
                                          <p:attrName>style.visibility</p:attrName>
                                        </p:attrNameLst>
                                      </p:cBhvr>
                                      <p:to>
                                        <p:strVal val="visible"/>
                                      </p:to>
                                    </p:set>
                                    <p:animEffect transition="in" filter="box(in)">
                                      <p:cBhvr>
                                        <p:cTn id="50" dur="500"/>
                                        <p:tgtEl>
                                          <p:spTgt spid="298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8060" grpId="0" animBg="1"/>
      <p:bldP spid="298061" grpId="0" animBg="1"/>
      <p:bldP spid="298062" grpId="0" animBg="1"/>
      <p:bldP spid="298063" grpId="0" animBg="1"/>
      <p:bldP spid="298064" grpId="0" animBg="1"/>
      <p:bldP spid="298065" grpId="0" animBg="1"/>
      <p:bldP spid="298070"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2"/>
          <p:cNvSpPr>
            <a:spLocks noGrp="1" noChangeArrowheads="1"/>
          </p:cNvSpPr>
          <p:nvPr>
            <p:ph type="title"/>
          </p:nvPr>
        </p:nvSpPr>
        <p:spPr>
          <a:xfrm>
            <a:off x="158750" y="-171450"/>
            <a:ext cx="8229600" cy="9271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4.4 </a:t>
            </a:r>
            <a:r>
              <a:rPr kumimoji="0" lang="zh-CN" altLang="en-US" sz="36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基本分页存储管理方式</a:t>
            </a:r>
            <a:endParaRPr kumimoji="0" lang="zh-CN" altLang="en-US" sz="36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80899" name="Rectangle 3"/>
          <p:cNvSpPr>
            <a:spLocks noGrp="1"/>
          </p:cNvSpPr>
          <p:nvPr>
            <p:ph idx="1"/>
          </p:nvPr>
        </p:nvSpPr>
        <p:spPr>
          <a:xfrm>
            <a:off x="107950" y="620713"/>
            <a:ext cx="8964613" cy="5505450"/>
          </a:xfrm>
          <a:ln/>
        </p:spPr>
        <p:txBody>
          <a:bodyPr vert="horz" wrap="square" lIns="91440" tIns="45720" rIns="91440" bIns="45720" anchor="t"/>
          <a:p>
            <a:pPr>
              <a:lnSpc>
                <a:spcPct val="110000"/>
              </a:lnSpc>
              <a:buNone/>
            </a:pPr>
            <a:r>
              <a:rPr lang="zh-CN" altLang="en-US" b="1" dirty="0">
                <a:solidFill>
                  <a:srgbClr val="3333FF"/>
                </a:solidFill>
                <a:latin typeface="宋体" panose="02010600030101010101" pitchFamily="2" charset="-122"/>
              </a:rPr>
              <a:t> 五</a:t>
            </a:r>
            <a:r>
              <a:rPr lang="en-US" altLang="zh-CN" b="1" dirty="0">
                <a:solidFill>
                  <a:srgbClr val="3333FF"/>
                </a:solidFill>
                <a:latin typeface="宋体" panose="02010600030101010101" pitchFamily="2" charset="-122"/>
              </a:rPr>
              <a:t>.  </a:t>
            </a:r>
            <a:r>
              <a:rPr lang="zh-CN" altLang="en-US" b="1" dirty="0">
                <a:solidFill>
                  <a:srgbClr val="3333FF"/>
                </a:solidFill>
                <a:latin typeface="宋体" panose="02010600030101010101" pitchFamily="2" charset="-122"/>
              </a:rPr>
              <a:t>地址变换机构</a:t>
            </a:r>
            <a:endParaRPr lang="zh-CN" altLang="en-US" b="1" dirty="0">
              <a:solidFill>
                <a:srgbClr val="3333FF"/>
              </a:solidFill>
              <a:latin typeface="宋体" panose="02010600030101010101" pitchFamily="2" charset="-122"/>
            </a:endParaRPr>
          </a:p>
          <a:p>
            <a:pPr lvl="1">
              <a:lnSpc>
                <a:spcPct val="110000"/>
              </a:lnSpc>
            </a:pPr>
            <a:r>
              <a:rPr lang="zh-CN" altLang="en-US" b="1" dirty="0">
                <a:solidFill>
                  <a:schemeClr val="tx2"/>
                </a:solidFill>
                <a:latin typeface="Times New Roman" panose="02020603050405020304" pitchFamily="18" charset="0"/>
              </a:rPr>
              <a:t>地址变换机构的任务</a:t>
            </a:r>
            <a:r>
              <a:rPr lang="zh-CN" altLang="en-US" dirty="0">
                <a:latin typeface="Times New Roman" panose="02020603050405020304" pitchFamily="18" charset="0"/>
              </a:rPr>
              <a:t>：</a:t>
            </a:r>
            <a:r>
              <a:rPr lang="zh-CN" altLang="en-US" b="1" dirty="0">
                <a:latin typeface="Times New Roman" panose="02020603050405020304" pitchFamily="18" charset="0"/>
              </a:rPr>
              <a:t>实现地址映射，即实现从逻辑地址到物理地址的变换过程。</a:t>
            </a:r>
            <a:endParaRPr lang="zh-CN" altLang="en-US" b="1" dirty="0">
              <a:latin typeface="Times New Roman" panose="02020603050405020304" pitchFamily="18" charset="0"/>
            </a:endParaRPr>
          </a:p>
          <a:p>
            <a:pPr lvl="1">
              <a:lnSpc>
                <a:spcPct val="110000"/>
              </a:lnSpc>
            </a:pPr>
            <a:r>
              <a:rPr lang="zh-CN" altLang="en-US" b="1" dirty="0">
                <a:solidFill>
                  <a:schemeClr val="tx2"/>
                </a:solidFill>
                <a:latin typeface="Times New Roman" panose="02020603050405020304" pitchFamily="18" charset="0"/>
              </a:rPr>
              <a:t>页表：</a:t>
            </a:r>
            <a:r>
              <a:rPr lang="zh-CN" altLang="en-US" b="1" dirty="0">
                <a:latin typeface="Times New Roman" panose="02020603050405020304" pitchFamily="18" charset="0"/>
              </a:rPr>
              <a:t>存放在内存系统区的一个连续空间中；</a:t>
            </a:r>
            <a:endParaRPr lang="zh-CN" altLang="en-US" b="1" dirty="0">
              <a:latin typeface="Times New Roman" panose="02020603050405020304" pitchFamily="18" charset="0"/>
            </a:endParaRPr>
          </a:p>
          <a:p>
            <a:pPr lvl="1">
              <a:lnSpc>
                <a:spcPct val="110000"/>
              </a:lnSpc>
            </a:pPr>
            <a:r>
              <a:rPr lang="en-US" altLang="zh-CN" b="1" dirty="0">
                <a:solidFill>
                  <a:schemeClr val="tx2"/>
                </a:solidFill>
                <a:latin typeface="Times New Roman" panose="02020603050405020304" pitchFamily="18" charset="0"/>
              </a:rPr>
              <a:t>PCB</a:t>
            </a:r>
            <a:r>
              <a:rPr lang="zh-CN" altLang="en-US" b="1" dirty="0">
                <a:solidFill>
                  <a:schemeClr val="tx2"/>
                </a:solidFill>
                <a:latin typeface="Times New Roman" panose="02020603050405020304" pitchFamily="18" charset="0"/>
              </a:rPr>
              <a:t>：</a:t>
            </a:r>
            <a:r>
              <a:rPr lang="zh-CN" altLang="en-US" b="1" dirty="0">
                <a:latin typeface="Times New Roman" panose="02020603050405020304" pitchFamily="18" charset="0"/>
              </a:rPr>
              <a:t>存有进程页表在内存的首地址和页表长度；</a:t>
            </a:r>
            <a:endParaRPr lang="zh-CN" altLang="en-US" b="1" dirty="0">
              <a:latin typeface="Times New Roman" panose="02020603050405020304" pitchFamily="18" charset="0"/>
            </a:endParaRPr>
          </a:p>
          <a:p>
            <a:pPr lvl="1">
              <a:lnSpc>
                <a:spcPct val="110000"/>
              </a:lnSpc>
            </a:pPr>
            <a:r>
              <a:rPr lang="zh-CN" altLang="en-US" b="1" dirty="0">
                <a:solidFill>
                  <a:schemeClr val="tx2"/>
                </a:solidFill>
                <a:latin typeface="Times New Roman" panose="02020603050405020304" pitchFamily="18" charset="0"/>
              </a:rPr>
              <a:t>页表寄存器</a:t>
            </a:r>
            <a:r>
              <a:rPr lang="en-US" altLang="zh-CN" b="1" dirty="0">
                <a:solidFill>
                  <a:schemeClr val="tx2"/>
                </a:solidFill>
                <a:latin typeface="Times New Roman" panose="02020603050405020304" pitchFamily="18" charset="0"/>
              </a:rPr>
              <a:t>PTR</a:t>
            </a:r>
            <a:r>
              <a:rPr lang="zh-CN" altLang="en-US" b="1" dirty="0">
                <a:solidFill>
                  <a:schemeClr val="tx2"/>
                </a:solidFill>
                <a:latin typeface="Times New Roman" panose="02020603050405020304" pitchFamily="18" charset="0"/>
              </a:rPr>
              <a:t>：</a:t>
            </a:r>
            <a:r>
              <a:rPr lang="zh-CN" altLang="en-US" b="1" dirty="0">
                <a:latin typeface="Times New Roman" panose="02020603050405020304" pitchFamily="18" charset="0"/>
              </a:rPr>
              <a:t>存放当前进程页表在内存的首地址和页表长度；</a:t>
            </a:r>
            <a:endParaRPr lang="zh-CN" altLang="en-US" b="1" dirty="0">
              <a:latin typeface="Times New Roman" panose="02020603050405020304" pitchFamily="18" charset="0"/>
            </a:endParaRPr>
          </a:p>
          <a:p>
            <a:pPr lvl="1">
              <a:lnSpc>
                <a:spcPct val="110000"/>
              </a:lnSpc>
              <a:buNone/>
            </a:pPr>
            <a:r>
              <a:rPr lang="zh-CN" altLang="en-US" b="1" dirty="0">
                <a:latin typeface="Times New Roman" panose="02020603050405020304" pitchFamily="18" charset="0"/>
              </a:rPr>
              <a:t>    逻辑地址：</a:t>
            </a:r>
            <a:endParaRPr lang="zh-CN" altLang="en-US" b="1" dirty="0">
              <a:latin typeface="Times New Roman" panose="02020603050405020304" pitchFamily="18" charset="0"/>
            </a:endParaRPr>
          </a:p>
          <a:p>
            <a:pPr lvl="1">
              <a:lnSpc>
                <a:spcPct val="110000"/>
              </a:lnSpc>
              <a:buNone/>
            </a:pPr>
            <a:endParaRPr lang="zh-CN" altLang="en-US" b="1" dirty="0">
              <a:latin typeface="Times New Roman" panose="02020603050405020304" pitchFamily="18" charset="0"/>
            </a:endParaRPr>
          </a:p>
          <a:p>
            <a:pPr lvl="1">
              <a:lnSpc>
                <a:spcPct val="110000"/>
              </a:lnSpc>
              <a:buNone/>
            </a:pPr>
            <a:r>
              <a:rPr lang="zh-CN" altLang="en-US" b="1" dirty="0">
                <a:latin typeface="Times New Roman" panose="02020603050405020304" pitchFamily="18" charset="0"/>
              </a:rPr>
              <a:t>    物理地址：</a:t>
            </a:r>
            <a:endParaRPr lang="zh-CN" altLang="en-US" dirty="0"/>
          </a:p>
        </p:txBody>
      </p:sp>
      <p:sp>
        <p:nvSpPr>
          <p:cNvPr id="80900" name="Rectangle 5"/>
          <p:cNvSpPr/>
          <p:nvPr/>
        </p:nvSpPr>
        <p:spPr>
          <a:xfrm>
            <a:off x="5580063" y="4579938"/>
            <a:ext cx="2447925" cy="720725"/>
          </a:xfrm>
          <a:prstGeom prst="rect">
            <a:avLst/>
          </a:prstGeom>
          <a:noFill/>
          <a:ln w="9525">
            <a:noFill/>
          </a:ln>
        </p:spPr>
        <p:txBody>
          <a:bodyPr/>
          <a:p>
            <a:pPr eaLnBrk="0" hangingPunct="0">
              <a:spcBef>
                <a:spcPct val="20000"/>
              </a:spcBef>
            </a:pPr>
            <a:r>
              <a:rPr lang="zh-CN" altLang="en-US" sz="2800" dirty="0">
                <a:latin typeface="Arial" panose="020B0604020202020204" pitchFamily="34" charset="0"/>
              </a:rPr>
              <a:t>页内位移</a:t>
            </a:r>
            <a:r>
              <a:rPr lang="en-US" altLang="zh-CN" sz="2800" dirty="0">
                <a:latin typeface="Arial" panose="020B0604020202020204" pitchFamily="34" charset="0"/>
              </a:rPr>
              <a:t>d</a:t>
            </a:r>
            <a:endParaRPr lang="en-US" altLang="zh-CN" sz="2800" dirty="0">
              <a:latin typeface="Arial" panose="020B0604020202020204" pitchFamily="34" charset="0"/>
            </a:endParaRPr>
          </a:p>
        </p:txBody>
      </p:sp>
      <p:sp>
        <p:nvSpPr>
          <p:cNvPr id="80901" name="Rectangle 6"/>
          <p:cNvSpPr/>
          <p:nvPr/>
        </p:nvSpPr>
        <p:spPr>
          <a:xfrm>
            <a:off x="3425825" y="4652963"/>
            <a:ext cx="1722438" cy="647700"/>
          </a:xfrm>
          <a:prstGeom prst="rect">
            <a:avLst/>
          </a:prstGeom>
          <a:noFill/>
          <a:ln w="9525">
            <a:noFill/>
          </a:ln>
        </p:spPr>
        <p:txBody>
          <a:bodyPr/>
          <a:p>
            <a:pPr eaLnBrk="0" hangingPunct="0">
              <a:spcBef>
                <a:spcPct val="20000"/>
              </a:spcBef>
            </a:pPr>
            <a:r>
              <a:rPr lang="zh-CN" altLang="en-US" sz="2800" dirty="0">
                <a:latin typeface="Arial" panose="020B0604020202020204" pitchFamily="34" charset="0"/>
              </a:rPr>
              <a:t>页号</a:t>
            </a:r>
            <a:r>
              <a:rPr lang="en-US" altLang="zh-CN" sz="2800" dirty="0">
                <a:latin typeface="Arial" panose="020B0604020202020204" pitchFamily="34" charset="0"/>
              </a:rPr>
              <a:t>P</a:t>
            </a:r>
            <a:endParaRPr lang="en-US" altLang="zh-CN" sz="2800" dirty="0">
              <a:latin typeface="Arial" panose="020B0604020202020204" pitchFamily="34" charset="0"/>
            </a:endParaRPr>
          </a:p>
        </p:txBody>
      </p:sp>
      <p:sp>
        <p:nvSpPr>
          <p:cNvPr id="80902" name="Line 7"/>
          <p:cNvSpPr/>
          <p:nvPr/>
        </p:nvSpPr>
        <p:spPr>
          <a:xfrm>
            <a:off x="3348038" y="4508500"/>
            <a:ext cx="4752975" cy="0"/>
          </a:xfrm>
          <a:prstGeom prst="line">
            <a:avLst/>
          </a:prstGeom>
          <a:ln w="28575" cap="sq" cmpd="sng">
            <a:solidFill>
              <a:schemeClr val="tx1"/>
            </a:solidFill>
            <a:prstDash val="solid"/>
            <a:headEnd type="none" w="med" len="med"/>
            <a:tailEnd type="none" w="med" len="med"/>
          </a:ln>
        </p:spPr>
      </p:sp>
      <p:sp>
        <p:nvSpPr>
          <p:cNvPr id="80903" name="Line 8"/>
          <p:cNvSpPr/>
          <p:nvPr/>
        </p:nvSpPr>
        <p:spPr>
          <a:xfrm flipV="1">
            <a:off x="3348038" y="5229225"/>
            <a:ext cx="4824412" cy="42863"/>
          </a:xfrm>
          <a:prstGeom prst="line">
            <a:avLst/>
          </a:prstGeom>
          <a:ln w="28575" cap="sq" cmpd="sng">
            <a:solidFill>
              <a:schemeClr val="tx1"/>
            </a:solidFill>
            <a:prstDash val="solid"/>
            <a:headEnd type="none" w="med" len="med"/>
            <a:tailEnd type="none" w="med" len="med"/>
          </a:ln>
        </p:spPr>
      </p:sp>
      <p:sp>
        <p:nvSpPr>
          <p:cNvPr id="80904" name="Line 9"/>
          <p:cNvSpPr/>
          <p:nvPr/>
        </p:nvSpPr>
        <p:spPr>
          <a:xfrm>
            <a:off x="3348038" y="4508500"/>
            <a:ext cx="0" cy="720725"/>
          </a:xfrm>
          <a:prstGeom prst="line">
            <a:avLst/>
          </a:prstGeom>
          <a:ln w="28575" cap="sq" cmpd="sng">
            <a:solidFill>
              <a:schemeClr val="tx1"/>
            </a:solidFill>
            <a:prstDash val="solid"/>
            <a:headEnd type="none" w="med" len="med"/>
            <a:tailEnd type="none" w="med" len="med"/>
          </a:ln>
        </p:spPr>
      </p:sp>
      <p:sp>
        <p:nvSpPr>
          <p:cNvPr id="80905" name="Line 10"/>
          <p:cNvSpPr/>
          <p:nvPr/>
        </p:nvSpPr>
        <p:spPr>
          <a:xfrm>
            <a:off x="5508625" y="4508500"/>
            <a:ext cx="0" cy="720725"/>
          </a:xfrm>
          <a:prstGeom prst="line">
            <a:avLst/>
          </a:prstGeom>
          <a:ln w="28575" cap="sq" cmpd="sng">
            <a:solidFill>
              <a:schemeClr val="tx1"/>
            </a:solidFill>
            <a:prstDash val="solid"/>
            <a:headEnd type="none" w="med" len="med"/>
            <a:tailEnd type="none" w="med" len="med"/>
          </a:ln>
        </p:spPr>
      </p:sp>
      <p:sp>
        <p:nvSpPr>
          <p:cNvPr id="80906" name="Line 11"/>
          <p:cNvSpPr/>
          <p:nvPr/>
        </p:nvSpPr>
        <p:spPr>
          <a:xfrm>
            <a:off x="8101013" y="4508500"/>
            <a:ext cx="0" cy="720725"/>
          </a:xfrm>
          <a:prstGeom prst="line">
            <a:avLst/>
          </a:prstGeom>
          <a:ln w="28575" cap="sq" cmpd="sng">
            <a:solidFill>
              <a:schemeClr val="tx1"/>
            </a:solidFill>
            <a:prstDash val="solid"/>
            <a:headEnd type="none" w="med" len="med"/>
            <a:tailEnd type="none" w="med" len="med"/>
          </a:ln>
        </p:spPr>
      </p:sp>
      <p:sp>
        <p:nvSpPr>
          <p:cNvPr id="80907" name="Rectangle 12"/>
          <p:cNvSpPr/>
          <p:nvPr/>
        </p:nvSpPr>
        <p:spPr>
          <a:xfrm>
            <a:off x="5580063" y="5516563"/>
            <a:ext cx="2447925" cy="720725"/>
          </a:xfrm>
          <a:prstGeom prst="rect">
            <a:avLst/>
          </a:prstGeom>
          <a:noFill/>
          <a:ln w="9525">
            <a:noFill/>
          </a:ln>
        </p:spPr>
        <p:txBody>
          <a:bodyPr/>
          <a:p>
            <a:pPr eaLnBrk="0" hangingPunct="0">
              <a:spcBef>
                <a:spcPct val="20000"/>
              </a:spcBef>
            </a:pPr>
            <a:r>
              <a:rPr lang="zh-CN" altLang="en-US" sz="2800" dirty="0">
                <a:latin typeface="Arial" panose="020B0604020202020204" pitchFamily="34" charset="0"/>
              </a:rPr>
              <a:t>块内位移</a:t>
            </a:r>
            <a:endParaRPr lang="en-US" altLang="zh-CN" sz="2800" dirty="0">
              <a:latin typeface="Arial" panose="020B0604020202020204" pitchFamily="34" charset="0"/>
            </a:endParaRPr>
          </a:p>
        </p:txBody>
      </p:sp>
      <p:sp>
        <p:nvSpPr>
          <p:cNvPr id="80908" name="Rectangle 13"/>
          <p:cNvSpPr/>
          <p:nvPr/>
        </p:nvSpPr>
        <p:spPr>
          <a:xfrm>
            <a:off x="3425825" y="5589588"/>
            <a:ext cx="1722438" cy="647700"/>
          </a:xfrm>
          <a:prstGeom prst="rect">
            <a:avLst/>
          </a:prstGeom>
          <a:noFill/>
          <a:ln w="9525">
            <a:noFill/>
          </a:ln>
        </p:spPr>
        <p:txBody>
          <a:bodyPr/>
          <a:p>
            <a:pPr eaLnBrk="0" hangingPunct="0">
              <a:spcBef>
                <a:spcPct val="20000"/>
              </a:spcBef>
            </a:pPr>
            <a:r>
              <a:rPr lang="zh-CN" altLang="en-US" sz="2800" dirty="0">
                <a:latin typeface="Arial" panose="020B0604020202020204" pitchFamily="34" charset="0"/>
              </a:rPr>
              <a:t>块号</a:t>
            </a:r>
            <a:endParaRPr lang="en-US" altLang="zh-CN" sz="2800" dirty="0">
              <a:latin typeface="Arial" panose="020B0604020202020204" pitchFamily="34" charset="0"/>
            </a:endParaRPr>
          </a:p>
        </p:txBody>
      </p:sp>
      <p:sp>
        <p:nvSpPr>
          <p:cNvPr id="80909" name="Line 14"/>
          <p:cNvSpPr/>
          <p:nvPr/>
        </p:nvSpPr>
        <p:spPr>
          <a:xfrm>
            <a:off x="3348038" y="5445125"/>
            <a:ext cx="4752975" cy="0"/>
          </a:xfrm>
          <a:prstGeom prst="line">
            <a:avLst/>
          </a:prstGeom>
          <a:ln w="28575" cap="sq" cmpd="sng">
            <a:solidFill>
              <a:schemeClr val="tx1"/>
            </a:solidFill>
            <a:prstDash val="solid"/>
            <a:headEnd type="none" w="med" len="med"/>
            <a:tailEnd type="none" w="med" len="med"/>
          </a:ln>
        </p:spPr>
      </p:sp>
      <p:sp>
        <p:nvSpPr>
          <p:cNvPr id="80910" name="Line 15"/>
          <p:cNvSpPr/>
          <p:nvPr/>
        </p:nvSpPr>
        <p:spPr>
          <a:xfrm flipV="1">
            <a:off x="3348038" y="6165850"/>
            <a:ext cx="4824412" cy="42863"/>
          </a:xfrm>
          <a:prstGeom prst="line">
            <a:avLst/>
          </a:prstGeom>
          <a:ln w="28575" cap="sq" cmpd="sng">
            <a:solidFill>
              <a:schemeClr val="tx1"/>
            </a:solidFill>
            <a:prstDash val="solid"/>
            <a:headEnd type="none" w="med" len="med"/>
            <a:tailEnd type="none" w="med" len="med"/>
          </a:ln>
        </p:spPr>
      </p:sp>
      <p:sp>
        <p:nvSpPr>
          <p:cNvPr id="80911" name="Line 16"/>
          <p:cNvSpPr/>
          <p:nvPr/>
        </p:nvSpPr>
        <p:spPr>
          <a:xfrm>
            <a:off x="3348038" y="5445125"/>
            <a:ext cx="0" cy="720725"/>
          </a:xfrm>
          <a:prstGeom prst="line">
            <a:avLst/>
          </a:prstGeom>
          <a:ln w="28575" cap="sq" cmpd="sng">
            <a:solidFill>
              <a:schemeClr val="tx1"/>
            </a:solidFill>
            <a:prstDash val="solid"/>
            <a:headEnd type="none" w="med" len="med"/>
            <a:tailEnd type="none" w="med" len="med"/>
          </a:ln>
        </p:spPr>
      </p:sp>
      <p:sp>
        <p:nvSpPr>
          <p:cNvPr id="80912" name="Line 17"/>
          <p:cNvSpPr/>
          <p:nvPr/>
        </p:nvSpPr>
        <p:spPr>
          <a:xfrm>
            <a:off x="5508625" y="5445125"/>
            <a:ext cx="0" cy="720725"/>
          </a:xfrm>
          <a:prstGeom prst="line">
            <a:avLst/>
          </a:prstGeom>
          <a:ln w="28575" cap="sq" cmpd="sng">
            <a:solidFill>
              <a:schemeClr val="tx1"/>
            </a:solidFill>
            <a:prstDash val="solid"/>
            <a:headEnd type="none" w="med" len="med"/>
            <a:tailEnd type="none" w="med" len="med"/>
          </a:ln>
        </p:spPr>
      </p:sp>
      <p:sp>
        <p:nvSpPr>
          <p:cNvPr id="80913" name="Line 18"/>
          <p:cNvSpPr/>
          <p:nvPr/>
        </p:nvSpPr>
        <p:spPr>
          <a:xfrm>
            <a:off x="8101013" y="5445125"/>
            <a:ext cx="0" cy="720725"/>
          </a:xfrm>
          <a:prstGeom prst="line">
            <a:avLst/>
          </a:prstGeom>
          <a:ln w="28575" cap="sq" cmpd="sng">
            <a:solidFill>
              <a:schemeClr val="tx1"/>
            </a:solidFill>
            <a:prstDash val="solid"/>
            <a:headEnd type="none" w="med" len="med"/>
            <a:tailEnd type="none" w="med" len="med"/>
          </a:ln>
        </p:spPr>
      </p:sp>
      <p:sp>
        <p:nvSpPr>
          <p:cNvPr id="86035" name="Line 19"/>
          <p:cNvSpPr>
            <a:spLocks noChangeShapeType="1"/>
          </p:cNvSpPr>
          <p:nvPr/>
        </p:nvSpPr>
        <p:spPr bwMode="auto">
          <a:xfrm>
            <a:off x="1619250" y="5013325"/>
            <a:ext cx="0" cy="576263"/>
          </a:xfrm>
          <a:prstGeom prst="line">
            <a:avLst/>
          </a:prstGeom>
          <a:noFill/>
          <a:ln w="38100">
            <a:solidFill>
              <a:schemeClr val="accent1"/>
            </a:solidFill>
            <a:prstDash val="dash"/>
            <a:round/>
            <a:tailEnd type="triangle" w="med" len="med"/>
          </a:ln>
          <a:effectLst>
            <a:outerShdw dist="17961" dir="2700000" algn="ctr" rotWithShape="0">
              <a:schemeClr val="accent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6036" name="Line 20"/>
          <p:cNvSpPr>
            <a:spLocks noChangeShapeType="1"/>
          </p:cNvSpPr>
          <p:nvPr/>
        </p:nvSpPr>
        <p:spPr bwMode="auto">
          <a:xfrm>
            <a:off x="4211638" y="5084763"/>
            <a:ext cx="0" cy="576263"/>
          </a:xfrm>
          <a:prstGeom prst="line">
            <a:avLst/>
          </a:prstGeom>
          <a:noFill/>
          <a:ln w="38100">
            <a:solidFill>
              <a:schemeClr val="accent1"/>
            </a:solidFill>
            <a:prstDash val="dash"/>
            <a:round/>
            <a:tailEnd type="triangle" w="med" len="med"/>
          </a:ln>
          <a:effectLst>
            <a:outerShdw dist="17961" dir="2700000" algn="ctr" rotWithShape="0">
              <a:schemeClr val="accent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6037" name="Line 21"/>
          <p:cNvSpPr>
            <a:spLocks noChangeShapeType="1"/>
          </p:cNvSpPr>
          <p:nvPr/>
        </p:nvSpPr>
        <p:spPr bwMode="auto">
          <a:xfrm>
            <a:off x="6948488" y="5013325"/>
            <a:ext cx="0" cy="576263"/>
          </a:xfrm>
          <a:prstGeom prst="line">
            <a:avLst/>
          </a:prstGeom>
          <a:noFill/>
          <a:ln w="38100">
            <a:solidFill>
              <a:schemeClr val="accent1"/>
            </a:solidFill>
            <a:prstDash val="dash"/>
            <a:round/>
            <a:tailEnd type="triangle" w="med" len="med"/>
          </a:ln>
          <a:effectLst>
            <a:outerShdw dist="17961" dir="2700000" algn="ctr" rotWithShape="0">
              <a:schemeClr val="accent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6035"/>
                                        </p:tgtEl>
                                        <p:attrNameLst>
                                          <p:attrName>style.visibility</p:attrName>
                                        </p:attrNameLst>
                                      </p:cBhvr>
                                      <p:to>
                                        <p:strVal val="visible"/>
                                      </p:to>
                                    </p:set>
                                    <p:animEffect transition="in" filter="box(in)">
                                      <p:cBhvr>
                                        <p:cTn id="7" dur="500"/>
                                        <p:tgtEl>
                                          <p:spTgt spid="8603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6036"/>
                                        </p:tgtEl>
                                        <p:attrNameLst>
                                          <p:attrName>style.visibility</p:attrName>
                                        </p:attrNameLst>
                                      </p:cBhvr>
                                      <p:to>
                                        <p:strVal val="visible"/>
                                      </p:to>
                                    </p:set>
                                    <p:animEffect transition="in" filter="box(in)">
                                      <p:cBhvr>
                                        <p:cTn id="12" dur="500"/>
                                        <p:tgtEl>
                                          <p:spTgt spid="8603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86037"/>
                                        </p:tgtEl>
                                        <p:attrNameLst>
                                          <p:attrName>style.visibility</p:attrName>
                                        </p:attrNameLst>
                                      </p:cBhvr>
                                      <p:to>
                                        <p:strVal val="visible"/>
                                      </p:to>
                                    </p:set>
                                    <p:animEffect transition="in" filter="box(in)">
                                      <p:cBhvr>
                                        <p:cTn id="17" dur="500"/>
                                        <p:tgtEl>
                                          <p:spTgt spid="86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2"/>
          <p:cNvSpPr>
            <a:spLocks noGrp="1"/>
          </p:cNvSpPr>
          <p:nvPr>
            <p:ph idx="1"/>
          </p:nvPr>
        </p:nvSpPr>
        <p:spPr>
          <a:xfrm>
            <a:off x="179388" y="0"/>
            <a:ext cx="5040312" cy="574675"/>
          </a:xfrm>
          <a:ln/>
        </p:spPr>
        <p:txBody>
          <a:bodyPr vert="horz" wrap="square" lIns="91440" tIns="45720" rIns="91440" bIns="45720" anchor="t"/>
          <a:p>
            <a:pPr>
              <a:lnSpc>
                <a:spcPct val="90000"/>
              </a:lnSpc>
            </a:pPr>
            <a:r>
              <a:rPr lang="en-US" altLang="zh-CN" b="1" dirty="0">
                <a:solidFill>
                  <a:schemeClr val="tx2"/>
                </a:solidFill>
              </a:rPr>
              <a:t>1.</a:t>
            </a:r>
            <a:r>
              <a:rPr lang="zh-CN" altLang="en-US" b="1" dirty="0">
                <a:solidFill>
                  <a:schemeClr val="tx2"/>
                </a:solidFill>
              </a:rPr>
              <a:t>基本地址变换机构</a:t>
            </a:r>
            <a:endParaRPr lang="zh-CN" altLang="en-US" b="1" dirty="0">
              <a:solidFill>
                <a:schemeClr val="tx2"/>
              </a:solidFill>
            </a:endParaRPr>
          </a:p>
        </p:txBody>
      </p:sp>
      <p:grpSp>
        <p:nvGrpSpPr>
          <p:cNvPr id="2" name="Group 4"/>
          <p:cNvGrpSpPr/>
          <p:nvPr/>
        </p:nvGrpSpPr>
        <p:grpSpPr>
          <a:xfrm>
            <a:off x="179388" y="692150"/>
            <a:ext cx="3111500" cy="1000125"/>
            <a:chOff x="912" y="1208"/>
            <a:chExt cx="1536" cy="520"/>
          </a:xfrm>
        </p:grpSpPr>
        <p:sp>
          <p:nvSpPr>
            <p:cNvPr id="81985" name="Rectangle 5"/>
            <p:cNvSpPr/>
            <p:nvPr/>
          </p:nvSpPr>
          <p:spPr>
            <a:xfrm>
              <a:off x="912" y="1488"/>
              <a:ext cx="720" cy="240"/>
            </a:xfrm>
            <a:prstGeom prst="rect">
              <a:avLst/>
            </a:prstGeom>
            <a:solidFill>
              <a:srgbClr val="FF99CC"/>
            </a:solidFill>
            <a:ln w="19050" cap="flat" cmpd="sng">
              <a:solidFill>
                <a:srgbClr val="CCECFF"/>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页表始址</a:t>
              </a:r>
              <a:endParaRPr lang="zh-CN" altLang="en-US" dirty="0">
                <a:latin typeface="Times New Roman" panose="02020603050405020304" pitchFamily="18" charset="0"/>
              </a:endParaRPr>
            </a:p>
          </p:txBody>
        </p:sp>
        <p:sp>
          <p:nvSpPr>
            <p:cNvPr id="81986" name="Rectangle 6"/>
            <p:cNvSpPr/>
            <p:nvPr/>
          </p:nvSpPr>
          <p:spPr>
            <a:xfrm>
              <a:off x="1632" y="1488"/>
              <a:ext cx="816" cy="240"/>
            </a:xfrm>
            <a:prstGeom prst="rect">
              <a:avLst/>
            </a:prstGeom>
            <a:solidFill>
              <a:srgbClr val="FF99CC"/>
            </a:solidFill>
            <a:ln w="19050" cap="flat" cmpd="sng">
              <a:solidFill>
                <a:srgbClr val="CCECFF"/>
              </a:solidFill>
              <a:prstDash val="solid"/>
              <a:miter/>
              <a:headEnd type="none" w="med" len="med"/>
              <a:tailEnd type="none" w="med" len="med"/>
            </a:ln>
          </p:spPr>
          <p:txBody>
            <a:bodyPr wrap="none" anchor="ctr"/>
            <a:p>
              <a:pPr>
                <a:spcBef>
                  <a:spcPct val="0"/>
                </a:spcBef>
              </a:pPr>
              <a:r>
                <a:rPr lang="en-US" altLang="zh-CN" dirty="0">
                  <a:latin typeface="Times New Roman" panose="02020603050405020304" pitchFamily="18" charset="0"/>
                </a:rPr>
                <a:t>7</a:t>
              </a:r>
              <a:endParaRPr lang="en-US" altLang="zh-CN" dirty="0">
                <a:latin typeface="Times New Roman" panose="02020603050405020304" pitchFamily="18" charset="0"/>
              </a:endParaRPr>
            </a:p>
          </p:txBody>
        </p:sp>
        <p:sp>
          <p:nvSpPr>
            <p:cNvPr id="81987" name="Text Box 7"/>
            <p:cNvSpPr txBox="1"/>
            <p:nvPr/>
          </p:nvSpPr>
          <p:spPr>
            <a:xfrm>
              <a:off x="1289" y="1208"/>
              <a:ext cx="853" cy="248"/>
            </a:xfrm>
            <a:prstGeom prst="rect">
              <a:avLst/>
            </a:prstGeom>
            <a:noFill/>
            <a:ln w="19050" cap="flat" cmpd="sng">
              <a:solidFill>
                <a:srgbClr val="000000"/>
              </a:solidFill>
              <a:prstDash val="solid"/>
              <a:miter/>
              <a:headEnd type="none" w="med" len="med"/>
              <a:tailEnd type="none" w="med" len="med"/>
            </a:ln>
          </p:spPr>
          <p:txBody>
            <a:bodyPr wrap="none">
              <a:spAutoFit/>
            </a:bodyPr>
            <a:p>
              <a:pPr>
                <a:spcBef>
                  <a:spcPct val="0"/>
                </a:spcBef>
              </a:pPr>
              <a:r>
                <a:rPr lang="zh-CN" altLang="en-US" dirty="0">
                  <a:latin typeface="Times New Roman" panose="02020603050405020304" pitchFamily="18" charset="0"/>
                </a:rPr>
                <a:t>页表寄存器</a:t>
              </a:r>
              <a:endParaRPr lang="zh-CN" altLang="en-US" dirty="0">
                <a:latin typeface="Times New Roman" panose="02020603050405020304" pitchFamily="18" charset="0"/>
              </a:endParaRPr>
            </a:p>
          </p:txBody>
        </p:sp>
      </p:grpSp>
      <p:sp>
        <p:nvSpPr>
          <p:cNvPr id="299016" name="Oval 8"/>
          <p:cNvSpPr/>
          <p:nvPr/>
        </p:nvSpPr>
        <p:spPr>
          <a:xfrm>
            <a:off x="3897313" y="1260475"/>
            <a:ext cx="582612" cy="536575"/>
          </a:xfrm>
          <a:prstGeom prst="ellipse">
            <a:avLst/>
          </a:prstGeom>
          <a:noFill/>
          <a:ln w="28575" cap="flat" cmpd="sng">
            <a:solidFill>
              <a:srgbClr val="CCECFF"/>
            </a:solidFill>
            <a:prstDash val="solid"/>
            <a:headEnd type="none" w="med" len="med"/>
            <a:tailEnd type="none" w="med" len="med"/>
          </a:ln>
        </p:spPr>
        <p:txBody>
          <a:bodyPr wrap="none" anchor="ctr"/>
          <a:p>
            <a:pPr>
              <a:spcBef>
                <a:spcPct val="0"/>
              </a:spcBef>
            </a:pPr>
            <a:r>
              <a:rPr lang="zh-CN" altLang="en-US" sz="2800" dirty="0">
                <a:latin typeface="Times New Roman" panose="02020603050405020304" pitchFamily="18" charset="0"/>
                <a:ea typeface="黑体" panose="02010609060101010101" pitchFamily="49" charset="-122"/>
              </a:rPr>
              <a:t>＜</a:t>
            </a:r>
            <a:endParaRPr lang="zh-CN" altLang="en-US" sz="2800" dirty="0">
              <a:latin typeface="Times New Roman" panose="02020603050405020304" pitchFamily="18" charset="0"/>
              <a:ea typeface="黑体" panose="02010609060101010101" pitchFamily="49" charset="-122"/>
            </a:endParaRPr>
          </a:p>
        </p:txBody>
      </p:sp>
      <p:grpSp>
        <p:nvGrpSpPr>
          <p:cNvPr id="3" name="Group 9"/>
          <p:cNvGrpSpPr/>
          <p:nvPr/>
        </p:nvGrpSpPr>
        <p:grpSpPr>
          <a:xfrm>
            <a:off x="2428875" y="2306638"/>
            <a:ext cx="2430463" cy="3059112"/>
            <a:chOff x="1920" y="2064"/>
            <a:chExt cx="1200" cy="1589"/>
          </a:xfrm>
        </p:grpSpPr>
        <p:sp>
          <p:nvSpPr>
            <p:cNvPr id="81966" name="Text Box 10"/>
            <p:cNvSpPr txBox="1"/>
            <p:nvPr/>
          </p:nvSpPr>
          <p:spPr>
            <a:xfrm>
              <a:off x="2262" y="3415"/>
              <a:ext cx="393" cy="238"/>
            </a:xfrm>
            <a:prstGeom prst="rect">
              <a:avLst/>
            </a:prstGeom>
            <a:noFill/>
            <a:ln w="9525">
              <a:noFill/>
            </a:ln>
          </p:spPr>
          <p:txBody>
            <a:bodyPr wrap="none">
              <a:spAutoFit/>
            </a:bodyPr>
            <a:p>
              <a:pPr>
                <a:spcBef>
                  <a:spcPct val="0"/>
                </a:spcBef>
              </a:pPr>
              <a:r>
                <a:rPr lang="zh-CN" altLang="en-US" dirty="0">
                  <a:latin typeface="Times New Roman" panose="02020603050405020304" pitchFamily="18" charset="0"/>
                </a:rPr>
                <a:t>页表</a:t>
              </a:r>
              <a:endParaRPr lang="zh-CN" altLang="en-US" dirty="0">
                <a:latin typeface="Times New Roman" panose="02020603050405020304" pitchFamily="18" charset="0"/>
              </a:endParaRPr>
            </a:p>
          </p:txBody>
        </p:sp>
        <p:grpSp>
          <p:nvGrpSpPr>
            <p:cNvPr id="81967" name="Group 11"/>
            <p:cNvGrpSpPr/>
            <p:nvPr/>
          </p:nvGrpSpPr>
          <p:grpSpPr>
            <a:xfrm>
              <a:off x="1920" y="2064"/>
              <a:ext cx="1200" cy="1294"/>
              <a:chOff x="2256" y="2162"/>
              <a:chExt cx="1200" cy="1294"/>
            </a:xfrm>
          </p:grpSpPr>
          <p:sp>
            <p:nvSpPr>
              <p:cNvPr id="81968" name="Rectangle 12"/>
              <p:cNvSpPr/>
              <p:nvPr/>
            </p:nvSpPr>
            <p:spPr>
              <a:xfrm>
                <a:off x="2856" y="2162"/>
                <a:ext cx="600" cy="230"/>
              </a:xfrm>
              <a:prstGeom prst="rect">
                <a:avLst/>
              </a:prstGeom>
              <a:noFill/>
              <a:ln w="9525">
                <a:noFill/>
              </a:ln>
            </p:spPr>
            <p:txBody>
              <a:bodyPr/>
              <a:p>
                <a:pPr eaLnBrk="0" hangingPunct="0">
                  <a:spcBef>
                    <a:spcPct val="20000"/>
                  </a:spcBef>
                </a:pPr>
                <a:r>
                  <a:rPr lang="zh-CN" altLang="en-US" dirty="0">
                    <a:latin typeface="Arial" panose="020B0604020202020204" pitchFamily="34" charset="0"/>
                  </a:rPr>
                  <a:t>块号</a:t>
                </a:r>
                <a:endParaRPr lang="zh-CN" altLang="en-US" dirty="0">
                  <a:latin typeface="Arial" panose="020B0604020202020204" pitchFamily="34" charset="0"/>
                </a:endParaRPr>
              </a:p>
            </p:txBody>
          </p:sp>
          <p:sp>
            <p:nvSpPr>
              <p:cNvPr id="81969" name="Rectangle 13"/>
              <p:cNvSpPr/>
              <p:nvPr/>
            </p:nvSpPr>
            <p:spPr>
              <a:xfrm>
                <a:off x="2256" y="2162"/>
                <a:ext cx="600" cy="230"/>
              </a:xfrm>
              <a:prstGeom prst="rect">
                <a:avLst/>
              </a:prstGeom>
              <a:noFill/>
              <a:ln w="9525">
                <a:noFill/>
              </a:ln>
            </p:spPr>
            <p:txBody>
              <a:bodyPr/>
              <a:p>
                <a:pPr eaLnBrk="0" hangingPunct="0">
                  <a:spcBef>
                    <a:spcPct val="20000"/>
                  </a:spcBef>
                </a:pPr>
                <a:r>
                  <a:rPr lang="zh-CN" altLang="en-US" dirty="0">
                    <a:latin typeface="Arial" panose="020B0604020202020204" pitchFamily="34" charset="0"/>
                  </a:rPr>
                  <a:t>页号</a:t>
                </a:r>
                <a:endParaRPr lang="zh-CN" altLang="en-US" dirty="0">
                  <a:latin typeface="Arial" panose="020B0604020202020204" pitchFamily="34" charset="0"/>
                </a:endParaRPr>
              </a:p>
            </p:txBody>
          </p:sp>
          <p:sp>
            <p:nvSpPr>
              <p:cNvPr id="81970" name="Rectangle 14"/>
              <p:cNvSpPr/>
              <p:nvPr/>
            </p:nvSpPr>
            <p:spPr>
              <a:xfrm>
                <a:off x="2856" y="3082"/>
                <a:ext cx="600" cy="230"/>
              </a:xfrm>
              <a:prstGeom prst="rect">
                <a:avLst/>
              </a:prstGeom>
              <a:noFill/>
              <a:ln w="9525">
                <a:noFill/>
              </a:ln>
            </p:spPr>
            <p:txBody>
              <a:bodyPr/>
              <a:p>
                <a:pPr eaLnBrk="0" hangingPunct="0">
                  <a:spcBef>
                    <a:spcPct val="20000"/>
                  </a:spcBef>
                </a:pPr>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81971" name="Rectangle 15"/>
              <p:cNvSpPr/>
              <p:nvPr/>
            </p:nvSpPr>
            <p:spPr>
              <a:xfrm>
                <a:off x="2256" y="3082"/>
                <a:ext cx="600" cy="230"/>
              </a:xfrm>
              <a:prstGeom prst="rect">
                <a:avLst/>
              </a:prstGeom>
              <a:noFill/>
              <a:ln w="9525">
                <a:noFill/>
              </a:ln>
            </p:spPr>
            <p:txBody>
              <a:bodyPr/>
              <a:p>
                <a:pPr eaLnBrk="0" hangingPunct="0">
                  <a:spcBef>
                    <a:spcPct val="20000"/>
                  </a:spcBef>
                </a:pPr>
                <a:r>
                  <a:rPr lang="en-US" altLang="zh-CN" dirty="0">
                    <a:latin typeface="Arial" panose="020B0604020202020204" pitchFamily="34" charset="0"/>
                  </a:rPr>
                  <a:t>3</a:t>
                </a:r>
                <a:endParaRPr lang="en-US" altLang="zh-CN" dirty="0">
                  <a:latin typeface="Arial" panose="020B0604020202020204" pitchFamily="34" charset="0"/>
                </a:endParaRPr>
              </a:p>
            </p:txBody>
          </p:sp>
          <p:sp>
            <p:nvSpPr>
              <p:cNvPr id="81972" name="Rectangle 16"/>
              <p:cNvSpPr/>
              <p:nvPr/>
            </p:nvSpPr>
            <p:spPr>
              <a:xfrm>
                <a:off x="2856" y="2852"/>
                <a:ext cx="600" cy="230"/>
              </a:xfrm>
              <a:prstGeom prst="rect">
                <a:avLst/>
              </a:prstGeom>
              <a:noFill/>
              <a:ln w="9525">
                <a:noFill/>
              </a:ln>
            </p:spPr>
            <p:txBody>
              <a:bodyPr/>
              <a:p>
                <a:pPr eaLnBrk="0" hangingPunct="0">
                  <a:spcBef>
                    <a:spcPct val="20000"/>
                  </a:spcBef>
                </a:pPr>
                <a:r>
                  <a:rPr lang="en-US" altLang="zh-CN" dirty="0">
                    <a:latin typeface="Arial" panose="020B0604020202020204" pitchFamily="34" charset="0"/>
                  </a:rPr>
                  <a:t>3</a:t>
                </a:r>
                <a:endParaRPr lang="en-US" altLang="zh-CN" dirty="0">
                  <a:latin typeface="Arial" panose="020B0604020202020204" pitchFamily="34" charset="0"/>
                </a:endParaRPr>
              </a:p>
            </p:txBody>
          </p:sp>
          <p:sp>
            <p:nvSpPr>
              <p:cNvPr id="81973" name="Rectangle 17"/>
              <p:cNvSpPr/>
              <p:nvPr/>
            </p:nvSpPr>
            <p:spPr>
              <a:xfrm>
                <a:off x="2256" y="2852"/>
                <a:ext cx="600" cy="230"/>
              </a:xfrm>
              <a:prstGeom prst="rect">
                <a:avLst/>
              </a:prstGeom>
              <a:noFill/>
              <a:ln w="9525">
                <a:noFill/>
              </a:ln>
            </p:spPr>
            <p:txBody>
              <a:bodyPr/>
              <a:p>
                <a:pPr eaLnBrk="0" hangingPunct="0">
                  <a:spcBef>
                    <a:spcPct val="20000"/>
                  </a:spcBef>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81974" name="Rectangle 18"/>
              <p:cNvSpPr/>
              <p:nvPr/>
            </p:nvSpPr>
            <p:spPr>
              <a:xfrm>
                <a:off x="2856" y="2622"/>
                <a:ext cx="600" cy="230"/>
              </a:xfrm>
              <a:prstGeom prst="rect">
                <a:avLst/>
              </a:prstGeom>
              <a:noFill/>
              <a:ln w="9525">
                <a:noFill/>
              </a:ln>
            </p:spPr>
            <p:txBody>
              <a:bodyPr/>
              <a:p>
                <a:pPr eaLnBrk="0" hangingPunct="0">
                  <a:spcBef>
                    <a:spcPct val="20000"/>
                  </a:spcBef>
                </a:pPr>
                <a:r>
                  <a:rPr lang="en-US" altLang="zh-CN" dirty="0">
                    <a:latin typeface="Arial" panose="020B0604020202020204" pitchFamily="34" charset="0"/>
                  </a:rPr>
                  <a:t>7</a:t>
                </a:r>
                <a:endParaRPr lang="en-US" altLang="zh-CN" dirty="0">
                  <a:latin typeface="Arial" panose="020B0604020202020204" pitchFamily="34" charset="0"/>
                </a:endParaRPr>
              </a:p>
            </p:txBody>
          </p:sp>
          <p:sp>
            <p:nvSpPr>
              <p:cNvPr id="81975" name="Rectangle 19"/>
              <p:cNvSpPr/>
              <p:nvPr/>
            </p:nvSpPr>
            <p:spPr>
              <a:xfrm>
                <a:off x="2256" y="2622"/>
                <a:ext cx="600" cy="230"/>
              </a:xfrm>
              <a:prstGeom prst="rect">
                <a:avLst/>
              </a:prstGeom>
              <a:noFill/>
              <a:ln w="9525">
                <a:noFill/>
              </a:ln>
            </p:spPr>
            <p:txBody>
              <a:bodyPr/>
              <a:p>
                <a:pPr eaLnBrk="0" hangingPunct="0">
                  <a:spcBef>
                    <a:spcPct val="20000"/>
                  </a:spcBef>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81976" name="Rectangle 20"/>
              <p:cNvSpPr/>
              <p:nvPr/>
            </p:nvSpPr>
            <p:spPr>
              <a:xfrm>
                <a:off x="2856" y="2392"/>
                <a:ext cx="600" cy="230"/>
              </a:xfrm>
              <a:prstGeom prst="rect">
                <a:avLst/>
              </a:prstGeom>
              <a:noFill/>
              <a:ln w="9525">
                <a:noFill/>
              </a:ln>
            </p:spPr>
            <p:txBody>
              <a:bodyPr/>
              <a:p>
                <a:pPr eaLnBrk="0" hangingPunct="0">
                  <a:spcBef>
                    <a:spcPct val="20000"/>
                  </a:spcBef>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81977" name="Rectangle 21"/>
              <p:cNvSpPr/>
              <p:nvPr/>
            </p:nvSpPr>
            <p:spPr>
              <a:xfrm>
                <a:off x="2256" y="2392"/>
                <a:ext cx="600" cy="230"/>
              </a:xfrm>
              <a:prstGeom prst="rect">
                <a:avLst/>
              </a:prstGeom>
              <a:noFill/>
              <a:ln w="9525">
                <a:noFill/>
              </a:ln>
            </p:spPr>
            <p:txBody>
              <a:bodyP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81978" name="Line 22"/>
              <p:cNvSpPr/>
              <p:nvPr/>
            </p:nvSpPr>
            <p:spPr>
              <a:xfrm flipV="1">
                <a:off x="2832" y="2640"/>
                <a:ext cx="624" cy="0"/>
              </a:xfrm>
              <a:prstGeom prst="line">
                <a:avLst/>
              </a:prstGeom>
              <a:ln w="12700" cap="flat" cmpd="sng">
                <a:solidFill>
                  <a:schemeClr val="tx1"/>
                </a:solidFill>
                <a:prstDash val="solid"/>
                <a:headEnd type="none" w="med" len="med"/>
                <a:tailEnd type="none" w="med" len="med"/>
              </a:ln>
            </p:spPr>
          </p:sp>
          <p:sp>
            <p:nvSpPr>
              <p:cNvPr id="81979" name="Line 23"/>
              <p:cNvSpPr/>
              <p:nvPr/>
            </p:nvSpPr>
            <p:spPr>
              <a:xfrm>
                <a:off x="2832" y="2880"/>
                <a:ext cx="624" cy="0"/>
              </a:xfrm>
              <a:prstGeom prst="line">
                <a:avLst/>
              </a:prstGeom>
              <a:ln w="12700" cap="flat" cmpd="sng">
                <a:solidFill>
                  <a:schemeClr val="tx1"/>
                </a:solidFill>
                <a:prstDash val="solid"/>
                <a:headEnd type="none" w="med" len="med"/>
                <a:tailEnd type="none" w="med" len="med"/>
              </a:ln>
            </p:spPr>
          </p:sp>
          <p:sp>
            <p:nvSpPr>
              <p:cNvPr id="81980" name="Line 24"/>
              <p:cNvSpPr/>
              <p:nvPr/>
            </p:nvSpPr>
            <p:spPr>
              <a:xfrm>
                <a:off x="2832" y="3072"/>
                <a:ext cx="624" cy="0"/>
              </a:xfrm>
              <a:prstGeom prst="line">
                <a:avLst/>
              </a:prstGeom>
              <a:ln w="12700" cap="flat" cmpd="sng">
                <a:solidFill>
                  <a:schemeClr val="tx1"/>
                </a:solidFill>
                <a:prstDash val="solid"/>
                <a:headEnd type="none" w="med" len="med"/>
                <a:tailEnd type="none" w="med" len="med"/>
              </a:ln>
            </p:spPr>
          </p:sp>
          <p:sp>
            <p:nvSpPr>
              <p:cNvPr id="81981" name="Line 25"/>
              <p:cNvSpPr/>
              <p:nvPr/>
            </p:nvSpPr>
            <p:spPr>
              <a:xfrm flipV="1">
                <a:off x="2256" y="2400"/>
                <a:ext cx="1200" cy="0"/>
              </a:xfrm>
              <a:prstGeom prst="line">
                <a:avLst/>
              </a:prstGeom>
              <a:ln w="12700" cap="flat" cmpd="sng">
                <a:solidFill>
                  <a:schemeClr val="tx1"/>
                </a:solidFill>
                <a:prstDash val="solid"/>
                <a:headEnd type="none" w="med" len="med"/>
                <a:tailEnd type="none" w="med" len="med"/>
              </a:ln>
            </p:spPr>
          </p:sp>
          <p:sp>
            <p:nvSpPr>
              <p:cNvPr id="81982" name="Line 26"/>
              <p:cNvSpPr/>
              <p:nvPr/>
            </p:nvSpPr>
            <p:spPr>
              <a:xfrm flipH="1">
                <a:off x="2832" y="2402"/>
                <a:ext cx="0" cy="1054"/>
              </a:xfrm>
              <a:prstGeom prst="line">
                <a:avLst/>
              </a:prstGeom>
              <a:ln w="12700" cap="flat" cmpd="sng">
                <a:solidFill>
                  <a:schemeClr val="tx1"/>
                </a:solidFill>
                <a:prstDash val="solid"/>
                <a:headEnd type="none" w="med" len="med"/>
                <a:tailEnd type="none" w="med" len="med"/>
              </a:ln>
            </p:spPr>
          </p:sp>
          <p:sp>
            <p:nvSpPr>
              <p:cNvPr id="81983" name="Line 27"/>
              <p:cNvSpPr/>
              <p:nvPr/>
            </p:nvSpPr>
            <p:spPr>
              <a:xfrm>
                <a:off x="3456" y="2392"/>
                <a:ext cx="0" cy="1064"/>
              </a:xfrm>
              <a:prstGeom prst="line">
                <a:avLst/>
              </a:prstGeom>
              <a:ln w="28575" cap="sq" cmpd="sng">
                <a:solidFill>
                  <a:schemeClr val="tx1"/>
                </a:solidFill>
                <a:prstDash val="solid"/>
                <a:headEnd type="none" w="med" len="med"/>
                <a:tailEnd type="none" w="med" len="med"/>
              </a:ln>
            </p:spPr>
          </p:sp>
          <p:sp>
            <p:nvSpPr>
              <p:cNvPr id="81984" name="Line 28"/>
              <p:cNvSpPr/>
              <p:nvPr/>
            </p:nvSpPr>
            <p:spPr>
              <a:xfrm>
                <a:off x="2832" y="3264"/>
                <a:ext cx="624" cy="2"/>
              </a:xfrm>
              <a:prstGeom prst="line">
                <a:avLst/>
              </a:prstGeom>
              <a:ln w="12700" cap="flat" cmpd="sng">
                <a:solidFill>
                  <a:schemeClr val="tx1"/>
                </a:solidFill>
                <a:prstDash val="solid"/>
                <a:headEnd type="none" w="med" len="med"/>
                <a:tailEnd type="none" w="med" len="med"/>
              </a:ln>
            </p:spPr>
          </p:sp>
        </p:grpSp>
      </p:grpSp>
      <p:sp>
        <p:nvSpPr>
          <p:cNvPr id="299038" name="Rectangle 30"/>
          <p:cNvSpPr/>
          <p:nvPr/>
        </p:nvSpPr>
        <p:spPr>
          <a:xfrm>
            <a:off x="5651500" y="3213100"/>
            <a:ext cx="1423988" cy="546100"/>
          </a:xfrm>
          <a:prstGeom prst="rect">
            <a:avLst/>
          </a:prstGeom>
          <a:solidFill>
            <a:srgbClr val="C8F523"/>
          </a:solidFill>
          <a:ln w="9525" cap="flat" cmpd="sng">
            <a:solidFill>
              <a:srgbClr val="CCECFF"/>
            </a:solidFill>
            <a:prstDash val="solid"/>
            <a:miter/>
            <a:headEnd type="none" w="med" len="med"/>
            <a:tailEnd type="none" w="med" len="med"/>
          </a:ln>
        </p:spPr>
        <p:txBody>
          <a:bodyPr wrap="none" anchor="ctr"/>
          <a:p>
            <a:pPr>
              <a:spcBef>
                <a:spcPct val="0"/>
              </a:spcBef>
            </a:pPr>
            <a:endParaRPr lang="en-US" altLang="zh-CN" sz="3200" dirty="0">
              <a:solidFill>
                <a:schemeClr val="bg1"/>
              </a:solidFill>
              <a:latin typeface="Times New Roman" panose="02020603050405020304" pitchFamily="18" charset="0"/>
            </a:endParaRPr>
          </a:p>
        </p:txBody>
      </p:sp>
      <p:sp>
        <p:nvSpPr>
          <p:cNvPr id="299039" name="Rectangle 31"/>
          <p:cNvSpPr/>
          <p:nvPr/>
        </p:nvSpPr>
        <p:spPr>
          <a:xfrm>
            <a:off x="7078663" y="3213100"/>
            <a:ext cx="1525587" cy="546100"/>
          </a:xfrm>
          <a:prstGeom prst="rect">
            <a:avLst/>
          </a:prstGeom>
          <a:solidFill>
            <a:srgbClr val="C8F523"/>
          </a:solidFill>
          <a:ln w="9525" cap="flat" cmpd="sng">
            <a:solidFill>
              <a:srgbClr val="CCECFF"/>
            </a:solidFill>
            <a:prstDash val="solid"/>
            <a:miter/>
            <a:headEnd type="none" w="med" len="med"/>
            <a:tailEnd type="none" w="med" len="med"/>
          </a:ln>
        </p:spPr>
        <p:txBody>
          <a:bodyPr wrap="none" anchor="ctr"/>
          <a:p>
            <a:pPr>
              <a:spcBef>
                <a:spcPct val="0"/>
              </a:spcBef>
            </a:pPr>
            <a:endParaRPr lang="en-US" altLang="zh-CN" sz="2800" dirty="0">
              <a:solidFill>
                <a:schemeClr val="bg1"/>
              </a:solidFill>
              <a:latin typeface="Times New Roman" panose="02020603050405020304" pitchFamily="18" charset="0"/>
            </a:endParaRPr>
          </a:p>
        </p:txBody>
      </p:sp>
      <p:sp>
        <p:nvSpPr>
          <p:cNvPr id="299040" name="Text Box 32"/>
          <p:cNvSpPr txBox="1"/>
          <p:nvPr/>
        </p:nvSpPr>
        <p:spPr>
          <a:xfrm>
            <a:off x="5795963" y="3789363"/>
            <a:ext cx="2511425" cy="457200"/>
          </a:xfrm>
          <a:prstGeom prst="rect">
            <a:avLst/>
          </a:prstGeom>
          <a:noFill/>
          <a:ln w="9525">
            <a:noFill/>
          </a:ln>
        </p:spPr>
        <p:txBody>
          <a:bodyPr>
            <a:spAutoFit/>
          </a:bodyPr>
          <a:p>
            <a:pPr>
              <a:spcBef>
                <a:spcPct val="0"/>
              </a:spcBef>
            </a:pPr>
            <a:r>
              <a:rPr lang="zh-CN" altLang="en-US" dirty="0">
                <a:latin typeface="Times New Roman" panose="02020603050405020304" pitchFamily="18" charset="0"/>
              </a:rPr>
              <a:t>物理地址寄存器</a:t>
            </a:r>
            <a:endParaRPr lang="zh-CN" altLang="en-US" dirty="0">
              <a:latin typeface="Times New Roman" panose="02020603050405020304" pitchFamily="18" charset="0"/>
            </a:endParaRPr>
          </a:p>
        </p:txBody>
      </p:sp>
      <p:sp>
        <p:nvSpPr>
          <p:cNvPr id="299044" name="Text Box 36"/>
          <p:cNvSpPr txBox="1"/>
          <p:nvPr/>
        </p:nvSpPr>
        <p:spPr>
          <a:xfrm>
            <a:off x="5724525" y="620713"/>
            <a:ext cx="2836863" cy="519112"/>
          </a:xfrm>
          <a:prstGeom prst="rect">
            <a:avLst/>
          </a:prstGeom>
          <a:noFill/>
          <a:ln w="9525">
            <a:noFill/>
          </a:ln>
        </p:spPr>
        <p:txBody>
          <a:bodyPr>
            <a:spAutoFit/>
          </a:bodyPr>
          <a:p>
            <a:pPr>
              <a:spcBef>
                <a:spcPct val="0"/>
              </a:spcBef>
            </a:pPr>
            <a:r>
              <a:rPr lang="zh-CN" altLang="en-US" sz="2800" dirty="0">
                <a:latin typeface="Times New Roman" panose="02020603050405020304" pitchFamily="18" charset="0"/>
              </a:rPr>
              <a:t>逻辑地址</a:t>
            </a:r>
            <a:r>
              <a:rPr lang="en-US" altLang="zh-CN" sz="2800" dirty="0">
                <a:solidFill>
                  <a:schemeClr val="accent1"/>
                </a:solidFill>
                <a:latin typeface="Times New Roman" panose="02020603050405020304" pitchFamily="18" charset="0"/>
              </a:rPr>
              <a:t>4100</a:t>
            </a:r>
            <a:endParaRPr lang="en-US" altLang="zh-CN" sz="2800" dirty="0">
              <a:solidFill>
                <a:schemeClr val="accent1"/>
              </a:solidFill>
              <a:latin typeface="Times New Roman" panose="02020603050405020304" pitchFamily="18" charset="0"/>
            </a:endParaRPr>
          </a:p>
        </p:txBody>
      </p:sp>
      <p:sp>
        <p:nvSpPr>
          <p:cNvPr id="299045" name="Freeform 37"/>
          <p:cNvSpPr/>
          <p:nvPr/>
        </p:nvSpPr>
        <p:spPr>
          <a:xfrm>
            <a:off x="785813" y="2441575"/>
            <a:ext cx="2573337" cy="1109663"/>
          </a:xfrm>
          <a:custGeom>
            <a:avLst/>
            <a:gdLst>
              <a:gd name="txL" fmla="*/ 0 w 1248"/>
              <a:gd name="txT" fmla="*/ 0 h 1392"/>
              <a:gd name="txR" fmla="*/ 1248 w 1248"/>
              <a:gd name="txB" fmla="*/ 1392 h 1392"/>
            </a:gdLst>
            <a:ahLst/>
            <a:cxnLst>
              <a:cxn ang="0">
                <a:pos x="0" y="0"/>
              </a:cxn>
              <a:cxn ang="0">
                <a:pos x="0" y="1392"/>
              </a:cxn>
              <a:cxn ang="0">
                <a:pos x="1248" y="1392"/>
              </a:cxn>
            </a:cxnLst>
            <a:rect l="txL" t="txT" r="txR" b="txB"/>
            <a:pathLst>
              <a:path w="1248" h="1392">
                <a:moveTo>
                  <a:pt x="0" y="0"/>
                </a:moveTo>
                <a:lnTo>
                  <a:pt x="0" y="1392"/>
                </a:lnTo>
                <a:lnTo>
                  <a:pt x="1248" y="1392"/>
                </a:lnTo>
              </a:path>
            </a:pathLst>
          </a:custGeom>
          <a:noFill/>
          <a:ln w="28575" cap="flat" cmpd="sng">
            <a:solidFill>
              <a:srgbClr val="00CC00"/>
            </a:solidFill>
            <a:prstDash val="solid"/>
            <a:round/>
            <a:headEnd type="none" w="med" len="med"/>
            <a:tailEnd type="triangle" w="med" len="med"/>
          </a:ln>
        </p:spPr>
        <p:txBody>
          <a:bodyPr/>
          <a:p>
            <a:endParaRPr lang="zh-CN" altLang="en-US" dirty="0">
              <a:latin typeface="Times New Roman" panose="02020603050405020304" pitchFamily="18" charset="0"/>
            </a:endParaRPr>
          </a:p>
        </p:txBody>
      </p:sp>
      <p:sp>
        <p:nvSpPr>
          <p:cNvPr id="299046" name="Line 38"/>
          <p:cNvSpPr/>
          <p:nvPr/>
        </p:nvSpPr>
        <p:spPr>
          <a:xfrm flipV="1">
            <a:off x="4816475" y="3429000"/>
            <a:ext cx="835025" cy="22225"/>
          </a:xfrm>
          <a:prstGeom prst="line">
            <a:avLst/>
          </a:prstGeom>
          <a:ln w="28575" cap="flat" cmpd="sng">
            <a:solidFill>
              <a:srgbClr val="00CC00"/>
            </a:solidFill>
            <a:prstDash val="solid"/>
            <a:headEnd type="none" w="med" len="med"/>
            <a:tailEnd type="triangle" w="med" len="med"/>
          </a:ln>
        </p:spPr>
      </p:sp>
      <p:sp>
        <p:nvSpPr>
          <p:cNvPr id="299047" name="Line 39"/>
          <p:cNvSpPr/>
          <p:nvPr/>
        </p:nvSpPr>
        <p:spPr>
          <a:xfrm>
            <a:off x="7585075" y="1649413"/>
            <a:ext cx="11113" cy="1492250"/>
          </a:xfrm>
          <a:prstGeom prst="line">
            <a:avLst/>
          </a:prstGeom>
          <a:ln w="28575" cap="flat" cmpd="sng">
            <a:solidFill>
              <a:srgbClr val="00CC00"/>
            </a:solidFill>
            <a:prstDash val="solid"/>
            <a:headEnd type="none" w="med" len="med"/>
            <a:tailEnd type="triangle" w="med" len="med"/>
          </a:ln>
        </p:spPr>
      </p:sp>
      <p:sp>
        <p:nvSpPr>
          <p:cNvPr id="299048" name="Line 40"/>
          <p:cNvSpPr/>
          <p:nvPr/>
        </p:nvSpPr>
        <p:spPr>
          <a:xfrm flipV="1">
            <a:off x="4189413" y="890588"/>
            <a:ext cx="0" cy="369887"/>
          </a:xfrm>
          <a:prstGeom prst="line">
            <a:avLst/>
          </a:prstGeom>
          <a:ln w="28575" cap="flat" cmpd="sng">
            <a:solidFill>
              <a:srgbClr val="00CC00"/>
            </a:solidFill>
            <a:prstDash val="solid"/>
            <a:headEnd type="none" w="med" len="med"/>
            <a:tailEnd type="triangle" w="med" len="med"/>
          </a:ln>
        </p:spPr>
      </p:sp>
      <p:sp>
        <p:nvSpPr>
          <p:cNvPr id="299049" name="AutoShape 41"/>
          <p:cNvSpPr/>
          <p:nvPr/>
        </p:nvSpPr>
        <p:spPr>
          <a:xfrm>
            <a:off x="592138" y="2073275"/>
            <a:ext cx="388937" cy="368300"/>
          </a:xfrm>
          <a:prstGeom prst="flowChartOr">
            <a:avLst/>
          </a:prstGeom>
          <a:noFill/>
          <a:ln w="2857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299050" name="Line 42"/>
          <p:cNvSpPr/>
          <p:nvPr/>
        </p:nvSpPr>
        <p:spPr>
          <a:xfrm>
            <a:off x="785813" y="1704975"/>
            <a:ext cx="0" cy="368300"/>
          </a:xfrm>
          <a:prstGeom prst="line">
            <a:avLst/>
          </a:prstGeom>
          <a:ln w="28575" cap="flat" cmpd="sng">
            <a:solidFill>
              <a:srgbClr val="00CC00"/>
            </a:solidFill>
            <a:prstDash val="solid"/>
            <a:headEnd type="none" w="med" len="med"/>
            <a:tailEnd type="triangle" w="med" len="med"/>
          </a:ln>
        </p:spPr>
      </p:sp>
      <p:sp>
        <p:nvSpPr>
          <p:cNvPr id="299051" name="Freeform 43"/>
          <p:cNvSpPr/>
          <p:nvPr/>
        </p:nvSpPr>
        <p:spPr>
          <a:xfrm>
            <a:off x="981075" y="1704975"/>
            <a:ext cx="5249863" cy="552450"/>
          </a:xfrm>
          <a:custGeom>
            <a:avLst/>
            <a:gdLst>
              <a:gd name="txL" fmla="*/ 0 w 2592"/>
              <a:gd name="txT" fmla="*/ 0 h 192"/>
              <a:gd name="txR" fmla="*/ 2592 w 2592"/>
              <a:gd name="txB" fmla="*/ 192 h 192"/>
            </a:gdLst>
            <a:ahLst/>
            <a:cxnLst>
              <a:cxn ang="0">
                <a:pos x="2592" y="0"/>
              </a:cxn>
              <a:cxn ang="0">
                <a:pos x="2592" y="192"/>
              </a:cxn>
              <a:cxn ang="0">
                <a:pos x="0" y="192"/>
              </a:cxn>
            </a:cxnLst>
            <a:rect l="txL" t="txT" r="txR" b="txB"/>
            <a:pathLst>
              <a:path w="2592" h="192">
                <a:moveTo>
                  <a:pt x="2592" y="0"/>
                </a:moveTo>
                <a:lnTo>
                  <a:pt x="2592" y="192"/>
                </a:lnTo>
                <a:lnTo>
                  <a:pt x="0" y="192"/>
                </a:lnTo>
              </a:path>
            </a:pathLst>
          </a:custGeom>
          <a:noFill/>
          <a:ln w="28575" cap="flat" cmpd="sng">
            <a:solidFill>
              <a:srgbClr val="00CC00"/>
            </a:solidFill>
            <a:prstDash val="solid"/>
            <a:round/>
            <a:headEnd type="none" w="med" len="med"/>
            <a:tailEnd type="triangle" w="med" len="med"/>
          </a:ln>
        </p:spPr>
        <p:txBody>
          <a:bodyPr/>
          <a:p>
            <a:endParaRPr lang="zh-CN" altLang="en-US" dirty="0">
              <a:latin typeface="Times New Roman" panose="02020603050405020304" pitchFamily="18" charset="0"/>
            </a:endParaRPr>
          </a:p>
        </p:txBody>
      </p:sp>
      <p:sp>
        <p:nvSpPr>
          <p:cNvPr id="299053" name="Text Box 45"/>
          <p:cNvSpPr txBox="1"/>
          <p:nvPr/>
        </p:nvSpPr>
        <p:spPr>
          <a:xfrm>
            <a:off x="3505200" y="517525"/>
            <a:ext cx="1408113" cy="457200"/>
          </a:xfrm>
          <a:prstGeom prst="rect">
            <a:avLst/>
          </a:prstGeom>
          <a:noFill/>
          <a:ln w="9525">
            <a:noFill/>
          </a:ln>
        </p:spPr>
        <p:txBody>
          <a:bodyPr wrap="none">
            <a:spAutoFit/>
          </a:bodyPr>
          <a:p>
            <a:pPr>
              <a:spcBef>
                <a:spcPct val="0"/>
              </a:spcBef>
            </a:pPr>
            <a:r>
              <a:rPr lang="zh-CN" altLang="en-US" dirty="0">
                <a:latin typeface="Times New Roman" panose="02020603050405020304" pitchFamily="18" charset="0"/>
              </a:rPr>
              <a:t>越界中断</a:t>
            </a:r>
            <a:endParaRPr lang="zh-CN" altLang="en-US" dirty="0">
              <a:latin typeface="Times New Roman" panose="02020603050405020304" pitchFamily="18" charset="0"/>
            </a:endParaRPr>
          </a:p>
        </p:txBody>
      </p:sp>
      <p:sp>
        <p:nvSpPr>
          <p:cNvPr id="299054" name="Line 46"/>
          <p:cNvSpPr/>
          <p:nvPr/>
        </p:nvSpPr>
        <p:spPr>
          <a:xfrm>
            <a:off x="3216275" y="1519238"/>
            <a:ext cx="681038" cy="0"/>
          </a:xfrm>
          <a:prstGeom prst="line">
            <a:avLst/>
          </a:prstGeom>
          <a:ln w="28575" cap="flat" cmpd="sng">
            <a:solidFill>
              <a:srgbClr val="00CC00"/>
            </a:solidFill>
            <a:prstDash val="solid"/>
            <a:headEnd type="none" w="med" len="med"/>
            <a:tailEnd type="triangle" w="med" len="med"/>
          </a:ln>
        </p:spPr>
      </p:sp>
      <p:sp>
        <p:nvSpPr>
          <p:cNvPr id="299055" name="Text Box 47"/>
          <p:cNvSpPr txBox="1">
            <a:spLocks noChangeArrowheads="1"/>
          </p:cNvSpPr>
          <p:nvPr/>
        </p:nvSpPr>
        <p:spPr bwMode="auto">
          <a:xfrm>
            <a:off x="1612900" y="1649413"/>
            <a:ext cx="14700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kern="1200" cap="none" spc="0" normalizeH="0" baseline="0" noProof="0" smtClean="0">
                <a:latin typeface="Arial" panose="020B0604020202020204" pitchFamily="34" charset="0"/>
                <a:ea typeface="宋体" panose="02010600030101010101" pitchFamily="2" charset="-122"/>
                <a:cs typeface="+mn-cs"/>
              </a:rPr>
              <a:t>页表长度</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grpSp>
        <p:nvGrpSpPr>
          <p:cNvPr id="5" name="Group 63"/>
          <p:cNvGrpSpPr/>
          <p:nvPr/>
        </p:nvGrpSpPr>
        <p:grpSpPr>
          <a:xfrm>
            <a:off x="5564188" y="1196975"/>
            <a:ext cx="3184525" cy="1004888"/>
            <a:chOff x="3505" y="754"/>
            <a:chExt cx="2006" cy="633"/>
          </a:xfrm>
        </p:grpSpPr>
        <p:sp>
          <p:nvSpPr>
            <p:cNvPr id="81963" name="Rectangle 34"/>
            <p:cNvSpPr/>
            <p:nvPr/>
          </p:nvSpPr>
          <p:spPr>
            <a:xfrm>
              <a:off x="3505" y="754"/>
              <a:ext cx="968" cy="327"/>
            </a:xfrm>
            <a:prstGeom prst="rect">
              <a:avLst/>
            </a:prstGeom>
            <a:solidFill>
              <a:schemeClr val="accent2"/>
            </a:solidFill>
            <a:ln w="9525" cap="flat" cmpd="sng">
              <a:solidFill>
                <a:srgbClr val="CCECFF"/>
              </a:solidFill>
              <a:prstDash val="solid"/>
              <a:miter/>
              <a:headEnd type="none" w="med" len="med"/>
              <a:tailEnd type="none" w="med" len="med"/>
            </a:ln>
          </p:spPr>
          <p:txBody>
            <a:bodyPr wrap="none" anchor="ctr"/>
            <a:p>
              <a:pPr>
                <a:spcBef>
                  <a:spcPct val="0"/>
                </a:spcBef>
              </a:pP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81964" name="Rectangle 35"/>
            <p:cNvSpPr/>
            <p:nvPr/>
          </p:nvSpPr>
          <p:spPr>
            <a:xfrm>
              <a:off x="4473" y="754"/>
              <a:ext cx="1038" cy="327"/>
            </a:xfrm>
            <a:prstGeom prst="rect">
              <a:avLst/>
            </a:prstGeom>
            <a:solidFill>
              <a:schemeClr val="accent2"/>
            </a:solidFill>
            <a:ln w="9525" cap="flat" cmpd="sng">
              <a:solidFill>
                <a:srgbClr val="CCECFF"/>
              </a:solidFill>
              <a:prstDash val="solid"/>
              <a:miter/>
              <a:headEnd type="none" w="med" len="med"/>
              <a:tailEnd type="none" w="med" len="med"/>
            </a:ln>
          </p:spPr>
          <p:txBody>
            <a:bodyPr wrap="none" anchor="ctr"/>
            <a:p>
              <a:pPr>
                <a:spcBef>
                  <a:spcPct val="0"/>
                </a:spcBef>
              </a:pPr>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299056" name="Text Box 48"/>
            <p:cNvSpPr txBox="1">
              <a:spLocks noChangeArrowheads="1"/>
            </p:cNvSpPr>
            <p:nvPr/>
          </p:nvSpPr>
          <p:spPr bwMode="auto">
            <a:xfrm>
              <a:off x="3606" y="1099"/>
              <a:ext cx="1891"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kern="1200" cap="none" spc="0" normalizeH="0" baseline="0" noProof="0" smtClean="0">
                  <a:latin typeface="Arial" panose="020B0604020202020204" pitchFamily="34" charset="0"/>
                  <a:ea typeface="宋体" panose="02010600030101010101" pitchFamily="2" charset="-122"/>
                  <a:cs typeface="+mn-cs"/>
                </a:rPr>
                <a:t>页号        页内地址</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grpSp>
      <p:sp>
        <p:nvSpPr>
          <p:cNvPr id="299057" name="Text Box 49"/>
          <p:cNvSpPr txBox="1">
            <a:spLocks noChangeArrowheads="1"/>
          </p:cNvSpPr>
          <p:nvPr/>
        </p:nvSpPr>
        <p:spPr bwMode="auto">
          <a:xfrm>
            <a:off x="5724525" y="2781300"/>
            <a:ext cx="11525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kern="1200" cap="none" spc="0" normalizeH="0" baseline="0" noProof="0" smtClean="0">
                <a:latin typeface="Arial" panose="020B0604020202020204" pitchFamily="34" charset="0"/>
                <a:ea typeface="宋体" panose="02010600030101010101" pitchFamily="2" charset="-122"/>
                <a:cs typeface="+mn-cs"/>
              </a:rPr>
              <a:t> 块号</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sp>
        <p:nvSpPr>
          <p:cNvPr id="299058" name="Line 50"/>
          <p:cNvSpPr/>
          <p:nvPr/>
        </p:nvSpPr>
        <p:spPr>
          <a:xfrm>
            <a:off x="1116013" y="5578475"/>
            <a:ext cx="7272337" cy="11113"/>
          </a:xfrm>
          <a:prstGeom prst="line">
            <a:avLst/>
          </a:prstGeom>
          <a:ln w="28575" cap="sq" cmpd="sng">
            <a:solidFill>
              <a:schemeClr val="tx1"/>
            </a:solidFill>
            <a:prstDash val="solid"/>
            <a:headEnd type="none" w="med" len="med"/>
            <a:tailEnd type="none" w="med" len="med"/>
          </a:ln>
        </p:spPr>
      </p:sp>
      <p:sp>
        <p:nvSpPr>
          <p:cNvPr id="299059" name="Line 51"/>
          <p:cNvSpPr/>
          <p:nvPr/>
        </p:nvSpPr>
        <p:spPr>
          <a:xfrm flipV="1">
            <a:off x="1116013" y="6308725"/>
            <a:ext cx="7416800" cy="20638"/>
          </a:xfrm>
          <a:prstGeom prst="line">
            <a:avLst/>
          </a:prstGeom>
          <a:ln w="28575" cap="sq" cmpd="sng">
            <a:solidFill>
              <a:schemeClr val="tx1"/>
            </a:solidFill>
            <a:prstDash val="solid"/>
            <a:headEnd type="none" w="med" len="med"/>
            <a:tailEnd type="none" w="med" len="med"/>
          </a:ln>
        </p:spPr>
      </p:sp>
      <p:sp>
        <p:nvSpPr>
          <p:cNvPr id="299060" name="Line 52"/>
          <p:cNvSpPr/>
          <p:nvPr/>
        </p:nvSpPr>
        <p:spPr>
          <a:xfrm>
            <a:off x="1116013" y="5578475"/>
            <a:ext cx="0" cy="793750"/>
          </a:xfrm>
          <a:prstGeom prst="line">
            <a:avLst/>
          </a:prstGeom>
          <a:ln w="28575" cap="sq" cmpd="sng">
            <a:solidFill>
              <a:schemeClr val="tx1"/>
            </a:solidFill>
            <a:prstDash val="solid"/>
            <a:headEnd type="none" w="med" len="med"/>
            <a:tailEnd type="none" w="med" len="med"/>
          </a:ln>
        </p:spPr>
      </p:sp>
      <p:sp>
        <p:nvSpPr>
          <p:cNvPr id="299061" name="Line 53"/>
          <p:cNvSpPr/>
          <p:nvPr/>
        </p:nvSpPr>
        <p:spPr>
          <a:xfrm>
            <a:off x="5449888" y="5532438"/>
            <a:ext cx="0" cy="792162"/>
          </a:xfrm>
          <a:prstGeom prst="line">
            <a:avLst/>
          </a:prstGeom>
          <a:ln w="12700" cap="flat" cmpd="sng">
            <a:solidFill>
              <a:schemeClr val="tx1"/>
            </a:solidFill>
            <a:prstDash val="solid"/>
            <a:headEnd type="none" w="med" len="med"/>
            <a:tailEnd type="none" w="med" len="med"/>
          </a:ln>
        </p:spPr>
      </p:sp>
      <p:sp>
        <p:nvSpPr>
          <p:cNvPr id="299062" name="Line 54"/>
          <p:cNvSpPr/>
          <p:nvPr/>
        </p:nvSpPr>
        <p:spPr>
          <a:xfrm>
            <a:off x="8532813" y="5578475"/>
            <a:ext cx="0" cy="793750"/>
          </a:xfrm>
          <a:prstGeom prst="line">
            <a:avLst/>
          </a:prstGeom>
          <a:ln w="28575" cap="sq" cmpd="sng">
            <a:solidFill>
              <a:schemeClr val="tx1"/>
            </a:solidFill>
            <a:prstDash val="solid"/>
            <a:headEnd type="none" w="med" len="med"/>
            <a:tailEnd type="none" w="med" len="med"/>
          </a:ln>
        </p:spPr>
      </p:sp>
      <p:sp>
        <p:nvSpPr>
          <p:cNvPr id="299063" name="Text Box 55"/>
          <p:cNvSpPr txBox="1"/>
          <p:nvPr/>
        </p:nvSpPr>
        <p:spPr>
          <a:xfrm>
            <a:off x="1260475" y="5197475"/>
            <a:ext cx="488950" cy="457200"/>
          </a:xfrm>
          <a:prstGeom prst="rect">
            <a:avLst/>
          </a:prstGeom>
          <a:noFill/>
          <a:ln w="9525">
            <a:noFill/>
          </a:ln>
        </p:spPr>
        <p:txBody>
          <a:bodyPr wrap="none">
            <a:spAutoFit/>
          </a:bodyPr>
          <a:p>
            <a:pPr algn="r">
              <a:spcBef>
                <a:spcPct val="0"/>
              </a:spcBef>
            </a:pPr>
            <a:r>
              <a:rPr lang="en-US" altLang="zh-CN" dirty="0">
                <a:solidFill>
                  <a:schemeClr val="tx2"/>
                </a:solidFill>
                <a:latin typeface="Times New Roman" panose="02020603050405020304" pitchFamily="18" charset="0"/>
              </a:rPr>
              <a:t>31</a:t>
            </a:r>
            <a:endParaRPr lang="en-US" altLang="zh-CN" dirty="0">
              <a:solidFill>
                <a:schemeClr val="tx2"/>
              </a:solidFill>
              <a:latin typeface="Times New Roman" panose="02020603050405020304" pitchFamily="18" charset="0"/>
            </a:endParaRPr>
          </a:p>
        </p:txBody>
      </p:sp>
      <p:sp>
        <p:nvSpPr>
          <p:cNvPr id="299064" name="Text Box 56"/>
          <p:cNvSpPr txBox="1"/>
          <p:nvPr/>
        </p:nvSpPr>
        <p:spPr>
          <a:xfrm>
            <a:off x="4799013" y="5197475"/>
            <a:ext cx="488950" cy="457200"/>
          </a:xfrm>
          <a:prstGeom prst="rect">
            <a:avLst/>
          </a:prstGeom>
          <a:noFill/>
          <a:ln w="9525">
            <a:noFill/>
          </a:ln>
        </p:spPr>
        <p:txBody>
          <a:bodyPr wrap="none">
            <a:spAutoFit/>
          </a:bodyPr>
          <a:p>
            <a:pPr algn="r">
              <a:spcBef>
                <a:spcPct val="0"/>
              </a:spcBef>
            </a:pPr>
            <a:r>
              <a:rPr lang="en-US" altLang="zh-CN" dirty="0">
                <a:solidFill>
                  <a:schemeClr val="tx2"/>
                </a:solidFill>
                <a:latin typeface="Times New Roman" panose="02020603050405020304" pitchFamily="18" charset="0"/>
              </a:rPr>
              <a:t>12</a:t>
            </a:r>
            <a:endParaRPr lang="en-US" altLang="zh-CN" dirty="0">
              <a:solidFill>
                <a:schemeClr val="tx2"/>
              </a:solidFill>
              <a:latin typeface="Times New Roman" panose="02020603050405020304" pitchFamily="18" charset="0"/>
            </a:endParaRPr>
          </a:p>
        </p:txBody>
      </p:sp>
      <p:sp>
        <p:nvSpPr>
          <p:cNvPr id="299065" name="Text Box 57"/>
          <p:cNvSpPr txBox="1"/>
          <p:nvPr/>
        </p:nvSpPr>
        <p:spPr>
          <a:xfrm>
            <a:off x="5570538" y="5157788"/>
            <a:ext cx="488950" cy="457200"/>
          </a:xfrm>
          <a:prstGeom prst="rect">
            <a:avLst/>
          </a:prstGeom>
          <a:noFill/>
          <a:ln w="9525">
            <a:noFill/>
          </a:ln>
        </p:spPr>
        <p:txBody>
          <a:bodyPr wrap="none">
            <a:spAutoFit/>
          </a:bodyPr>
          <a:p>
            <a:pPr algn="r">
              <a:spcBef>
                <a:spcPct val="0"/>
              </a:spcBef>
            </a:pPr>
            <a:r>
              <a:rPr lang="en-US" altLang="zh-CN" dirty="0">
                <a:solidFill>
                  <a:schemeClr val="tx2"/>
                </a:solidFill>
                <a:latin typeface="Times New Roman" panose="02020603050405020304" pitchFamily="18" charset="0"/>
              </a:rPr>
              <a:t>11</a:t>
            </a:r>
            <a:endParaRPr lang="en-US" altLang="zh-CN" dirty="0">
              <a:solidFill>
                <a:schemeClr val="tx2"/>
              </a:solidFill>
              <a:latin typeface="Times New Roman" panose="02020603050405020304" pitchFamily="18" charset="0"/>
            </a:endParaRPr>
          </a:p>
        </p:txBody>
      </p:sp>
      <p:sp>
        <p:nvSpPr>
          <p:cNvPr id="299066" name="Text Box 58"/>
          <p:cNvSpPr txBox="1"/>
          <p:nvPr/>
        </p:nvSpPr>
        <p:spPr>
          <a:xfrm>
            <a:off x="8027988" y="5197475"/>
            <a:ext cx="338137" cy="457200"/>
          </a:xfrm>
          <a:prstGeom prst="rect">
            <a:avLst/>
          </a:prstGeom>
          <a:noFill/>
          <a:ln w="9525">
            <a:noFill/>
          </a:ln>
        </p:spPr>
        <p:txBody>
          <a:bodyPr wrap="none">
            <a:spAutoFit/>
          </a:bodyPr>
          <a:p>
            <a:pPr algn="r">
              <a:spcBef>
                <a:spcPct val="0"/>
              </a:spcBef>
            </a:pPr>
            <a:r>
              <a:rPr lang="en-US" altLang="zh-CN" dirty="0">
                <a:solidFill>
                  <a:schemeClr val="tx2"/>
                </a:solidFill>
                <a:latin typeface="Times New Roman" panose="02020603050405020304" pitchFamily="18" charset="0"/>
              </a:rPr>
              <a:t>0</a:t>
            </a:r>
            <a:endParaRPr lang="en-US" altLang="zh-CN" dirty="0">
              <a:solidFill>
                <a:schemeClr val="tx2"/>
              </a:solidFill>
              <a:latin typeface="Times New Roman" panose="02020603050405020304" pitchFamily="18" charset="0"/>
            </a:endParaRPr>
          </a:p>
        </p:txBody>
      </p:sp>
      <p:sp>
        <p:nvSpPr>
          <p:cNvPr id="299067" name="Rectangle 59"/>
          <p:cNvSpPr/>
          <p:nvPr/>
        </p:nvSpPr>
        <p:spPr>
          <a:xfrm>
            <a:off x="1116013" y="5578475"/>
            <a:ext cx="4200525" cy="793750"/>
          </a:xfrm>
          <a:prstGeom prst="rect">
            <a:avLst/>
          </a:prstGeom>
          <a:noFill/>
          <a:ln w="9525">
            <a:noFill/>
          </a:ln>
        </p:spPr>
        <p:txBody>
          <a:bodyPr/>
          <a:p>
            <a:pPr eaLnBrk="0" hangingPunct="0">
              <a:spcBef>
                <a:spcPct val="20000"/>
              </a:spcBef>
            </a:pPr>
            <a:r>
              <a:rPr lang="en-US" altLang="zh-CN" dirty="0">
                <a:latin typeface="Arial" panose="020B0604020202020204" pitchFamily="34" charset="0"/>
              </a:rPr>
              <a:t>0000,0000,0000,0000,0111</a:t>
            </a:r>
            <a:endParaRPr lang="zh-CN" altLang="en-US" dirty="0">
              <a:latin typeface="Arial" panose="020B0604020202020204" pitchFamily="34" charset="0"/>
            </a:endParaRPr>
          </a:p>
        </p:txBody>
      </p:sp>
      <p:sp>
        <p:nvSpPr>
          <p:cNvPr id="299068" name="Rectangle 60"/>
          <p:cNvSpPr/>
          <p:nvPr/>
        </p:nvSpPr>
        <p:spPr>
          <a:xfrm>
            <a:off x="5364163" y="5589588"/>
            <a:ext cx="3175000" cy="790575"/>
          </a:xfrm>
          <a:prstGeom prst="rect">
            <a:avLst/>
          </a:prstGeom>
          <a:noFill/>
          <a:ln w="9525">
            <a:noFill/>
          </a:ln>
        </p:spPr>
        <p:txBody>
          <a:bodyPr/>
          <a:p>
            <a:pPr eaLnBrk="0" hangingPunct="0">
              <a:spcBef>
                <a:spcPct val="20000"/>
              </a:spcBef>
            </a:pPr>
            <a:r>
              <a:rPr lang="en-US" altLang="zh-CN" dirty="0">
                <a:latin typeface="Arial" panose="020B0604020202020204" pitchFamily="34" charset="0"/>
              </a:rPr>
              <a:t>0000,  0000,  0100</a:t>
            </a:r>
            <a:endParaRPr lang="zh-CN" altLang="en-US" dirty="0">
              <a:latin typeface="Arial" panose="020B0604020202020204" pitchFamily="34" charset="0"/>
            </a:endParaRPr>
          </a:p>
        </p:txBody>
      </p:sp>
      <p:sp>
        <p:nvSpPr>
          <p:cNvPr id="299069" name="Line 61"/>
          <p:cNvSpPr>
            <a:spLocks noChangeShapeType="1"/>
          </p:cNvSpPr>
          <p:nvPr/>
        </p:nvSpPr>
        <p:spPr bwMode="auto">
          <a:xfrm flipH="1">
            <a:off x="7019925" y="4221163"/>
            <a:ext cx="14288" cy="1152525"/>
          </a:xfrm>
          <a:prstGeom prst="line">
            <a:avLst/>
          </a:prstGeom>
          <a:noFill/>
          <a:ln w="38100">
            <a:solidFill>
              <a:srgbClr val="99CC00"/>
            </a:solidFill>
            <a:round/>
            <a:tailEnd type="triangle" w="med" len="med"/>
          </a:ln>
          <a:effectLst>
            <a:outerShdw dist="17961" dir="2700000" algn="ctr" rotWithShape="0">
              <a:srgbClr val="99CC00">
                <a:gamma/>
                <a:shade val="60000"/>
                <a:invGamma/>
                <a:alpha val="50000"/>
              </a:srgb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9072" name="Line 64"/>
          <p:cNvSpPr/>
          <p:nvPr/>
        </p:nvSpPr>
        <p:spPr>
          <a:xfrm flipH="1">
            <a:off x="4500563" y="1484313"/>
            <a:ext cx="1079500" cy="0"/>
          </a:xfrm>
          <a:prstGeom prst="line">
            <a:avLst/>
          </a:prstGeom>
          <a:ln w="28575" cap="flat" cmpd="sng">
            <a:solidFill>
              <a:srgbClr val="00CC00"/>
            </a:solidFill>
            <a:prstDash val="solid"/>
            <a:headEnd type="none" w="med" len="med"/>
            <a:tailEnd type="triangle" w="med" len="med"/>
          </a:ln>
        </p:spPr>
      </p:sp>
      <p:grpSp>
        <p:nvGrpSpPr>
          <p:cNvPr id="6" name="Group 68"/>
          <p:cNvGrpSpPr/>
          <p:nvPr/>
        </p:nvGrpSpPr>
        <p:grpSpPr>
          <a:xfrm>
            <a:off x="0" y="2205038"/>
            <a:ext cx="2665413" cy="2952750"/>
            <a:chOff x="0" y="1525"/>
            <a:chExt cx="1679" cy="1860"/>
          </a:xfrm>
        </p:grpSpPr>
        <p:sp>
          <p:nvSpPr>
            <p:cNvPr id="299074" name="Rectangle 66"/>
            <p:cNvSpPr>
              <a:spLocks noChangeArrowheads="1"/>
            </p:cNvSpPr>
            <p:nvPr/>
          </p:nvSpPr>
          <p:spPr bwMode="auto">
            <a:xfrm>
              <a:off x="68" y="2704"/>
              <a:ext cx="1520" cy="681"/>
            </a:xfrm>
            <a:prstGeom prst="rect">
              <a:avLst/>
            </a:prstGeom>
            <a:noFill/>
            <a:ln w="38100" algn="ctr">
              <a:solidFill>
                <a:schemeClr val="accent1"/>
              </a:solidFill>
              <a:miter lim="800000"/>
            </a:ln>
            <a:effectLst>
              <a:outerShdw dist="17961" dir="2700000" algn="ctr" rotWithShape="0">
                <a:schemeClr val="accent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9073" name="Text Box 65"/>
            <p:cNvSpPr txBox="1">
              <a:spLocks noChangeArrowheads="1"/>
            </p:cNvSpPr>
            <p:nvPr/>
          </p:nvSpPr>
          <p:spPr bwMode="auto">
            <a:xfrm>
              <a:off x="0" y="2750"/>
              <a:ext cx="1679" cy="633"/>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smtClean="0">
                  <a:latin typeface="宋体" panose="02010600030101010101" pitchFamily="2" charset="-122"/>
                  <a:ea typeface="宋体" panose="02010600030101010101" pitchFamily="2" charset="-122"/>
                  <a:cs typeface="+mn-cs"/>
                </a:rPr>
                <a:t>=</a:t>
              </a:r>
              <a:r>
                <a:rPr kumimoji="0" lang="zh-CN" altLang="en-US" kern="1200" cap="none" spc="0" normalizeH="0" baseline="0" noProof="0" smtClean="0">
                  <a:latin typeface="宋体" panose="02010600030101010101" pitchFamily="2" charset="-122"/>
                  <a:ea typeface="宋体" panose="02010600030101010101" pitchFamily="2" charset="-122"/>
                  <a:cs typeface="+mn-cs"/>
                </a:rPr>
                <a:t>页表始址</a:t>
              </a:r>
              <a:r>
                <a:rPr kumimoji="0" lang="en-US" altLang="zh-CN" kern="1200" cap="none" spc="0" normalizeH="0" baseline="0" noProof="0" smtClean="0">
                  <a:latin typeface="宋体" panose="02010600030101010101" pitchFamily="2" charset="-122"/>
                  <a:ea typeface="宋体" panose="02010600030101010101" pitchFamily="2" charset="-122"/>
                  <a:cs typeface="+mn-cs"/>
                </a:rPr>
                <a:t>+</a:t>
              </a:r>
              <a:endParaRPr kumimoji="0" lang="en-US" altLang="zh-CN" kern="1200" cap="none" spc="0" normalizeH="0" baseline="0" noProof="0" smtClean="0">
                <a:latin typeface="宋体" panose="02010600030101010101" pitchFamily="2" charset="-122"/>
                <a:ea typeface="宋体" panose="02010600030101010101" pitchFamily="2" charset="-122"/>
                <a:cs typeface="+mn-cs"/>
              </a:endParaRPr>
            </a:p>
            <a:p>
              <a:pPr marR="0" defTabSz="914400">
                <a:buClr>
                  <a:schemeClr val="tx1"/>
                </a:buClr>
                <a:buSzTx/>
                <a:buFontTx/>
                <a:buNone/>
                <a:defRPr/>
              </a:pPr>
              <a:r>
                <a:rPr kumimoji="0" lang="zh-CN" altLang="en-US" kern="1200" cap="none" spc="0" normalizeH="0" baseline="0" noProof="0" smtClean="0">
                  <a:latin typeface="宋体" panose="02010600030101010101" pitchFamily="2" charset="-122"/>
                  <a:ea typeface="宋体" panose="02010600030101010101" pitchFamily="2" charset="-122"/>
                  <a:cs typeface="+mn-cs"/>
                </a:rPr>
                <a:t>页号*页表项长度</a:t>
              </a:r>
              <a:endParaRPr kumimoji="0" lang="zh-CN" altLang="en-US" kern="1200" cap="none" spc="0" normalizeH="0" baseline="0" noProof="0" smtClean="0">
                <a:latin typeface="宋体" panose="02010600030101010101" pitchFamily="2" charset="-122"/>
                <a:ea typeface="宋体" panose="02010600030101010101" pitchFamily="2" charset="-122"/>
                <a:cs typeface="+mn-cs"/>
              </a:endParaRPr>
            </a:p>
          </p:txBody>
        </p:sp>
        <p:sp>
          <p:nvSpPr>
            <p:cNvPr id="299075" name="Line 67"/>
            <p:cNvSpPr>
              <a:spLocks noChangeShapeType="1"/>
            </p:cNvSpPr>
            <p:nvPr/>
          </p:nvSpPr>
          <p:spPr bwMode="auto">
            <a:xfrm flipH="1">
              <a:off x="249" y="1525"/>
              <a:ext cx="182" cy="1179"/>
            </a:xfrm>
            <a:prstGeom prst="line">
              <a:avLst/>
            </a:prstGeom>
            <a:noFill/>
            <a:ln w="15875">
              <a:solidFill>
                <a:schemeClr val="accent1"/>
              </a:solidFill>
              <a:round/>
              <a:tailEnd type="triangle" w="med" len="med"/>
            </a:ln>
            <a:effectLst>
              <a:outerShdw dist="17961" dir="2700000" algn="ctr" rotWithShape="0">
                <a:schemeClr val="accent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99077" name="Text Box 69"/>
          <p:cNvSpPr txBox="1">
            <a:spLocks noChangeArrowheads="1"/>
          </p:cNvSpPr>
          <p:nvPr/>
        </p:nvSpPr>
        <p:spPr bwMode="auto">
          <a:xfrm>
            <a:off x="7019925" y="2755900"/>
            <a:ext cx="17287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kern="1200" cap="none" spc="0" normalizeH="0" baseline="0" noProof="0" smtClean="0">
                <a:latin typeface="Arial" panose="020B0604020202020204" pitchFamily="34" charset="0"/>
                <a:ea typeface="宋体" panose="02010600030101010101" pitchFamily="2" charset="-122"/>
                <a:cs typeface="+mn-cs"/>
              </a:rPr>
              <a:t>块内地址</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sp>
        <p:nvSpPr>
          <p:cNvPr id="299078" name="Line 70"/>
          <p:cNvSpPr>
            <a:spLocks noChangeShapeType="1"/>
          </p:cNvSpPr>
          <p:nvPr/>
        </p:nvSpPr>
        <p:spPr bwMode="auto">
          <a:xfrm>
            <a:off x="7092950" y="3213100"/>
            <a:ext cx="0" cy="503238"/>
          </a:xfrm>
          <a:prstGeom prst="line">
            <a:avLst/>
          </a:prstGeom>
          <a:noFill/>
          <a:ln w="28575">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9080" name="Text Box 72"/>
          <p:cNvSpPr txBox="1">
            <a:spLocks noChangeArrowheads="1"/>
          </p:cNvSpPr>
          <p:nvPr/>
        </p:nvSpPr>
        <p:spPr bwMode="auto">
          <a:xfrm>
            <a:off x="5940425" y="3284538"/>
            <a:ext cx="792163" cy="5191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kern="1200" cap="none" spc="0" normalizeH="0" baseline="0" noProof="0" smtClean="0">
                <a:latin typeface="Arial" panose="020B0604020202020204" pitchFamily="34" charset="0"/>
                <a:ea typeface="宋体" panose="02010600030101010101" pitchFamily="2" charset="-122"/>
                <a:cs typeface="+mn-cs"/>
              </a:rPr>
              <a:t> </a:t>
            </a:r>
            <a:r>
              <a:rPr kumimoji="0" lang="en-US" altLang="zh-CN" sz="2800" kern="1200" cap="none" spc="0" normalizeH="0" baseline="0" noProof="0" smtClean="0">
                <a:latin typeface="Arial" panose="020B0604020202020204" pitchFamily="34" charset="0"/>
                <a:ea typeface="宋体" panose="02010600030101010101" pitchFamily="2" charset="-122"/>
                <a:cs typeface="+mn-cs"/>
              </a:rPr>
              <a:t>7</a:t>
            </a:r>
            <a:endParaRPr kumimoji="0" lang="en-US" altLang="zh-CN" sz="2800" kern="1200" cap="none" spc="0" normalizeH="0" baseline="0" noProof="0" smtClean="0">
              <a:latin typeface="Arial" panose="020B0604020202020204" pitchFamily="34" charset="0"/>
              <a:ea typeface="宋体" panose="02010600030101010101" pitchFamily="2" charset="-122"/>
              <a:cs typeface="+mn-cs"/>
            </a:endParaRPr>
          </a:p>
        </p:txBody>
      </p:sp>
      <p:sp>
        <p:nvSpPr>
          <p:cNvPr id="299081" name="Text Box 73"/>
          <p:cNvSpPr txBox="1">
            <a:spLocks noChangeArrowheads="1"/>
          </p:cNvSpPr>
          <p:nvPr/>
        </p:nvSpPr>
        <p:spPr bwMode="auto">
          <a:xfrm>
            <a:off x="7596188" y="3284538"/>
            <a:ext cx="720725" cy="5191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sz="2800" dirty="0">
                <a:latin typeface="Arial" panose="020B0604020202020204" pitchFamily="34" charset="0"/>
              </a:rPr>
              <a:t>4</a:t>
            </a:r>
            <a:endParaRPr lang="en-US" altLang="zh-CN" sz="2800" dirty="0">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99044"/>
                                        </p:tgtEl>
                                        <p:attrNameLst>
                                          <p:attrName>style.visibility</p:attrName>
                                        </p:attrNameLst>
                                      </p:cBhvr>
                                      <p:to>
                                        <p:strVal val="visible"/>
                                      </p:to>
                                    </p:set>
                                    <p:animEffect transition="in" filter="box(in)">
                                      <p:cBhvr>
                                        <p:cTn id="12" dur="500"/>
                                        <p:tgtEl>
                                          <p:spTgt spid="29904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99016"/>
                                        </p:tgtEl>
                                        <p:attrNameLst>
                                          <p:attrName>style.visibility</p:attrName>
                                        </p:attrNameLst>
                                      </p:cBhvr>
                                      <p:to>
                                        <p:strVal val="visible"/>
                                      </p:to>
                                    </p:set>
                                    <p:animEffect transition="in" filter="box(in)">
                                      <p:cBhvr>
                                        <p:cTn id="22" dur="500"/>
                                        <p:tgtEl>
                                          <p:spTgt spid="299016"/>
                                        </p:tgtEl>
                                      </p:cBhvr>
                                    </p:animEffect>
                                  </p:childTnLst>
                                </p:cTn>
                              </p:par>
                              <p:par>
                                <p:cTn id="23" presetID="4" presetClass="entr" presetSubtype="16" fill="hold" nodeType="withEffect">
                                  <p:stCondLst>
                                    <p:cond delay="0"/>
                                  </p:stCondLst>
                                  <p:childTnLst>
                                    <p:set>
                                      <p:cBhvr>
                                        <p:cTn id="24" dur="1" fill="hold">
                                          <p:stCondLst>
                                            <p:cond delay="0"/>
                                          </p:stCondLst>
                                        </p:cTn>
                                        <p:tgtEl>
                                          <p:spTgt spid="299048"/>
                                        </p:tgtEl>
                                        <p:attrNameLst>
                                          <p:attrName>style.visibility</p:attrName>
                                        </p:attrNameLst>
                                      </p:cBhvr>
                                      <p:to>
                                        <p:strVal val="visible"/>
                                      </p:to>
                                    </p:set>
                                    <p:animEffect transition="in" filter="box(in)">
                                      <p:cBhvr>
                                        <p:cTn id="25" dur="500"/>
                                        <p:tgtEl>
                                          <p:spTgt spid="299048"/>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299053"/>
                                        </p:tgtEl>
                                        <p:attrNameLst>
                                          <p:attrName>style.visibility</p:attrName>
                                        </p:attrNameLst>
                                      </p:cBhvr>
                                      <p:to>
                                        <p:strVal val="visible"/>
                                      </p:to>
                                    </p:set>
                                    <p:animEffect transition="in" filter="box(in)">
                                      <p:cBhvr>
                                        <p:cTn id="28" dur="500"/>
                                        <p:tgtEl>
                                          <p:spTgt spid="299053"/>
                                        </p:tgtEl>
                                      </p:cBhvr>
                                    </p:animEffect>
                                  </p:childTnLst>
                                </p:cTn>
                              </p:par>
                              <p:par>
                                <p:cTn id="29" presetID="4" presetClass="entr" presetSubtype="16" fill="hold" nodeType="withEffect">
                                  <p:stCondLst>
                                    <p:cond delay="0"/>
                                  </p:stCondLst>
                                  <p:childTnLst>
                                    <p:set>
                                      <p:cBhvr>
                                        <p:cTn id="30" dur="1" fill="hold">
                                          <p:stCondLst>
                                            <p:cond delay="0"/>
                                          </p:stCondLst>
                                        </p:cTn>
                                        <p:tgtEl>
                                          <p:spTgt spid="299054"/>
                                        </p:tgtEl>
                                        <p:attrNameLst>
                                          <p:attrName>style.visibility</p:attrName>
                                        </p:attrNameLst>
                                      </p:cBhvr>
                                      <p:to>
                                        <p:strVal val="visible"/>
                                      </p:to>
                                    </p:set>
                                    <p:animEffect transition="in" filter="box(in)">
                                      <p:cBhvr>
                                        <p:cTn id="31" dur="500"/>
                                        <p:tgtEl>
                                          <p:spTgt spid="299054"/>
                                        </p:tgtEl>
                                      </p:cBhvr>
                                    </p:animEffect>
                                  </p:childTnLst>
                                </p:cTn>
                              </p:par>
                              <p:par>
                                <p:cTn id="32" presetID="4" presetClass="entr" presetSubtype="16" fill="hold" nodeType="withEffect">
                                  <p:stCondLst>
                                    <p:cond delay="0"/>
                                  </p:stCondLst>
                                  <p:childTnLst>
                                    <p:set>
                                      <p:cBhvr>
                                        <p:cTn id="33" dur="1" fill="hold">
                                          <p:stCondLst>
                                            <p:cond delay="0"/>
                                          </p:stCondLst>
                                        </p:cTn>
                                        <p:tgtEl>
                                          <p:spTgt spid="299072"/>
                                        </p:tgtEl>
                                        <p:attrNameLst>
                                          <p:attrName>style.visibility</p:attrName>
                                        </p:attrNameLst>
                                      </p:cBhvr>
                                      <p:to>
                                        <p:strVal val="visible"/>
                                      </p:to>
                                    </p:set>
                                    <p:animEffect transition="in" filter="box(in)">
                                      <p:cBhvr>
                                        <p:cTn id="34" dur="500"/>
                                        <p:tgtEl>
                                          <p:spTgt spid="299072"/>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299049"/>
                                        </p:tgtEl>
                                        <p:attrNameLst>
                                          <p:attrName>style.visibility</p:attrName>
                                        </p:attrNameLst>
                                      </p:cBhvr>
                                      <p:to>
                                        <p:strVal val="visible"/>
                                      </p:to>
                                    </p:set>
                                    <p:animEffect transition="in" filter="box(in)">
                                      <p:cBhvr>
                                        <p:cTn id="39" dur="500"/>
                                        <p:tgtEl>
                                          <p:spTgt spid="299049"/>
                                        </p:tgtEl>
                                      </p:cBhvr>
                                    </p:animEffect>
                                  </p:childTnLst>
                                </p:cTn>
                              </p:par>
                              <p:par>
                                <p:cTn id="40" presetID="4" presetClass="entr" presetSubtype="16" fill="hold" nodeType="withEffect">
                                  <p:stCondLst>
                                    <p:cond delay="0"/>
                                  </p:stCondLst>
                                  <p:childTnLst>
                                    <p:set>
                                      <p:cBhvr>
                                        <p:cTn id="41" dur="1" fill="hold">
                                          <p:stCondLst>
                                            <p:cond delay="0"/>
                                          </p:stCondLst>
                                        </p:cTn>
                                        <p:tgtEl>
                                          <p:spTgt spid="299050"/>
                                        </p:tgtEl>
                                        <p:attrNameLst>
                                          <p:attrName>style.visibility</p:attrName>
                                        </p:attrNameLst>
                                      </p:cBhvr>
                                      <p:to>
                                        <p:strVal val="visible"/>
                                      </p:to>
                                    </p:set>
                                    <p:animEffect transition="in" filter="box(in)">
                                      <p:cBhvr>
                                        <p:cTn id="42" dur="500"/>
                                        <p:tgtEl>
                                          <p:spTgt spid="299050"/>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299051"/>
                                        </p:tgtEl>
                                        <p:attrNameLst>
                                          <p:attrName>style.visibility</p:attrName>
                                        </p:attrNameLst>
                                      </p:cBhvr>
                                      <p:to>
                                        <p:strVal val="visible"/>
                                      </p:to>
                                    </p:set>
                                    <p:animEffect transition="in" filter="box(in)">
                                      <p:cBhvr>
                                        <p:cTn id="45" dur="500"/>
                                        <p:tgtEl>
                                          <p:spTgt spid="299051"/>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box(in)">
                                      <p:cBhvr>
                                        <p:cTn id="50" dur="5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box(in)">
                                      <p:cBhvr>
                                        <p:cTn id="55" dur="500"/>
                                        <p:tgtEl>
                                          <p:spTgt spid="3"/>
                                        </p:tgtEl>
                                      </p:cBhvr>
                                    </p:animEffect>
                                  </p:childTnLst>
                                </p:cTn>
                              </p:par>
                              <p:par>
                                <p:cTn id="56" presetID="4" presetClass="entr" presetSubtype="16" fill="hold" grpId="0" nodeType="withEffect">
                                  <p:stCondLst>
                                    <p:cond delay="0"/>
                                  </p:stCondLst>
                                  <p:childTnLst>
                                    <p:set>
                                      <p:cBhvr>
                                        <p:cTn id="57" dur="1" fill="hold">
                                          <p:stCondLst>
                                            <p:cond delay="0"/>
                                          </p:stCondLst>
                                        </p:cTn>
                                        <p:tgtEl>
                                          <p:spTgt spid="299045"/>
                                        </p:tgtEl>
                                        <p:attrNameLst>
                                          <p:attrName>style.visibility</p:attrName>
                                        </p:attrNameLst>
                                      </p:cBhvr>
                                      <p:to>
                                        <p:strVal val="visible"/>
                                      </p:to>
                                    </p:set>
                                    <p:animEffect transition="in" filter="box(in)">
                                      <p:cBhvr>
                                        <p:cTn id="58" dur="500"/>
                                        <p:tgtEl>
                                          <p:spTgt spid="299045"/>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299038"/>
                                        </p:tgtEl>
                                        <p:attrNameLst>
                                          <p:attrName>style.visibility</p:attrName>
                                        </p:attrNameLst>
                                      </p:cBhvr>
                                      <p:to>
                                        <p:strVal val="visible"/>
                                      </p:to>
                                    </p:set>
                                    <p:animEffect transition="in" filter="box(in)">
                                      <p:cBhvr>
                                        <p:cTn id="63" dur="500"/>
                                        <p:tgtEl>
                                          <p:spTgt spid="299038"/>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299039"/>
                                        </p:tgtEl>
                                        <p:attrNameLst>
                                          <p:attrName>style.visibility</p:attrName>
                                        </p:attrNameLst>
                                      </p:cBhvr>
                                      <p:to>
                                        <p:strVal val="visible"/>
                                      </p:to>
                                    </p:set>
                                    <p:animEffect transition="in" filter="box(in)">
                                      <p:cBhvr>
                                        <p:cTn id="66" dur="500"/>
                                        <p:tgtEl>
                                          <p:spTgt spid="299039"/>
                                        </p:tgtEl>
                                      </p:cBhvr>
                                    </p:animEffect>
                                  </p:childTnLst>
                                </p:cTn>
                              </p:par>
                              <p:par>
                                <p:cTn id="67" presetID="4" presetClass="entr" presetSubtype="16" fill="hold" grpId="0" nodeType="withEffect">
                                  <p:stCondLst>
                                    <p:cond delay="0"/>
                                  </p:stCondLst>
                                  <p:childTnLst>
                                    <p:set>
                                      <p:cBhvr>
                                        <p:cTn id="68" dur="1" fill="hold">
                                          <p:stCondLst>
                                            <p:cond delay="0"/>
                                          </p:stCondLst>
                                        </p:cTn>
                                        <p:tgtEl>
                                          <p:spTgt spid="299040"/>
                                        </p:tgtEl>
                                        <p:attrNameLst>
                                          <p:attrName>style.visibility</p:attrName>
                                        </p:attrNameLst>
                                      </p:cBhvr>
                                      <p:to>
                                        <p:strVal val="visible"/>
                                      </p:to>
                                    </p:set>
                                    <p:animEffect transition="in" filter="box(in)">
                                      <p:cBhvr>
                                        <p:cTn id="69" dur="500"/>
                                        <p:tgtEl>
                                          <p:spTgt spid="299040"/>
                                        </p:tgtEl>
                                      </p:cBhvr>
                                    </p:animEffect>
                                  </p:childTnLst>
                                </p:cTn>
                              </p:par>
                              <p:par>
                                <p:cTn id="70" presetID="4" presetClass="entr" presetSubtype="16" fill="hold" nodeType="withEffect">
                                  <p:stCondLst>
                                    <p:cond delay="0"/>
                                  </p:stCondLst>
                                  <p:childTnLst>
                                    <p:set>
                                      <p:cBhvr>
                                        <p:cTn id="71" dur="1" fill="hold">
                                          <p:stCondLst>
                                            <p:cond delay="0"/>
                                          </p:stCondLst>
                                        </p:cTn>
                                        <p:tgtEl>
                                          <p:spTgt spid="299046"/>
                                        </p:tgtEl>
                                        <p:attrNameLst>
                                          <p:attrName>style.visibility</p:attrName>
                                        </p:attrNameLst>
                                      </p:cBhvr>
                                      <p:to>
                                        <p:strVal val="visible"/>
                                      </p:to>
                                    </p:set>
                                    <p:animEffect transition="in" filter="box(in)">
                                      <p:cBhvr>
                                        <p:cTn id="72" dur="500"/>
                                        <p:tgtEl>
                                          <p:spTgt spid="299046"/>
                                        </p:tgtEl>
                                      </p:cBhvr>
                                    </p:animEffect>
                                  </p:childTnLst>
                                </p:cTn>
                              </p:par>
                              <p:par>
                                <p:cTn id="73" presetID="4" presetClass="entr" presetSubtype="16" fill="hold" grpId="0" nodeType="withEffect">
                                  <p:stCondLst>
                                    <p:cond delay="0"/>
                                  </p:stCondLst>
                                  <p:childTnLst>
                                    <p:set>
                                      <p:cBhvr>
                                        <p:cTn id="74" dur="1" fill="hold">
                                          <p:stCondLst>
                                            <p:cond delay="0"/>
                                          </p:stCondLst>
                                        </p:cTn>
                                        <p:tgtEl>
                                          <p:spTgt spid="299057"/>
                                        </p:tgtEl>
                                        <p:attrNameLst>
                                          <p:attrName>style.visibility</p:attrName>
                                        </p:attrNameLst>
                                      </p:cBhvr>
                                      <p:to>
                                        <p:strVal val="visible"/>
                                      </p:to>
                                    </p:set>
                                    <p:animEffect transition="in" filter="box(in)">
                                      <p:cBhvr>
                                        <p:cTn id="75" dur="500"/>
                                        <p:tgtEl>
                                          <p:spTgt spid="299057"/>
                                        </p:tgtEl>
                                      </p:cBhvr>
                                    </p:animEffect>
                                  </p:childTnLst>
                                </p:cTn>
                              </p:par>
                              <p:par>
                                <p:cTn id="76" presetID="4" presetClass="entr" presetSubtype="16" fill="hold" nodeType="withEffect">
                                  <p:stCondLst>
                                    <p:cond delay="0"/>
                                  </p:stCondLst>
                                  <p:childTnLst>
                                    <p:set>
                                      <p:cBhvr>
                                        <p:cTn id="77" dur="1" fill="hold">
                                          <p:stCondLst>
                                            <p:cond delay="0"/>
                                          </p:stCondLst>
                                        </p:cTn>
                                        <p:tgtEl>
                                          <p:spTgt spid="299078"/>
                                        </p:tgtEl>
                                        <p:attrNameLst>
                                          <p:attrName>style.visibility</p:attrName>
                                        </p:attrNameLst>
                                      </p:cBhvr>
                                      <p:to>
                                        <p:strVal val="visible"/>
                                      </p:to>
                                    </p:set>
                                    <p:animEffect transition="in" filter="box(in)">
                                      <p:cBhvr>
                                        <p:cTn id="78" dur="500"/>
                                        <p:tgtEl>
                                          <p:spTgt spid="299078"/>
                                        </p:tgtEl>
                                      </p:cBhvr>
                                    </p:animEffect>
                                  </p:childTnLst>
                                </p:cTn>
                              </p:par>
                              <p:par>
                                <p:cTn id="79" presetID="4" presetClass="entr" presetSubtype="16" fill="hold" grpId="0" nodeType="withEffect">
                                  <p:stCondLst>
                                    <p:cond delay="0"/>
                                  </p:stCondLst>
                                  <p:childTnLst>
                                    <p:set>
                                      <p:cBhvr>
                                        <p:cTn id="80" dur="1" fill="hold">
                                          <p:stCondLst>
                                            <p:cond delay="0"/>
                                          </p:stCondLst>
                                        </p:cTn>
                                        <p:tgtEl>
                                          <p:spTgt spid="299080"/>
                                        </p:tgtEl>
                                        <p:attrNameLst>
                                          <p:attrName>style.visibility</p:attrName>
                                        </p:attrNameLst>
                                      </p:cBhvr>
                                      <p:to>
                                        <p:strVal val="visible"/>
                                      </p:to>
                                    </p:set>
                                    <p:animEffect transition="in" filter="box(in)">
                                      <p:cBhvr>
                                        <p:cTn id="81" dur="500"/>
                                        <p:tgtEl>
                                          <p:spTgt spid="299080"/>
                                        </p:tgtEl>
                                      </p:cBhvr>
                                    </p:animEffect>
                                  </p:childTnLst>
                                </p:cTn>
                              </p:par>
                            </p:childTnLst>
                          </p:cTn>
                        </p:par>
                      </p:childTnLst>
                    </p:cTn>
                  </p:par>
                  <p:par>
                    <p:cTn id="82" fill="hold">
                      <p:stCondLst>
                        <p:cond delay="indefinite"/>
                      </p:stCondLst>
                      <p:childTnLst>
                        <p:par>
                          <p:cTn id="83" fill="hold">
                            <p:stCondLst>
                              <p:cond delay="0"/>
                            </p:stCondLst>
                            <p:childTnLst>
                              <p:par>
                                <p:cTn id="84" presetID="4" presetClass="entr" presetSubtype="16" fill="hold" grpId="0" nodeType="clickEffect">
                                  <p:stCondLst>
                                    <p:cond delay="0"/>
                                  </p:stCondLst>
                                  <p:childTnLst>
                                    <p:set>
                                      <p:cBhvr>
                                        <p:cTn id="85" dur="1" fill="hold">
                                          <p:stCondLst>
                                            <p:cond delay="0"/>
                                          </p:stCondLst>
                                        </p:cTn>
                                        <p:tgtEl>
                                          <p:spTgt spid="299077"/>
                                        </p:tgtEl>
                                        <p:attrNameLst>
                                          <p:attrName>style.visibility</p:attrName>
                                        </p:attrNameLst>
                                      </p:cBhvr>
                                      <p:to>
                                        <p:strVal val="visible"/>
                                      </p:to>
                                    </p:set>
                                    <p:animEffect transition="in" filter="box(in)">
                                      <p:cBhvr>
                                        <p:cTn id="86" dur="500"/>
                                        <p:tgtEl>
                                          <p:spTgt spid="299077"/>
                                        </p:tgtEl>
                                      </p:cBhvr>
                                    </p:animEffect>
                                  </p:childTnLst>
                                </p:cTn>
                              </p:par>
                            </p:childTnLst>
                          </p:cTn>
                        </p:par>
                      </p:childTnLst>
                    </p:cTn>
                  </p:par>
                  <p:par>
                    <p:cTn id="87" fill="hold">
                      <p:stCondLst>
                        <p:cond delay="indefinite"/>
                      </p:stCondLst>
                      <p:childTnLst>
                        <p:par>
                          <p:cTn id="88" fill="hold">
                            <p:stCondLst>
                              <p:cond delay="0"/>
                            </p:stCondLst>
                            <p:childTnLst>
                              <p:par>
                                <p:cTn id="89" presetID="4" presetClass="entr" presetSubtype="16" fill="hold" nodeType="clickEffect">
                                  <p:stCondLst>
                                    <p:cond delay="0"/>
                                  </p:stCondLst>
                                  <p:childTnLst>
                                    <p:set>
                                      <p:cBhvr>
                                        <p:cTn id="90" dur="1" fill="hold">
                                          <p:stCondLst>
                                            <p:cond delay="0"/>
                                          </p:stCondLst>
                                        </p:cTn>
                                        <p:tgtEl>
                                          <p:spTgt spid="299047"/>
                                        </p:tgtEl>
                                        <p:attrNameLst>
                                          <p:attrName>style.visibility</p:attrName>
                                        </p:attrNameLst>
                                      </p:cBhvr>
                                      <p:to>
                                        <p:strVal val="visible"/>
                                      </p:to>
                                    </p:set>
                                    <p:animEffect transition="in" filter="box(in)">
                                      <p:cBhvr>
                                        <p:cTn id="91" dur="500"/>
                                        <p:tgtEl>
                                          <p:spTgt spid="299047"/>
                                        </p:tgtEl>
                                      </p:cBhvr>
                                    </p:animEffect>
                                  </p:childTnLst>
                                </p:cTn>
                              </p:par>
                            </p:childTnLst>
                          </p:cTn>
                        </p:par>
                      </p:childTnLst>
                    </p:cTn>
                  </p:par>
                  <p:par>
                    <p:cTn id="92" fill="hold">
                      <p:stCondLst>
                        <p:cond delay="indefinite"/>
                      </p:stCondLst>
                      <p:childTnLst>
                        <p:par>
                          <p:cTn id="93" fill="hold">
                            <p:stCondLst>
                              <p:cond delay="0"/>
                            </p:stCondLst>
                            <p:childTnLst>
                              <p:par>
                                <p:cTn id="94" presetID="4" presetClass="entr" presetSubtype="16" fill="hold" grpId="0" nodeType="clickEffect">
                                  <p:stCondLst>
                                    <p:cond delay="0"/>
                                  </p:stCondLst>
                                  <p:childTnLst>
                                    <p:set>
                                      <p:cBhvr>
                                        <p:cTn id="95" dur="1" fill="hold">
                                          <p:stCondLst>
                                            <p:cond delay="0"/>
                                          </p:stCondLst>
                                        </p:cTn>
                                        <p:tgtEl>
                                          <p:spTgt spid="299081"/>
                                        </p:tgtEl>
                                        <p:attrNameLst>
                                          <p:attrName>style.visibility</p:attrName>
                                        </p:attrNameLst>
                                      </p:cBhvr>
                                      <p:to>
                                        <p:strVal val="visible"/>
                                      </p:to>
                                    </p:set>
                                    <p:animEffect transition="in" filter="box(in)">
                                      <p:cBhvr>
                                        <p:cTn id="96" dur="500"/>
                                        <p:tgtEl>
                                          <p:spTgt spid="299081"/>
                                        </p:tgtEl>
                                      </p:cBhvr>
                                    </p:animEffect>
                                  </p:childTnLst>
                                </p:cTn>
                              </p:par>
                            </p:childTnLst>
                          </p:cTn>
                        </p:par>
                      </p:childTnLst>
                    </p:cTn>
                  </p:par>
                  <p:par>
                    <p:cTn id="97" fill="hold">
                      <p:stCondLst>
                        <p:cond delay="indefinite"/>
                      </p:stCondLst>
                      <p:childTnLst>
                        <p:par>
                          <p:cTn id="98" fill="hold">
                            <p:stCondLst>
                              <p:cond delay="0"/>
                            </p:stCondLst>
                            <p:childTnLst>
                              <p:par>
                                <p:cTn id="99" presetID="4" presetClass="entr" presetSubtype="16" fill="hold" nodeType="clickEffect">
                                  <p:stCondLst>
                                    <p:cond delay="0"/>
                                  </p:stCondLst>
                                  <p:childTnLst>
                                    <p:set>
                                      <p:cBhvr>
                                        <p:cTn id="100" dur="1" fill="hold">
                                          <p:stCondLst>
                                            <p:cond delay="0"/>
                                          </p:stCondLst>
                                        </p:cTn>
                                        <p:tgtEl>
                                          <p:spTgt spid="299069"/>
                                        </p:tgtEl>
                                        <p:attrNameLst>
                                          <p:attrName>style.visibility</p:attrName>
                                        </p:attrNameLst>
                                      </p:cBhvr>
                                      <p:to>
                                        <p:strVal val="visible"/>
                                      </p:to>
                                    </p:set>
                                    <p:animEffect transition="in" filter="box(in)">
                                      <p:cBhvr>
                                        <p:cTn id="101" dur="500"/>
                                        <p:tgtEl>
                                          <p:spTgt spid="299069"/>
                                        </p:tgtEl>
                                      </p:cBhvr>
                                    </p:animEffect>
                                  </p:childTnLst>
                                </p:cTn>
                              </p:par>
                            </p:childTnLst>
                          </p:cTn>
                        </p:par>
                      </p:childTnLst>
                    </p:cTn>
                  </p:par>
                  <p:par>
                    <p:cTn id="102" fill="hold">
                      <p:stCondLst>
                        <p:cond delay="indefinite"/>
                      </p:stCondLst>
                      <p:childTnLst>
                        <p:par>
                          <p:cTn id="103" fill="hold">
                            <p:stCondLst>
                              <p:cond delay="0"/>
                            </p:stCondLst>
                            <p:childTnLst>
                              <p:par>
                                <p:cTn id="104" presetID="4" presetClass="entr" presetSubtype="16" fill="hold" nodeType="clickEffect">
                                  <p:stCondLst>
                                    <p:cond delay="0"/>
                                  </p:stCondLst>
                                  <p:childTnLst>
                                    <p:set>
                                      <p:cBhvr>
                                        <p:cTn id="105" dur="1" fill="hold">
                                          <p:stCondLst>
                                            <p:cond delay="0"/>
                                          </p:stCondLst>
                                        </p:cTn>
                                        <p:tgtEl>
                                          <p:spTgt spid="299058"/>
                                        </p:tgtEl>
                                        <p:attrNameLst>
                                          <p:attrName>style.visibility</p:attrName>
                                        </p:attrNameLst>
                                      </p:cBhvr>
                                      <p:to>
                                        <p:strVal val="visible"/>
                                      </p:to>
                                    </p:set>
                                    <p:animEffect transition="in" filter="box(in)">
                                      <p:cBhvr>
                                        <p:cTn id="106" dur="500"/>
                                        <p:tgtEl>
                                          <p:spTgt spid="299058"/>
                                        </p:tgtEl>
                                      </p:cBhvr>
                                    </p:animEffect>
                                  </p:childTnLst>
                                </p:cTn>
                              </p:par>
                              <p:par>
                                <p:cTn id="107" presetID="4" presetClass="entr" presetSubtype="16" fill="hold" nodeType="withEffect">
                                  <p:stCondLst>
                                    <p:cond delay="0"/>
                                  </p:stCondLst>
                                  <p:childTnLst>
                                    <p:set>
                                      <p:cBhvr>
                                        <p:cTn id="108" dur="1" fill="hold">
                                          <p:stCondLst>
                                            <p:cond delay="0"/>
                                          </p:stCondLst>
                                        </p:cTn>
                                        <p:tgtEl>
                                          <p:spTgt spid="299059"/>
                                        </p:tgtEl>
                                        <p:attrNameLst>
                                          <p:attrName>style.visibility</p:attrName>
                                        </p:attrNameLst>
                                      </p:cBhvr>
                                      <p:to>
                                        <p:strVal val="visible"/>
                                      </p:to>
                                    </p:set>
                                    <p:animEffect transition="in" filter="box(in)">
                                      <p:cBhvr>
                                        <p:cTn id="109" dur="500"/>
                                        <p:tgtEl>
                                          <p:spTgt spid="299059"/>
                                        </p:tgtEl>
                                      </p:cBhvr>
                                    </p:animEffect>
                                  </p:childTnLst>
                                </p:cTn>
                              </p:par>
                              <p:par>
                                <p:cTn id="110" presetID="4" presetClass="entr" presetSubtype="16" fill="hold" nodeType="withEffect">
                                  <p:stCondLst>
                                    <p:cond delay="0"/>
                                  </p:stCondLst>
                                  <p:childTnLst>
                                    <p:set>
                                      <p:cBhvr>
                                        <p:cTn id="111" dur="1" fill="hold">
                                          <p:stCondLst>
                                            <p:cond delay="0"/>
                                          </p:stCondLst>
                                        </p:cTn>
                                        <p:tgtEl>
                                          <p:spTgt spid="299060"/>
                                        </p:tgtEl>
                                        <p:attrNameLst>
                                          <p:attrName>style.visibility</p:attrName>
                                        </p:attrNameLst>
                                      </p:cBhvr>
                                      <p:to>
                                        <p:strVal val="visible"/>
                                      </p:to>
                                    </p:set>
                                    <p:animEffect transition="in" filter="box(in)">
                                      <p:cBhvr>
                                        <p:cTn id="112" dur="500"/>
                                        <p:tgtEl>
                                          <p:spTgt spid="299060"/>
                                        </p:tgtEl>
                                      </p:cBhvr>
                                    </p:animEffect>
                                  </p:childTnLst>
                                </p:cTn>
                              </p:par>
                              <p:par>
                                <p:cTn id="113" presetID="4" presetClass="entr" presetSubtype="16" fill="hold" nodeType="withEffect">
                                  <p:stCondLst>
                                    <p:cond delay="0"/>
                                  </p:stCondLst>
                                  <p:childTnLst>
                                    <p:set>
                                      <p:cBhvr>
                                        <p:cTn id="114" dur="1" fill="hold">
                                          <p:stCondLst>
                                            <p:cond delay="0"/>
                                          </p:stCondLst>
                                        </p:cTn>
                                        <p:tgtEl>
                                          <p:spTgt spid="299061"/>
                                        </p:tgtEl>
                                        <p:attrNameLst>
                                          <p:attrName>style.visibility</p:attrName>
                                        </p:attrNameLst>
                                      </p:cBhvr>
                                      <p:to>
                                        <p:strVal val="visible"/>
                                      </p:to>
                                    </p:set>
                                    <p:animEffect transition="in" filter="box(in)">
                                      <p:cBhvr>
                                        <p:cTn id="115" dur="500"/>
                                        <p:tgtEl>
                                          <p:spTgt spid="299061"/>
                                        </p:tgtEl>
                                      </p:cBhvr>
                                    </p:animEffect>
                                  </p:childTnLst>
                                </p:cTn>
                              </p:par>
                              <p:par>
                                <p:cTn id="116" presetID="4" presetClass="entr" presetSubtype="16" fill="hold" nodeType="withEffect">
                                  <p:stCondLst>
                                    <p:cond delay="0"/>
                                  </p:stCondLst>
                                  <p:childTnLst>
                                    <p:set>
                                      <p:cBhvr>
                                        <p:cTn id="117" dur="1" fill="hold">
                                          <p:stCondLst>
                                            <p:cond delay="0"/>
                                          </p:stCondLst>
                                        </p:cTn>
                                        <p:tgtEl>
                                          <p:spTgt spid="299062"/>
                                        </p:tgtEl>
                                        <p:attrNameLst>
                                          <p:attrName>style.visibility</p:attrName>
                                        </p:attrNameLst>
                                      </p:cBhvr>
                                      <p:to>
                                        <p:strVal val="visible"/>
                                      </p:to>
                                    </p:set>
                                    <p:animEffect transition="in" filter="box(in)">
                                      <p:cBhvr>
                                        <p:cTn id="118" dur="500"/>
                                        <p:tgtEl>
                                          <p:spTgt spid="299062"/>
                                        </p:tgtEl>
                                      </p:cBhvr>
                                    </p:animEffect>
                                  </p:childTnLst>
                                </p:cTn>
                              </p:par>
                              <p:par>
                                <p:cTn id="119" presetID="4" presetClass="entr" presetSubtype="16" fill="hold" grpId="0" nodeType="withEffect">
                                  <p:stCondLst>
                                    <p:cond delay="0"/>
                                  </p:stCondLst>
                                  <p:childTnLst>
                                    <p:set>
                                      <p:cBhvr>
                                        <p:cTn id="120" dur="1" fill="hold">
                                          <p:stCondLst>
                                            <p:cond delay="0"/>
                                          </p:stCondLst>
                                        </p:cTn>
                                        <p:tgtEl>
                                          <p:spTgt spid="299063"/>
                                        </p:tgtEl>
                                        <p:attrNameLst>
                                          <p:attrName>style.visibility</p:attrName>
                                        </p:attrNameLst>
                                      </p:cBhvr>
                                      <p:to>
                                        <p:strVal val="visible"/>
                                      </p:to>
                                    </p:set>
                                    <p:animEffect transition="in" filter="box(in)">
                                      <p:cBhvr>
                                        <p:cTn id="121" dur="500"/>
                                        <p:tgtEl>
                                          <p:spTgt spid="299063"/>
                                        </p:tgtEl>
                                      </p:cBhvr>
                                    </p:animEffect>
                                  </p:childTnLst>
                                </p:cTn>
                              </p:par>
                              <p:par>
                                <p:cTn id="122" presetID="4" presetClass="entr" presetSubtype="16" fill="hold" grpId="0" nodeType="withEffect">
                                  <p:stCondLst>
                                    <p:cond delay="0"/>
                                  </p:stCondLst>
                                  <p:childTnLst>
                                    <p:set>
                                      <p:cBhvr>
                                        <p:cTn id="123" dur="1" fill="hold">
                                          <p:stCondLst>
                                            <p:cond delay="0"/>
                                          </p:stCondLst>
                                        </p:cTn>
                                        <p:tgtEl>
                                          <p:spTgt spid="299064"/>
                                        </p:tgtEl>
                                        <p:attrNameLst>
                                          <p:attrName>style.visibility</p:attrName>
                                        </p:attrNameLst>
                                      </p:cBhvr>
                                      <p:to>
                                        <p:strVal val="visible"/>
                                      </p:to>
                                    </p:set>
                                    <p:animEffect transition="in" filter="box(in)">
                                      <p:cBhvr>
                                        <p:cTn id="124" dur="500"/>
                                        <p:tgtEl>
                                          <p:spTgt spid="299064"/>
                                        </p:tgtEl>
                                      </p:cBhvr>
                                    </p:animEffect>
                                  </p:childTnLst>
                                </p:cTn>
                              </p:par>
                              <p:par>
                                <p:cTn id="125" presetID="4" presetClass="entr" presetSubtype="16" fill="hold" grpId="0" nodeType="withEffect">
                                  <p:stCondLst>
                                    <p:cond delay="0"/>
                                  </p:stCondLst>
                                  <p:childTnLst>
                                    <p:set>
                                      <p:cBhvr>
                                        <p:cTn id="126" dur="1" fill="hold">
                                          <p:stCondLst>
                                            <p:cond delay="0"/>
                                          </p:stCondLst>
                                        </p:cTn>
                                        <p:tgtEl>
                                          <p:spTgt spid="299065"/>
                                        </p:tgtEl>
                                        <p:attrNameLst>
                                          <p:attrName>style.visibility</p:attrName>
                                        </p:attrNameLst>
                                      </p:cBhvr>
                                      <p:to>
                                        <p:strVal val="visible"/>
                                      </p:to>
                                    </p:set>
                                    <p:animEffect transition="in" filter="box(in)">
                                      <p:cBhvr>
                                        <p:cTn id="127" dur="500"/>
                                        <p:tgtEl>
                                          <p:spTgt spid="299065"/>
                                        </p:tgtEl>
                                      </p:cBhvr>
                                    </p:animEffect>
                                  </p:childTnLst>
                                </p:cTn>
                              </p:par>
                              <p:par>
                                <p:cTn id="128" presetID="4" presetClass="entr" presetSubtype="16" fill="hold" grpId="0" nodeType="withEffect">
                                  <p:stCondLst>
                                    <p:cond delay="0"/>
                                  </p:stCondLst>
                                  <p:childTnLst>
                                    <p:set>
                                      <p:cBhvr>
                                        <p:cTn id="129" dur="1" fill="hold">
                                          <p:stCondLst>
                                            <p:cond delay="0"/>
                                          </p:stCondLst>
                                        </p:cTn>
                                        <p:tgtEl>
                                          <p:spTgt spid="299066"/>
                                        </p:tgtEl>
                                        <p:attrNameLst>
                                          <p:attrName>style.visibility</p:attrName>
                                        </p:attrNameLst>
                                      </p:cBhvr>
                                      <p:to>
                                        <p:strVal val="visible"/>
                                      </p:to>
                                    </p:set>
                                    <p:animEffect transition="in" filter="box(in)">
                                      <p:cBhvr>
                                        <p:cTn id="130" dur="500"/>
                                        <p:tgtEl>
                                          <p:spTgt spid="299066"/>
                                        </p:tgtEl>
                                      </p:cBhvr>
                                    </p:animEffect>
                                  </p:childTnLst>
                                </p:cTn>
                              </p:par>
                              <p:par>
                                <p:cTn id="131" presetID="4" presetClass="entr" presetSubtype="16" fill="hold" grpId="0" nodeType="withEffect">
                                  <p:stCondLst>
                                    <p:cond delay="0"/>
                                  </p:stCondLst>
                                  <p:childTnLst>
                                    <p:set>
                                      <p:cBhvr>
                                        <p:cTn id="132" dur="1" fill="hold">
                                          <p:stCondLst>
                                            <p:cond delay="0"/>
                                          </p:stCondLst>
                                        </p:cTn>
                                        <p:tgtEl>
                                          <p:spTgt spid="299067"/>
                                        </p:tgtEl>
                                        <p:attrNameLst>
                                          <p:attrName>style.visibility</p:attrName>
                                        </p:attrNameLst>
                                      </p:cBhvr>
                                      <p:to>
                                        <p:strVal val="visible"/>
                                      </p:to>
                                    </p:set>
                                    <p:animEffect transition="in" filter="box(in)">
                                      <p:cBhvr>
                                        <p:cTn id="133" dur="500"/>
                                        <p:tgtEl>
                                          <p:spTgt spid="299067"/>
                                        </p:tgtEl>
                                      </p:cBhvr>
                                    </p:animEffect>
                                  </p:childTnLst>
                                </p:cTn>
                              </p:par>
                              <p:par>
                                <p:cTn id="134" presetID="4" presetClass="entr" presetSubtype="16" fill="hold" grpId="0" nodeType="withEffect">
                                  <p:stCondLst>
                                    <p:cond delay="0"/>
                                  </p:stCondLst>
                                  <p:childTnLst>
                                    <p:set>
                                      <p:cBhvr>
                                        <p:cTn id="135" dur="1" fill="hold">
                                          <p:stCondLst>
                                            <p:cond delay="0"/>
                                          </p:stCondLst>
                                        </p:cTn>
                                        <p:tgtEl>
                                          <p:spTgt spid="299068"/>
                                        </p:tgtEl>
                                        <p:attrNameLst>
                                          <p:attrName>style.visibility</p:attrName>
                                        </p:attrNameLst>
                                      </p:cBhvr>
                                      <p:to>
                                        <p:strVal val="visible"/>
                                      </p:to>
                                    </p:set>
                                    <p:animEffect transition="in" filter="box(in)">
                                      <p:cBhvr>
                                        <p:cTn id="136" dur="500"/>
                                        <p:tgtEl>
                                          <p:spTgt spid="299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6" grpId="0" animBg="1"/>
      <p:bldP spid="299038" grpId="0" animBg="1"/>
      <p:bldP spid="299039" grpId="0" animBg="1"/>
      <p:bldP spid="299040" grpId="0"/>
      <p:bldP spid="299044" grpId="0"/>
      <p:bldP spid="299045" grpId="0" animBg="1"/>
      <p:bldP spid="299049" grpId="0" animBg="1"/>
      <p:bldP spid="299051" grpId="0" animBg="1"/>
      <p:bldP spid="299053" grpId="0"/>
      <p:bldP spid="299057" grpId="0"/>
      <p:bldP spid="299063" grpId="0"/>
      <p:bldP spid="299064" grpId="0"/>
      <p:bldP spid="299065" grpId="0"/>
      <p:bldP spid="299066" grpId="0"/>
      <p:bldP spid="299067" grpId="0"/>
      <p:bldP spid="299068" grpId="0"/>
      <p:bldP spid="299077" grpId="0"/>
      <p:bldP spid="299080" grpId="0"/>
      <p:bldP spid="299081"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8834" name="Rectangle 2"/>
          <p:cNvSpPr>
            <a:spLocks noGrp="1" noChangeArrowheads="1"/>
          </p:cNvSpPr>
          <p:nvPr>
            <p:ph type="title"/>
          </p:nvPr>
        </p:nvSpPr>
        <p:spPr>
          <a:xfrm>
            <a:off x="250825" y="188913"/>
            <a:ext cx="8229600" cy="719138"/>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地址转换举例：</a:t>
            </a:r>
            <a:endParaRPr kumimoji="0" lang="zh-CN" altLang="en-US" sz="32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endParaRPr>
          </a:p>
        </p:txBody>
      </p:sp>
      <p:sp>
        <p:nvSpPr>
          <p:cNvPr id="82947" name="Text Box 3"/>
          <p:cNvSpPr txBox="1"/>
          <p:nvPr/>
        </p:nvSpPr>
        <p:spPr>
          <a:xfrm>
            <a:off x="179388" y="908050"/>
            <a:ext cx="8664575" cy="1800225"/>
          </a:xfrm>
          <a:prstGeom prst="rect">
            <a:avLst/>
          </a:prstGeom>
          <a:noFill/>
          <a:ln w="9525">
            <a:noFill/>
          </a:ln>
        </p:spPr>
        <p:txBody>
          <a:bodyPr>
            <a:spAutoFit/>
          </a:bodyPr>
          <a:p>
            <a:pPr algn="l">
              <a:spcBef>
                <a:spcPct val="0"/>
              </a:spcBef>
            </a:pPr>
            <a:r>
              <a:rPr lang="zh-CN" altLang="en-US" sz="2800" dirty="0">
                <a:solidFill>
                  <a:srgbClr val="CC3300"/>
                </a:solidFill>
                <a:latin typeface="宋体" panose="02010600030101010101" pitchFamily="2" charset="-122"/>
              </a:rPr>
              <a:t>例</a:t>
            </a:r>
            <a:r>
              <a:rPr lang="en-US" altLang="zh-CN" sz="2800" dirty="0">
                <a:solidFill>
                  <a:srgbClr val="CC3300"/>
                </a:solidFill>
                <a:latin typeface="宋体" panose="02010600030101010101" pitchFamily="2" charset="-122"/>
              </a:rPr>
              <a:t>1</a:t>
            </a:r>
            <a:r>
              <a:rPr lang="zh-CN" altLang="en-US" sz="2800" dirty="0">
                <a:solidFill>
                  <a:srgbClr val="CC3300"/>
                </a:solidFill>
                <a:latin typeface="宋体" panose="02010600030101010101" pitchFamily="2" charset="-122"/>
              </a:rPr>
              <a:t>：</a:t>
            </a:r>
            <a:r>
              <a:rPr lang="zh-CN" altLang="en-US" sz="2800" dirty="0">
                <a:latin typeface="宋体" panose="02010600030101010101" pitchFamily="2" charset="-122"/>
              </a:rPr>
              <a:t>已知某分页系统，主存容量为</a:t>
            </a:r>
            <a:r>
              <a:rPr lang="en-US" altLang="zh-CN" sz="2800" dirty="0">
                <a:latin typeface="宋体" panose="02010600030101010101" pitchFamily="2" charset="-122"/>
              </a:rPr>
              <a:t>64k</a:t>
            </a:r>
            <a:r>
              <a:rPr lang="zh-CN" altLang="en-US" sz="2800" dirty="0">
                <a:latin typeface="宋体" panose="02010600030101010101" pitchFamily="2" charset="-122"/>
              </a:rPr>
              <a:t>，页面大小为</a:t>
            </a:r>
            <a:r>
              <a:rPr lang="en-US" altLang="zh-CN" sz="2800" dirty="0">
                <a:latin typeface="宋体" panose="02010600030101010101" pitchFamily="2" charset="-122"/>
              </a:rPr>
              <a:t>1k</a:t>
            </a:r>
            <a:r>
              <a:rPr lang="zh-CN" altLang="en-US" sz="2800" dirty="0">
                <a:latin typeface="宋体" panose="02010600030101010101" pitchFamily="2" charset="-122"/>
              </a:rPr>
              <a:t>，对一个</a:t>
            </a:r>
            <a:r>
              <a:rPr lang="en-US" altLang="zh-CN" sz="2800" dirty="0">
                <a:latin typeface="宋体" panose="02010600030101010101" pitchFamily="2" charset="-122"/>
              </a:rPr>
              <a:t>4</a:t>
            </a:r>
            <a:r>
              <a:rPr lang="zh-CN" altLang="en-US" sz="2800" dirty="0">
                <a:latin typeface="宋体" panose="02010600030101010101" pitchFamily="2" charset="-122"/>
              </a:rPr>
              <a:t>页大的作业，第</a:t>
            </a:r>
            <a:r>
              <a:rPr lang="en-US" altLang="zh-CN" sz="2800" dirty="0">
                <a:latin typeface="宋体" panose="02010600030101010101" pitchFamily="2" charset="-122"/>
              </a:rPr>
              <a:t>0</a:t>
            </a:r>
            <a:r>
              <a:rPr lang="zh-CN" altLang="en-US" sz="2800" dirty="0">
                <a:latin typeface="宋体" panose="02010600030101010101" pitchFamily="2" charset="-122"/>
              </a:rPr>
              <a:t>、</a:t>
            </a:r>
            <a:r>
              <a:rPr lang="en-US" altLang="zh-CN" sz="2800" dirty="0">
                <a:latin typeface="宋体" panose="02010600030101010101" pitchFamily="2" charset="-122"/>
              </a:rPr>
              <a:t>1</a:t>
            </a:r>
            <a:r>
              <a:rPr lang="zh-CN" altLang="en-US" sz="2800" dirty="0">
                <a:latin typeface="宋体" panose="02010600030101010101" pitchFamily="2" charset="-122"/>
              </a:rPr>
              <a:t>、</a:t>
            </a:r>
            <a:r>
              <a:rPr lang="en-US" altLang="zh-CN" sz="2800" dirty="0">
                <a:latin typeface="宋体" panose="02010600030101010101" pitchFamily="2" charset="-122"/>
              </a:rPr>
              <a:t>2</a:t>
            </a:r>
            <a:r>
              <a:rPr lang="zh-CN" altLang="en-US" sz="2800" dirty="0">
                <a:latin typeface="宋体" panose="02010600030101010101" pitchFamily="2" charset="-122"/>
              </a:rPr>
              <a:t>、</a:t>
            </a:r>
            <a:r>
              <a:rPr lang="en-US" altLang="zh-CN" sz="2800" dirty="0">
                <a:latin typeface="宋体" panose="02010600030101010101" pitchFamily="2" charset="-122"/>
              </a:rPr>
              <a:t>3</a:t>
            </a:r>
            <a:r>
              <a:rPr lang="zh-CN" altLang="en-US" sz="2800" dirty="0">
                <a:latin typeface="宋体" panose="02010600030101010101" pitchFamily="2" charset="-122"/>
              </a:rPr>
              <a:t>页被分配到内存的</a:t>
            </a:r>
            <a:r>
              <a:rPr lang="en-US" altLang="zh-CN" sz="2800" dirty="0">
                <a:latin typeface="宋体" panose="02010600030101010101" pitchFamily="2" charset="-122"/>
              </a:rPr>
              <a:t>2</a:t>
            </a:r>
            <a:r>
              <a:rPr lang="zh-CN" altLang="en-US" sz="2800" dirty="0">
                <a:latin typeface="宋体" panose="02010600030101010101" pitchFamily="2" charset="-122"/>
              </a:rPr>
              <a:t>、</a:t>
            </a:r>
            <a:r>
              <a:rPr lang="en-US" altLang="zh-CN" sz="2800" dirty="0">
                <a:latin typeface="宋体" panose="02010600030101010101" pitchFamily="2" charset="-122"/>
              </a:rPr>
              <a:t>4</a:t>
            </a:r>
            <a:r>
              <a:rPr lang="zh-CN" altLang="en-US" sz="2800" dirty="0">
                <a:latin typeface="宋体" panose="02010600030101010101" pitchFamily="2" charset="-122"/>
              </a:rPr>
              <a:t>、</a:t>
            </a:r>
            <a:r>
              <a:rPr lang="en-US" altLang="zh-CN" sz="2800" dirty="0">
                <a:latin typeface="宋体" panose="02010600030101010101" pitchFamily="2" charset="-122"/>
              </a:rPr>
              <a:t>6</a:t>
            </a:r>
            <a:r>
              <a:rPr lang="zh-CN" altLang="en-US" sz="2800" dirty="0">
                <a:latin typeface="宋体" panose="02010600030101010101" pitchFamily="2" charset="-122"/>
              </a:rPr>
              <a:t>、</a:t>
            </a:r>
            <a:r>
              <a:rPr lang="en-US" altLang="zh-CN" sz="2800" dirty="0">
                <a:latin typeface="宋体" panose="02010600030101010101" pitchFamily="2" charset="-122"/>
              </a:rPr>
              <a:t>7</a:t>
            </a:r>
            <a:r>
              <a:rPr lang="zh-CN" altLang="en-US" sz="2800" dirty="0">
                <a:latin typeface="宋体" panose="02010600030101010101" pitchFamily="2" charset="-122"/>
              </a:rPr>
              <a:t>块中。求：将十进制的逻辑地址</a:t>
            </a:r>
            <a:r>
              <a:rPr lang="en-US" altLang="zh-CN" sz="2800" dirty="0">
                <a:latin typeface="宋体" panose="02010600030101010101" pitchFamily="2" charset="-122"/>
              </a:rPr>
              <a:t>1023</a:t>
            </a:r>
            <a:r>
              <a:rPr lang="zh-CN" altLang="en-US" sz="2800" dirty="0">
                <a:latin typeface="宋体" panose="02010600030101010101" pitchFamily="2" charset="-122"/>
              </a:rPr>
              <a:t>、</a:t>
            </a:r>
            <a:r>
              <a:rPr lang="en-US" altLang="zh-CN" sz="2800" dirty="0">
                <a:latin typeface="宋体" panose="02010600030101010101" pitchFamily="2" charset="-122"/>
              </a:rPr>
              <a:t>2500</a:t>
            </a:r>
            <a:r>
              <a:rPr lang="zh-CN" altLang="en-US" sz="2800" dirty="0">
                <a:latin typeface="宋体" panose="02010600030101010101" pitchFamily="2" charset="-122"/>
              </a:rPr>
              <a:t>、</a:t>
            </a:r>
            <a:r>
              <a:rPr lang="en-US" altLang="zh-CN" sz="2800" dirty="0">
                <a:latin typeface="宋体" panose="02010600030101010101" pitchFamily="2" charset="-122"/>
              </a:rPr>
              <a:t>4500</a:t>
            </a:r>
            <a:r>
              <a:rPr lang="zh-CN" altLang="en-US" sz="2800" dirty="0">
                <a:latin typeface="宋体" panose="02010600030101010101" pitchFamily="2" charset="-122"/>
              </a:rPr>
              <a:t>转换成物理地址。</a:t>
            </a:r>
            <a:endParaRPr lang="zh-CN" altLang="en-US" sz="2800" dirty="0">
              <a:latin typeface="宋体" panose="02010600030101010101" pitchFamily="2" charset="-122"/>
            </a:endParaRPr>
          </a:p>
        </p:txBody>
      </p:sp>
      <p:sp>
        <p:nvSpPr>
          <p:cNvPr id="248836" name="Text Box 4"/>
          <p:cNvSpPr txBox="1"/>
          <p:nvPr/>
        </p:nvSpPr>
        <p:spPr>
          <a:xfrm>
            <a:off x="323850" y="2924175"/>
            <a:ext cx="8596313" cy="3508375"/>
          </a:xfrm>
          <a:prstGeom prst="rect">
            <a:avLst/>
          </a:prstGeom>
          <a:noFill/>
          <a:ln w="9525">
            <a:noFill/>
          </a:ln>
        </p:spPr>
        <p:txBody>
          <a:bodyPr lIns="0" rIns="0">
            <a:spAutoFit/>
          </a:bodyPr>
          <a:p>
            <a:pPr algn="l">
              <a:spcBef>
                <a:spcPct val="0"/>
              </a:spcBef>
            </a:pPr>
            <a:r>
              <a:rPr lang="zh-CN" altLang="en-US" sz="2800" dirty="0">
                <a:solidFill>
                  <a:srgbClr val="CC3300"/>
                </a:solidFill>
                <a:latin typeface="Times New Roman" panose="02020603050405020304" pitchFamily="18" charset="0"/>
              </a:rPr>
              <a:t>解</a:t>
            </a:r>
            <a:r>
              <a:rPr lang="en-US" altLang="zh-CN" sz="2800" dirty="0">
                <a:latin typeface="Times New Roman" panose="02020603050405020304" pitchFamily="18" charset="0"/>
                <a:sym typeface="Wingdings" panose="05000000000000000000" pitchFamily="2" charset="2"/>
              </a:rPr>
              <a:t>: </a:t>
            </a:r>
            <a:endParaRPr lang="en-US" altLang="zh-CN" sz="2800" dirty="0">
              <a:latin typeface="Times New Roman" panose="02020603050405020304" pitchFamily="18" charset="0"/>
              <a:sym typeface="Wingdings" panose="05000000000000000000" pitchFamily="2" charset="2"/>
            </a:endParaRPr>
          </a:p>
          <a:p>
            <a:pPr algn="l">
              <a:spcBef>
                <a:spcPct val="0"/>
              </a:spcBef>
            </a:pPr>
            <a:r>
              <a:rPr lang="en-US" altLang="zh-CN" sz="2800" dirty="0">
                <a:latin typeface="Times New Roman" panose="02020603050405020304" pitchFamily="18" charset="0"/>
                <a:sym typeface="Wingdings" panose="05000000000000000000" pitchFamily="2" charset="2"/>
              </a:rPr>
              <a:t>(1) </a:t>
            </a:r>
            <a:r>
              <a:rPr lang="en-US" altLang="zh-CN" sz="2800" dirty="0">
                <a:latin typeface="Times New Roman" panose="02020603050405020304" pitchFamily="18" charset="0"/>
              </a:rPr>
              <a:t>1023/1K</a:t>
            </a:r>
            <a:r>
              <a:rPr lang="zh-CN" altLang="en-US" sz="2800" dirty="0">
                <a:latin typeface="Times New Roman" panose="02020603050405020304" pitchFamily="18" charset="0"/>
              </a:rPr>
              <a:t>，得到页号为</a:t>
            </a:r>
            <a:r>
              <a:rPr lang="en-US" altLang="zh-CN" sz="2800" dirty="0">
                <a:latin typeface="Times New Roman" panose="02020603050405020304" pitchFamily="18" charset="0"/>
              </a:rPr>
              <a:t>0</a:t>
            </a:r>
            <a:r>
              <a:rPr lang="zh-CN" altLang="en-US" sz="2800" dirty="0">
                <a:latin typeface="Times New Roman" panose="02020603050405020304" pitchFamily="18" charset="0"/>
              </a:rPr>
              <a:t>，页内地址</a:t>
            </a:r>
            <a:r>
              <a:rPr lang="en-US" altLang="zh-CN" sz="2800" dirty="0">
                <a:latin typeface="Times New Roman" panose="02020603050405020304" pitchFamily="18" charset="0"/>
              </a:rPr>
              <a:t>1023</a:t>
            </a:r>
            <a:r>
              <a:rPr lang="zh-CN" altLang="en-US" sz="2800" dirty="0">
                <a:latin typeface="Times New Roman" panose="02020603050405020304" pitchFamily="18" charset="0"/>
              </a:rPr>
              <a:t>。</a:t>
            </a:r>
            <a:endParaRPr lang="zh-CN" altLang="en-US" sz="2800" dirty="0">
              <a:latin typeface="Times New Roman" panose="02020603050405020304" pitchFamily="18" charset="0"/>
            </a:endParaRPr>
          </a:p>
          <a:p>
            <a:pPr algn="l">
              <a:spcBef>
                <a:spcPct val="0"/>
              </a:spcBef>
            </a:pPr>
            <a:r>
              <a:rPr lang="zh-CN" altLang="en-US" sz="2800" dirty="0">
                <a:latin typeface="Times New Roman" panose="02020603050405020304" pitchFamily="18" charset="0"/>
              </a:rPr>
              <a:t>又 对应的物理块号为</a:t>
            </a:r>
            <a:r>
              <a:rPr lang="en-US" altLang="zh-CN" sz="2800" dirty="0">
                <a:latin typeface="Times New Roman" panose="02020603050405020304" pitchFamily="18" charset="0"/>
              </a:rPr>
              <a:t>2</a:t>
            </a:r>
            <a:r>
              <a:rPr lang="zh-CN" altLang="en-US" sz="2800" dirty="0">
                <a:latin typeface="Times New Roman" panose="02020603050405020304" pitchFamily="18" charset="0"/>
              </a:rPr>
              <a:t>，故物理地址为</a:t>
            </a:r>
            <a:r>
              <a:rPr lang="en-US" altLang="zh-CN" sz="2800" dirty="0">
                <a:latin typeface="Times New Roman" panose="02020603050405020304" pitchFamily="18" charset="0"/>
              </a:rPr>
              <a:t>2*1k+1023=3071</a:t>
            </a:r>
            <a:endParaRPr lang="en-US" altLang="zh-CN" sz="2800" dirty="0">
              <a:latin typeface="Times New Roman" panose="02020603050405020304" pitchFamily="18" charset="0"/>
            </a:endParaRPr>
          </a:p>
          <a:p>
            <a:pPr algn="l">
              <a:spcBef>
                <a:spcPct val="0"/>
              </a:spcBef>
            </a:pPr>
            <a:r>
              <a:rPr lang="en-US" altLang="zh-CN" sz="2800" dirty="0">
                <a:latin typeface="Arial" panose="020B0604020202020204" pitchFamily="34" charset="0"/>
                <a:sym typeface="Wingdings" panose="05000000000000000000" pitchFamily="2" charset="2"/>
              </a:rPr>
              <a:t>(2) </a:t>
            </a:r>
            <a:r>
              <a:rPr lang="en-US" altLang="zh-CN" sz="2800" dirty="0">
                <a:latin typeface="Times New Roman" panose="02020603050405020304" pitchFamily="18" charset="0"/>
              </a:rPr>
              <a:t>2500/1K</a:t>
            </a:r>
            <a:r>
              <a:rPr lang="zh-CN" altLang="en-US" sz="2800" dirty="0">
                <a:latin typeface="Times New Roman" panose="02020603050405020304" pitchFamily="18" charset="0"/>
              </a:rPr>
              <a:t>，得到页号为</a:t>
            </a:r>
            <a:r>
              <a:rPr lang="en-US" altLang="zh-CN" sz="2800" dirty="0">
                <a:latin typeface="Times New Roman" panose="02020603050405020304" pitchFamily="18" charset="0"/>
              </a:rPr>
              <a:t>2</a:t>
            </a:r>
            <a:r>
              <a:rPr lang="zh-CN" altLang="en-US" sz="2800" dirty="0">
                <a:latin typeface="Times New Roman" panose="02020603050405020304" pitchFamily="18" charset="0"/>
              </a:rPr>
              <a:t>，页内地址</a:t>
            </a:r>
            <a:r>
              <a:rPr lang="en-US" altLang="zh-CN" sz="2800" dirty="0">
                <a:latin typeface="Times New Roman" panose="02020603050405020304" pitchFamily="18" charset="0"/>
              </a:rPr>
              <a:t>452</a:t>
            </a:r>
            <a:endParaRPr lang="en-US" altLang="zh-CN" sz="2800" dirty="0">
              <a:latin typeface="Times New Roman" panose="02020603050405020304" pitchFamily="18" charset="0"/>
            </a:endParaRPr>
          </a:p>
          <a:p>
            <a:pPr algn="l">
              <a:spcBef>
                <a:spcPct val="0"/>
              </a:spcBef>
            </a:pPr>
            <a:r>
              <a:rPr lang="zh-CN" altLang="en-US" sz="2800" dirty="0">
                <a:latin typeface="Times New Roman" panose="02020603050405020304" pitchFamily="18" charset="0"/>
              </a:rPr>
              <a:t>又 对应的物理块号为</a:t>
            </a:r>
            <a:r>
              <a:rPr lang="en-US" altLang="zh-CN" sz="2800" dirty="0">
                <a:latin typeface="Times New Roman" panose="02020603050405020304" pitchFamily="18" charset="0"/>
              </a:rPr>
              <a:t>6</a:t>
            </a:r>
            <a:r>
              <a:rPr lang="zh-CN" altLang="en-US" sz="2800" dirty="0">
                <a:latin typeface="Times New Roman" panose="02020603050405020304" pitchFamily="18" charset="0"/>
              </a:rPr>
              <a:t>，故物理地址为</a:t>
            </a:r>
            <a:r>
              <a:rPr lang="en-US" altLang="zh-CN" sz="2800" dirty="0">
                <a:latin typeface="Times New Roman" panose="02020603050405020304" pitchFamily="18" charset="0"/>
              </a:rPr>
              <a:t>6*1k+452=6596</a:t>
            </a:r>
            <a:endParaRPr lang="en-US" altLang="zh-CN" sz="2800" dirty="0">
              <a:latin typeface="Times New Roman" panose="02020603050405020304" pitchFamily="18" charset="0"/>
            </a:endParaRPr>
          </a:p>
          <a:p>
            <a:pPr algn="l">
              <a:spcBef>
                <a:spcPct val="0"/>
              </a:spcBef>
            </a:pPr>
            <a:r>
              <a:rPr lang="en-US" altLang="zh-CN" sz="2800" dirty="0">
                <a:latin typeface="Arial" panose="020B0604020202020204" pitchFamily="34" charset="0"/>
                <a:sym typeface="Wingdings" panose="05000000000000000000" pitchFamily="2" charset="2"/>
              </a:rPr>
              <a:t>(3) </a:t>
            </a:r>
            <a:r>
              <a:rPr lang="en-US" altLang="zh-CN" sz="2800" dirty="0">
                <a:latin typeface="Times New Roman" panose="02020603050405020304" pitchFamily="18" charset="0"/>
              </a:rPr>
              <a:t>4500/1K</a:t>
            </a:r>
            <a:r>
              <a:rPr lang="zh-CN" altLang="en-US" sz="2800" dirty="0">
                <a:latin typeface="Times New Roman" panose="02020603050405020304" pitchFamily="18" charset="0"/>
              </a:rPr>
              <a:t>，得到页号为</a:t>
            </a:r>
            <a:r>
              <a:rPr lang="en-US" altLang="zh-CN" sz="2800" dirty="0">
                <a:latin typeface="Times New Roman" panose="02020603050405020304" pitchFamily="18" charset="0"/>
              </a:rPr>
              <a:t>4</a:t>
            </a:r>
            <a:r>
              <a:rPr lang="zh-CN" altLang="en-US" sz="2800" dirty="0">
                <a:latin typeface="Times New Roman" panose="02020603050405020304" pitchFamily="18" charset="0"/>
              </a:rPr>
              <a:t>，页内地址</a:t>
            </a:r>
            <a:r>
              <a:rPr lang="en-US" altLang="zh-CN" sz="2800" dirty="0">
                <a:latin typeface="Times New Roman" panose="02020603050405020304" pitchFamily="18" charset="0"/>
              </a:rPr>
              <a:t>404</a:t>
            </a:r>
            <a:endParaRPr lang="en-US" altLang="zh-CN" sz="2800" dirty="0">
              <a:latin typeface="Times New Roman" panose="02020603050405020304" pitchFamily="18" charset="0"/>
            </a:endParaRPr>
          </a:p>
          <a:p>
            <a:pPr algn="l">
              <a:spcBef>
                <a:spcPct val="0"/>
              </a:spcBef>
            </a:pPr>
            <a:r>
              <a:rPr lang="zh-CN" altLang="en-US" sz="2800" dirty="0">
                <a:latin typeface="Times New Roman" panose="02020603050405020304" pitchFamily="18" charset="0"/>
              </a:rPr>
              <a:t>因为页号不小于页表长度，故产生越界中断</a:t>
            </a:r>
            <a:endParaRPr lang="zh-CN" altLang="en-US" sz="2800" dirty="0">
              <a:latin typeface="Times New Roman" panose="02020603050405020304" pitchFamily="18" charset="0"/>
            </a:endParaRPr>
          </a:p>
          <a:p>
            <a:pPr algn="l">
              <a:spcBef>
                <a:spcPct val="0"/>
              </a:spcBef>
            </a:pPr>
            <a:endParaRPr lang="en-US" altLang="zh-CN" sz="2800" dirty="0">
              <a:latin typeface="Times New Roman" panose="02020603050405020304" pitchFamily="18"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48836">
                                            <p:txEl>
                                              <p:charRg st="0" end="4"/>
                                            </p:txEl>
                                          </p:spTgt>
                                        </p:tgtEl>
                                        <p:attrNameLst>
                                          <p:attrName>style.visibility</p:attrName>
                                        </p:attrNameLst>
                                      </p:cBhvr>
                                      <p:to>
                                        <p:strVal val="visible"/>
                                      </p:to>
                                    </p:set>
                                    <p:animEffect transition="in" filter="box(in)">
                                      <p:cBhvr>
                                        <p:cTn id="7" dur="500"/>
                                        <p:tgtEl>
                                          <p:spTgt spid="248836">
                                            <p:txEl>
                                              <p:charRg st="0"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48836">
                                            <p:txEl>
                                              <p:charRg st="4" end="33"/>
                                            </p:txEl>
                                          </p:spTgt>
                                        </p:tgtEl>
                                        <p:attrNameLst>
                                          <p:attrName>style.visibility</p:attrName>
                                        </p:attrNameLst>
                                      </p:cBhvr>
                                      <p:to>
                                        <p:strVal val="visible"/>
                                      </p:to>
                                    </p:set>
                                    <p:animEffect transition="in" filter="box(in)">
                                      <p:cBhvr>
                                        <p:cTn id="10" dur="500"/>
                                        <p:tgtEl>
                                          <p:spTgt spid="248836">
                                            <p:txEl>
                                              <p:charRg st="4" end="33"/>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48836">
                                            <p:txEl>
                                              <p:charRg st="33" end="66"/>
                                            </p:txEl>
                                          </p:spTgt>
                                        </p:tgtEl>
                                        <p:attrNameLst>
                                          <p:attrName>style.visibility</p:attrName>
                                        </p:attrNameLst>
                                      </p:cBhvr>
                                      <p:to>
                                        <p:strVal val="visible"/>
                                      </p:to>
                                    </p:set>
                                    <p:animEffect transition="in" filter="box(in)">
                                      <p:cBhvr>
                                        <p:cTn id="13" dur="500"/>
                                        <p:tgtEl>
                                          <p:spTgt spid="248836">
                                            <p:txEl>
                                              <p:charRg st="33" end="6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248836">
                                            <p:txEl>
                                              <p:charRg st="66" end="93"/>
                                            </p:txEl>
                                          </p:spTgt>
                                        </p:tgtEl>
                                        <p:attrNameLst>
                                          <p:attrName>style.visibility</p:attrName>
                                        </p:attrNameLst>
                                      </p:cBhvr>
                                      <p:to>
                                        <p:strVal val="visible"/>
                                      </p:to>
                                    </p:set>
                                    <p:animEffect transition="in" filter="box(in)">
                                      <p:cBhvr>
                                        <p:cTn id="18" dur="500"/>
                                        <p:tgtEl>
                                          <p:spTgt spid="248836">
                                            <p:txEl>
                                              <p:charRg st="66" end="9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248836">
                                            <p:txEl>
                                              <p:charRg st="93" end="125"/>
                                            </p:txEl>
                                          </p:spTgt>
                                        </p:tgtEl>
                                        <p:attrNameLst>
                                          <p:attrName>style.visibility</p:attrName>
                                        </p:attrNameLst>
                                      </p:cBhvr>
                                      <p:to>
                                        <p:strVal val="visible"/>
                                      </p:to>
                                    </p:set>
                                    <p:animEffect transition="in" filter="box(in)">
                                      <p:cBhvr>
                                        <p:cTn id="21" dur="500"/>
                                        <p:tgtEl>
                                          <p:spTgt spid="248836">
                                            <p:txEl>
                                              <p:charRg st="93" end="12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248836">
                                            <p:txEl>
                                              <p:charRg st="125" end="152"/>
                                            </p:txEl>
                                          </p:spTgt>
                                        </p:tgtEl>
                                        <p:attrNameLst>
                                          <p:attrName>style.visibility</p:attrName>
                                        </p:attrNameLst>
                                      </p:cBhvr>
                                      <p:to>
                                        <p:strVal val="visible"/>
                                      </p:to>
                                    </p:set>
                                    <p:animEffect transition="in" filter="box(in)">
                                      <p:cBhvr>
                                        <p:cTn id="26" dur="500"/>
                                        <p:tgtEl>
                                          <p:spTgt spid="248836">
                                            <p:txEl>
                                              <p:charRg st="125" end="152"/>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248836">
                                            <p:txEl>
                                              <p:charRg st="152" end="172"/>
                                            </p:txEl>
                                          </p:spTgt>
                                        </p:tgtEl>
                                        <p:attrNameLst>
                                          <p:attrName>style.visibility</p:attrName>
                                        </p:attrNameLst>
                                      </p:cBhvr>
                                      <p:to>
                                        <p:strVal val="visible"/>
                                      </p:to>
                                    </p:set>
                                    <p:animEffect transition="in" filter="box(in)">
                                      <p:cBhvr>
                                        <p:cTn id="29" dur="500"/>
                                        <p:tgtEl>
                                          <p:spTgt spid="248836">
                                            <p:txEl>
                                              <p:charRg st="152" end="17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Text Box 2"/>
          <p:cNvSpPr txBox="1"/>
          <p:nvPr/>
        </p:nvSpPr>
        <p:spPr>
          <a:xfrm>
            <a:off x="250825" y="188913"/>
            <a:ext cx="4176713" cy="579437"/>
          </a:xfrm>
          <a:prstGeom prst="rect">
            <a:avLst/>
          </a:prstGeom>
          <a:noFill/>
          <a:ln w="9525">
            <a:noFill/>
          </a:ln>
        </p:spPr>
        <p:txBody>
          <a:bodyPr>
            <a:spAutoFit/>
          </a:bodyPr>
          <a:p>
            <a:pPr algn="l">
              <a:spcBef>
                <a:spcPct val="0"/>
              </a:spcBef>
            </a:pPr>
            <a:r>
              <a:rPr lang="zh-CN" altLang="en-US" sz="3200" dirty="0">
                <a:solidFill>
                  <a:schemeClr val="tx2"/>
                </a:solidFill>
                <a:latin typeface="宋体" panose="02010600030101010101" pitchFamily="2" charset="-122"/>
              </a:rPr>
              <a:t>地址变换举例：</a:t>
            </a:r>
            <a:endParaRPr lang="zh-CN" altLang="en-US" sz="3200" dirty="0">
              <a:solidFill>
                <a:schemeClr val="tx2"/>
              </a:solidFill>
              <a:latin typeface="宋体" panose="02010600030101010101" pitchFamily="2" charset="-122"/>
            </a:endParaRPr>
          </a:p>
        </p:txBody>
      </p:sp>
      <p:sp>
        <p:nvSpPr>
          <p:cNvPr id="83971" name="Text Box 3"/>
          <p:cNvSpPr txBox="1"/>
          <p:nvPr/>
        </p:nvSpPr>
        <p:spPr>
          <a:xfrm>
            <a:off x="179388" y="904875"/>
            <a:ext cx="8353425" cy="939800"/>
          </a:xfrm>
          <a:prstGeom prst="rect">
            <a:avLst/>
          </a:prstGeom>
          <a:noFill/>
          <a:ln w="9525">
            <a:noFill/>
          </a:ln>
        </p:spPr>
        <p:txBody>
          <a:bodyPr lIns="87273" tIns="43636" rIns="87273" bIns="43636">
            <a:spAutoFit/>
          </a:bodyPr>
          <a:p>
            <a:pPr marL="609600" indent="-609600" algn="l" defTabSz="873125">
              <a:buClr>
                <a:schemeClr val="tx1"/>
              </a:buClr>
            </a:pPr>
            <a:r>
              <a:rPr lang="zh-CN" altLang="en-US" sz="2800" dirty="0">
                <a:latin typeface="Arial" panose="020B0604020202020204" pitchFamily="34" charset="0"/>
              </a:rPr>
              <a:t>一个进程的页表如图所示，页面大小为</a:t>
            </a:r>
            <a:r>
              <a:rPr lang="en-US" altLang="zh-CN" sz="2800" dirty="0">
                <a:latin typeface="Arial" panose="020B0604020202020204" pitchFamily="34" charset="0"/>
              </a:rPr>
              <a:t>1KB</a:t>
            </a:r>
            <a:r>
              <a:rPr lang="zh-CN" altLang="en-US" sz="2800" dirty="0">
                <a:latin typeface="Arial" panose="020B0604020202020204" pitchFamily="34" charset="0"/>
              </a:rPr>
              <a:t>，将逻辑地址</a:t>
            </a:r>
            <a:r>
              <a:rPr lang="en-US" altLang="zh-CN" sz="2800" dirty="0">
                <a:latin typeface="Arial" panose="020B0604020202020204" pitchFamily="34" charset="0"/>
              </a:rPr>
              <a:t>0A5C(H)</a:t>
            </a:r>
            <a:r>
              <a:rPr lang="zh-CN" altLang="en-US" sz="2800" dirty="0">
                <a:latin typeface="Arial" panose="020B0604020202020204" pitchFamily="34" charset="0"/>
              </a:rPr>
              <a:t>转换为物理地址。</a:t>
            </a:r>
            <a:endParaRPr lang="zh-CN" altLang="en-US" sz="2800" dirty="0">
              <a:latin typeface="Arial" panose="020B0604020202020204" pitchFamily="34" charset="0"/>
            </a:endParaRPr>
          </a:p>
        </p:txBody>
      </p:sp>
      <p:sp>
        <p:nvSpPr>
          <p:cNvPr id="233506" name="Rectangle 34"/>
          <p:cNvSpPr>
            <a:spLocks noChangeArrowheads="1"/>
          </p:cNvSpPr>
          <p:nvPr/>
        </p:nvSpPr>
        <p:spPr bwMode="auto">
          <a:xfrm>
            <a:off x="1042988" y="2997200"/>
            <a:ext cx="1655763" cy="5191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进程页表</a:t>
            </a:r>
            <a:endParaRPr kumimoji="0" lang="zh-CN" altLang="en-US" sz="28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aphicFrame>
        <p:nvGraphicFramePr>
          <p:cNvPr id="83973" name="表格 83972"/>
          <p:cNvGraphicFramePr/>
          <p:nvPr/>
        </p:nvGraphicFramePr>
        <p:xfrm>
          <a:off x="3059113" y="2276475"/>
          <a:ext cx="2233612" cy="2590800"/>
        </p:xfrm>
        <a:graphic>
          <a:graphicData uri="http://schemas.openxmlformats.org/drawingml/2006/table">
            <a:tbl>
              <a:tblPr/>
              <a:tblGrid>
                <a:gridCol w="1117600"/>
                <a:gridCol w="1116013"/>
              </a:tblGrid>
              <a:tr h="517525">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zh-CN" altLang="en-US" sz="2800" dirty="0">
                          <a:latin typeface="Arial" panose="020B0604020202020204" pitchFamily="34" charset="0"/>
                        </a:rPr>
                        <a:t>页号</a:t>
                      </a:r>
                      <a:endParaRPr lang="zh-CN" altLang="en-US" sz="2800"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zh-CN" altLang="en-US" sz="2800" dirty="0">
                          <a:latin typeface="Arial" panose="020B0604020202020204" pitchFamily="34" charset="0"/>
                        </a:rPr>
                        <a:t>块号</a:t>
                      </a:r>
                      <a:endParaRPr lang="zh-CN" altLang="en-US" sz="28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9113">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sz="2800" dirty="0">
                          <a:latin typeface="Arial" panose="020B0604020202020204" pitchFamily="34" charset="0"/>
                        </a:rPr>
                        <a:t>0</a:t>
                      </a:r>
                      <a:endParaRPr lang="en-US" altLang="zh-CN" sz="2800"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sz="2800" dirty="0">
                          <a:latin typeface="Arial" panose="020B0604020202020204" pitchFamily="34" charset="0"/>
                        </a:rPr>
                        <a:t>5</a:t>
                      </a:r>
                      <a:endParaRPr lang="en-US" altLang="zh-CN" sz="28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sz="2800" dirty="0">
                          <a:latin typeface="Arial" panose="020B0604020202020204" pitchFamily="34" charset="0"/>
                        </a:rPr>
                        <a:t>1</a:t>
                      </a:r>
                      <a:endParaRPr lang="en-US" altLang="zh-CN" sz="2800"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sz="2800" dirty="0">
                          <a:latin typeface="Arial" panose="020B0604020202020204" pitchFamily="34" charset="0"/>
                        </a:rPr>
                        <a:t>10</a:t>
                      </a:r>
                      <a:endParaRPr lang="en-US" altLang="zh-CN" sz="28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9112">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sz="2800" dirty="0">
                          <a:latin typeface="Arial" panose="020B0604020202020204" pitchFamily="34" charset="0"/>
                        </a:rPr>
                        <a:t>2</a:t>
                      </a:r>
                      <a:endParaRPr lang="en-US" altLang="zh-CN" sz="2800"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sz="2800" dirty="0">
                          <a:latin typeface="Arial" panose="020B0604020202020204" pitchFamily="34" charset="0"/>
                        </a:rPr>
                        <a:t>4</a:t>
                      </a:r>
                      <a:endParaRPr lang="en-US" altLang="zh-CN" sz="28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sz="2800" dirty="0">
                          <a:latin typeface="Arial" panose="020B0604020202020204" pitchFamily="34" charset="0"/>
                        </a:rPr>
                        <a:t>3</a:t>
                      </a:r>
                      <a:endParaRPr lang="en-US" altLang="zh-CN" sz="2800"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sz="2800" dirty="0">
                          <a:latin typeface="Arial" panose="020B0604020202020204" pitchFamily="34" charset="0"/>
                        </a:rPr>
                        <a:t>7</a:t>
                      </a:r>
                      <a:endParaRPr lang="en-US" altLang="zh-CN" sz="28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33545" name="Text Box 73"/>
          <p:cNvSpPr txBox="1"/>
          <p:nvPr/>
        </p:nvSpPr>
        <p:spPr>
          <a:xfrm>
            <a:off x="179388" y="5370513"/>
            <a:ext cx="8353425" cy="512762"/>
          </a:xfrm>
          <a:prstGeom prst="rect">
            <a:avLst/>
          </a:prstGeom>
          <a:noFill/>
          <a:ln w="9525">
            <a:noFill/>
          </a:ln>
        </p:spPr>
        <p:txBody>
          <a:bodyPr lIns="87273" tIns="43636" rIns="87273" bIns="43636">
            <a:spAutoFit/>
          </a:bodyPr>
          <a:p>
            <a:pPr marL="609600" indent="-609600" algn="l" defTabSz="873125">
              <a:buClr>
                <a:schemeClr val="tx1"/>
              </a:buClr>
            </a:pPr>
            <a:r>
              <a:rPr lang="zh-CN" altLang="en-US" sz="2800" dirty="0">
                <a:solidFill>
                  <a:schemeClr val="accent1"/>
                </a:solidFill>
                <a:latin typeface="Arial" panose="020B0604020202020204" pitchFamily="34" charset="0"/>
              </a:rPr>
              <a:t>          答案：</a:t>
            </a:r>
            <a:r>
              <a:rPr lang="en-US" altLang="zh-CN" sz="2800" dirty="0">
                <a:solidFill>
                  <a:schemeClr val="accent1"/>
                </a:solidFill>
                <a:latin typeface="Arial" panose="020B0604020202020204" pitchFamily="34" charset="0"/>
              </a:rPr>
              <a:t>125C(H)</a:t>
            </a:r>
            <a:endParaRPr lang="zh-CN" altLang="en-US" sz="2800" dirty="0">
              <a:solidFill>
                <a:schemeClr val="accent1"/>
              </a:solidFill>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3545">
                                            <p:txEl>
                                              <p:charRg st="0" end="21"/>
                                            </p:txEl>
                                          </p:spTgt>
                                        </p:tgtEl>
                                        <p:attrNameLst>
                                          <p:attrName>style.visibility</p:attrName>
                                        </p:attrNameLst>
                                      </p:cBhvr>
                                      <p:to>
                                        <p:strVal val="visible"/>
                                      </p:to>
                                    </p:set>
                                    <p:animEffect transition="in" filter="wipe(left)">
                                      <p:cBhvr>
                                        <p:cTn id="7" dur="500"/>
                                        <p:tgtEl>
                                          <p:spTgt spid="233545">
                                            <p:txEl>
                                              <p:charRg st="0"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545"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5218" name="Rectangle 2"/>
          <p:cNvSpPr>
            <a:spLocks noGrp="1" noChangeArrowheads="1"/>
          </p:cNvSpPr>
          <p:nvPr>
            <p:ph type="title" idx="4294967295"/>
          </p:nvPr>
        </p:nvSpPr>
        <p:spPr/>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例题：</a:t>
            </a:r>
            <a:endParaRPr kumimoji="0" lang="en-US" altLang="zh-CN" sz="36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84995" name="Rectangle 3" descr="Rectangle: Click to edit Master text styles&#13;&#10;Second level&#13;&#10;Third level&#13;&#10;Fourth level&#13;&#10;Fifth level"/>
          <p:cNvSpPr>
            <a:spLocks noGrp="1"/>
          </p:cNvSpPr>
          <p:nvPr>
            <p:ph type="body"/>
          </p:nvPr>
        </p:nvSpPr>
        <p:spPr>
          <a:ln/>
        </p:spPr>
        <p:txBody>
          <a:bodyPr vert="horz" wrap="square" lIns="91440" tIns="45720" rIns="91440" bIns="45720" anchor="t"/>
          <a:p>
            <a:pPr eaLnBrk="1" hangingPunct="1"/>
            <a:r>
              <a:rPr lang="zh-CN" altLang="en-US" b="1" dirty="0"/>
              <a:t>设有</a:t>
            </a:r>
            <a:r>
              <a:rPr lang="en-US" altLang="zh-CN" b="1" dirty="0"/>
              <a:t>8</a:t>
            </a:r>
            <a:r>
              <a:rPr lang="zh-CN" altLang="en-US" b="1" dirty="0"/>
              <a:t>页的逻辑空间，每页有</a:t>
            </a:r>
            <a:r>
              <a:rPr lang="en-US" altLang="zh-CN" b="1" dirty="0"/>
              <a:t>1024</a:t>
            </a:r>
            <a:r>
              <a:rPr lang="zh-CN" altLang="en-US" b="1" dirty="0"/>
              <a:t>字节，它们被映射到</a:t>
            </a:r>
            <a:r>
              <a:rPr lang="en-US" altLang="zh-CN" b="1" dirty="0"/>
              <a:t>32</a:t>
            </a:r>
            <a:r>
              <a:rPr lang="zh-CN" altLang="en-US" b="1" dirty="0"/>
              <a:t>块的物理存储区中，那么逻辑地址的有效位是（）位，物理地址至少是（）位。</a:t>
            </a:r>
            <a:endParaRPr lang="zh-CN" altLang="en-US" b="1"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ext Box 2"/>
          <p:cNvSpPr txBox="1"/>
          <p:nvPr/>
        </p:nvSpPr>
        <p:spPr>
          <a:xfrm>
            <a:off x="611188" y="188913"/>
            <a:ext cx="7848600" cy="762000"/>
          </a:xfrm>
          <a:prstGeom prst="rect">
            <a:avLst/>
          </a:prstGeom>
          <a:noFill/>
          <a:ln w="9525">
            <a:noFill/>
          </a:ln>
        </p:spPr>
        <p:txBody>
          <a:bodyPr>
            <a:spAutoFit/>
          </a:bodyPr>
          <a:p>
            <a:pPr algn="l">
              <a:spcBef>
                <a:spcPct val="0"/>
              </a:spcBef>
            </a:pPr>
            <a:r>
              <a:rPr lang="en-US" altLang="zh-CN" sz="4400" dirty="0">
                <a:solidFill>
                  <a:schemeClr val="tx2"/>
                </a:solidFill>
                <a:latin typeface="Arial" panose="020B0604020202020204" pitchFamily="34" charset="0"/>
              </a:rPr>
              <a:t>4.1 </a:t>
            </a:r>
            <a:r>
              <a:rPr lang="zh-CN" altLang="en-US" sz="4400" dirty="0">
                <a:solidFill>
                  <a:schemeClr val="tx2"/>
                </a:solidFill>
                <a:latin typeface="Arial" panose="020B0604020202020204" pitchFamily="34" charset="0"/>
              </a:rPr>
              <a:t>存储器管理功能及层次结构</a:t>
            </a:r>
            <a:endParaRPr lang="en-US" altLang="zh-CN" sz="4400" dirty="0">
              <a:solidFill>
                <a:schemeClr val="tx2"/>
              </a:solidFill>
              <a:latin typeface="Arial" panose="020B0604020202020204" pitchFamily="34" charset="0"/>
            </a:endParaRPr>
          </a:p>
        </p:txBody>
      </p:sp>
      <p:sp>
        <p:nvSpPr>
          <p:cNvPr id="186371" name="Text Box 3"/>
          <p:cNvSpPr txBox="1"/>
          <p:nvPr/>
        </p:nvSpPr>
        <p:spPr>
          <a:xfrm>
            <a:off x="179388" y="1125538"/>
            <a:ext cx="4968875" cy="2886075"/>
          </a:xfrm>
          <a:prstGeom prst="rect">
            <a:avLst/>
          </a:prstGeom>
          <a:noFill/>
          <a:ln w="9525">
            <a:noFill/>
          </a:ln>
        </p:spPr>
        <p:txBody>
          <a:bodyPr lIns="87273" tIns="43636" rIns="87273" bIns="43636">
            <a:spAutoFit/>
          </a:bodyPr>
          <a:p>
            <a:pPr marL="609600" indent="-609600" algn="just" defTabSz="873125"/>
            <a:r>
              <a:rPr lang="zh-CN" altLang="en-US" sz="2800" dirty="0">
                <a:solidFill>
                  <a:schemeClr val="accent1"/>
                </a:solidFill>
                <a:latin typeface="Arial" panose="020B0604020202020204" pitchFamily="34" charset="0"/>
              </a:rPr>
              <a:t> 物理地址</a:t>
            </a:r>
            <a:r>
              <a:rPr lang="zh-CN" altLang="en-US" sz="2800" dirty="0">
                <a:solidFill>
                  <a:schemeClr val="accent1"/>
                </a:solidFill>
                <a:latin typeface="Times New Roman" panose="02020603050405020304" pitchFamily="18" charset="0"/>
              </a:rPr>
              <a:t>：</a:t>
            </a:r>
            <a:endParaRPr lang="zh-CN" altLang="en-US" sz="2800" dirty="0">
              <a:solidFill>
                <a:schemeClr val="accent1"/>
              </a:solidFill>
              <a:latin typeface="Times New Roman" panose="02020603050405020304" pitchFamily="18" charset="0"/>
            </a:endParaRPr>
          </a:p>
          <a:p>
            <a:pPr marL="609600" indent="-609600" algn="just" defTabSz="873125"/>
            <a:r>
              <a:rPr lang="zh-CN" altLang="en-US" dirty="0">
                <a:latin typeface="Arial" panose="020B0604020202020204" pitchFamily="34" charset="0"/>
              </a:rPr>
              <a:t>       把内存分成若干个大小相等的存储单元，每个单元给一个编号，这个编号称为</a:t>
            </a:r>
            <a:r>
              <a:rPr lang="zh-CN" altLang="en-US" dirty="0">
                <a:solidFill>
                  <a:srgbClr val="FF0000"/>
                </a:solidFill>
                <a:latin typeface="Arial" panose="020B0604020202020204" pitchFamily="34" charset="0"/>
              </a:rPr>
              <a:t>内存地址（物理地址</a:t>
            </a:r>
            <a:r>
              <a:rPr lang="en-US" altLang="zh-CN" dirty="0">
                <a:solidFill>
                  <a:srgbClr val="FF0000"/>
                </a:solidFill>
                <a:latin typeface="Arial" panose="020B0604020202020204" pitchFamily="34" charset="0"/>
              </a:rPr>
              <a:t>,</a:t>
            </a:r>
            <a:r>
              <a:rPr lang="zh-CN" altLang="en-US" dirty="0">
                <a:solidFill>
                  <a:srgbClr val="FF0000"/>
                </a:solidFill>
                <a:latin typeface="Arial" panose="020B0604020202020204" pitchFamily="34" charset="0"/>
              </a:rPr>
              <a:t>绝对地址</a:t>
            </a:r>
            <a:r>
              <a:rPr lang="en-US" altLang="zh-CN" dirty="0">
                <a:solidFill>
                  <a:srgbClr val="FF0000"/>
                </a:solidFill>
                <a:latin typeface="Arial" panose="020B0604020202020204" pitchFamily="34" charset="0"/>
              </a:rPr>
              <a:t>,</a:t>
            </a:r>
            <a:r>
              <a:rPr lang="zh-CN" altLang="en-US" dirty="0">
                <a:solidFill>
                  <a:srgbClr val="FF0000"/>
                </a:solidFill>
                <a:latin typeface="Arial" panose="020B0604020202020204" pitchFamily="34" charset="0"/>
              </a:rPr>
              <a:t>实地址）</a:t>
            </a:r>
            <a:r>
              <a:rPr lang="en-US" altLang="zh-CN" dirty="0">
                <a:latin typeface="Arial" panose="020B0604020202020204" pitchFamily="34" charset="0"/>
              </a:rPr>
              <a:t>,</a:t>
            </a:r>
            <a:r>
              <a:rPr lang="zh-CN" altLang="en-US" dirty="0">
                <a:latin typeface="Arial" panose="020B0604020202020204" pitchFamily="34" charset="0"/>
              </a:rPr>
              <a:t>存储单元占</a:t>
            </a:r>
            <a:r>
              <a:rPr lang="en-US" altLang="zh-CN" dirty="0">
                <a:latin typeface="Arial" panose="020B0604020202020204" pitchFamily="34" charset="0"/>
              </a:rPr>
              <a:t>8</a:t>
            </a:r>
            <a:r>
              <a:rPr lang="zh-CN" altLang="en-US" dirty="0">
                <a:latin typeface="Arial" panose="020B0604020202020204" pitchFamily="34" charset="0"/>
              </a:rPr>
              <a:t>位，称作字节（</a:t>
            </a:r>
            <a:r>
              <a:rPr lang="en-US" altLang="zh-CN" dirty="0">
                <a:latin typeface="Arial" panose="020B0604020202020204" pitchFamily="34" charset="0"/>
              </a:rPr>
              <a:t>byte</a:t>
            </a:r>
            <a:r>
              <a:rPr lang="zh-CN" altLang="en-US" dirty="0">
                <a:latin typeface="Arial" panose="020B0604020202020204" pitchFamily="34" charset="0"/>
              </a:rPr>
              <a:t>）。</a:t>
            </a:r>
            <a:endParaRPr lang="zh-CN" altLang="en-US" b="0" dirty="0">
              <a:solidFill>
                <a:srgbClr val="FF0000"/>
              </a:solidFill>
              <a:latin typeface="Arial" panose="020B0604020202020204" pitchFamily="34" charset="0"/>
            </a:endParaRPr>
          </a:p>
        </p:txBody>
      </p:sp>
      <p:sp>
        <p:nvSpPr>
          <p:cNvPr id="186372" name="Text Box 4"/>
          <p:cNvSpPr txBox="1"/>
          <p:nvPr/>
        </p:nvSpPr>
        <p:spPr>
          <a:xfrm>
            <a:off x="395288" y="4278313"/>
            <a:ext cx="4897437" cy="1455737"/>
          </a:xfrm>
          <a:prstGeom prst="rect">
            <a:avLst/>
          </a:prstGeom>
          <a:noFill/>
          <a:ln w="9525">
            <a:noFill/>
          </a:ln>
        </p:spPr>
        <p:txBody>
          <a:bodyPr lIns="87273" tIns="43636" rIns="87273" bIns="43636">
            <a:spAutoFit/>
          </a:bodyPr>
          <a:p>
            <a:pPr marL="609600" indent="-609600" algn="l" defTabSz="873125">
              <a:lnSpc>
                <a:spcPct val="90000"/>
              </a:lnSpc>
              <a:spcBef>
                <a:spcPct val="0"/>
              </a:spcBef>
            </a:pPr>
            <a:r>
              <a:rPr lang="zh-CN" altLang="en-US" sz="2800" dirty="0">
                <a:solidFill>
                  <a:srgbClr val="FF0000"/>
                </a:solidFill>
                <a:latin typeface="Arial" panose="020B0604020202020204" pitchFamily="34" charset="0"/>
              </a:rPr>
              <a:t>物理地址空间：</a:t>
            </a:r>
            <a:endParaRPr lang="zh-CN" altLang="en-US" sz="2800" dirty="0">
              <a:solidFill>
                <a:srgbClr val="FF0000"/>
              </a:solidFill>
              <a:latin typeface="Arial" panose="020B0604020202020204" pitchFamily="34" charset="0"/>
            </a:endParaRPr>
          </a:p>
          <a:p>
            <a:pPr marL="609600" indent="-609600" algn="l" defTabSz="873125">
              <a:lnSpc>
                <a:spcPct val="90000"/>
              </a:lnSpc>
              <a:spcBef>
                <a:spcPct val="0"/>
              </a:spcBef>
            </a:pPr>
            <a:r>
              <a:rPr lang="zh-CN" altLang="en-US" dirty="0">
                <a:solidFill>
                  <a:srgbClr val="FF0000"/>
                </a:solidFill>
                <a:latin typeface="Arial" panose="020B0604020202020204" pitchFamily="34" charset="0"/>
              </a:rPr>
              <a:t>       </a:t>
            </a:r>
            <a:r>
              <a:rPr lang="zh-CN" altLang="en-US" dirty="0">
                <a:latin typeface="Arial" panose="020B0604020202020204" pitchFamily="34" charset="0"/>
              </a:rPr>
              <a:t>物理地址的集合称为物理地址空间（主存地址空间），它是一个</a:t>
            </a:r>
            <a:r>
              <a:rPr lang="zh-CN" altLang="en-US" dirty="0">
                <a:solidFill>
                  <a:srgbClr val="FF0000"/>
                </a:solidFill>
                <a:latin typeface="Arial" panose="020B0604020202020204" pitchFamily="34" charset="0"/>
              </a:rPr>
              <a:t>一维的线性空间</a:t>
            </a:r>
            <a:r>
              <a:rPr lang="zh-CN" altLang="en-US" dirty="0">
                <a:latin typeface="Arial" panose="020B0604020202020204" pitchFamily="34" charset="0"/>
              </a:rPr>
              <a:t>。</a:t>
            </a:r>
            <a:endParaRPr lang="zh-CN" altLang="en-US" dirty="0">
              <a:latin typeface="Arial" panose="020B0604020202020204" pitchFamily="34" charset="0"/>
            </a:endParaRPr>
          </a:p>
        </p:txBody>
      </p:sp>
      <p:pic>
        <p:nvPicPr>
          <p:cNvPr id="13317" name="Picture 6"/>
          <p:cNvPicPr>
            <a:picLocks noChangeAspect="1"/>
          </p:cNvPicPr>
          <p:nvPr/>
        </p:nvPicPr>
        <p:blipFill>
          <a:blip r:embed="rId1"/>
          <a:stretch>
            <a:fillRect/>
          </a:stretch>
        </p:blipFill>
        <p:spPr>
          <a:xfrm>
            <a:off x="5292725" y="1268413"/>
            <a:ext cx="4000500" cy="4310062"/>
          </a:xfrm>
          <a:prstGeom prst="rect">
            <a:avLst/>
          </a:prstGeom>
          <a:noFill/>
          <a:ln w="9525">
            <a:no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6371">
                                            <p:txEl>
                                              <p:charRg st="0" end="7"/>
                                            </p:txEl>
                                          </p:spTgt>
                                        </p:tgtEl>
                                        <p:attrNameLst>
                                          <p:attrName>style.visibility</p:attrName>
                                        </p:attrNameLst>
                                      </p:cBhvr>
                                      <p:to>
                                        <p:strVal val="visible"/>
                                      </p:to>
                                    </p:set>
                                    <p:animEffect transition="in" filter="wipe(left)">
                                      <p:cBhvr>
                                        <p:cTn id="7" dur="500"/>
                                        <p:tgtEl>
                                          <p:spTgt spid="186371">
                                            <p:txEl>
                                              <p:charRg st="0"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6371">
                                            <p:txEl>
                                              <p:charRg st="7" end="88"/>
                                            </p:txEl>
                                          </p:spTgt>
                                        </p:tgtEl>
                                        <p:attrNameLst>
                                          <p:attrName>style.visibility</p:attrName>
                                        </p:attrNameLst>
                                      </p:cBhvr>
                                      <p:to>
                                        <p:strVal val="visible"/>
                                      </p:to>
                                    </p:set>
                                    <p:animEffect transition="in" filter="wipe(left)">
                                      <p:cBhvr>
                                        <p:cTn id="12" dur="500"/>
                                        <p:tgtEl>
                                          <p:spTgt spid="186371">
                                            <p:txEl>
                                              <p:charRg st="7" end="8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6372">
                                            <p:txEl>
                                              <p:charRg st="0" end="8"/>
                                            </p:txEl>
                                          </p:spTgt>
                                        </p:tgtEl>
                                        <p:attrNameLst>
                                          <p:attrName>style.visibility</p:attrName>
                                        </p:attrNameLst>
                                      </p:cBhvr>
                                      <p:to>
                                        <p:strVal val="visible"/>
                                      </p:to>
                                    </p:set>
                                    <p:animEffect transition="in" filter="wipe(left)">
                                      <p:cBhvr>
                                        <p:cTn id="17" dur="500"/>
                                        <p:tgtEl>
                                          <p:spTgt spid="186372">
                                            <p:txEl>
                                              <p:charRg st="0"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6372">
                                            <p:txEl>
                                              <p:charRg st="8" end="52"/>
                                            </p:txEl>
                                          </p:spTgt>
                                        </p:tgtEl>
                                        <p:attrNameLst>
                                          <p:attrName>style.visibility</p:attrName>
                                        </p:attrNameLst>
                                      </p:cBhvr>
                                      <p:to>
                                        <p:strVal val="visible"/>
                                      </p:to>
                                    </p:set>
                                    <p:animEffect transition="in" filter="wipe(left)">
                                      <p:cBhvr>
                                        <p:cTn id="22" dur="500"/>
                                        <p:tgtEl>
                                          <p:spTgt spid="186372">
                                            <p:txEl>
                                              <p:charRg st="8" end="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p:bldP spid="186372"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42" name="Rectangle 2"/>
          <p:cNvSpPr>
            <a:spLocks noGrp="1" noChangeArrowheads="1"/>
          </p:cNvSpPr>
          <p:nvPr>
            <p:ph type="title" idx="4294967295"/>
          </p:nvPr>
        </p:nvSpPr>
        <p:spPr>
          <a:xfrm>
            <a:off x="457200" y="325438"/>
            <a:ext cx="8229600" cy="582613"/>
          </a:xfrm>
        </p:spPr>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rPr>
              <a:t>分析</a:t>
            </a:r>
            <a:endParaRPr kumimoji="0" lang="zh-CN" altLang="en-US" sz="3200" b="1" i="0" u="none" strike="noStrike" kern="0" cap="none" spc="0" normalizeH="0" baseline="0" noProof="0" smtClean="0">
              <a:ln>
                <a:noFill/>
              </a:ln>
              <a:solidFill>
                <a:schemeClr val="tx2"/>
              </a:solidFill>
              <a:effectLst/>
              <a:uLnTx/>
              <a:uFillTx/>
              <a:latin typeface="+mj-lt"/>
              <a:ea typeface="宋体" panose="02010600030101010101" pitchFamily="2" charset="-122"/>
              <a:cs typeface="+mj-cs"/>
            </a:endParaRPr>
          </a:p>
        </p:txBody>
      </p:sp>
      <p:sp>
        <p:nvSpPr>
          <p:cNvPr id="86019" name="Rectangle 3" descr="Rectangle: Click to edit Master text styles&#13;&#10;Second level&#13;&#10;Third level&#13;&#10;Fourth level&#13;&#10;Fifth level"/>
          <p:cNvSpPr>
            <a:spLocks noGrp="1"/>
          </p:cNvSpPr>
          <p:nvPr>
            <p:ph type="body"/>
          </p:nvPr>
        </p:nvSpPr>
        <p:spPr>
          <a:xfrm>
            <a:off x="457200" y="1052513"/>
            <a:ext cx="8229600" cy="5073650"/>
          </a:xfrm>
          <a:ln/>
        </p:spPr>
        <p:txBody>
          <a:bodyPr vert="horz" wrap="square" lIns="91440" tIns="45720" rIns="91440" bIns="45720" anchor="t"/>
          <a:p>
            <a:pPr eaLnBrk="1" hangingPunct="1"/>
            <a:r>
              <a:rPr lang="zh-CN" altLang="en-US" b="1" dirty="0"/>
              <a:t>逻辑地址有两个部分组成：页号和页内偏移地址。逻辑空间有</a:t>
            </a:r>
            <a:r>
              <a:rPr lang="en-US" altLang="zh-CN" b="1" dirty="0"/>
              <a:t>8 </a:t>
            </a:r>
            <a:r>
              <a:rPr lang="zh-CN" altLang="en-US" b="1" dirty="0">
                <a:solidFill>
                  <a:srgbClr val="FF0000"/>
                </a:solidFill>
              </a:rPr>
              <a:t>（</a:t>
            </a:r>
            <a:r>
              <a:rPr lang="en-US" altLang="zh-CN" b="1" dirty="0">
                <a:solidFill>
                  <a:srgbClr val="FF0000"/>
                </a:solidFill>
              </a:rPr>
              <a:t>2</a:t>
            </a:r>
            <a:r>
              <a:rPr lang="en-US" altLang="zh-CN" b="1" baseline="30000" dirty="0">
                <a:solidFill>
                  <a:srgbClr val="FF0000"/>
                </a:solidFill>
              </a:rPr>
              <a:t>3</a:t>
            </a:r>
            <a:r>
              <a:rPr lang="zh-CN" altLang="en-US" b="1" dirty="0">
                <a:solidFill>
                  <a:srgbClr val="FF0000"/>
                </a:solidFill>
              </a:rPr>
              <a:t>）</a:t>
            </a:r>
            <a:r>
              <a:rPr lang="zh-CN" altLang="en-US" b="1" dirty="0"/>
              <a:t>页，说明页号需要</a:t>
            </a:r>
            <a:r>
              <a:rPr lang="en-US" altLang="zh-CN" b="1" dirty="0"/>
              <a:t>3</a:t>
            </a:r>
            <a:r>
              <a:rPr lang="zh-CN" altLang="en-US" b="1" dirty="0"/>
              <a:t>个二进制位描述，而每页有</a:t>
            </a:r>
            <a:r>
              <a:rPr lang="en-US" altLang="zh-CN" b="1" dirty="0"/>
              <a:t>1024</a:t>
            </a:r>
            <a:r>
              <a:rPr lang="zh-CN" altLang="en-US" b="1" dirty="0"/>
              <a:t>（</a:t>
            </a:r>
            <a:r>
              <a:rPr lang="en-US" altLang="zh-CN" b="1" dirty="0">
                <a:solidFill>
                  <a:srgbClr val="FF0000"/>
                </a:solidFill>
              </a:rPr>
              <a:t>2</a:t>
            </a:r>
            <a:r>
              <a:rPr lang="en-US" altLang="zh-CN" b="1" baseline="30000" dirty="0">
                <a:solidFill>
                  <a:srgbClr val="FF0000"/>
                </a:solidFill>
              </a:rPr>
              <a:t>10</a:t>
            </a:r>
            <a:r>
              <a:rPr lang="zh-CN" altLang="en-US" b="1" dirty="0"/>
              <a:t>）字节，说明页内偏移地址为</a:t>
            </a:r>
            <a:r>
              <a:rPr lang="en-US" altLang="zh-CN" b="1" dirty="0"/>
              <a:t>10</a:t>
            </a:r>
            <a:r>
              <a:rPr lang="zh-CN" altLang="en-US" b="1" dirty="0"/>
              <a:t>二进制位描述，因此逻辑地址的有效位为</a:t>
            </a:r>
            <a:r>
              <a:rPr lang="en-US" altLang="zh-CN" b="1" dirty="0">
                <a:solidFill>
                  <a:schemeClr val="accent1"/>
                </a:solidFill>
              </a:rPr>
              <a:t>3+10=13</a:t>
            </a:r>
            <a:r>
              <a:rPr lang="zh-CN" altLang="en-US" b="1" dirty="0">
                <a:solidFill>
                  <a:schemeClr val="accent1"/>
                </a:solidFill>
              </a:rPr>
              <a:t>位</a:t>
            </a:r>
            <a:r>
              <a:rPr lang="zh-CN" altLang="en-US" b="1" dirty="0"/>
              <a:t>。</a:t>
            </a:r>
            <a:endParaRPr lang="zh-CN" altLang="en-US" b="1" dirty="0"/>
          </a:p>
          <a:p>
            <a:pPr eaLnBrk="1" hangingPunct="1"/>
            <a:r>
              <a:rPr lang="zh-CN" altLang="en-US" b="1" dirty="0"/>
              <a:t>因为物理地址与逻辑地址的页面大小相同，而物理存储块为</a:t>
            </a:r>
            <a:r>
              <a:rPr lang="en-US" altLang="zh-CN" b="1" dirty="0"/>
              <a:t>32</a:t>
            </a:r>
            <a:r>
              <a:rPr lang="zh-CN" altLang="en-US" b="1" dirty="0"/>
              <a:t>（</a:t>
            </a:r>
            <a:r>
              <a:rPr lang="en-US" altLang="zh-CN" b="1" dirty="0">
                <a:solidFill>
                  <a:srgbClr val="FF0000"/>
                </a:solidFill>
              </a:rPr>
              <a:t>2</a:t>
            </a:r>
            <a:r>
              <a:rPr lang="en-US" altLang="zh-CN" b="1" baseline="30000" dirty="0">
                <a:solidFill>
                  <a:srgbClr val="FF0000"/>
                </a:solidFill>
              </a:rPr>
              <a:t>5</a:t>
            </a:r>
            <a:r>
              <a:rPr lang="zh-CN" altLang="en-US" b="1" dirty="0"/>
              <a:t>）占</a:t>
            </a:r>
            <a:r>
              <a:rPr lang="en-US" altLang="zh-CN" b="1" dirty="0"/>
              <a:t>5</a:t>
            </a:r>
            <a:r>
              <a:rPr lang="zh-CN" altLang="en-US" b="1" dirty="0"/>
              <a:t>位，所以物理地址至少为</a:t>
            </a:r>
            <a:r>
              <a:rPr lang="en-US" altLang="zh-CN" b="1" dirty="0">
                <a:solidFill>
                  <a:schemeClr val="accent1"/>
                </a:solidFill>
              </a:rPr>
              <a:t>5+10=15</a:t>
            </a:r>
            <a:r>
              <a:rPr lang="zh-CN" altLang="en-US" b="1" dirty="0">
                <a:solidFill>
                  <a:schemeClr val="accent1"/>
                </a:solidFill>
              </a:rPr>
              <a:t>位</a:t>
            </a:r>
            <a:endParaRPr lang="zh-CN" altLang="en-US" b="1" dirty="0">
              <a:solidFill>
                <a:schemeClr val="accent1"/>
              </a:solidFill>
            </a:endParaRPr>
          </a:p>
        </p:txBody>
      </p:sp>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Text Box 3"/>
          <p:cNvSpPr txBox="1"/>
          <p:nvPr/>
        </p:nvSpPr>
        <p:spPr>
          <a:xfrm>
            <a:off x="179388" y="404813"/>
            <a:ext cx="8640762" cy="5214937"/>
          </a:xfrm>
          <a:prstGeom prst="rect">
            <a:avLst/>
          </a:prstGeom>
          <a:noFill/>
          <a:ln w="9525">
            <a:noFill/>
          </a:ln>
        </p:spPr>
        <p:txBody>
          <a:bodyPr lIns="87273" tIns="43636" rIns="87273" bIns="43636">
            <a:spAutoFit/>
          </a:bodyPr>
          <a:p>
            <a:pPr marL="609600" indent="-609600" algn="l" defTabSz="873125">
              <a:buClr>
                <a:schemeClr val="tx1"/>
              </a:buClr>
            </a:pPr>
            <a:r>
              <a:rPr lang="zh-CN" altLang="en-US" sz="3600" dirty="0">
                <a:solidFill>
                  <a:srgbClr val="0033CC"/>
                </a:solidFill>
                <a:latin typeface="Arial" panose="020B0604020202020204" pitchFamily="34" charset="0"/>
              </a:rPr>
              <a:t>五、地址变换机构：</a:t>
            </a:r>
            <a:endParaRPr lang="zh-CN" altLang="en-US" sz="3600" dirty="0">
              <a:solidFill>
                <a:srgbClr val="0033CC"/>
              </a:solidFill>
              <a:latin typeface="Arial" panose="020B0604020202020204" pitchFamily="34" charset="0"/>
            </a:endParaRPr>
          </a:p>
          <a:p>
            <a:pPr marL="609600" indent="-609600" algn="l" defTabSz="873125">
              <a:buClr>
                <a:schemeClr val="tx1"/>
              </a:buClr>
            </a:pPr>
            <a:r>
              <a:rPr lang="en-US" altLang="zh-CN" sz="3200" dirty="0">
                <a:solidFill>
                  <a:schemeClr val="accent1"/>
                </a:solidFill>
                <a:latin typeface="Arial" panose="020B0604020202020204" pitchFamily="34" charset="0"/>
              </a:rPr>
              <a:t>2. </a:t>
            </a:r>
            <a:r>
              <a:rPr lang="zh-CN" altLang="en-US" sz="3200" dirty="0">
                <a:solidFill>
                  <a:schemeClr val="accent1"/>
                </a:solidFill>
                <a:latin typeface="Arial" panose="020B0604020202020204" pitchFamily="34" charset="0"/>
              </a:rPr>
              <a:t>具有快表的地址变换机构</a:t>
            </a:r>
            <a:endParaRPr lang="zh-CN" altLang="en-US" sz="3200" dirty="0">
              <a:solidFill>
                <a:schemeClr val="accent1"/>
              </a:solidFill>
              <a:latin typeface="Arial" panose="020B0604020202020204" pitchFamily="34" charset="0"/>
            </a:endParaRPr>
          </a:p>
          <a:p>
            <a:pPr marL="609600" indent="-609600" algn="l" defTabSz="873125">
              <a:buClr>
                <a:schemeClr val="tx1"/>
              </a:buClr>
              <a:buChar char="•"/>
            </a:pPr>
            <a:r>
              <a:rPr lang="zh-CN" altLang="en-US" sz="2800" dirty="0">
                <a:solidFill>
                  <a:schemeClr val="tx2"/>
                </a:solidFill>
                <a:latin typeface="Arial" panose="020B0604020202020204" pitchFamily="34" charset="0"/>
              </a:rPr>
              <a:t>快表（联想寄存器，按内容查找）：</a:t>
            </a:r>
            <a:endParaRPr lang="zh-CN" altLang="en-US" sz="2800" dirty="0">
              <a:solidFill>
                <a:schemeClr val="tx2"/>
              </a:solidFill>
              <a:latin typeface="Arial" panose="020B0604020202020204" pitchFamily="34" charset="0"/>
            </a:endParaRPr>
          </a:p>
          <a:p>
            <a:pPr marL="609600" indent="-609600" algn="l" defTabSz="873125">
              <a:buClr>
                <a:schemeClr val="tx1"/>
              </a:buClr>
            </a:pPr>
            <a:r>
              <a:rPr lang="zh-CN" altLang="en-US" sz="2800" dirty="0">
                <a:latin typeface="Arial" panose="020B0604020202020204" pitchFamily="34" charset="0"/>
              </a:rPr>
              <a:t>      具有并行查询能力的高速缓冲寄存器</a:t>
            </a:r>
            <a:endParaRPr lang="zh-CN" altLang="en-US" sz="2800" dirty="0">
              <a:latin typeface="Arial" panose="020B0604020202020204" pitchFamily="34" charset="0"/>
            </a:endParaRPr>
          </a:p>
          <a:p>
            <a:pPr marL="609600" indent="-609600" algn="l" defTabSz="873125">
              <a:buClr>
                <a:schemeClr val="tx1"/>
              </a:buClr>
              <a:buChar char="•"/>
            </a:pPr>
            <a:r>
              <a:rPr lang="zh-CN" altLang="en-US" sz="2800" dirty="0">
                <a:solidFill>
                  <a:schemeClr val="tx2"/>
                </a:solidFill>
                <a:latin typeface="Arial" panose="020B0604020202020204" pitchFamily="34" charset="0"/>
              </a:rPr>
              <a:t>快表大小：</a:t>
            </a:r>
            <a:endParaRPr lang="zh-CN" altLang="en-US" sz="2800" dirty="0">
              <a:solidFill>
                <a:schemeClr val="tx2"/>
              </a:solidFill>
              <a:latin typeface="Arial" panose="020B0604020202020204" pitchFamily="34" charset="0"/>
            </a:endParaRPr>
          </a:p>
          <a:p>
            <a:pPr marL="609600" indent="-609600" algn="l" defTabSz="873125">
              <a:buClr>
                <a:schemeClr val="tx1"/>
              </a:buClr>
            </a:pPr>
            <a:r>
              <a:rPr lang="zh-CN" altLang="en-US" sz="2800" dirty="0">
                <a:latin typeface="Arial" panose="020B0604020202020204" pitchFamily="34" charset="0"/>
              </a:rPr>
              <a:t>      几</a:t>
            </a:r>
            <a:r>
              <a:rPr lang="en-US" altLang="zh-CN" sz="2800" dirty="0">
                <a:latin typeface="Arial" panose="020B0604020202020204" pitchFamily="34" charset="0"/>
              </a:rPr>
              <a:t>K</a:t>
            </a:r>
            <a:r>
              <a:rPr lang="zh-CN" altLang="en-US" sz="2800" dirty="0">
                <a:latin typeface="Arial" panose="020B0604020202020204" pitchFamily="34" charset="0"/>
              </a:rPr>
              <a:t>到几百</a:t>
            </a:r>
            <a:r>
              <a:rPr lang="en-US" altLang="zh-CN" sz="2800" dirty="0">
                <a:latin typeface="Arial" panose="020B0604020202020204" pitchFamily="34" charset="0"/>
              </a:rPr>
              <a:t>K </a:t>
            </a:r>
            <a:r>
              <a:rPr lang="zh-CN" altLang="en-US" sz="2800" dirty="0">
                <a:latin typeface="Arial" panose="020B0604020202020204" pitchFamily="34" charset="0"/>
              </a:rPr>
              <a:t>，只含有部分页表项（</a:t>
            </a:r>
            <a:r>
              <a:rPr lang="en-US" altLang="zh-CN" sz="2800" dirty="0">
                <a:latin typeface="Arial" panose="020B0604020202020204" pitchFamily="34" charset="0"/>
              </a:rPr>
              <a:t>16~512</a:t>
            </a:r>
            <a:r>
              <a:rPr lang="zh-CN" altLang="en-US" sz="2800" dirty="0">
                <a:latin typeface="Arial" panose="020B0604020202020204" pitchFamily="34" charset="0"/>
              </a:rPr>
              <a:t>个）</a:t>
            </a:r>
            <a:endParaRPr lang="zh-CN" altLang="en-US" sz="2800" dirty="0">
              <a:latin typeface="Arial" panose="020B0604020202020204" pitchFamily="34" charset="0"/>
            </a:endParaRPr>
          </a:p>
          <a:p>
            <a:pPr marL="609600" indent="-609600" algn="l" defTabSz="873125">
              <a:buClr>
                <a:schemeClr val="tx1"/>
              </a:buClr>
              <a:buChar char="•"/>
            </a:pPr>
            <a:endParaRPr lang="zh-CN" altLang="en-US" sz="2800" dirty="0">
              <a:solidFill>
                <a:schemeClr val="tx2"/>
              </a:solidFill>
              <a:latin typeface="Arial" panose="020B0604020202020204" pitchFamily="34" charset="0"/>
            </a:endParaRPr>
          </a:p>
          <a:p>
            <a:pPr marL="609600" indent="-609600" algn="just" defTabSz="873125"/>
            <a:endParaRPr lang="zh-CN" altLang="en-US" sz="2800" dirty="0">
              <a:latin typeface="Arial" panose="020B0604020202020204" pitchFamily="34" charset="0"/>
            </a:endParaRPr>
          </a:p>
        </p:txBody>
      </p:sp>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Grp="1"/>
          </p:cNvSpPr>
          <p:nvPr>
            <p:ph idx="1"/>
          </p:nvPr>
        </p:nvSpPr>
        <p:spPr>
          <a:xfrm>
            <a:off x="250825" y="188913"/>
            <a:ext cx="8229600" cy="574675"/>
          </a:xfrm>
          <a:ln/>
        </p:spPr>
        <p:txBody>
          <a:bodyPr vert="horz" wrap="square" lIns="91440" tIns="45720" rIns="91440" bIns="45720" anchor="t"/>
          <a:p>
            <a:pPr>
              <a:lnSpc>
                <a:spcPct val="90000"/>
              </a:lnSpc>
            </a:pPr>
            <a:r>
              <a:rPr lang="zh-CN" altLang="en-US" b="1" dirty="0">
                <a:solidFill>
                  <a:schemeClr val="tx2"/>
                </a:solidFill>
              </a:rPr>
              <a:t>具有快表的地址映射过程</a:t>
            </a:r>
            <a:endParaRPr lang="zh-CN" altLang="en-US" b="1" dirty="0">
              <a:solidFill>
                <a:schemeClr val="tx2"/>
              </a:solidFill>
            </a:endParaRPr>
          </a:p>
        </p:txBody>
      </p:sp>
      <p:grpSp>
        <p:nvGrpSpPr>
          <p:cNvPr id="88067" name="Group 135"/>
          <p:cNvGrpSpPr/>
          <p:nvPr/>
        </p:nvGrpSpPr>
        <p:grpSpPr>
          <a:xfrm>
            <a:off x="323850" y="620713"/>
            <a:ext cx="8496300" cy="5622925"/>
            <a:chOff x="589" y="819"/>
            <a:chExt cx="4739" cy="2538"/>
          </a:xfrm>
        </p:grpSpPr>
        <p:grpSp>
          <p:nvGrpSpPr>
            <p:cNvPr id="88069" name="Group 64"/>
            <p:cNvGrpSpPr/>
            <p:nvPr/>
          </p:nvGrpSpPr>
          <p:grpSpPr>
            <a:xfrm>
              <a:off x="589" y="925"/>
              <a:ext cx="1597" cy="519"/>
              <a:chOff x="912" y="1213"/>
              <a:chExt cx="1536" cy="515"/>
            </a:xfrm>
          </p:grpSpPr>
          <p:sp>
            <p:nvSpPr>
              <p:cNvPr id="88135" name="Rectangle 65"/>
              <p:cNvSpPr/>
              <p:nvPr/>
            </p:nvSpPr>
            <p:spPr>
              <a:xfrm>
                <a:off x="912" y="1488"/>
                <a:ext cx="720" cy="240"/>
              </a:xfrm>
              <a:prstGeom prst="rect">
                <a:avLst/>
              </a:prstGeom>
              <a:solidFill>
                <a:schemeClr val="folHlink"/>
              </a:solidFill>
              <a:ln w="9525" cap="flat" cmpd="sng">
                <a:solidFill>
                  <a:srgbClr val="CCECFF"/>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页表始址</a:t>
                </a:r>
                <a:endParaRPr lang="zh-CN" altLang="en-US" dirty="0">
                  <a:latin typeface="Times New Roman" panose="02020603050405020304" pitchFamily="18" charset="0"/>
                </a:endParaRPr>
              </a:p>
            </p:txBody>
          </p:sp>
          <p:sp>
            <p:nvSpPr>
              <p:cNvPr id="88136" name="Rectangle 66"/>
              <p:cNvSpPr/>
              <p:nvPr/>
            </p:nvSpPr>
            <p:spPr>
              <a:xfrm>
                <a:off x="1632" y="1488"/>
                <a:ext cx="816" cy="240"/>
              </a:xfrm>
              <a:prstGeom prst="rect">
                <a:avLst/>
              </a:prstGeom>
              <a:solidFill>
                <a:schemeClr val="folHlink"/>
              </a:solidFill>
              <a:ln w="9525" cap="flat" cmpd="sng">
                <a:solidFill>
                  <a:srgbClr val="CCECFF"/>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页表长度</a:t>
                </a:r>
                <a:endParaRPr lang="zh-CN" altLang="en-US" dirty="0">
                  <a:latin typeface="Times New Roman" panose="02020603050405020304" pitchFamily="18" charset="0"/>
                </a:endParaRPr>
              </a:p>
            </p:txBody>
          </p:sp>
          <p:sp>
            <p:nvSpPr>
              <p:cNvPr id="88137" name="Text Box 67"/>
              <p:cNvSpPr txBox="1"/>
              <p:nvPr/>
            </p:nvSpPr>
            <p:spPr>
              <a:xfrm>
                <a:off x="1253" y="1213"/>
                <a:ext cx="921" cy="205"/>
              </a:xfrm>
              <a:prstGeom prst="rect">
                <a:avLst/>
              </a:prstGeom>
              <a:noFill/>
              <a:ln w="9525">
                <a:noFill/>
              </a:ln>
            </p:spPr>
            <p:txBody>
              <a:bodyPr wrap="none">
                <a:spAutoFit/>
              </a:bodyPr>
              <a:p>
                <a:pPr>
                  <a:spcBef>
                    <a:spcPct val="0"/>
                  </a:spcBef>
                </a:pPr>
                <a:r>
                  <a:rPr lang="zh-CN" altLang="en-US" dirty="0">
                    <a:latin typeface="Times New Roman" panose="02020603050405020304" pitchFamily="18" charset="0"/>
                  </a:rPr>
                  <a:t>页表寄存器</a:t>
                </a:r>
                <a:endParaRPr lang="zh-CN" altLang="en-US" dirty="0">
                  <a:latin typeface="Times New Roman" panose="02020603050405020304" pitchFamily="18" charset="0"/>
                </a:endParaRPr>
              </a:p>
            </p:txBody>
          </p:sp>
        </p:grpSp>
        <p:sp>
          <p:nvSpPr>
            <p:cNvPr id="88070" name="Oval 68"/>
            <p:cNvSpPr/>
            <p:nvPr/>
          </p:nvSpPr>
          <p:spPr>
            <a:xfrm>
              <a:off x="2535" y="1202"/>
              <a:ext cx="299" cy="281"/>
            </a:xfrm>
            <a:prstGeom prst="ellipse">
              <a:avLst/>
            </a:prstGeom>
            <a:noFill/>
            <a:ln w="28575" cap="flat" cmpd="sng">
              <a:solidFill>
                <a:srgbClr val="CCECFF"/>
              </a:solidFill>
              <a:prstDash val="solid"/>
              <a:headEnd type="none" w="med" len="med"/>
              <a:tailEnd type="none" w="med" len="med"/>
            </a:ln>
          </p:spPr>
          <p:txBody>
            <a:bodyPr wrap="none" anchor="ctr"/>
            <a:p>
              <a:pPr>
                <a:spcBef>
                  <a:spcPct val="0"/>
                </a:spcBef>
              </a:pP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ea typeface="Times New Roman" panose="02020603050405020304" pitchFamily="18" charset="0"/>
              </a:endParaRPr>
            </a:p>
          </p:txBody>
        </p:sp>
        <p:grpSp>
          <p:nvGrpSpPr>
            <p:cNvPr id="88071" name="Group 69"/>
            <p:cNvGrpSpPr/>
            <p:nvPr/>
          </p:nvGrpSpPr>
          <p:grpSpPr>
            <a:xfrm>
              <a:off x="1038" y="1865"/>
              <a:ext cx="948" cy="1492"/>
              <a:chOff x="1920" y="2064"/>
              <a:chExt cx="1200" cy="1573"/>
            </a:xfrm>
          </p:grpSpPr>
          <p:sp>
            <p:nvSpPr>
              <p:cNvPr id="88116" name="Text Box 70"/>
              <p:cNvSpPr txBox="1"/>
              <p:nvPr/>
            </p:nvSpPr>
            <p:spPr>
              <a:xfrm>
                <a:off x="2174" y="3419"/>
                <a:ext cx="563" cy="218"/>
              </a:xfrm>
              <a:prstGeom prst="rect">
                <a:avLst/>
              </a:prstGeom>
              <a:noFill/>
              <a:ln w="9525">
                <a:noFill/>
              </a:ln>
            </p:spPr>
            <p:txBody>
              <a:bodyPr wrap="none">
                <a:spAutoFit/>
              </a:bodyPr>
              <a:p>
                <a:pPr>
                  <a:spcBef>
                    <a:spcPct val="0"/>
                  </a:spcBef>
                </a:pPr>
                <a:r>
                  <a:rPr lang="zh-CN" altLang="en-US" dirty="0">
                    <a:latin typeface="Times New Roman" panose="02020603050405020304" pitchFamily="18" charset="0"/>
                  </a:rPr>
                  <a:t>页表</a:t>
                </a:r>
                <a:endParaRPr lang="zh-CN" altLang="en-US" dirty="0">
                  <a:latin typeface="Times New Roman" panose="02020603050405020304" pitchFamily="18" charset="0"/>
                </a:endParaRPr>
              </a:p>
            </p:txBody>
          </p:sp>
          <p:grpSp>
            <p:nvGrpSpPr>
              <p:cNvPr id="88117" name="Group 71"/>
              <p:cNvGrpSpPr/>
              <p:nvPr/>
            </p:nvGrpSpPr>
            <p:grpSpPr>
              <a:xfrm>
                <a:off x="1920" y="2064"/>
                <a:ext cx="1200" cy="1294"/>
                <a:chOff x="2256" y="2162"/>
                <a:chExt cx="1200" cy="1294"/>
              </a:xfrm>
            </p:grpSpPr>
            <p:sp>
              <p:nvSpPr>
                <p:cNvPr id="88118" name="Rectangle 72"/>
                <p:cNvSpPr/>
                <p:nvPr/>
              </p:nvSpPr>
              <p:spPr>
                <a:xfrm>
                  <a:off x="2856" y="2162"/>
                  <a:ext cx="600" cy="230"/>
                </a:xfrm>
                <a:prstGeom prst="rect">
                  <a:avLst/>
                </a:prstGeom>
                <a:noFill/>
                <a:ln w="9525">
                  <a:noFill/>
                </a:ln>
              </p:spPr>
              <p:txBody>
                <a:bodyPr/>
                <a:p>
                  <a:pPr eaLnBrk="0" hangingPunct="0">
                    <a:spcBef>
                      <a:spcPct val="20000"/>
                    </a:spcBef>
                  </a:pPr>
                  <a:r>
                    <a:rPr lang="zh-CN" altLang="en-US" dirty="0">
                      <a:latin typeface="Arial" panose="020B0604020202020204" pitchFamily="34" charset="0"/>
                    </a:rPr>
                    <a:t>块号</a:t>
                  </a:r>
                  <a:endParaRPr lang="zh-CN" altLang="en-US" dirty="0">
                    <a:latin typeface="Arial" panose="020B0604020202020204" pitchFamily="34" charset="0"/>
                  </a:endParaRPr>
                </a:p>
              </p:txBody>
            </p:sp>
            <p:sp>
              <p:nvSpPr>
                <p:cNvPr id="88119" name="Rectangle 73"/>
                <p:cNvSpPr/>
                <p:nvPr/>
              </p:nvSpPr>
              <p:spPr>
                <a:xfrm>
                  <a:off x="2256" y="2162"/>
                  <a:ext cx="600" cy="230"/>
                </a:xfrm>
                <a:prstGeom prst="rect">
                  <a:avLst/>
                </a:prstGeom>
                <a:noFill/>
                <a:ln w="9525">
                  <a:noFill/>
                </a:ln>
              </p:spPr>
              <p:txBody>
                <a:bodyPr/>
                <a:p>
                  <a:pPr eaLnBrk="0" hangingPunct="0">
                    <a:spcBef>
                      <a:spcPct val="20000"/>
                    </a:spcBef>
                  </a:pPr>
                  <a:r>
                    <a:rPr lang="zh-CN" altLang="en-US" dirty="0">
                      <a:latin typeface="Arial" panose="020B0604020202020204" pitchFamily="34" charset="0"/>
                    </a:rPr>
                    <a:t>页号</a:t>
                  </a:r>
                  <a:endParaRPr lang="zh-CN" altLang="en-US" dirty="0">
                    <a:latin typeface="Arial" panose="020B0604020202020204" pitchFamily="34" charset="0"/>
                  </a:endParaRPr>
                </a:p>
              </p:txBody>
            </p:sp>
            <p:sp>
              <p:nvSpPr>
                <p:cNvPr id="88120" name="Rectangle 74"/>
                <p:cNvSpPr/>
                <p:nvPr/>
              </p:nvSpPr>
              <p:spPr>
                <a:xfrm>
                  <a:off x="2856" y="3082"/>
                  <a:ext cx="600" cy="230"/>
                </a:xfrm>
                <a:prstGeom prst="rect">
                  <a:avLst/>
                </a:prstGeom>
                <a:noFill/>
                <a:ln w="9525">
                  <a:noFill/>
                </a:ln>
              </p:spPr>
              <p:txBody>
                <a:bodyPr/>
                <a:p>
                  <a:pPr eaLnBrk="0" hangingPunct="0">
                    <a:spcBef>
                      <a:spcPct val="20000"/>
                    </a:spcBef>
                  </a:pPr>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88121" name="Rectangle 75"/>
                <p:cNvSpPr/>
                <p:nvPr/>
              </p:nvSpPr>
              <p:spPr>
                <a:xfrm>
                  <a:off x="2256" y="3082"/>
                  <a:ext cx="600" cy="230"/>
                </a:xfrm>
                <a:prstGeom prst="rect">
                  <a:avLst/>
                </a:prstGeom>
                <a:noFill/>
                <a:ln w="9525">
                  <a:noFill/>
                </a:ln>
              </p:spPr>
              <p:txBody>
                <a:bodyPr/>
                <a:p>
                  <a:pPr eaLnBrk="0" hangingPunct="0">
                    <a:spcBef>
                      <a:spcPct val="20000"/>
                    </a:spcBef>
                  </a:pPr>
                  <a:r>
                    <a:rPr lang="en-US" altLang="zh-CN" dirty="0">
                      <a:latin typeface="Arial" panose="020B0604020202020204" pitchFamily="34" charset="0"/>
                    </a:rPr>
                    <a:t>3</a:t>
                  </a:r>
                  <a:endParaRPr lang="en-US" altLang="zh-CN" dirty="0">
                    <a:latin typeface="Arial" panose="020B0604020202020204" pitchFamily="34" charset="0"/>
                  </a:endParaRPr>
                </a:p>
              </p:txBody>
            </p:sp>
            <p:sp>
              <p:nvSpPr>
                <p:cNvPr id="88122" name="Rectangle 76"/>
                <p:cNvSpPr/>
                <p:nvPr/>
              </p:nvSpPr>
              <p:spPr>
                <a:xfrm>
                  <a:off x="2856" y="2852"/>
                  <a:ext cx="600" cy="230"/>
                </a:xfrm>
                <a:prstGeom prst="rect">
                  <a:avLst/>
                </a:prstGeom>
                <a:noFill/>
                <a:ln w="9525">
                  <a:noFill/>
                </a:ln>
              </p:spPr>
              <p:txBody>
                <a:bodyPr/>
                <a:p>
                  <a:pPr eaLnBrk="0" hangingPunct="0">
                    <a:spcBef>
                      <a:spcPct val="20000"/>
                    </a:spcBef>
                  </a:pPr>
                  <a:r>
                    <a:rPr lang="en-US" altLang="zh-CN" dirty="0">
                      <a:latin typeface="Arial" panose="020B0604020202020204" pitchFamily="34" charset="0"/>
                    </a:rPr>
                    <a:t>3</a:t>
                  </a:r>
                  <a:endParaRPr lang="en-US" altLang="zh-CN" dirty="0">
                    <a:latin typeface="Arial" panose="020B0604020202020204" pitchFamily="34" charset="0"/>
                  </a:endParaRPr>
                </a:p>
              </p:txBody>
            </p:sp>
            <p:sp>
              <p:nvSpPr>
                <p:cNvPr id="88123" name="Rectangle 77"/>
                <p:cNvSpPr/>
                <p:nvPr/>
              </p:nvSpPr>
              <p:spPr>
                <a:xfrm>
                  <a:off x="2256" y="2852"/>
                  <a:ext cx="600" cy="230"/>
                </a:xfrm>
                <a:prstGeom prst="rect">
                  <a:avLst/>
                </a:prstGeom>
                <a:noFill/>
                <a:ln w="9525">
                  <a:noFill/>
                </a:ln>
              </p:spPr>
              <p:txBody>
                <a:bodyPr/>
                <a:p>
                  <a:pPr eaLnBrk="0" hangingPunct="0">
                    <a:spcBef>
                      <a:spcPct val="20000"/>
                    </a:spcBef>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88124" name="Rectangle 78"/>
                <p:cNvSpPr/>
                <p:nvPr/>
              </p:nvSpPr>
              <p:spPr>
                <a:xfrm>
                  <a:off x="2856" y="2622"/>
                  <a:ext cx="600" cy="230"/>
                </a:xfrm>
                <a:prstGeom prst="rect">
                  <a:avLst/>
                </a:prstGeom>
                <a:noFill/>
                <a:ln w="9525">
                  <a:noFill/>
                </a:ln>
              </p:spPr>
              <p:txBody>
                <a:bodyPr/>
                <a:p>
                  <a:pPr eaLnBrk="0" hangingPunct="0">
                    <a:spcBef>
                      <a:spcPct val="20000"/>
                    </a:spcBef>
                  </a:pPr>
                  <a:r>
                    <a:rPr lang="en-US" altLang="zh-CN" dirty="0">
                      <a:latin typeface="Arial" panose="020B0604020202020204" pitchFamily="34" charset="0"/>
                    </a:rPr>
                    <a:t>7</a:t>
                  </a:r>
                  <a:endParaRPr lang="en-US" altLang="zh-CN" dirty="0">
                    <a:latin typeface="Arial" panose="020B0604020202020204" pitchFamily="34" charset="0"/>
                  </a:endParaRPr>
                </a:p>
              </p:txBody>
            </p:sp>
            <p:sp>
              <p:nvSpPr>
                <p:cNvPr id="88125" name="Rectangle 79"/>
                <p:cNvSpPr/>
                <p:nvPr/>
              </p:nvSpPr>
              <p:spPr>
                <a:xfrm>
                  <a:off x="2256" y="2622"/>
                  <a:ext cx="600" cy="230"/>
                </a:xfrm>
                <a:prstGeom prst="rect">
                  <a:avLst/>
                </a:prstGeom>
                <a:noFill/>
                <a:ln w="9525">
                  <a:noFill/>
                </a:ln>
              </p:spPr>
              <p:txBody>
                <a:bodyPr/>
                <a:p>
                  <a:pPr eaLnBrk="0" hangingPunct="0">
                    <a:spcBef>
                      <a:spcPct val="20000"/>
                    </a:spcBef>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88126" name="Rectangle 80"/>
                <p:cNvSpPr/>
                <p:nvPr/>
              </p:nvSpPr>
              <p:spPr>
                <a:xfrm>
                  <a:off x="2856" y="2392"/>
                  <a:ext cx="600" cy="230"/>
                </a:xfrm>
                <a:prstGeom prst="rect">
                  <a:avLst/>
                </a:prstGeom>
                <a:noFill/>
                <a:ln w="9525">
                  <a:noFill/>
                </a:ln>
              </p:spPr>
              <p:txBody>
                <a:bodyPr/>
                <a:p>
                  <a:pPr eaLnBrk="0" hangingPunct="0">
                    <a:spcBef>
                      <a:spcPct val="20000"/>
                    </a:spcBef>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88127" name="Rectangle 81"/>
                <p:cNvSpPr/>
                <p:nvPr/>
              </p:nvSpPr>
              <p:spPr>
                <a:xfrm>
                  <a:off x="2256" y="2392"/>
                  <a:ext cx="600" cy="230"/>
                </a:xfrm>
                <a:prstGeom prst="rect">
                  <a:avLst/>
                </a:prstGeom>
                <a:noFill/>
                <a:ln w="9525">
                  <a:noFill/>
                </a:ln>
              </p:spPr>
              <p:txBody>
                <a:bodyP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88128" name="Line 82"/>
                <p:cNvSpPr/>
                <p:nvPr/>
              </p:nvSpPr>
              <p:spPr>
                <a:xfrm flipV="1">
                  <a:off x="2832" y="2640"/>
                  <a:ext cx="624" cy="0"/>
                </a:xfrm>
                <a:prstGeom prst="line">
                  <a:avLst/>
                </a:prstGeom>
                <a:ln w="12700" cap="flat" cmpd="sng">
                  <a:solidFill>
                    <a:schemeClr val="tx1"/>
                  </a:solidFill>
                  <a:prstDash val="solid"/>
                  <a:headEnd type="none" w="med" len="med"/>
                  <a:tailEnd type="none" w="med" len="med"/>
                </a:ln>
              </p:spPr>
            </p:sp>
            <p:sp>
              <p:nvSpPr>
                <p:cNvPr id="88129" name="Line 83"/>
                <p:cNvSpPr/>
                <p:nvPr/>
              </p:nvSpPr>
              <p:spPr>
                <a:xfrm>
                  <a:off x="2832" y="2880"/>
                  <a:ext cx="624" cy="0"/>
                </a:xfrm>
                <a:prstGeom prst="line">
                  <a:avLst/>
                </a:prstGeom>
                <a:ln w="12700" cap="flat" cmpd="sng">
                  <a:solidFill>
                    <a:schemeClr val="tx1"/>
                  </a:solidFill>
                  <a:prstDash val="solid"/>
                  <a:headEnd type="none" w="med" len="med"/>
                  <a:tailEnd type="none" w="med" len="med"/>
                </a:ln>
              </p:spPr>
            </p:sp>
            <p:sp>
              <p:nvSpPr>
                <p:cNvPr id="88130" name="Line 84"/>
                <p:cNvSpPr/>
                <p:nvPr/>
              </p:nvSpPr>
              <p:spPr>
                <a:xfrm>
                  <a:off x="2832" y="3072"/>
                  <a:ext cx="624" cy="0"/>
                </a:xfrm>
                <a:prstGeom prst="line">
                  <a:avLst/>
                </a:prstGeom>
                <a:ln w="12700" cap="flat" cmpd="sng">
                  <a:solidFill>
                    <a:schemeClr val="tx1"/>
                  </a:solidFill>
                  <a:prstDash val="solid"/>
                  <a:headEnd type="none" w="med" len="med"/>
                  <a:tailEnd type="none" w="med" len="med"/>
                </a:ln>
              </p:spPr>
            </p:sp>
            <p:sp>
              <p:nvSpPr>
                <p:cNvPr id="88131" name="Line 85"/>
                <p:cNvSpPr/>
                <p:nvPr/>
              </p:nvSpPr>
              <p:spPr>
                <a:xfrm flipV="1">
                  <a:off x="2256" y="2400"/>
                  <a:ext cx="1200" cy="0"/>
                </a:xfrm>
                <a:prstGeom prst="line">
                  <a:avLst/>
                </a:prstGeom>
                <a:ln w="12700" cap="flat" cmpd="sng">
                  <a:solidFill>
                    <a:schemeClr val="tx1"/>
                  </a:solidFill>
                  <a:prstDash val="solid"/>
                  <a:headEnd type="none" w="med" len="med"/>
                  <a:tailEnd type="none" w="med" len="med"/>
                </a:ln>
              </p:spPr>
            </p:sp>
            <p:sp>
              <p:nvSpPr>
                <p:cNvPr id="88132" name="Line 86"/>
                <p:cNvSpPr/>
                <p:nvPr/>
              </p:nvSpPr>
              <p:spPr>
                <a:xfrm flipH="1">
                  <a:off x="2832" y="2402"/>
                  <a:ext cx="0" cy="1054"/>
                </a:xfrm>
                <a:prstGeom prst="line">
                  <a:avLst/>
                </a:prstGeom>
                <a:ln w="12700" cap="flat" cmpd="sng">
                  <a:solidFill>
                    <a:schemeClr val="tx1"/>
                  </a:solidFill>
                  <a:prstDash val="solid"/>
                  <a:headEnd type="none" w="med" len="med"/>
                  <a:tailEnd type="none" w="med" len="med"/>
                </a:ln>
              </p:spPr>
            </p:sp>
            <p:sp>
              <p:nvSpPr>
                <p:cNvPr id="88133" name="Line 87"/>
                <p:cNvSpPr/>
                <p:nvPr/>
              </p:nvSpPr>
              <p:spPr>
                <a:xfrm>
                  <a:off x="3456" y="2392"/>
                  <a:ext cx="0" cy="1064"/>
                </a:xfrm>
                <a:prstGeom prst="line">
                  <a:avLst/>
                </a:prstGeom>
                <a:ln w="28575" cap="sq" cmpd="sng">
                  <a:solidFill>
                    <a:schemeClr val="tx1"/>
                  </a:solidFill>
                  <a:prstDash val="solid"/>
                  <a:headEnd type="none" w="med" len="med"/>
                  <a:tailEnd type="none" w="med" len="med"/>
                </a:ln>
              </p:spPr>
            </p:sp>
            <p:sp>
              <p:nvSpPr>
                <p:cNvPr id="88134" name="Line 88"/>
                <p:cNvSpPr/>
                <p:nvPr/>
              </p:nvSpPr>
              <p:spPr>
                <a:xfrm>
                  <a:off x="2832" y="3264"/>
                  <a:ext cx="624" cy="2"/>
                </a:xfrm>
                <a:prstGeom prst="line">
                  <a:avLst/>
                </a:prstGeom>
                <a:ln w="12700" cap="flat" cmpd="sng">
                  <a:solidFill>
                    <a:schemeClr val="tx1"/>
                  </a:solidFill>
                  <a:prstDash val="solid"/>
                  <a:headEnd type="none" w="med" len="med"/>
                  <a:tailEnd type="none" w="med" len="med"/>
                </a:ln>
              </p:spPr>
            </p:sp>
          </p:grpSp>
        </p:grpSp>
        <p:grpSp>
          <p:nvGrpSpPr>
            <p:cNvPr id="88072" name="Group 89"/>
            <p:cNvGrpSpPr/>
            <p:nvPr/>
          </p:nvGrpSpPr>
          <p:grpSpPr>
            <a:xfrm>
              <a:off x="4031" y="2451"/>
              <a:ext cx="1297" cy="414"/>
              <a:chOff x="4032" y="5472"/>
              <a:chExt cx="1248" cy="410"/>
            </a:xfrm>
          </p:grpSpPr>
          <p:sp>
            <p:nvSpPr>
              <p:cNvPr id="88113" name="Rectangle 90"/>
              <p:cNvSpPr/>
              <p:nvPr/>
            </p:nvSpPr>
            <p:spPr>
              <a:xfrm>
                <a:off x="4032" y="5472"/>
                <a:ext cx="602" cy="240"/>
              </a:xfrm>
              <a:prstGeom prst="rect">
                <a:avLst/>
              </a:prstGeom>
              <a:solidFill>
                <a:srgbClr val="FF0000"/>
              </a:solidFill>
              <a:ln w="9525" cap="flat" cmpd="sng">
                <a:solidFill>
                  <a:srgbClr val="CCECFF"/>
                </a:solidFill>
                <a:prstDash val="solid"/>
                <a:miter/>
                <a:headEnd type="none" w="med" len="med"/>
                <a:tailEnd type="none" w="med" len="med"/>
              </a:ln>
            </p:spPr>
            <p:txBody>
              <a:bodyPr wrap="none" anchor="ctr"/>
              <a:p>
                <a:pPr>
                  <a:spcBef>
                    <a:spcPct val="0"/>
                  </a:spcBef>
                </a:pPr>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sp>
            <p:nvSpPr>
              <p:cNvPr id="88114" name="Rectangle 91"/>
              <p:cNvSpPr/>
              <p:nvPr/>
            </p:nvSpPr>
            <p:spPr>
              <a:xfrm>
                <a:off x="4634" y="5472"/>
                <a:ext cx="646" cy="240"/>
              </a:xfrm>
              <a:prstGeom prst="rect">
                <a:avLst/>
              </a:prstGeom>
              <a:solidFill>
                <a:srgbClr val="FF0000"/>
              </a:solidFill>
              <a:ln w="9525" cap="flat" cmpd="sng">
                <a:solidFill>
                  <a:srgbClr val="CCECFF"/>
                </a:solidFill>
                <a:prstDash val="solid"/>
                <a:miter/>
                <a:headEnd type="none" w="med" len="med"/>
                <a:tailEnd type="none" w="med" len="med"/>
              </a:ln>
            </p:spPr>
            <p:txBody>
              <a:bodyPr wrap="none" anchor="ctr"/>
              <a:p>
                <a:pPr>
                  <a:spcBef>
                    <a:spcPct val="0"/>
                  </a:spcBef>
                </a:pPr>
                <a:r>
                  <a:rPr lang="en-US" altLang="zh-CN" dirty="0">
                    <a:latin typeface="Times New Roman" panose="02020603050405020304" pitchFamily="18" charset="0"/>
                  </a:rPr>
                  <a:t>1250</a:t>
                </a:r>
                <a:endParaRPr lang="en-US" altLang="zh-CN" dirty="0">
                  <a:latin typeface="Times New Roman" panose="02020603050405020304" pitchFamily="18" charset="0"/>
                </a:endParaRPr>
              </a:p>
            </p:txBody>
          </p:sp>
          <p:sp>
            <p:nvSpPr>
              <p:cNvPr id="88115" name="Text Box 92"/>
              <p:cNvSpPr txBox="1"/>
              <p:nvPr/>
            </p:nvSpPr>
            <p:spPr>
              <a:xfrm>
                <a:off x="4289" y="5677"/>
                <a:ext cx="757" cy="205"/>
              </a:xfrm>
              <a:prstGeom prst="rect">
                <a:avLst/>
              </a:prstGeom>
              <a:noFill/>
              <a:ln w="9525">
                <a:noFill/>
              </a:ln>
            </p:spPr>
            <p:txBody>
              <a:bodyPr wrap="none">
                <a:spAutoFit/>
              </a:bodyPr>
              <a:p>
                <a:pPr>
                  <a:spcBef>
                    <a:spcPct val="0"/>
                  </a:spcBef>
                </a:pPr>
                <a:r>
                  <a:rPr lang="zh-CN" altLang="en-US" dirty="0">
                    <a:latin typeface="Times New Roman" panose="02020603050405020304" pitchFamily="18" charset="0"/>
                  </a:rPr>
                  <a:t>物理地址</a:t>
                </a:r>
                <a:endParaRPr lang="zh-CN" altLang="en-US" dirty="0">
                  <a:latin typeface="Times New Roman" panose="02020603050405020304" pitchFamily="18" charset="0"/>
                </a:endParaRPr>
              </a:p>
            </p:txBody>
          </p:sp>
        </p:grpSp>
        <p:grpSp>
          <p:nvGrpSpPr>
            <p:cNvPr id="88073" name="Group 93"/>
            <p:cNvGrpSpPr/>
            <p:nvPr/>
          </p:nvGrpSpPr>
          <p:grpSpPr>
            <a:xfrm>
              <a:off x="4031" y="925"/>
              <a:ext cx="1297" cy="519"/>
              <a:chOff x="3600" y="1213"/>
              <a:chExt cx="1392" cy="515"/>
            </a:xfrm>
          </p:grpSpPr>
          <p:sp>
            <p:nvSpPr>
              <p:cNvPr id="88110" name="Rectangle 94"/>
              <p:cNvSpPr/>
              <p:nvPr/>
            </p:nvSpPr>
            <p:spPr>
              <a:xfrm>
                <a:off x="3600" y="1488"/>
                <a:ext cx="672" cy="240"/>
              </a:xfrm>
              <a:prstGeom prst="rect">
                <a:avLst/>
              </a:prstGeom>
              <a:solidFill>
                <a:schemeClr val="accent2"/>
              </a:solidFill>
              <a:ln w="9525" cap="flat" cmpd="sng">
                <a:solidFill>
                  <a:srgbClr val="CCECFF"/>
                </a:solidFill>
                <a:prstDash val="solid"/>
                <a:miter/>
                <a:headEnd type="none" w="med" len="med"/>
                <a:tailEnd type="none" w="med" len="med"/>
              </a:ln>
            </p:spPr>
            <p:txBody>
              <a:bodyPr wrap="none" anchor="ctr"/>
              <a:p>
                <a:pPr>
                  <a:spcBef>
                    <a:spcPct val="0"/>
                  </a:spcBef>
                </a:pPr>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88111" name="Rectangle 95"/>
              <p:cNvSpPr/>
              <p:nvPr/>
            </p:nvSpPr>
            <p:spPr>
              <a:xfrm>
                <a:off x="4272" y="1488"/>
                <a:ext cx="720" cy="240"/>
              </a:xfrm>
              <a:prstGeom prst="rect">
                <a:avLst/>
              </a:prstGeom>
              <a:solidFill>
                <a:schemeClr val="accent2"/>
              </a:solidFill>
              <a:ln w="9525" cap="flat" cmpd="sng">
                <a:solidFill>
                  <a:srgbClr val="CCECFF"/>
                </a:solidFill>
                <a:prstDash val="solid"/>
                <a:miter/>
                <a:headEnd type="none" w="med" len="med"/>
                <a:tailEnd type="none" w="med" len="med"/>
              </a:ln>
            </p:spPr>
            <p:txBody>
              <a:bodyPr wrap="none" anchor="ctr"/>
              <a:p>
                <a:pPr>
                  <a:spcBef>
                    <a:spcPct val="0"/>
                  </a:spcBef>
                </a:pPr>
                <a:r>
                  <a:rPr lang="en-US" altLang="zh-CN" dirty="0">
                    <a:latin typeface="Times New Roman" panose="02020603050405020304" pitchFamily="18" charset="0"/>
                  </a:rPr>
                  <a:t>1250</a:t>
                </a:r>
                <a:endParaRPr lang="en-US" altLang="zh-CN" dirty="0">
                  <a:latin typeface="Times New Roman" panose="02020603050405020304" pitchFamily="18" charset="0"/>
                </a:endParaRPr>
              </a:p>
            </p:txBody>
          </p:sp>
          <p:sp>
            <p:nvSpPr>
              <p:cNvPr id="88112" name="Text Box 96"/>
              <p:cNvSpPr txBox="1"/>
              <p:nvPr/>
            </p:nvSpPr>
            <p:spPr>
              <a:xfrm>
                <a:off x="3860" y="1213"/>
                <a:ext cx="844" cy="205"/>
              </a:xfrm>
              <a:prstGeom prst="rect">
                <a:avLst/>
              </a:prstGeom>
              <a:noFill/>
              <a:ln w="9525">
                <a:noFill/>
              </a:ln>
            </p:spPr>
            <p:txBody>
              <a:bodyPr wrap="none">
                <a:spAutoFit/>
              </a:bodyPr>
              <a:p>
                <a:pPr>
                  <a:spcBef>
                    <a:spcPct val="0"/>
                  </a:spcBef>
                </a:pPr>
                <a:r>
                  <a:rPr lang="zh-CN" altLang="en-US" dirty="0">
                    <a:latin typeface="Times New Roman" panose="02020603050405020304" pitchFamily="18" charset="0"/>
                  </a:rPr>
                  <a:t>逻辑地址</a:t>
                </a:r>
                <a:endParaRPr lang="zh-CN" altLang="en-US" dirty="0">
                  <a:latin typeface="Times New Roman" panose="02020603050405020304" pitchFamily="18" charset="0"/>
                </a:endParaRPr>
              </a:p>
            </p:txBody>
          </p:sp>
        </p:grpSp>
        <p:sp>
          <p:nvSpPr>
            <p:cNvPr id="88074" name="Freeform 97"/>
            <p:cNvSpPr/>
            <p:nvPr/>
          </p:nvSpPr>
          <p:spPr>
            <a:xfrm>
              <a:off x="939" y="1822"/>
              <a:ext cx="548" cy="822"/>
            </a:xfrm>
            <a:custGeom>
              <a:avLst/>
              <a:gdLst>
                <a:gd name="txL" fmla="*/ 0 w 1248"/>
                <a:gd name="txT" fmla="*/ 0 h 1392"/>
                <a:gd name="txR" fmla="*/ 1248 w 1248"/>
                <a:gd name="txB" fmla="*/ 1392 h 1392"/>
              </a:gdLst>
              <a:ahLst/>
              <a:cxnLst>
                <a:cxn ang="0">
                  <a:pos x="0" y="0"/>
                </a:cxn>
                <a:cxn ang="0">
                  <a:pos x="0" y="1392"/>
                </a:cxn>
                <a:cxn ang="0">
                  <a:pos x="1248" y="1392"/>
                </a:cxn>
              </a:cxnLst>
              <a:rect l="txL" t="txT" r="txR" b="txB"/>
              <a:pathLst>
                <a:path w="1248" h="1392">
                  <a:moveTo>
                    <a:pt x="0" y="0"/>
                  </a:moveTo>
                  <a:lnTo>
                    <a:pt x="0" y="1392"/>
                  </a:lnTo>
                  <a:lnTo>
                    <a:pt x="1248" y="1392"/>
                  </a:lnTo>
                </a:path>
              </a:pathLst>
            </a:custGeom>
            <a:noFill/>
            <a:ln w="28575" cap="flat" cmpd="sng">
              <a:solidFill>
                <a:srgbClr val="00CC00"/>
              </a:solidFill>
              <a:prstDash val="solid"/>
              <a:round/>
              <a:headEnd type="none" w="med" len="med"/>
              <a:tailEnd type="triangle" w="med" len="med"/>
            </a:ln>
          </p:spPr>
          <p:txBody>
            <a:bodyPr/>
            <a:p>
              <a:endParaRPr lang="zh-CN" altLang="en-US" dirty="0">
                <a:latin typeface="Times New Roman" panose="02020603050405020304" pitchFamily="18" charset="0"/>
              </a:endParaRPr>
            </a:p>
          </p:txBody>
        </p:sp>
        <p:sp>
          <p:nvSpPr>
            <p:cNvPr id="88075" name="Line 98"/>
            <p:cNvSpPr/>
            <p:nvPr/>
          </p:nvSpPr>
          <p:spPr>
            <a:xfrm>
              <a:off x="3732" y="2548"/>
              <a:ext cx="299" cy="0"/>
            </a:xfrm>
            <a:prstGeom prst="line">
              <a:avLst/>
            </a:prstGeom>
            <a:ln w="28575" cap="flat" cmpd="sng">
              <a:solidFill>
                <a:srgbClr val="00CC00"/>
              </a:solidFill>
              <a:prstDash val="solid"/>
              <a:headEnd type="none" w="med" len="med"/>
              <a:tailEnd type="triangle" w="med" len="med"/>
            </a:ln>
          </p:spPr>
        </p:sp>
        <p:sp>
          <p:nvSpPr>
            <p:cNvPr id="88076" name="Line 99"/>
            <p:cNvSpPr/>
            <p:nvPr/>
          </p:nvSpPr>
          <p:spPr>
            <a:xfrm>
              <a:off x="4979" y="1444"/>
              <a:ext cx="0" cy="1007"/>
            </a:xfrm>
            <a:prstGeom prst="line">
              <a:avLst/>
            </a:prstGeom>
            <a:ln w="28575" cap="flat" cmpd="sng">
              <a:solidFill>
                <a:srgbClr val="00CC00"/>
              </a:solidFill>
              <a:prstDash val="solid"/>
              <a:headEnd type="none" w="med" len="med"/>
              <a:tailEnd type="triangle" w="med" len="med"/>
            </a:ln>
          </p:spPr>
        </p:sp>
        <p:sp>
          <p:nvSpPr>
            <p:cNvPr id="88077" name="Line 100"/>
            <p:cNvSpPr/>
            <p:nvPr/>
          </p:nvSpPr>
          <p:spPr>
            <a:xfrm flipV="1">
              <a:off x="2684" y="1008"/>
              <a:ext cx="0" cy="194"/>
            </a:xfrm>
            <a:prstGeom prst="line">
              <a:avLst/>
            </a:prstGeom>
            <a:ln w="28575" cap="flat" cmpd="sng">
              <a:solidFill>
                <a:srgbClr val="00CC00"/>
              </a:solidFill>
              <a:prstDash val="solid"/>
              <a:headEnd type="none" w="med" len="med"/>
              <a:tailEnd type="triangle" w="med" len="med"/>
            </a:ln>
          </p:spPr>
        </p:sp>
        <p:sp>
          <p:nvSpPr>
            <p:cNvPr id="88078" name="AutoShape 101"/>
            <p:cNvSpPr/>
            <p:nvPr/>
          </p:nvSpPr>
          <p:spPr>
            <a:xfrm>
              <a:off x="839" y="1628"/>
              <a:ext cx="199" cy="194"/>
            </a:xfrm>
            <a:prstGeom prst="flowChartOr">
              <a:avLst/>
            </a:prstGeom>
            <a:noFill/>
            <a:ln w="2857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88079" name="Line 102"/>
            <p:cNvSpPr/>
            <p:nvPr/>
          </p:nvSpPr>
          <p:spPr>
            <a:xfrm>
              <a:off x="939" y="1435"/>
              <a:ext cx="0" cy="193"/>
            </a:xfrm>
            <a:prstGeom prst="line">
              <a:avLst/>
            </a:prstGeom>
            <a:ln w="28575" cap="flat" cmpd="sng">
              <a:solidFill>
                <a:srgbClr val="00CC00"/>
              </a:solidFill>
              <a:prstDash val="solid"/>
              <a:headEnd type="none" w="med" len="med"/>
              <a:tailEnd type="triangle" w="med" len="med"/>
            </a:ln>
          </p:spPr>
        </p:sp>
        <p:sp>
          <p:nvSpPr>
            <p:cNvPr id="88080" name="Freeform 103"/>
            <p:cNvSpPr/>
            <p:nvPr/>
          </p:nvSpPr>
          <p:spPr>
            <a:xfrm>
              <a:off x="1038" y="1435"/>
              <a:ext cx="3293" cy="290"/>
            </a:xfrm>
            <a:custGeom>
              <a:avLst/>
              <a:gdLst>
                <a:gd name="txL" fmla="*/ 0 w 2592"/>
                <a:gd name="txT" fmla="*/ 0 h 192"/>
                <a:gd name="txR" fmla="*/ 2592 w 2592"/>
                <a:gd name="txB" fmla="*/ 192 h 192"/>
              </a:gdLst>
              <a:ahLst/>
              <a:cxnLst>
                <a:cxn ang="0">
                  <a:pos x="2592" y="0"/>
                </a:cxn>
                <a:cxn ang="0">
                  <a:pos x="2592" y="192"/>
                </a:cxn>
                <a:cxn ang="0">
                  <a:pos x="0" y="192"/>
                </a:cxn>
              </a:cxnLst>
              <a:rect l="txL" t="txT" r="txR" b="txB"/>
              <a:pathLst>
                <a:path w="2592" h="192">
                  <a:moveTo>
                    <a:pt x="2592" y="0"/>
                  </a:moveTo>
                  <a:lnTo>
                    <a:pt x="2592" y="192"/>
                  </a:lnTo>
                  <a:lnTo>
                    <a:pt x="0" y="192"/>
                  </a:lnTo>
                </a:path>
              </a:pathLst>
            </a:custGeom>
            <a:noFill/>
            <a:ln w="28575" cap="flat" cmpd="sng">
              <a:solidFill>
                <a:srgbClr val="00CC00"/>
              </a:solidFill>
              <a:prstDash val="solid"/>
              <a:round/>
              <a:headEnd type="none" w="med" len="med"/>
              <a:tailEnd type="triangle" w="med" len="med"/>
            </a:ln>
          </p:spPr>
          <p:txBody>
            <a:bodyPr/>
            <a:p>
              <a:endParaRPr lang="zh-CN" altLang="en-US" dirty="0">
                <a:latin typeface="Times New Roman" panose="02020603050405020304" pitchFamily="18" charset="0"/>
              </a:endParaRPr>
            </a:p>
          </p:txBody>
        </p:sp>
        <p:sp>
          <p:nvSpPr>
            <p:cNvPr id="88081" name="Line 104"/>
            <p:cNvSpPr/>
            <p:nvPr/>
          </p:nvSpPr>
          <p:spPr>
            <a:xfrm flipV="1">
              <a:off x="2684" y="1483"/>
              <a:ext cx="0" cy="242"/>
            </a:xfrm>
            <a:prstGeom prst="line">
              <a:avLst/>
            </a:prstGeom>
            <a:ln w="28575" cap="flat" cmpd="sng">
              <a:solidFill>
                <a:srgbClr val="00CC00"/>
              </a:solidFill>
              <a:prstDash val="solid"/>
              <a:headEnd type="none" w="med" len="med"/>
              <a:tailEnd type="triangle" w="med" len="med"/>
            </a:ln>
          </p:spPr>
        </p:sp>
        <p:sp>
          <p:nvSpPr>
            <p:cNvPr id="88082" name="Text Box 105"/>
            <p:cNvSpPr txBox="1"/>
            <p:nvPr/>
          </p:nvSpPr>
          <p:spPr>
            <a:xfrm>
              <a:off x="2301" y="819"/>
              <a:ext cx="787" cy="206"/>
            </a:xfrm>
            <a:prstGeom prst="rect">
              <a:avLst/>
            </a:prstGeom>
            <a:noFill/>
            <a:ln w="9525">
              <a:noFill/>
            </a:ln>
          </p:spPr>
          <p:txBody>
            <a:bodyPr wrap="none">
              <a:spAutoFit/>
            </a:bodyPr>
            <a:p>
              <a:pPr>
                <a:spcBef>
                  <a:spcPct val="0"/>
                </a:spcBef>
              </a:pPr>
              <a:r>
                <a:rPr lang="zh-CN" altLang="en-US" dirty="0">
                  <a:latin typeface="Times New Roman" panose="02020603050405020304" pitchFamily="18" charset="0"/>
                </a:rPr>
                <a:t>越界中断</a:t>
              </a:r>
              <a:endParaRPr lang="zh-CN" altLang="en-US" dirty="0">
                <a:latin typeface="Times New Roman" panose="02020603050405020304" pitchFamily="18" charset="0"/>
              </a:endParaRPr>
            </a:p>
          </p:txBody>
        </p:sp>
        <p:sp>
          <p:nvSpPr>
            <p:cNvPr id="88083" name="Line 106"/>
            <p:cNvSpPr/>
            <p:nvPr/>
          </p:nvSpPr>
          <p:spPr>
            <a:xfrm>
              <a:off x="2186" y="1338"/>
              <a:ext cx="349" cy="0"/>
            </a:xfrm>
            <a:prstGeom prst="line">
              <a:avLst/>
            </a:prstGeom>
            <a:ln w="28575" cap="flat" cmpd="sng">
              <a:solidFill>
                <a:srgbClr val="00CC00"/>
              </a:solidFill>
              <a:prstDash val="solid"/>
              <a:headEnd type="none" w="med" len="med"/>
              <a:tailEnd type="triangle" w="med" len="med"/>
            </a:ln>
          </p:spPr>
        </p:sp>
        <p:grpSp>
          <p:nvGrpSpPr>
            <p:cNvPr id="88084" name="Group 107"/>
            <p:cNvGrpSpPr/>
            <p:nvPr/>
          </p:nvGrpSpPr>
          <p:grpSpPr>
            <a:xfrm>
              <a:off x="2784" y="1967"/>
              <a:ext cx="948" cy="1381"/>
              <a:chOff x="2688" y="2112"/>
              <a:chExt cx="912" cy="1370"/>
            </a:xfrm>
          </p:grpSpPr>
          <p:sp>
            <p:nvSpPr>
              <p:cNvPr id="88091" name="Text Box 108"/>
              <p:cNvSpPr txBox="1"/>
              <p:nvPr/>
            </p:nvSpPr>
            <p:spPr>
              <a:xfrm>
                <a:off x="2915" y="3277"/>
                <a:ext cx="428" cy="205"/>
              </a:xfrm>
              <a:prstGeom prst="rect">
                <a:avLst/>
              </a:prstGeom>
              <a:noFill/>
              <a:ln w="9525">
                <a:noFill/>
              </a:ln>
            </p:spPr>
            <p:txBody>
              <a:bodyPr wrap="none">
                <a:spAutoFit/>
              </a:bodyPr>
              <a:p>
                <a:pPr>
                  <a:spcBef>
                    <a:spcPct val="0"/>
                  </a:spcBef>
                </a:pPr>
                <a:r>
                  <a:rPr lang="zh-CN" altLang="en-US" dirty="0">
                    <a:latin typeface="Times New Roman" panose="02020603050405020304" pitchFamily="18" charset="0"/>
                  </a:rPr>
                  <a:t>快表</a:t>
                </a:r>
                <a:endParaRPr lang="zh-CN" altLang="en-US" dirty="0">
                  <a:latin typeface="Times New Roman" panose="02020603050405020304" pitchFamily="18" charset="0"/>
                </a:endParaRPr>
              </a:p>
            </p:txBody>
          </p:sp>
          <p:sp>
            <p:nvSpPr>
              <p:cNvPr id="88092" name="Rectangle 109"/>
              <p:cNvSpPr/>
              <p:nvPr/>
            </p:nvSpPr>
            <p:spPr>
              <a:xfrm>
                <a:off x="3144" y="2112"/>
                <a:ext cx="456" cy="216"/>
              </a:xfrm>
              <a:prstGeom prst="rect">
                <a:avLst/>
              </a:prstGeom>
              <a:noFill/>
              <a:ln w="9525">
                <a:noFill/>
              </a:ln>
            </p:spPr>
            <p:txBody>
              <a:bodyPr/>
              <a:p>
                <a:pPr eaLnBrk="0" hangingPunct="0">
                  <a:spcBef>
                    <a:spcPct val="20000"/>
                  </a:spcBef>
                </a:pPr>
                <a:r>
                  <a:rPr lang="zh-CN" altLang="en-US" dirty="0">
                    <a:latin typeface="Arial" panose="020B0604020202020204" pitchFamily="34" charset="0"/>
                  </a:rPr>
                  <a:t>块号</a:t>
                </a:r>
                <a:endParaRPr lang="zh-CN" altLang="en-US" dirty="0">
                  <a:latin typeface="Arial" panose="020B0604020202020204" pitchFamily="34" charset="0"/>
                </a:endParaRPr>
              </a:p>
            </p:txBody>
          </p:sp>
          <p:sp>
            <p:nvSpPr>
              <p:cNvPr id="88093" name="Rectangle 110"/>
              <p:cNvSpPr/>
              <p:nvPr/>
            </p:nvSpPr>
            <p:spPr>
              <a:xfrm>
                <a:off x="2688" y="2112"/>
                <a:ext cx="456" cy="216"/>
              </a:xfrm>
              <a:prstGeom prst="rect">
                <a:avLst/>
              </a:prstGeom>
              <a:noFill/>
              <a:ln w="9525">
                <a:noFill/>
              </a:ln>
            </p:spPr>
            <p:txBody>
              <a:bodyPr/>
              <a:p>
                <a:pPr eaLnBrk="0" hangingPunct="0">
                  <a:spcBef>
                    <a:spcPct val="20000"/>
                  </a:spcBef>
                </a:pPr>
                <a:r>
                  <a:rPr lang="zh-CN" altLang="en-US" dirty="0">
                    <a:latin typeface="Arial" panose="020B0604020202020204" pitchFamily="34" charset="0"/>
                  </a:rPr>
                  <a:t>页号</a:t>
                </a:r>
                <a:endParaRPr lang="zh-CN" altLang="en-US" dirty="0">
                  <a:latin typeface="Arial" panose="020B0604020202020204" pitchFamily="34" charset="0"/>
                </a:endParaRPr>
              </a:p>
            </p:txBody>
          </p:sp>
          <p:sp>
            <p:nvSpPr>
              <p:cNvPr id="88094" name="Rectangle 111"/>
              <p:cNvSpPr/>
              <p:nvPr/>
            </p:nvSpPr>
            <p:spPr>
              <a:xfrm>
                <a:off x="3144" y="2977"/>
                <a:ext cx="456" cy="217"/>
              </a:xfrm>
              <a:prstGeom prst="rect">
                <a:avLst/>
              </a:prstGeom>
              <a:noFill/>
              <a:ln w="9525">
                <a:noFill/>
              </a:ln>
            </p:spPr>
            <p:txBody>
              <a:bodyPr/>
              <a:p>
                <a:pPr eaLnBrk="0" hangingPunct="0">
                  <a:spcBef>
                    <a:spcPct val="20000"/>
                  </a:spcBef>
                </a:pPr>
                <a:r>
                  <a:rPr lang="en-US" altLang="zh-CN" dirty="0">
                    <a:latin typeface="Arial" panose="020B0604020202020204" pitchFamily="34" charset="0"/>
                  </a:rPr>
                  <a:t>20</a:t>
                </a:r>
                <a:endParaRPr lang="en-US" altLang="zh-CN" dirty="0">
                  <a:latin typeface="Arial" panose="020B0604020202020204" pitchFamily="34" charset="0"/>
                </a:endParaRPr>
              </a:p>
            </p:txBody>
          </p:sp>
          <p:sp>
            <p:nvSpPr>
              <p:cNvPr id="88095" name="Rectangle 112"/>
              <p:cNvSpPr/>
              <p:nvPr/>
            </p:nvSpPr>
            <p:spPr>
              <a:xfrm>
                <a:off x="2688" y="2977"/>
                <a:ext cx="456" cy="217"/>
              </a:xfrm>
              <a:prstGeom prst="rect">
                <a:avLst/>
              </a:prstGeom>
              <a:noFill/>
              <a:ln w="9525">
                <a:noFill/>
              </a:ln>
            </p:spPr>
            <p:txBody>
              <a:bodyPr/>
              <a:p>
                <a:pPr eaLnBrk="0" hangingPunct="0">
                  <a:spcBef>
                    <a:spcPct val="20000"/>
                  </a:spcBef>
                </a:pPr>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88096" name="Rectangle 113"/>
              <p:cNvSpPr/>
              <p:nvPr/>
            </p:nvSpPr>
            <p:spPr>
              <a:xfrm>
                <a:off x="3144" y="2761"/>
                <a:ext cx="456" cy="216"/>
              </a:xfrm>
              <a:prstGeom prst="rect">
                <a:avLst/>
              </a:prstGeom>
              <a:noFill/>
              <a:ln w="9525">
                <a:noFill/>
              </a:ln>
            </p:spPr>
            <p:txBody>
              <a:bodyPr/>
              <a:p>
                <a:pPr eaLnBrk="0" hangingPunct="0">
                  <a:spcBef>
                    <a:spcPct val="20000"/>
                  </a:spcBef>
                </a:pPr>
                <a:r>
                  <a:rPr lang="en-US" altLang="zh-CN" dirty="0">
                    <a:latin typeface="Arial" panose="020B0604020202020204" pitchFamily="34" charset="0"/>
                  </a:rPr>
                  <a:t>3</a:t>
                </a:r>
                <a:endParaRPr lang="en-US" altLang="zh-CN" dirty="0">
                  <a:latin typeface="Arial" panose="020B0604020202020204" pitchFamily="34" charset="0"/>
                </a:endParaRPr>
              </a:p>
            </p:txBody>
          </p:sp>
          <p:sp>
            <p:nvSpPr>
              <p:cNvPr id="88097" name="Rectangle 114"/>
              <p:cNvSpPr/>
              <p:nvPr/>
            </p:nvSpPr>
            <p:spPr>
              <a:xfrm>
                <a:off x="2688" y="2761"/>
                <a:ext cx="456" cy="216"/>
              </a:xfrm>
              <a:prstGeom prst="rect">
                <a:avLst/>
              </a:prstGeom>
              <a:noFill/>
              <a:ln w="9525">
                <a:noFill/>
              </a:ln>
            </p:spPr>
            <p:txBody>
              <a:bodyPr/>
              <a:p>
                <a:pPr eaLnBrk="0" hangingPunct="0">
                  <a:spcBef>
                    <a:spcPct val="20000"/>
                  </a:spcBef>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88098" name="Rectangle 115"/>
              <p:cNvSpPr/>
              <p:nvPr/>
            </p:nvSpPr>
            <p:spPr>
              <a:xfrm>
                <a:off x="3144" y="2545"/>
                <a:ext cx="456" cy="216"/>
              </a:xfrm>
              <a:prstGeom prst="rect">
                <a:avLst/>
              </a:prstGeom>
              <a:noFill/>
              <a:ln w="9525">
                <a:noFill/>
              </a:ln>
            </p:spPr>
            <p:txBody>
              <a:bodyPr/>
              <a:p>
                <a:pPr eaLnBrk="0" hangingPunct="0">
                  <a:spcBef>
                    <a:spcPct val="20000"/>
                  </a:spcBef>
                </a:pPr>
                <a:r>
                  <a:rPr lang="en-US" altLang="zh-CN" dirty="0">
                    <a:latin typeface="Arial" panose="020B0604020202020204" pitchFamily="34" charset="0"/>
                  </a:rPr>
                  <a:t>7</a:t>
                </a:r>
                <a:endParaRPr lang="en-US" altLang="zh-CN" dirty="0">
                  <a:latin typeface="Arial" panose="020B0604020202020204" pitchFamily="34" charset="0"/>
                </a:endParaRPr>
              </a:p>
            </p:txBody>
          </p:sp>
          <p:sp>
            <p:nvSpPr>
              <p:cNvPr id="88099" name="Rectangle 116"/>
              <p:cNvSpPr/>
              <p:nvPr/>
            </p:nvSpPr>
            <p:spPr>
              <a:xfrm>
                <a:off x="2688" y="2545"/>
                <a:ext cx="456" cy="216"/>
              </a:xfrm>
              <a:prstGeom prst="rect">
                <a:avLst/>
              </a:prstGeom>
              <a:noFill/>
              <a:ln w="9525">
                <a:noFill/>
              </a:ln>
            </p:spPr>
            <p:txBody>
              <a:bodyPr/>
              <a:p>
                <a:pPr eaLnBrk="0" hangingPunct="0">
                  <a:spcBef>
                    <a:spcPct val="20000"/>
                  </a:spcBef>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88100" name="Rectangle 117"/>
              <p:cNvSpPr/>
              <p:nvPr/>
            </p:nvSpPr>
            <p:spPr>
              <a:xfrm>
                <a:off x="3144" y="2328"/>
                <a:ext cx="456" cy="217"/>
              </a:xfrm>
              <a:prstGeom prst="rect">
                <a:avLst/>
              </a:prstGeom>
              <a:noFill/>
              <a:ln w="9525">
                <a:noFill/>
              </a:ln>
            </p:spPr>
            <p:txBody>
              <a:bodyPr/>
              <a:p>
                <a:pPr eaLnBrk="0" hangingPunct="0">
                  <a:spcBef>
                    <a:spcPct val="20000"/>
                  </a:spcBef>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88101" name="Rectangle 118"/>
              <p:cNvSpPr/>
              <p:nvPr/>
            </p:nvSpPr>
            <p:spPr>
              <a:xfrm>
                <a:off x="2688" y="2328"/>
                <a:ext cx="456" cy="217"/>
              </a:xfrm>
              <a:prstGeom prst="rect">
                <a:avLst/>
              </a:prstGeom>
              <a:noFill/>
              <a:ln w="9525">
                <a:noFill/>
              </a:ln>
            </p:spPr>
            <p:txBody>
              <a:bodyP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88102" name="Line 119"/>
              <p:cNvSpPr/>
              <p:nvPr/>
            </p:nvSpPr>
            <p:spPr>
              <a:xfrm>
                <a:off x="2736" y="2592"/>
                <a:ext cx="864" cy="0"/>
              </a:xfrm>
              <a:prstGeom prst="line">
                <a:avLst/>
              </a:prstGeom>
              <a:ln w="12700" cap="flat" cmpd="sng">
                <a:solidFill>
                  <a:schemeClr val="tx1"/>
                </a:solidFill>
                <a:prstDash val="solid"/>
                <a:headEnd type="none" w="med" len="med"/>
                <a:tailEnd type="none" w="med" len="med"/>
              </a:ln>
            </p:spPr>
          </p:sp>
          <p:sp>
            <p:nvSpPr>
              <p:cNvPr id="88103" name="Line 120"/>
              <p:cNvSpPr/>
              <p:nvPr/>
            </p:nvSpPr>
            <p:spPr>
              <a:xfrm>
                <a:off x="2736" y="2784"/>
                <a:ext cx="864" cy="0"/>
              </a:xfrm>
              <a:prstGeom prst="line">
                <a:avLst/>
              </a:prstGeom>
              <a:ln w="12700" cap="flat" cmpd="sng">
                <a:solidFill>
                  <a:schemeClr val="tx1"/>
                </a:solidFill>
                <a:prstDash val="solid"/>
                <a:headEnd type="none" w="med" len="med"/>
                <a:tailEnd type="none" w="med" len="med"/>
              </a:ln>
            </p:spPr>
          </p:sp>
          <p:sp>
            <p:nvSpPr>
              <p:cNvPr id="88104" name="Line 121"/>
              <p:cNvSpPr/>
              <p:nvPr/>
            </p:nvSpPr>
            <p:spPr>
              <a:xfrm flipV="1">
                <a:off x="2736" y="2976"/>
                <a:ext cx="864" cy="0"/>
              </a:xfrm>
              <a:prstGeom prst="line">
                <a:avLst/>
              </a:prstGeom>
              <a:ln w="12700" cap="flat" cmpd="sng">
                <a:solidFill>
                  <a:schemeClr val="tx1"/>
                </a:solidFill>
                <a:prstDash val="solid"/>
                <a:headEnd type="none" w="med" len="med"/>
                <a:tailEnd type="none" w="med" len="med"/>
              </a:ln>
            </p:spPr>
          </p:sp>
          <p:sp>
            <p:nvSpPr>
              <p:cNvPr id="88105" name="Line 122"/>
              <p:cNvSpPr/>
              <p:nvPr/>
            </p:nvSpPr>
            <p:spPr>
              <a:xfrm flipV="1">
                <a:off x="2736" y="2352"/>
                <a:ext cx="864" cy="0"/>
              </a:xfrm>
              <a:prstGeom prst="line">
                <a:avLst/>
              </a:prstGeom>
              <a:ln w="12700" cap="flat" cmpd="sng">
                <a:solidFill>
                  <a:schemeClr val="tx1"/>
                </a:solidFill>
                <a:prstDash val="solid"/>
                <a:headEnd type="none" w="med" len="med"/>
                <a:tailEnd type="none" w="med" len="med"/>
              </a:ln>
            </p:spPr>
          </p:sp>
          <p:sp>
            <p:nvSpPr>
              <p:cNvPr id="88106" name="Line 123"/>
              <p:cNvSpPr/>
              <p:nvPr/>
            </p:nvSpPr>
            <p:spPr>
              <a:xfrm>
                <a:off x="3120" y="2352"/>
                <a:ext cx="0" cy="816"/>
              </a:xfrm>
              <a:prstGeom prst="line">
                <a:avLst/>
              </a:prstGeom>
              <a:ln w="12700" cap="flat" cmpd="sng">
                <a:solidFill>
                  <a:schemeClr val="tx1"/>
                </a:solidFill>
                <a:prstDash val="solid"/>
                <a:headEnd type="none" w="med" len="med"/>
                <a:tailEnd type="none" w="med" len="med"/>
              </a:ln>
            </p:spPr>
          </p:sp>
          <p:sp>
            <p:nvSpPr>
              <p:cNvPr id="88107" name="Line 124"/>
              <p:cNvSpPr/>
              <p:nvPr/>
            </p:nvSpPr>
            <p:spPr>
              <a:xfrm>
                <a:off x="3600" y="2359"/>
                <a:ext cx="0" cy="809"/>
              </a:xfrm>
              <a:prstGeom prst="line">
                <a:avLst/>
              </a:prstGeom>
              <a:ln w="28575" cap="sq" cmpd="sng">
                <a:solidFill>
                  <a:schemeClr val="tx1"/>
                </a:solidFill>
                <a:prstDash val="solid"/>
                <a:headEnd type="none" w="med" len="med"/>
                <a:tailEnd type="none" w="med" len="med"/>
              </a:ln>
            </p:spPr>
          </p:sp>
          <p:sp>
            <p:nvSpPr>
              <p:cNvPr id="88108" name="Line 125"/>
              <p:cNvSpPr/>
              <p:nvPr/>
            </p:nvSpPr>
            <p:spPr>
              <a:xfrm>
                <a:off x="2736" y="3168"/>
                <a:ext cx="864" cy="0"/>
              </a:xfrm>
              <a:prstGeom prst="line">
                <a:avLst/>
              </a:prstGeom>
              <a:ln w="12700" cap="flat" cmpd="sng">
                <a:solidFill>
                  <a:schemeClr val="tx1"/>
                </a:solidFill>
                <a:prstDash val="solid"/>
                <a:headEnd type="none" w="med" len="med"/>
                <a:tailEnd type="none" w="med" len="med"/>
              </a:ln>
            </p:spPr>
          </p:sp>
          <p:sp>
            <p:nvSpPr>
              <p:cNvPr id="88109" name="Line 126"/>
              <p:cNvSpPr/>
              <p:nvPr/>
            </p:nvSpPr>
            <p:spPr>
              <a:xfrm>
                <a:off x="2736" y="2352"/>
                <a:ext cx="0" cy="816"/>
              </a:xfrm>
              <a:prstGeom prst="line">
                <a:avLst/>
              </a:prstGeom>
              <a:ln w="28575" cap="sq" cmpd="sng">
                <a:solidFill>
                  <a:schemeClr val="tx1"/>
                </a:solidFill>
                <a:prstDash val="solid"/>
                <a:headEnd type="none" w="med" len="med"/>
                <a:tailEnd type="none" w="med" len="med"/>
              </a:ln>
            </p:spPr>
          </p:sp>
        </p:grpSp>
        <p:sp>
          <p:nvSpPr>
            <p:cNvPr id="88085" name="Text Box 127"/>
            <p:cNvSpPr txBox="1"/>
            <p:nvPr/>
          </p:nvSpPr>
          <p:spPr>
            <a:xfrm>
              <a:off x="2280" y="2112"/>
              <a:ext cx="312" cy="887"/>
            </a:xfrm>
            <a:prstGeom prst="rect">
              <a:avLst/>
            </a:prstGeom>
            <a:noFill/>
            <a:ln w="9525" cap="flat" cmpd="sng">
              <a:solidFill>
                <a:schemeClr val="tx1"/>
              </a:solidFill>
              <a:prstDash val="solid"/>
              <a:miter/>
              <a:headEnd type="none" w="med" len="med"/>
              <a:tailEnd type="none" w="med" len="med"/>
            </a:ln>
          </p:spPr>
          <p:txBody>
            <a:bodyPr vert="eaVert">
              <a:spAutoFit/>
            </a:bodyPr>
            <a:p>
              <a:pPr>
                <a:spcBef>
                  <a:spcPct val="0"/>
                </a:spcBef>
              </a:pPr>
              <a:r>
                <a:rPr lang="zh-CN" altLang="en-US" dirty="0">
                  <a:latin typeface="Times New Roman" panose="02020603050405020304" pitchFamily="18" charset="0"/>
                </a:rPr>
                <a:t>输入寄存器</a:t>
              </a:r>
              <a:endParaRPr lang="zh-CN" altLang="en-US" dirty="0">
                <a:latin typeface="Times New Roman" panose="02020603050405020304" pitchFamily="18" charset="0"/>
              </a:endParaRPr>
            </a:p>
          </p:txBody>
        </p:sp>
        <p:sp>
          <p:nvSpPr>
            <p:cNvPr id="88086" name="Line 128"/>
            <p:cNvSpPr/>
            <p:nvPr/>
          </p:nvSpPr>
          <p:spPr>
            <a:xfrm>
              <a:off x="2585" y="2257"/>
              <a:ext cx="249" cy="0"/>
            </a:xfrm>
            <a:prstGeom prst="line">
              <a:avLst/>
            </a:prstGeom>
            <a:ln w="28575" cap="flat" cmpd="sng">
              <a:solidFill>
                <a:srgbClr val="00CC00"/>
              </a:solidFill>
              <a:prstDash val="solid"/>
              <a:headEnd type="none" w="med" len="med"/>
              <a:tailEnd type="triangle" w="med" len="med"/>
            </a:ln>
          </p:spPr>
        </p:sp>
        <p:sp>
          <p:nvSpPr>
            <p:cNvPr id="88087" name="Line 129"/>
            <p:cNvSpPr/>
            <p:nvPr/>
          </p:nvSpPr>
          <p:spPr>
            <a:xfrm>
              <a:off x="2585" y="2451"/>
              <a:ext cx="249" cy="0"/>
            </a:xfrm>
            <a:prstGeom prst="line">
              <a:avLst/>
            </a:prstGeom>
            <a:ln w="28575" cap="flat" cmpd="sng">
              <a:solidFill>
                <a:srgbClr val="00CC00"/>
              </a:solidFill>
              <a:prstDash val="solid"/>
              <a:headEnd type="none" w="med" len="med"/>
              <a:tailEnd type="triangle" w="med" len="med"/>
            </a:ln>
          </p:spPr>
        </p:sp>
        <p:sp>
          <p:nvSpPr>
            <p:cNvPr id="88088" name="Line 130"/>
            <p:cNvSpPr/>
            <p:nvPr/>
          </p:nvSpPr>
          <p:spPr>
            <a:xfrm>
              <a:off x="2585" y="2644"/>
              <a:ext cx="249" cy="0"/>
            </a:xfrm>
            <a:prstGeom prst="line">
              <a:avLst/>
            </a:prstGeom>
            <a:ln w="28575" cap="flat" cmpd="sng">
              <a:solidFill>
                <a:srgbClr val="00CC00"/>
              </a:solidFill>
              <a:prstDash val="solid"/>
              <a:headEnd type="none" w="med" len="med"/>
              <a:tailEnd type="triangle" w="med" len="med"/>
            </a:ln>
          </p:spPr>
        </p:sp>
        <p:sp>
          <p:nvSpPr>
            <p:cNvPr id="88089" name="Line 131"/>
            <p:cNvSpPr/>
            <p:nvPr/>
          </p:nvSpPr>
          <p:spPr>
            <a:xfrm>
              <a:off x="2585" y="2838"/>
              <a:ext cx="249" cy="0"/>
            </a:xfrm>
            <a:prstGeom prst="line">
              <a:avLst/>
            </a:prstGeom>
            <a:ln w="28575" cap="flat" cmpd="sng">
              <a:solidFill>
                <a:srgbClr val="00CC00"/>
              </a:solidFill>
              <a:prstDash val="solid"/>
              <a:headEnd type="none" w="med" len="med"/>
              <a:tailEnd type="triangle" w="med" len="med"/>
            </a:ln>
          </p:spPr>
        </p:sp>
        <p:sp>
          <p:nvSpPr>
            <p:cNvPr id="88090" name="Line 133"/>
            <p:cNvSpPr/>
            <p:nvPr/>
          </p:nvSpPr>
          <p:spPr>
            <a:xfrm>
              <a:off x="2435" y="1725"/>
              <a:ext cx="0" cy="387"/>
            </a:xfrm>
            <a:prstGeom prst="line">
              <a:avLst/>
            </a:prstGeom>
            <a:ln w="28575" cap="flat" cmpd="sng">
              <a:solidFill>
                <a:srgbClr val="00CC00"/>
              </a:solidFill>
              <a:prstDash val="solid"/>
              <a:headEnd type="none" w="med" len="med"/>
              <a:tailEnd type="triangle" w="med" len="med"/>
            </a:ln>
          </p:spPr>
        </p:sp>
      </p:grpSp>
      <p:sp>
        <p:nvSpPr>
          <p:cNvPr id="231558" name="Text Box 134"/>
          <p:cNvSpPr txBox="1">
            <a:spLocks noChangeArrowheads="1"/>
          </p:cNvSpPr>
          <p:nvPr/>
        </p:nvSpPr>
        <p:spPr bwMode="auto">
          <a:xfrm>
            <a:off x="2700338" y="6165850"/>
            <a:ext cx="1657350" cy="5191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sz="2800" kern="1200" cap="none" spc="0" normalizeH="0" baseline="0" noProof="0" smtClean="0">
                <a:solidFill>
                  <a:schemeClr val="tx2"/>
                </a:solidFill>
                <a:latin typeface="Arial" panose="020B0604020202020204" pitchFamily="34" charset="0"/>
                <a:ea typeface="宋体" panose="02010600030101010101" pitchFamily="2" charset="-122"/>
                <a:cs typeface="+mn-cs"/>
              </a:rPr>
              <a:t>快表命中</a:t>
            </a:r>
            <a:endParaRPr kumimoji="0" lang="zh-CN" altLang="en-US" sz="2800" kern="1200" cap="none" spc="0" normalizeH="0" baseline="0" noProof="0" smtClean="0">
              <a:solidFill>
                <a:schemeClr val="tx2"/>
              </a:solidFill>
              <a:latin typeface="Arial" panose="020B0604020202020204" pitchFamily="34" charset="0"/>
              <a:ea typeface="宋体" panose="02010600030101010101" pitchFamily="2" charset="-122"/>
              <a:cs typeface="+mn-cs"/>
            </a:endParaRPr>
          </a:p>
        </p:txBody>
      </p:sp>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2"/>
          <p:cNvSpPr>
            <a:spLocks noGrp="1"/>
          </p:cNvSpPr>
          <p:nvPr>
            <p:ph idx="1"/>
          </p:nvPr>
        </p:nvSpPr>
        <p:spPr>
          <a:xfrm>
            <a:off x="250825" y="0"/>
            <a:ext cx="5545138" cy="574675"/>
          </a:xfrm>
          <a:ln/>
        </p:spPr>
        <p:txBody>
          <a:bodyPr vert="horz" wrap="square" lIns="91440" tIns="45720" rIns="91440" bIns="45720" anchor="t"/>
          <a:p>
            <a:pPr>
              <a:lnSpc>
                <a:spcPct val="90000"/>
              </a:lnSpc>
            </a:pPr>
            <a:r>
              <a:rPr lang="zh-CN" altLang="en-US" b="1" dirty="0">
                <a:solidFill>
                  <a:schemeClr val="tx2"/>
                </a:solidFill>
              </a:rPr>
              <a:t>具有快表的地址映射过程</a:t>
            </a:r>
            <a:endParaRPr lang="zh-CN" altLang="en-US" b="1" dirty="0">
              <a:solidFill>
                <a:schemeClr val="tx2"/>
              </a:solidFill>
            </a:endParaRPr>
          </a:p>
        </p:txBody>
      </p:sp>
      <p:grpSp>
        <p:nvGrpSpPr>
          <p:cNvPr id="89091" name="Group 5"/>
          <p:cNvGrpSpPr/>
          <p:nvPr/>
        </p:nvGrpSpPr>
        <p:grpSpPr>
          <a:xfrm>
            <a:off x="395288" y="850900"/>
            <a:ext cx="2863850" cy="1154113"/>
            <a:chOff x="912" y="1213"/>
            <a:chExt cx="1536" cy="515"/>
          </a:xfrm>
        </p:grpSpPr>
        <p:sp>
          <p:nvSpPr>
            <p:cNvPr id="89180" name="Rectangle 6"/>
            <p:cNvSpPr/>
            <p:nvPr/>
          </p:nvSpPr>
          <p:spPr>
            <a:xfrm>
              <a:off x="912" y="1488"/>
              <a:ext cx="720" cy="240"/>
            </a:xfrm>
            <a:prstGeom prst="rect">
              <a:avLst/>
            </a:prstGeom>
            <a:solidFill>
              <a:schemeClr val="folHlink"/>
            </a:solidFill>
            <a:ln w="9525" cap="flat" cmpd="sng">
              <a:solidFill>
                <a:srgbClr val="CCECFF"/>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页表始址</a:t>
              </a:r>
              <a:endParaRPr lang="zh-CN" altLang="en-US" dirty="0">
                <a:latin typeface="Times New Roman" panose="02020603050405020304" pitchFamily="18" charset="0"/>
              </a:endParaRPr>
            </a:p>
          </p:txBody>
        </p:sp>
        <p:sp>
          <p:nvSpPr>
            <p:cNvPr id="89181" name="Rectangle 7"/>
            <p:cNvSpPr/>
            <p:nvPr/>
          </p:nvSpPr>
          <p:spPr>
            <a:xfrm>
              <a:off x="1632" y="1488"/>
              <a:ext cx="816" cy="240"/>
            </a:xfrm>
            <a:prstGeom prst="rect">
              <a:avLst/>
            </a:prstGeom>
            <a:solidFill>
              <a:schemeClr val="folHlink"/>
            </a:solidFill>
            <a:ln w="9525" cap="flat" cmpd="sng">
              <a:solidFill>
                <a:srgbClr val="CCECFF"/>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页表长度</a:t>
              </a:r>
              <a:endParaRPr lang="zh-CN" altLang="en-US" dirty="0">
                <a:latin typeface="Times New Roman" panose="02020603050405020304" pitchFamily="18" charset="0"/>
              </a:endParaRPr>
            </a:p>
          </p:txBody>
        </p:sp>
        <p:sp>
          <p:nvSpPr>
            <p:cNvPr id="89182" name="Text Box 8"/>
            <p:cNvSpPr txBox="1"/>
            <p:nvPr/>
          </p:nvSpPr>
          <p:spPr>
            <a:xfrm>
              <a:off x="1254" y="1213"/>
              <a:ext cx="921" cy="204"/>
            </a:xfrm>
            <a:prstGeom prst="rect">
              <a:avLst/>
            </a:prstGeom>
            <a:noFill/>
            <a:ln w="9525">
              <a:noFill/>
            </a:ln>
          </p:spPr>
          <p:txBody>
            <a:bodyPr wrap="none">
              <a:spAutoFit/>
            </a:bodyPr>
            <a:p>
              <a:pPr>
                <a:spcBef>
                  <a:spcPct val="0"/>
                </a:spcBef>
              </a:pPr>
              <a:r>
                <a:rPr lang="zh-CN" altLang="en-US" dirty="0">
                  <a:latin typeface="Times New Roman" panose="02020603050405020304" pitchFamily="18" charset="0"/>
                </a:rPr>
                <a:t>页表寄存器</a:t>
              </a:r>
              <a:endParaRPr lang="zh-CN" altLang="en-US" dirty="0">
                <a:latin typeface="Times New Roman" panose="02020603050405020304" pitchFamily="18" charset="0"/>
              </a:endParaRPr>
            </a:p>
          </p:txBody>
        </p:sp>
      </p:grpSp>
      <p:sp>
        <p:nvSpPr>
          <p:cNvPr id="89092" name="Oval 9"/>
          <p:cNvSpPr/>
          <p:nvPr/>
        </p:nvSpPr>
        <p:spPr>
          <a:xfrm>
            <a:off x="3851275" y="1484313"/>
            <a:ext cx="536575" cy="625475"/>
          </a:xfrm>
          <a:prstGeom prst="ellipse">
            <a:avLst/>
          </a:prstGeom>
          <a:noFill/>
          <a:ln w="28575" cap="flat" cmpd="sng">
            <a:solidFill>
              <a:srgbClr val="CCECFF"/>
            </a:solidFill>
            <a:prstDash val="solid"/>
            <a:headEnd type="none" w="med" len="med"/>
            <a:tailEnd type="none" w="med" len="med"/>
          </a:ln>
        </p:spPr>
        <p:txBody>
          <a:bodyPr wrap="none" anchor="ctr"/>
          <a:p>
            <a:pPr>
              <a:spcBef>
                <a:spcPct val="0"/>
              </a:spcBef>
            </a:pP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ea typeface="Times New Roman" panose="02020603050405020304" pitchFamily="18" charset="0"/>
            </a:endParaRPr>
          </a:p>
        </p:txBody>
      </p:sp>
      <p:grpSp>
        <p:nvGrpSpPr>
          <p:cNvPr id="89093" name="Group 10"/>
          <p:cNvGrpSpPr/>
          <p:nvPr/>
        </p:nvGrpSpPr>
        <p:grpSpPr>
          <a:xfrm>
            <a:off x="1200150" y="2941638"/>
            <a:ext cx="1700213" cy="3316287"/>
            <a:chOff x="1920" y="2064"/>
            <a:chExt cx="1200" cy="1571"/>
          </a:xfrm>
        </p:grpSpPr>
        <p:sp>
          <p:nvSpPr>
            <p:cNvPr id="89161" name="Text Box 11"/>
            <p:cNvSpPr txBox="1"/>
            <p:nvPr/>
          </p:nvSpPr>
          <p:spPr>
            <a:xfrm>
              <a:off x="2174" y="3418"/>
              <a:ext cx="563" cy="217"/>
            </a:xfrm>
            <a:prstGeom prst="rect">
              <a:avLst/>
            </a:prstGeom>
            <a:noFill/>
            <a:ln w="9525">
              <a:noFill/>
            </a:ln>
          </p:spPr>
          <p:txBody>
            <a:bodyPr wrap="none">
              <a:spAutoFit/>
            </a:bodyPr>
            <a:p>
              <a:pPr>
                <a:spcBef>
                  <a:spcPct val="0"/>
                </a:spcBef>
              </a:pPr>
              <a:r>
                <a:rPr lang="zh-CN" altLang="en-US" dirty="0">
                  <a:latin typeface="Times New Roman" panose="02020603050405020304" pitchFamily="18" charset="0"/>
                </a:rPr>
                <a:t>页表</a:t>
              </a:r>
              <a:endParaRPr lang="zh-CN" altLang="en-US" dirty="0">
                <a:latin typeface="Times New Roman" panose="02020603050405020304" pitchFamily="18" charset="0"/>
              </a:endParaRPr>
            </a:p>
          </p:txBody>
        </p:sp>
        <p:grpSp>
          <p:nvGrpSpPr>
            <p:cNvPr id="89162" name="Group 12"/>
            <p:cNvGrpSpPr/>
            <p:nvPr/>
          </p:nvGrpSpPr>
          <p:grpSpPr>
            <a:xfrm>
              <a:off x="1920" y="2064"/>
              <a:ext cx="1200" cy="1294"/>
              <a:chOff x="2256" y="2162"/>
              <a:chExt cx="1200" cy="1294"/>
            </a:xfrm>
          </p:grpSpPr>
          <p:sp>
            <p:nvSpPr>
              <p:cNvPr id="89163" name="Rectangle 13"/>
              <p:cNvSpPr/>
              <p:nvPr/>
            </p:nvSpPr>
            <p:spPr>
              <a:xfrm>
                <a:off x="2856" y="2162"/>
                <a:ext cx="600" cy="230"/>
              </a:xfrm>
              <a:prstGeom prst="rect">
                <a:avLst/>
              </a:prstGeom>
              <a:noFill/>
              <a:ln w="9525">
                <a:noFill/>
              </a:ln>
            </p:spPr>
            <p:txBody>
              <a:bodyPr/>
              <a:p>
                <a:pPr eaLnBrk="0" hangingPunct="0">
                  <a:spcBef>
                    <a:spcPct val="20000"/>
                  </a:spcBef>
                </a:pPr>
                <a:r>
                  <a:rPr lang="zh-CN" altLang="en-US" dirty="0">
                    <a:latin typeface="Arial" panose="020B0604020202020204" pitchFamily="34" charset="0"/>
                  </a:rPr>
                  <a:t>块号</a:t>
                </a:r>
                <a:endParaRPr lang="zh-CN" altLang="en-US" dirty="0">
                  <a:latin typeface="Arial" panose="020B0604020202020204" pitchFamily="34" charset="0"/>
                </a:endParaRPr>
              </a:p>
            </p:txBody>
          </p:sp>
          <p:sp>
            <p:nvSpPr>
              <p:cNvPr id="89164" name="Rectangle 14"/>
              <p:cNvSpPr/>
              <p:nvPr/>
            </p:nvSpPr>
            <p:spPr>
              <a:xfrm>
                <a:off x="2256" y="2162"/>
                <a:ext cx="600" cy="230"/>
              </a:xfrm>
              <a:prstGeom prst="rect">
                <a:avLst/>
              </a:prstGeom>
              <a:noFill/>
              <a:ln w="9525">
                <a:noFill/>
              </a:ln>
            </p:spPr>
            <p:txBody>
              <a:bodyPr/>
              <a:p>
                <a:pPr eaLnBrk="0" hangingPunct="0">
                  <a:spcBef>
                    <a:spcPct val="20000"/>
                  </a:spcBef>
                </a:pPr>
                <a:r>
                  <a:rPr lang="zh-CN" altLang="en-US" dirty="0">
                    <a:latin typeface="Arial" panose="020B0604020202020204" pitchFamily="34" charset="0"/>
                  </a:rPr>
                  <a:t>页号</a:t>
                </a:r>
                <a:endParaRPr lang="zh-CN" altLang="en-US" dirty="0">
                  <a:latin typeface="Arial" panose="020B0604020202020204" pitchFamily="34" charset="0"/>
                </a:endParaRPr>
              </a:p>
            </p:txBody>
          </p:sp>
          <p:sp>
            <p:nvSpPr>
              <p:cNvPr id="89165" name="Rectangle 15"/>
              <p:cNvSpPr/>
              <p:nvPr/>
            </p:nvSpPr>
            <p:spPr>
              <a:xfrm>
                <a:off x="2856" y="3082"/>
                <a:ext cx="600" cy="230"/>
              </a:xfrm>
              <a:prstGeom prst="rect">
                <a:avLst/>
              </a:prstGeom>
              <a:noFill/>
              <a:ln w="9525">
                <a:noFill/>
              </a:ln>
            </p:spPr>
            <p:txBody>
              <a:bodyPr/>
              <a:p>
                <a:pPr eaLnBrk="0" hangingPunct="0">
                  <a:spcBef>
                    <a:spcPct val="20000"/>
                  </a:spcBef>
                </a:pPr>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89166" name="Rectangle 16"/>
              <p:cNvSpPr/>
              <p:nvPr/>
            </p:nvSpPr>
            <p:spPr>
              <a:xfrm>
                <a:off x="2256" y="3082"/>
                <a:ext cx="600" cy="230"/>
              </a:xfrm>
              <a:prstGeom prst="rect">
                <a:avLst/>
              </a:prstGeom>
              <a:noFill/>
              <a:ln w="9525">
                <a:noFill/>
              </a:ln>
            </p:spPr>
            <p:txBody>
              <a:bodyPr/>
              <a:p>
                <a:pPr eaLnBrk="0" hangingPunct="0">
                  <a:spcBef>
                    <a:spcPct val="20000"/>
                  </a:spcBef>
                </a:pPr>
                <a:r>
                  <a:rPr lang="en-US" altLang="zh-CN" dirty="0">
                    <a:latin typeface="Arial" panose="020B0604020202020204" pitchFamily="34" charset="0"/>
                  </a:rPr>
                  <a:t>3</a:t>
                </a:r>
                <a:endParaRPr lang="en-US" altLang="zh-CN" dirty="0">
                  <a:latin typeface="Arial" panose="020B0604020202020204" pitchFamily="34" charset="0"/>
                </a:endParaRPr>
              </a:p>
            </p:txBody>
          </p:sp>
          <p:sp>
            <p:nvSpPr>
              <p:cNvPr id="89167" name="Rectangle 17"/>
              <p:cNvSpPr/>
              <p:nvPr/>
            </p:nvSpPr>
            <p:spPr>
              <a:xfrm>
                <a:off x="2856" y="2852"/>
                <a:ext cx="600" cy="230"/>
              </a:xfrm>
              <a:prstGeom prst="rect">
                <a:avLst/>
              </a:prstGeom>
              <a:noFill/>
              <a:ln w="9525">
                <a:noFill/>
              </a:ln>
            </p:spPr>
            <p:txBody>
              <a:bodyPr/>
              <a:p>
                <a:pPr eaLnBrk="0" hangingPunct="0">
                  <a:spcBef>
                    <a:spcPct val="20000"/>
                  </a:spcBef>
                </a:pPr>
                <a:r>
                  <a:rPr lang="en-US" altLang="zh-CN" dirty="0">
                    <a:latin typeface="Arial" panose="020B0604020202020204" pitchFamily="34" charset="0"/>
                  </a:rPr>
                  <a:t>3</a:t>
                </a:r>
                <a:endParaRPr lang="en-US" altLang="zh-CN" dirty="0">
                  <a:latin typeface="Arial" panose="020B0604020202020204" pitchFamily="34" charset="0"/>
                </a:endParaRPr>
              </a:p>
            </p:txBody>
          </p:sp>
          <p:sp>
            <p:nvSpPr>
              <p:cNvPr id="89168" name="Rectangle 18"/>
              <p:cNvSpPr/>
              <p:nvPr/>
            </p:nvSpPr>
            <p:spPr>
              <a:xfrm>
                <a:off x="2256" y="2852"/>
                <a:ext cx="600" cy="230"/>
              </a:xfrm>
              <a:prstGeom prst="rect">
                <a:avLst/>
              </a:prstGeom>
              <a:noFill/>
              <a:ln w="9525">
                <a:noFill/>
              </a:ln>
            </p:spPr>
            <p:txBody>
              <a:bodyPr/>
              <a:p>
                <a:pPr eaLnBrk="0" hangingPunct="0">
                  <a:spcBef>
                    <a:spcPct val="20000"/>
                  </a:spcBef>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89169" name="Rectangle 19"/>
              <p:cNvSpPr/>
              <p:nvPr/>
            </p:nvSpPr>
            <p:spPr>
              <a:xfrm>
                <a:off x="2856" y="2622"/>
                <a:ext cx="600" cy="230"/>
              </a:xfrm>
              <a:prstGeom prst="rect">
                <a:avLst/>
              </a:prstGeom>
              <a:noFill/>
              <a:ln w="9525">
                <a:noFill/>
              </a:ln>
            </p:spPr>
            <p:txBody>
              <a:bodyPr/>
              <a:p>
                <a:pPr eaLnBrk="0" hangingPunct="0">
                  <a:spcBef>
                    <a:spcPct val="20000"/>
                  </a:spcBef>
                </a:pPr>
                <a:r>
                  <a:rPr lang="en-US" altLang="zh-CN" dirty="0">
                    <a:latin typeface="Arial" panose="020B0604020202020204" pitchFamily="34" charset="0"/>
                  </a:rPr>
                  <a:t>7</a:t>
                </a:r>
                <a:endParaRPr lang="en-US" altLang="zh-CN" dirty="0">
                  <a:latin typeface="Arial" panose="020B0604020202020204" pitchFamily="34" charset="0"/>
                </a:endParaRPr>
              </a:p>
            </p:txBody>
          </p:sp>
          <p:sp>
            <p:nvSpPr>
              <p:cNvPr id="89170" name="Rectangle 20"/>
              <p:cNvSpPr/>
              <p:nvPr/>
            </p:nvSpPr>
            <p:spPr>
              <a:xfrm>
                <a:off x="2256" y="2622"/>
                <a:ext cx="600" cy="230"/>
              </a:xfrm>
              <a:prstGeom prst="rect">
                <a:avLst/>
              </a:prstGeom>
              <a:noFill/>
              <a:ln w="9525">
                <a:noFill/>
              </a:ln>
            </p:spPr>
            <p:txBody>
              <a:bodyPr/>
              <a:p>
                <a:pPr eaLnBrk="0" hangingPunct="0">
                  <a:spcBef>
                    <a:spcPct val="20000"/>
                  </a:spcBef>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89171" name="Rectangle 21"/>
              <p:cNvSpPr/>
              <p:nvPr/>
            </p:nvSpPr>
            <p:spPr>
              <a:xfrm>
                <a:off x="2856" y="2392"/>
                <a:ext cx="600" cy="230"/>
              </a:xfrm>
              <a:prstGeom prst="rect">
                <a:avLst/>
              </a:prstGeom>
              <a:noFill/>
              <a:ln w="9525">
                <a:noFill/>
              </a:ln>
            </p:spPr>
            <p:txBody>
              <a:bodyPr/>
              <a:p>
                <a:pPr eaLnBrk="0" hangingPunct="0">
                  <a:spcBef>
                    <a:spcPct val="20000"/>
                  </a:spcBef>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89172" name="Rectangle 22"/>
              <p:cNvSpPr/>
              <p:nvPr/>
            </p:nvSpPr>
            <p:spPr>
              <a:xfrm>
                <a:off x="2256" y="2392"/>
                <a:ext cx="600" cy="230"/>
              </a:xfrm>
              <a:prstGeom prst="rect">
                <a:avLst/>
              </a:prstGeom>
              <a:noFill/>
              <a:ln w="9525">
                <a:noFill/>
              </a:ln>
            </p:spPr>
            <p:txBody>
              <a:bodyP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89173" name="Line 23"/>
              <p:cNvSpPr/>
              <p:nvPr/>
            </p:nvSpPr>
            <p:spPr>
              <a:xfrm flipV="1">
                <a:off x="2832" y="2640"/>
                <a:ext cx="624" cy="0"/>
              </a:xfrm>
              <a:prstGeom prst="line">
                <a:avLst/>
              </a:prstGeom>
              <a:ln w="12700" cap="flat" cmpd="sng">
                <a:solidFill>
                  <a:schemeClr val="tx1"/>
                </a:solidFill>
                <a:prstDash val="solid"/>
                <a:headEnd type="none" w="med" len="med"/>
                <a:tailEnd type="none" w="med" len="med"/>
              </a:ln>
            </p:spPr>
          </p:sp>
          <p:sp>
            <p:nvSpPr>
              <p:cNvPr id="89174" name="Line 24"/>
              <p:cNvSpPr/>
              <p:nvPr/>
            </p:nvSpPr>
            <p:spPr>
              <a:xfrm>
                <a:off x="2832" y="2880"/>
                <a:ext cx="624" cy="0"/>
              </a:xfrm>
              <a:prstGeom prst="line">
                <a:avLst/>
              </a:prstGeom>
              <a:ln w="12700" cap="flat" cmpd="sng">
                <a:solidFill>
                  <a:schemeClr val="tx1"/>
                </a:solidFill>
                <a:prstDash val="solid"/>
                <a:headEnd type="none" w="med" len="med"/>
                <a:tailEnd type="none" w="med" len="med"/>
              </a:ln>
            </p:spPr>
          </p:sp>
          <p:sp>
            <p:nvSpPr>
              <p:cNvPr id="89175" name="Line 25"/>
              <p:cNvSpPr/>
              <p:nvPr/>
            </p:nvSpPr>
            <p:spPr>
              <a:xfrm>
                <a:off x="2832" y="3072"/>
                <a:ext cx="624" cy="0"/>
              </a:xfrm>
              <a:prstGeom prst="line">
                <a:avLst/>
              </a:prstGeom>
              <a:ln w="12700" cap="flat" cmpd="sng">
                <a:solidFill>
                  <a:schemeClr val="tx1"/>
                </a:solidFill>
                <a:prstDash val="solid"/>
                <a:headEnd type="none" w="med" len="med"/>
                <a:tailEnd type="none" w="med" len="med"/>
              </a:ln>
            </p:spPr>
          </p:sp>
          <p:sp>
            <p:nvSpPr>
              <p:cNvPr id="89176" name="Line 26"/>
              <p:cNvSpPr/>
              <p:nvPr/>
            </p:nvSpPr>
            <p:spPr>
              <a:xfrm flipV="1">
                <a:off x="2256" y="2400"/>
                <a:ext cx="1200" cy="0"/>
              </a:xfrm>
              <a:prstGeom prst="line">
                <a:avLst/>
              </a:prstGeom>
              <a:ln w="12700" cap="flat" cmpd="sng">
                <a:solidFill>
                  <a:schemeClr val="tx1"/>
                </a:solidFill>
                <a:prstDash val="solid"/>
                <a:headEnd type="none" w="med" len="med"/>
                <a:tailEnd type="none" w="med" len="med"/>
              </a:ln>
            </p:spPr>
          </p:sp>
          <p:sp>
            <p:nvSpPr>
              <p:cNvPr id="89177" name="Line 27"/>
              <p:cNvSpPr/>
              <p:nvPr/>
            </p:nvSpPr>
            <p:spPr>
              <a:xfrm flipH="1">
                <a:off x="2832" y="2402"/>
                <a:ext cx="0" cy="1054"/>
              </a:xfrm>
              <a:prstGeom prst="line">
                <a:avLst/>
              </a:prstGeom>
              <a:ln w="12700" cap="flat" cmpd="sng">
                <a:solidFill>
                  <a:schemeClr val="tx1"/>
                </a:solidFill>
                <a:prstDash val="solid"/>
                <a:headEnd type="none" w="med" len="med"/>
                <a:tailEnd type="none" w="med" len="med"/>
              </a:ln>
            </p:spPr>
          </p:sp>
          <p:sp>
            <p:nvSpPr>
              <p:cNvPr id="89178" name="Line 28"/>
              <p:cNvSpPr/>
              <p:nvPr/>
            </p:nvSpPr>
            <p:spPr>
              <a:xfrm>
                <a:off x="3456" y="2392"/>
                <a:ext cx="0" cy="1064"/>
              </a:xfrm>
              <a:prstGeom prst="line">
                <a:avLst/>
              </a:prstGeom>
              <a:ln w="28575" cap="sq" cmpd="sng">
                <a:solidFill>
                  <a:schemeClr val="tx1"/>
                </a:solidFill>
                <a:prstDash val="solid"/>
                <a:headEnd type="none" w="med" len="med"/>
                <a:tailEnd type="none" w="med" len="med"/>
              </a:ln>
            </p:spPr>
          </p:sp>
          <p:sp>
            <p:nvSpPr>
              <p:cNvPr id="89179" name="Line 29"/>
              <p:cNvSpPr/>
              <p:nvPr/>
            </p:nvSpPr>
            <p:spPr>
              <a:xfrm>
                <a:off x="2832" y="3264"/>
                <a:ext cx="624" cy="2"/>
              </a:xfrm>
              <a:prstGeom prst="line">
                <a:avLst/>
              </a:prstGeom>
              <a:ln w="12700" cap="flat" cmpd="sng">
                <a:solidFill>
                  <a:schemeClr val="tx1"/>
                </a:solidFill>
                <a:prstDash val="solid"/>
                <a:headEnd type="none" w="med" len="med"/>
                <a:tailEnd type="none" w="med" len="med"/>
              </a:ln>
            </p:spPr>
          </p:sp>
        </p:grpSp>
      </p:grpSp>
      <p:grpSp>
        <p:nvGrpSpPr>
          <p:cNvPr id="89094" name="Group 30"/>
          <p:cNvGrpSpPr/>
          <p:nvPr/>
        </p:nvGrpSpPr>
        <p:grpSpPr>
          <a:xfrm>
            <a:off x="6537325" y="4203700"/>
            <a:ext cx="2325688" cy="919163"/>
            <a:chOff x="4032" y="5472"/>
            <a:chExt cx="1248" cy="409"/>
          </a:xfrm>
        </p:grpSpPr>
        <p:sp>
          <p:nvSpPr>
            <p:cNvPr id="89158" name="Rectangle 31"/>
            <p:cNvSpPr/>
            <p:nvPr/>
          </p:nvSpPr>
          <p:spPr>
            <a:xfrm>
              <a:off x="4032" y="5472"/>
              <a:ext cx="602" cy="240"/>
            </a:xfrm>
            <a:prstGeom prst="rect">
              <a:avLst/>
            </a:prstGeom>
            <a:solidFill>
              <a:schemeClr val="accent1"/>
            </a:solidFill>
            <a:ln w="9525" cap="flat" cmpd="sng">
              <a:solidFill>
                <a:srgbClr val="CCECFF"/>
              </a:solidFill>
              <a:prstDash val="solid"/>
              <a:miter/>
              <a:headEnd type="none" w="med" len="med"/>
              <a:tailEnd type="none" w="med" len="med"/>
            </a:ln>
          </p:spPr>
          <p:txBody>
            <a:bodyPr wrap="none" anchor="ctr"/>
            <a:p>
              <a:pPr>
                <a:spcBef>
                  <a:spcPct val="0"/>
                </a:spcBef>
              </a:pPr>
              <a:r>
                <a:rPr lang="en-US" altLang="zh-CN" dirty="0">
                  <a:latin typeface="Times New Roman" panose="02020603050405020304" pitchFamily="18" charset="0"/>
                </a:rPr>
                <a:t>5</a:t>
              </a:r>
              <a:endParaRPr lang="en-US" altLang="zh-CN" dirty="0">
                <a:latin typeface="Times New Roman" panose="02020603050405020304" pitchFamily="18" charset="0"/>
              </a:endParaRPr>
            </a:p>
          </p:txBody>
        </p:sp>
        <p:sp>
          <p:nvSpPr>
            <p:cNvPr id="89159" name="Rectangle 32"/>
            <p:cNvSpPr/>
            <p:nvPr/>
          </p:nvSpPr>
          <p:spPr>
            <a:xfrm>
              <a:off x="4634" y="5472"/>
              <a:ext cx="646" cy="240"/>
            </a:xfrm>
            <a:prstGeom prst="rect">
              <a:avLst/>
            </a:prstGeom>
            <a:solidFill>
              <a:schemeClr val="accent1"/>
            </a:solidFill>
            <a:ln w="9525" cap="flat" cmpd="sng">
              <a:solidFill>
                <a:srgbClr val="CCECFF"/>
              </a:solidFill>
              <a:prstDash val="solid"/>
              <a:miter/>
              <a:headEnd type="none" w="med" len="med"/>
              <a:tailEnd type="none" w="med" len="med"/>
            </a:ln>
          </p:spPr>
          <p:txBody>
            <a:bodyPr wrap="none" anchor="ctr"/>
            <a:p>
              <a:pPr>
                <a:spcBef>
                  <a:spcPct val="0"/>
                </a:spcBef>
              </a:pPr>
              <a:r>
                <a:rPr lang="en-US" altLang="zh-CN" dirty="0">
                  <a:latin typeface="Times New Roman" panose="02020603050405020304" pitchFamily="18" charset="0"/>
                </a:rPr>
                <a:t>1250</a:t>
              </a:r>
              <a:endParaRPr lang="en-US" altLang="zh-CN" dirty="0">
                <a:latin typeface="Times New Roman" panose="02020603050405020304" pitchFamily="18" charset="0"/>
              </a:endParaRPr>
            </a:p>
          </p:txBody>
        </p:sp>
        <p:sp>
          <p:nvSpPr>
            <p:cNvPr id="89160" name="Text Box 33"/>
            <p:cNvSpPr txBox="1"/>
            <p:nvPr/>
          </p:nvSpPr>
          <p:spPr>
            <a:xfrm>
              <a:off x="4290" y="5677"/>
              <a:ext cx="757" cy="204"/>
            </a:xfrm>
            <a:prstGeom prst="rect">
              <a:avLst/>
            </a:prstGeom>
            <a:noFill/>
            <a:ln w="9525">
              <a:noFill/>
            </a:ln>
          </p:spPr>
          <p:txBody>
            <a:bodyPr wrap="none">
              <a:spAutoFit/>
            </a:bodyPr>
            <a:p>
              <a:pPr>
                <a:spcBef>
                  <a:spcPct val="0"/>
                </a:spcBef>
              </a:pPr>
              <a:r>
                <a:rPr lang="zh-CN" altLang="en-US" dirty="0">
                  <a:latin typeface="Times New Roman" panose="02020603050405020304" pitchFamily="18" charset="0"/>
                </a:rPr>
                <a:t>物理地址</a:t>
              </a:r>
              <a:endParaRPr lang="zh-CN" altLang="en-US" dirty="0">
                <a:latin typeface="Times New Roman" panose="02020603050405020304" pitchFamily="18" charset="0"/>
              </a:endParaRPr>
            </a:p>
          </p:txBody>
        </p:sp>
      </p:grpSp>
      <p:grpSp>
        <p:nvGrpSpPr>
          <p:cNvPr id="89095" name="Group 34"/>
          <p:cNvGrpSpPr/>
          <p:nvPr/>
        </p:nvGrpSpPr>
        <p:grpSpPr>
          <a:xfrm>
            <a:off x="6567488" y="850900"/>
            <a:ext cx="2325687" cy="1154113"/>
            <a:chOff x="3600" y="1213"/>
            <a:chExt cx="1392" cy="515"/>
          </a:xfrm>
        </p:grpSpPr>
        <p:sp>
          <p:nvSpPr>
            <p:cNvPr id="89155" name="Rectangle 35"/>
            <p:cNvSpPr/>
            <p:nvPr/>
          </p:nvSpPr>
          <p:spPr>
            <a:xfrm>
              <a:off x="3600" y="1488"/>
              <a:ext cx="672" cy="240"/>
            </a:xfrm>
            <a:prstGeom prst="rect">
              <a:avLst/>
            </a:prstGeom>
            <a:solidFill>
              <a:schemeClr val="accent2"/>
            </a:solidFill>
            <a:ln w="9525" cap="flat" cmpd="sng">
              <a:solidFill>
                <a:srgbClr val="CCECFF"/>
              </a:solidFill>
              <a:prstDash val="solid"/>
              <a:miter/>
              <a:headEnd type="none" w="med" len="med"/>
              <a:tailEnd type="none" w="med" len="med"/>
            </a:ln>
          </p:spPr>
          <p:txBody>
            <a:bodyPr wrap="none" anchor="ctr"/>
            <a:p>
              <a:pPr>
                <a:spcBef>
                  <a:spcPct val="0"/>
                </a:spcBef>
              </a:pPr>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sp>
          <p:nvSpPr>
            <p:cNvPr id="89156" name="Rectangle 36"/>
            <p:cNvSpPr/>
            <p:nvPr/>
          </p:nvSpPr>
          <p:spPr>
            <a:xfrm>
              <a:off x="4272" y="1488"/>
              <a:ext cx="720" cy="240"/>
            </a:xfrm>
            <a:prstGeom prst="rect">
              <a:avLst/>
            </a:prstGeom>
            <a:solidFill>
              <a:schemeClr val="accent2"/>
            </a:solidFill>
            <a:ln w="9525" cap="flat" cmpd="sng">
              <a:solidFill>
                <a:srgbClr val="CCECFF"/>
              </a:solidFill>
              <a:prstDash val="solid"/>
              <a:miter/>
              <a:headEnd type="none" w="med" len="med"/>
              <a:tailEnd type="none" w="med" len="med"/>
            </a:ln>
          </p:spPr>
          <p:txBody>
            <a:bodyPr wrap="none" anchor="ctr"/>
            <a:p>
              <a:pPr>
                <a:spcBef>
                  <a:spcPct val="0"/>
                </a:spcBef>
              </a:pPr>
              <a:r>
                <a:rPr lang="en-US" altLang="zh-CN" dirty="0">
                  <a:latin typeface="Times New Roman" panose="02020603050405020304" pitchFamily="18" charset="0"/>
                </a:rPr>
                <a:t>1250</a:t>
              </a:r>
              <a:endParaRPr lang="en-US" altLang="zh-CN" dirty="0">
                <a:latin typeface="Times New Roman" panose="02020603050405020304" pitchFamily="18" charset="0"/>
              </a:endParaRPr>
            </a:p>
          </p:txBody>
        </p:sp>
        <p:sp>
          <p:nvSpPr>
            <p:cNvPr id="89157" name="Text Box 37"/>
            <p:cNvSpPr txBox="1"/>
            <p:nvPr/>
          </p:nvSpPr>
          <p:spPr>
            <a:xfrm>
              <a:off x="3859" y="1213"/>
              <a:ext cx="844" cy="204"/>
            </a:xfrm>
            <a:prstGeom prst="rect">
              <a:avLst/>
            </a:prstGeom>
            <a:noFill/>
            <a:ln w="9525">
              <a:noFill/>
            </a:ln>
          </p:spPr>
          <p:txBody>
            <a:bodyPr wrap="none">
              <a:spAutoFit/>
            </a:bodyPr>
            <a:p>
              <a:pPr>
                <a:spcBef>
                  <a:spcPct val="0"/>
                </a:spcBef>
              </a:pPr>
              <a:r>
                <a:rPr lang="zh-CN" altLang="en-US" dirty="0">
                  <a:latin typeface="Times New Roman" panose="02020603050405020304" pitchFamily="18" charset="0"/>
                </a:rPr>
                <a:t>逻辑地址</a:t>
              </a:r>
              <a:endParaRPr lang="zh-CN" altLang="en-US" dirty="0">
                <a:latin typeface="Times New Roman" panose="02020603050405020304" pitchFamily="18" charset="0"/>
              </a:endParaRPr>
            </a:p>
          </p:txBody>
        </p:sp>
      </p:grpSp>
      <p:sp>
        <p:nvSpPr>
          <p:cNvPr id="89096" name="Freeform 38"/>
          <p:cNvSpPr/>
          <p:nvPr/>
        </p:nvSpPr>
        <p:spPr>
          <a:xfrm>
            <a:off x="1006475" y="2890838"/>
            <a:ext cx="976313" cy="2220912"/>
          </a:xfrm>
          <a:custGeom>
            <a:avLst/>
            <a:gdLst>
              <a:gd name="txL" fmla="*/ 0 w 1248"/>
              <a:gd name="txT" fmla="*/ 0 h 1392"/>
              <a:gd name="txR" fmla="*/ 1248 w 1248"/>
              <a:gd name="txB" fmla="*/ 1392 h 1392"/>
            </a:gdLst>
            <a:ahLst/>
            <a:cxnLst>
              <a:cxn ang="0">
                <a:pos x="0" y="0"/>
              </a:cxn>
              <a:cxn ang="0">
                <a:pos x="0" y="1392"/>
              </a:cxn>
              <a:cxn ang="0">
                <a:pos x="1248" y="1392"/>
              </a:cxn>
            </a:cxnLst>
            <a:rect l="txL" t="txT" r="txR" b="txB"/>
            <a:pathLst>
              <a:path w="1248" h="1392">
                <a:moveTo>
                  <a:pt x="0" y="0"/>
                </a:moveTo>
                <a:lnTo>
                  <a:pt x="0" y="1392"/>
                </a:lnTo>
                <a:lnTo>
                  <a:pt x="1248" y="1392"/>
                </a:lnTo>
              </a:path>
            </a:pathLst>
          </a:custGeom>
          <a:noFill/>
          <a:ln w="28575" cap="flat" cmpd="sng">
            <a:solidFill>
              <a:srgbClr val="00CC00"/>
            </a:solidFill>
            <a:prstDash val="solid"/>
            <a:round/>
            <a:headEnd type="none" w="med" len="med"/>
            <a:tailEnd type="triangle" w="med" len="med"/>
          </a:ln>
        </p:spPr>
        <p:txBody>
          <a:bodyPr/>
          <a:p>
            <a:endParaRPr lang="zh-CN" altLang="en-US" dirty="0">
              <a:latin typeface="Times New Roman" panose="02020603050405020304" pitchFamily="18" charset="0"/>
            </a:endParaRPr>
          </a:p>
        </p:txBody>
      </p:sp>
      <p:sp>
        <p:nvSpPr>
          <p:cNvPr id="89097" name="Line 39"/>
          <p:cNvSpPr/>
          <p:nvPr/>
        </p:nvSpPr>
        <p:spPr>
          <a:xfrm>
            <a:off x="6030913" y="4462463"/>
            <a:ext cx="536575" cy="0"/>
          </a:xfrm>
          <a:prstGeom prst="line">
            <a:avLst/>
          </a:prstGeom>
          <a:ln w="28575" cap="flat" cmpd="sng">
            <a:solidFill>
              <a:srgbClr val="00CC00"/>
            </a:solidFill>
            <a:prstDash val="solid"/>
            <a:headEnd type="none" w="med" len="med"/>
            <a:tailEnd type="triangle" w="med" len="med"/>
          </a:ln>
        </p:spPr>
      </p:sp>
      <p:sp>
        <p:nvSpPr>
          <p:cNvPr id="89098" name="Line 40"/>
          <p:cNvSpPr/>
          <p:nvPr/>
        </p:nvSpPr>
        <p:spPr>
          <a:xfrm>
            <a:off x="8267700" y="2005013"/>
            <a:ext cx="0" cy="2241550"/>
          </a:xfrm>
          <a:prstGeom prst="line">
            <a:avLst/>
          </a:prstGeom>
          <a:ln w="28575" cap="flat" cmpd="sng">
            <a:solidFill>
              <a:srgbClr val="00CC00"/>
            </a:solidFill>
            <a:prstDash val="solid"/>
            <a:headEnd type="none" w="med" len="med"/>
            <a:tailEnd type="triangle" w="med" len="med"/>
          </a:ln>
        </p:spPr>
      </p:sp>
      <p:sp>
        <p:nvSpPr>
          <p:cNvPr id="89099" name="Line 41"/>
          <p:cNvSpPr/>
          <p:nvPr/>
        </p:nvSpPr>
        <p:spPr>
          <a:xfrm flipV="1">
            <a:off x="4151313" y="1035050"/>
            <a:ext cx="0" cy="431800"/>
          </a:xfrm>
          <a:prstGeom prst="line">
            <a:avLst/>
          </a:prstGeom>
          <a:ln w="28575" cap="flat" cmpd="sng">
            <a:solidFill>
              <a:srgbClr val="00CC00"/>
            </a:solidFill>
            <a:prstDash val="solid"/>
            <a:headEnd type="none" w="med" len="med"/>
            <a:tailEnd type="triangle" w="med" len="med"/>
          </a:ln>
        </p:spPr>
      </p:sp>
      <p:sp>
        <p:nvSpPr>
          <p:cNvPr id="89100" name="AutoShape 42"/>
          <p:cNvSpPr/>
          <p:nvPr/>
        </p:nvSpPr>
        <p:spPr>
          <a:xfrm>
            <a:off x="842963" y="2414588"/>
            <a:ext cx="357187" cy="431800"/>
          </a:xfrm>
          <a:prstGeom prst="flowChartOr">
            <a:avLst/>
          </a:prstGeom>
          <a:noFill/>
          <a:ln w="2857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89101" name="Line 43"/>
          <p:cNvSpPr/>
          <p:nvPr/>
        </p:nvSpPr>
        <p:spPr>
          <a:xfrm>
            <a:off x="1022350" y="1985963"/>
            <a:ext cx="0" cy="428625"/>
          </a:xfrm>
          <a:prstGeom prst="line">
            <a:avLst/>
          </a:prstGeom>
          <a:ln w="28575" cap="flat" cmpd="sng">
            <a:solidFill>
              <a:srgbClr val="00CC00"/>
            </a:solidFill>
            <a:prstDash val="solid"/>
            <a:headEnd type="none" w="med" len="med"/>
            <a:tailEnd type="triangle" w="med" len="med"/>
          </a:ln>
        </p:spPr>
      </p:sp>
      <p:sp>
        <p:nvSpPr>
          <p:cNvPr id="89102" name="Freeform 44"/>
          <p:cNvSpPr/>
          <p:nvPr/>
        </p:nvSpPr>
        <p:spPr>
          <a:xfrm>
            <a:off x="1200150" y="1985963"/>
            <a:ext cx="5905500" cy="644525"/>
          </a:xfrm>
          <a:custGeom>
            <a:avLst/>
            <a:gdLst>
              <a:gd name="txL" fmla="*/ 0 w 2592"/>
              <a:gd name="txT" fmla="*/ 0 h 192"/>
              <a:gd name="txR" fmla="*/ 2592 w 2592"/>
              <a:gd name="txB" fmla="*/ 192 h 192"/>
            </a:gdLst>
            <a:ahLst/>
            <a:cxnLst>
              <a:cxn ang="0">
                <a:pos x="2592" y="0"/>
              </a:cxn>
              <a:cxn ang="0">
                <a:pos x="2592" y="192"/>
              </a:cxn>
              <a:cxn ang="0">
                <a:pos x="0" y="192"/>
              </a:cxn>
            </a:cxnLst>
            <a:rect l="txL" t="txT" r="txR" b="txB"/>
            <a:pathLst>
              <a:path w="2592" h="192">
                <a:moveTo>
                  <a:pt x="2592" y="0"/>
                </a:moveTo>
                <a:lnTo>
                  <a:pt x="2592" y="192"/>
                </a:lnTo>
                <a:lnTo>
                  <a:pt x="0" y="192"/>
                </a:lnTo>
              </a:path>
            </a:pathLst>
          </a:custGeom>
          <a:noFill/>
          <a:ln w="28575" cap="flat" cmpd="sng">
            <a:solidFill>
              <a:srgbClr val="00CC00"/>
            </a:solidFill>
            <a:prstDash val="solid"/>
            <a:round/>
            <a:headEnd type="none" w="med" len="med"/>
            <a:tailEnd type="triangle" w="med" len="med"/>
          </a:ln>
        </p:spPr>
        <p:txBody>
          <a:bodyPr/>
          <a:p>
            <a:endParaRPr lang="zh-CN" altLang="en-US" dirty="0">
              <a:latin typeface="Times New Roman" panose="02020603050405020304" pitchFamily="18" charset="0"/>
            </a:endParaRPr>
          </a:p>
        </p:txBody>
      </p:sp>
      <p:sp>
        <p:nvSpPr>
          <p:cNvPr id="89103" name="Line 45"/>
          <p:cNvSpPr/>
          <p:nvPr/>
        </p:nvSpPr>
        <p:spPr>
          <a:xfrm flipV="1">
            <a:off x="4140200" y="2060575"/>
            <a:ext cx="0" cy="538163"/>
          </a:xfrm>
          <a:prstGeom prst="line">
            <a:avLst/>
          </a:prstGeom>
          <a:ln w="28575" cap="flat" cmpd="sng">
            <a:solidFill>
              <a:srgbClr val="00CC00"/>
            </a:solidFill>
            <a:prstDash val="solid"/>
            <a:headEnd type="none" w="med" len="med"/>
            <a:tailEnd type="triangle" w="med" len="med"/>
          </a:ln>
        </p:spPr>
      </p:sp>
      <p:sp>
        <p:nvSpPr>
          <p:cNvPr id="89104" name="Text Box 46"/>
          <p:cNvSpPr txBox="1"/>
          <p:nvPr/>
        </p:nvSpPr>
        <p:spPr>
          <a:xfrm>
            <a:off x="3467100" y="614363"/>
            <a:ext cx="1409700" cy="455612"/>
          </a:xfrm>
          <a:prstGeom prst="rect">
            <a:avLst/>
          </a:prstGeom>
          <a:noFill/>
          <a:ln w="9525">
            <a:noFill/>
          </a:ln>
        </p:spPr>
        <p:txBody>
          <a:bodyPr wrap="none">
            <a:spAutoFit/>
          </a:bodyPr>
          <a:p>
            <a:pPr>
              <a:spcBef>
                <a:spcPct val="0"/>
              </a:spcBef>
            </a:pPr>
            <a:r>
              <a:rPr lang="zh-CN" altLang="en-US" dirty="0">
                <a:latin typeface="Times New Roman" panose="02020603050405020304" pitchFamily="18" charset="0"/>
              </a:rPr>
              <a:t>越界中断</a:t>
            </a:r>
            <a:endParaRPr lang="zh-CN" altLang="en-US" dirty="0">
              <a:latin typeface="Times New Roman" panose="02020603050405020304" pitchFamily="18" charset="0"/>
            </a:endParaRPr>
          </a:p>
        </p:txBody>
      </p:sp>
      <p:sp>
        <p:nvSpPr>
          <p:cNvPr id="89105" name="Line 47"/>
          <p:cNvSpPr/>
          <p:nvPr/>
        </p:nvSpPr>
        <p:spPr>
          <a:xfrm>
            <a:off x="3259138" y="1770063"/>
            <a:ext cx="625475" cy="0"/>
          </a:xfrm>
          <a:prstGeom prst="line">
            <a:avLst/>
          </a:prstGeom>
          <a:ln w="28575" cap="flat" cmpd="sng">
            <a:solidFill>
              <a:srgbClr val="00CC00"/>
            </a:solidFill>
            <a:prstDash val="solid"/>
            <a:headEnd type="none" w="med" len="med"/>
            <a:tailEnd type="triangle" w="med" len="med"/>
          </a:ln>
        </p:spPr>
      </p:sp>
      <p:grpSp>
        <p:nvGrpSpPr>
          <p:cNvPr id="7" name="Group 48"/>
          <p:cNvGrpSpPr/>
          <p:nvPr/>
        </p:nvGrpSpPr>
        <p:grpSpPr>
          <a:xfrm>
            <a:off x="4330700" y="3168650"/>
            <a:ext cx="1700213" cy="3071813"/>
            <a:chOff x="2688" y="2112"/>
            <a:chExt cx="912" cy="1369"/>
          </a:xfrm>
        </p:grpSpPr>
        <p:sp>
          <p:nvSpPr>
            <p:cNvPr id="89136" name="Text Box 49"/>
            <p:cNvSpPr txBox="1"/>
            <p:nvPr/>
          </p:nvSpPr>
          <p:spPr>
            <a:xfrm>
              <a:off x="2915" y="3278"/>
              <a:ext cx="428" cy="203"/>
            </a:xfrm>
            <a:prstGeom prst="rect">
              <a:avLst/>
            </a:prstGeom>
            <a:noFill/>
            <a:ln w="9525">
              <a:noFill/>
            </a:ln>
          </p:spPr>
          <p:txBody>
            <a:bodyPr wrap="none">
              <a:spAutoFit/>
            </a:bodyPr>
            <a:p>
              <a:pPr>
                <a:spcBef>
                  <a:spcPct val="0"/>
                </a:spcBef>
              </a:pPr>
              <a:r>
                <a:rPr lang="zh-CN" altLang="en-US" dirty="0">
                  <a:latin typeface="Times New Roman" panose="02020603050405020304" pitchFamily="18" charset="0"/>
                </a:rPr>
                <a:t>快表</a:t>
              </a:r>
              <a:endParaRPr lang="zh-CN" altLang="en-US" dirty="0">
                <a:latin typeface="Times New Roman" panose="02020603050405020304" pitchFamily="18" charset="0"/>
              </a:endParaRPr>
            </a:p>
          </p:txBody>
        </p:sp>
        <p:sp>
          <p:nvSpPr>
            <p:cNvPr id="89137" name="Rectangle 50"/>
            <p:cNvSpPr/>
            <p:nvPr/>
          </p:nvSpPr>
          <p:spPr>
            <a:xfrm>
              <a:off x="3144" y="2112"/>
              <a:ext cx="456" cy="216"/>
            </a:xfrm>
            <a:prstGeom prst="rect">
              <a:avLst/>
            </a:prstGeom>
            <a:noFill/>
            <a:ln w="9525">
              <a:noFill/>
            </a:ln>
          </p:spPr>
          <p:txBody>
            <a:bodyPr/>
            <a:p>
              <a:pPr eaLnBrk="0" hangingPunct="0">
                <a:spcBef>
                  <a:spcPct val="20000"/>
                </a:spcBef>
              </a:pPr>
              <a:r>
                <a:rPr lang="zh-CN" altLang="en-US" dirty="0">
                  <a:latin typeface="Arial" panose="020B0604020202020204" pitchFamily="34" charset="0"/>
                </a:rPr>
                <a:t>块号</a:t>
              </a:r>
              <a:endParaRPr lang="zh-CN" altLang="en-US" dirty="0">
                <a:latin typeface="Arial" panose="020B0604020202020204" pitchFamily="34" charset="0"/>
              </a:endParaRPr>
            </a:p>
          </p:txBody>
        </p:sp>
        <p:sp>
          <p:nvSpPr>
            <p:cNvPr id="89138" name="Rectangle 51"/>
            <p:cNvSpPr/>
            <p:nvPr/>
          </p:nvSpPr>
          <p:spPr>
            <a:xfrm>
              <a:off x="2688" y="2112"/>
              <a:ext cx="456" cy="216"/>
            </a:xfrm>
            <a:prstGeom prst="rect">
              <a:avLst/>
            </a:prstGeom>
            <a:noFill/>
            <a:ln w="9525">
              <a:noFill/>
            </a:ln>
          </p:spPr>
          <p:txBody>
            <a:bodyPr/>
            <a:p>
              <a:pPr eaLnBrk="0" hangingPunct="0">
                <a:spcBef>
                  <a:spcPct val="20000"/>
                </a:spcBef>
              </a:pPr>
              <a:r>
                <a:rPr lang="zh-CN" altLang="en-US" dirty="0">
                  <a:latin typeface="Arial" panose="020B0604020202020204" pitchFamily="34" charset="0"/>
                </a:rPr>
                <a:t>页号</a:t>
              </a:r>
              <a:endParaRPr lang="zh-CN" altLang="en-US" dirty="0">
                <a:latin typeface="Arial" panose="020B0604020202020204" pitchFamily="34" charset="0"/>
              </a:endParaRPr>
            </a:p>
          </p:txBody>
        </p:sp>
        <p:sp>
          <p:nvSpPr>
            <p:cNvPr id="89139" name="Rectangle 52"/>
            <p:cNvSpPr/>
            <p:nvPr/>
          </p:nvSpPr>
          <p:spPr>
            <a:xfrm>
              <a:off x="3144" y="2977"/>
              <a:ext cx="456" cy="217"/>
            </a:xfrm>
            <a:prstGeom prst="rect">
              <a:avLst/>
            </a:prstGeom>
            <a:noFill/>
            <a:ln w="9525">
              <a:noFill/>
            </a:ln>
          </p:spPr>
          <p:txBody>
            <a:bodyPr/>
            <a:p>
              <a:pPr eaLnBrk="0" hangingPunct="0">
                <a:spcBef>
                  <a:spcPct val="20000"/>
                </a:spcBef>
              </a:pPr>
              <a:r>
                <a:rPr lang="en-US" altLang="zh-CN" dirty="0">
                  <a:latin typeface="Arial" panose="020B0604020202020204" pitchFamily="34" charset="0"/>
                </a:rPr>
                <a:t>20</a:t>
              </a:r>
              <a:endParaRPr lang="en-US" altLang="zh-CN" dirty="0">
                <a:latin typeface="Arial" panose="020B0604020202020204" pitchFamily="34" charset="0"/>
              </a:endParaRPr>
            </a:p>
          </p:txBody>
        </p:sp>
        <p:sp>
          <p:nvSpPr>
            <p:cNvPr id="89140" name="Rectangle 53"/>
            <p:cNvSpPr/>
            <p:nvPr/>
          </p:nvSpPr>
          <p:spPr>
            <a:xfrm>
              <a:off x="2688" y="2977"/>
              <a:ext cx="456" cy="217"/>
            </a:xfrm>
            <a:prstGeom prst="rect">
              <a:avLst/>
            </a:prstGeom>
            <a:noFill/>
            <a:ln w="9525">
              <a:noFill/>
            </a:ln>
          </p:spPr>
          <p:txBody>
            <a:bodyPr/>
            <a:p>
              <a:pPr eaLnBrk="0" hangingPunct="0">
                <a:spcBef>
                  <a:spcPct val="20000"/>
                </a:spcBef>
              </a:pPr>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89141" name="Rectangle 54"/>
            <p:cNvSpPr/>
            <p:nvPr/>
          </p:nvSpPr>
          <p:spPr>
            <a:xfrm>
              <a:off x="3144" y="2761"/>
              <a:ext cx="456" cy="216"/>
            </a:xfrm>
            <a:prstGeom prst="rect">
              <a:avLst/>
            </a:prstGeom>
            <a:noFill/>
            <a:ln w="9525">
              <a:noFill/>
            </a:ln>
          </p:spPr>
          <p:txBody>
            <a:bodyPr/>
            <a:p>
              <a:pPr eaLnBrk="0" hangingPunct="0">
                <a:spcBef>
                  <a:spcPct val="20000"/>
                </a:spcBef>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89142" name="Rectangle 55"/>
            <p:cNvSpPr/>
            <p:nvPr/>
          </p:nvSpPr>
          <p:spPr>
            <a:xfrm>
              <a:off x="2688" y="2761"/>
              <a:ext cx="456" cy="216"/>
            </a:xfrm>
            <a:prstGeom prst="rect">
              <a:avLst/>
            </a:prstGeom>
            <a:noFill/>
            <a:ln w="9525">
              <a:noFill/>
            </a:ln>
          </p:spPr>
          <p:txBody>
            <a:bodyP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89143" name="Rectangle 56"/>
            <p:cNvSpPr/>
            <p:nvPr/>
          </p:nvSpPr>
          <p:spPr>
            <a:xfrm>
              <a:off x="3144" y="2545"/>
              <a:ext cx="456" cy="216"/>
            </a:xfrm>
            <a:prstGeom prst="rect">
              <a:avLst/>
            </a:prstGeom>
            <a:noFill/>
            <a:ln w="9525">
              <a:noFill/>
            </a:ln>
          </p:spPr>
          <p:txBody>
            <a:bodyPr/>
            <a:p>
              <a:pPr eaLnBrk="0" hangingPunct="0">
                <a:spcBef>
                  <a:spcPct val="20000"/>
                </a:spcBef>
              </a:pPr>
              <a:r>
                <a:rPr lang="en-US" altLang="zh-CN" dirty="0">
                  <a:latin typeface="Arial" panose="020B0604020202020204" pitchFamily="34" charset="0"/>
                </a:rPr>
                <a:t>7</a:t>
              </a:r>
              <a:endParaRPr lang="en-US" altLang="zh-CN" dirty="0">
                <a:latin typeface="Arial" panose="020B0604020202020204" pitchFamily="34" charset="0"/>
              </a:endParaRPr>
            </a:p>
          </p:txBody>
        </p:sp>
        <p:sp>
          <p:nvSpPr>
            <p:cNvPr id="89144" name="Rectangle 57"/>
            <p:cNvSpPr/>
            <p:nvPr/>
          </p:nvSpPr>
          <p:spPr>
            <a:xfrm>
              <a:off x="2688" y="2545"/>
              <a:ext cx="456" cy="216"/>
            </a:xfrm>
            <a:prstGeom prst="rect">
              <a:avLst/>
            </a:prstGeom>
            <a:noFill/>
            <a:ln w="9525">
              <a:noFill/>
            </a:ln>
          </p:spPr>
          <p:txBody>
            <a:bodyPr/>
            <a:p>
              <a:pPr eaLnBrk="0" hangingPunct="0">
                <a:spcBef>
                  <a:spcPct val="20000"/>
                </a:spcBef>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89145" name="Rectangle 58"/>
            <p:cNvSpPr/>
            <p:nvPr/>
          </p:nvSpPr>
          <p:spPr>
            <a:xfrm>
              <a:off x="3144" y="2328"/>
              <a:ext cx="456" cy="217"/>
            </a:xfrm>
            <a:prstGeom prst="rect">
              <a:avLst/>
            </a:prstGeom>
            <a:noFill/>
            <a:ln w="9525">
              <a:noFill/>
            </a:ln>
          </p:spPr>
          <p:txBody>
            <a:bodyPr/>
            <a:p>
              <a:pPr eaLnBrk="0" hangingPunct="0">
                <a:spcBef>
                  <a:spcPct val="20000"/>
                </a:spcBef>
              </a:pPr>
              <a:r>
                <a:rPr lang="en-US" altLang="zh-CN" dirty="0">
                  <a:latin typeface="Arial" panose="020B0604020202020204" pitchFamily="34" charset="0"/>
                </a:rPr>
                <a:t>3</a:t>
              </a:r>
              <a:endParaRPr lang="en-US" altLang="zh-CN" dirty="0">
                <a:latin typeface="Arial" panose="020B0604020202020204" pitchFamily="34" charset="0"/>
              </a:endParaRPr>
            </a:p>
          </p:txBody>
        </p:sp>
        <p:sp>
          <p:nvSpPr>
            <p:cNvPr id="89146" name="Rectangle 59"/>
            <p:cNvSpPr/>
            <p:nvPr/>
          </p:nvSpPr>
          <p:spPr>
            <a:xfrm>
              <a:off x="2688" y="2328"/>
              <a:ext cx="456" cy="217"/>
            </a:xfrm>
            <a:prstGeom prst="rect">
              <a:avLst/>
            </a:prstGeom>
            <a:noFill/>
            <a:ln w="9525">
              <a:noFill/>
            </a:ln>
          </p:spPr>
          <p:txBody>
            <a:bodyPr/>
            <a:p>
              <a:pPr eaLnBrk="0" hangingPunct="0">
                <a:spcBef>
                  <a:spcPct val="20000"/>
                </a:spcBef>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89147" name="Line 60"/>
            <p:cNvSpPr/>
            <p:nvPr/>
          </p:nvSpPr>
          <p:spPr>
            <a:xfrm>
              <a:off x="2736" y="2592"/>
              <a:ext cx="864" cy="0"/>
            </a:xfrm>
            <a:prstGeom prst="line">
              <a:avLst/>
            </a:prstGeom>
            <a:ln w="12700" cap="flat" cmpd="sng">
              <a:solidFill>
                <a:schemeClr val="tx1"/>
              </a:solidFill>
              <a:prstDash val="solid"/>
              <a:headEnd type="none" w="med" len="med"/>
              <a:tailEnd type="none" w="med" len="med"/>
            </a:ln>
          </p:spPr>
        </p:sp>
        <p:sp>
          <p:nvSpPr>
            <p:cNvPr id="89148" name="Line 61"/>
            <p:cNvSpPr/>
            <p:nvPr/>
          </p:nvSpPr>
          <p:spPr>
            <a:xfrm>
              <a:off x="2736" y="2784"/>
              <a:ext cx="864" cy="0"/>
            </a:xfrm>
            <a:prstGeom prst="line">
              <a:avLst/>
            </a:prstGeom>
            <a:ln w="12700" cap="flat" cmpd="sng">
              <a:solidFill>
                <a:schemeClr val="tx1"/>
              </a:solidFill>
              <a:prstDash val="solid"/>
              <a:headEnd type="none" w="med" len="med"/>
              <a:tailEnd type="none" w="med" len="med"/>
            </a:ln>
          </p:spPr>
        </p:sp>
        <p:sp>
          <p:nvSpPr>
            <p:cNvPr id="89149" name="Line 62"/>
            <p:cNvSpPr/>
            <p:nvPr/>
          </p:nvSpPr>
          <p:spPr>
            <a:xfrm flipV="1">
              <a:off x="2736" y="2976"/>
              <a:ext cx="864" cy="0"/>
            </a:xfrm>
            <a:prstGeom prst="line">
              <a:avLst/>
            </a:prstGeom>
            <a:ln w="12700" cap="flat" cmpd="sng">
              <a:solidFill>
                <a:schemeClr val="tx1"/>
              </a:solidFill>
              <a:prstDash val="solid"/>
              <a:headEnd type="none" w="med" len="med"/>
              <a:tailEnd type="none" w="med" len="med"/>
            </a:ln>
          </p:spPr>
        </p:sp>
        <p:sp>
          <p:nvSpPr>
            <p:cNvPr id="89150" name="Line 63"/>
            <p:cNvSpPr/>
            <p:nvPr/>
          </p:nvSpPr>
          <p:spPr>
            <a:xfrm flipV="1">
              <a:off x="2736" y="2352"/>
              <a:ext cx="864" cy="0"/>
            </a:xfrm>
            <a:prstGeom prst="line">
              <a:avLst/>
            </a:prstGeom>
            <a:ln w="12700" cap="flat" cmpd="sng">
              <a:solidFill>
                <a:schemeClr val="tx1"/>
              </a:solidFill>
              <a:prstDash val="solid"/>
              <a:headEnd type="none" w="med" len="med"/>
              <a:tailEnd type="none" w="med" len="med"/>
            </a:ln>
          </p:spPr>
        </p:sp>
        <p:sp>
          <p:nvSpPr>
            <p:cNvPr id="89151" name="Line 64"/>
            <p:cNvSpPr/>
            <p:nvPr/>
          </p:nvSpPr>
          <p:spPr>
            <a:xfrm>
              <a:off x="3120" y="2352"/>
              <a:ext cx="0" cy="816"/>
            </a:xfrm>
            <a:prstGeom prst="line">
              <a:avLst/>
            </a:prstGeom>
            <a:ln w="12700" cap="flat" cmpd="sng">
              <a:solidFill>
                <a:schemeClr val="tx1"/>
              </a:solidFill>
              <a:prstDash val="solid"/>
              <a:headEnd type="none" w="med" len="med"/>
              <a:tailEnd type="none" w="med" len="med"/>
            </a:ln>
          </p:spPr>
        </p:sp>
        <p:sp>
          <p:nvSpPr>
            <p:cNvPr id="89152" name="Line 65"/>
            <p:cNvSpPr/>
            <p:nvPr/>
          </p:nvSpPr>
          <p:spPr>
            <a:xfrm>
              <a:off x="3600" y="2359"/>
              <a:ext cx="0" cy="809"/>
            </a:xfrm>
            <a:prstGeom prst="line">
              <a:avLst/>
            </a:prstGeom>
            <a:ln w="28575" cap="sq" cmpd="sng">
              <a:solidFill>
                <a:schemeClr val="tx1"/>
              </a:solidFill>
              <a:prstDash val="solid"/>
              <a:headEnd type="none" w="med" len="med"/>
              <a:tailEnd type="none" w="med" len="med"/>
            </a:ln>
          </p:spPr>
        </p:sp>
        <p:sp>
          <p:nvSpPr>
            <p:cNvPr id="89153" name="Line 66"/>
            <p:cNvSpPr/>
            <p:nvPr/>
          </p:nvSpPr>
          <p:spPr>
            <a:xfrm>
              <a:off x="2736" y="3168"/>
              <a:ext cx="864" cy="0"/>
            </a:xfrm>
            <a:prstGeom prst="line">
              <a:avLst/>
            </a:prstGeom>
            <a:ln w="12700" cap="flat" cmpd="sng">
              <a:solidFill>
                <a:schemeClr val="tx1"/>
              </a:solidFill>
              <a:prstDash val="solid"/>
              <a:headEnd type="none" w="med" len="med"/>
              <a:tailEnd type="none" w="med" len="med"/>
            </a:ln>
          </p:spPr>
        </p:sp>
        <p:sp>
          <p:nvSpPr>
            <p:cNvPr id="89154" name="Line 67"/>
            <p:cNvSpPr/>
            <p:nvPr/>
          </p:nvSpPr>
          <p:spPr>
            <a:xfrm>
              <a:off x="2736" y="2352"/>
              <a:ext cx="0" cy="816"/>
            </a:xfrm>
            <a:prstGeom prst="line">
              <a:avLst/>
            </a:prstGeom>
            <a:ln w="28575" cap="sq" cmpd="sng">
              <a:solidFill>
                <a:schemeClr val="tx1"/>
              </a:solidFill>
              <a:prstDash val="solid"/>
              <a:headEnd type="none" w="med" len="med"/>
              <a:tailEnd type="none" w="med" len="med"/>
            </a:ln>
          </p:spPr>
        </p:sp>
      </p:grpSp>
      <p:sp>
        <p:nvSpPr>
          <p:cNvPr id="89107" name="Text Box 68"/>
          <p:cNvSpPr txBox="1"/>
          <p:nvPr/>
        </p:nvSpPr>
        <p:spPr>
          <a:xfrm>
            <a:off x="3429000" y="3492500"/>
            <a:ext cx="558800" cy="1973263"/>
          </a:xfrm>
          <a:prstGeom prst="rect">
            <a:avLst/>
          </a:prstGeom>
          <a:noFill/>
          <a:ln w="9525" cap="flat" cmpd="sng">
            <a:solidFill>
              <a:schemeClr val="tx1"/>
            </a:solidFill>
            <a:prstDash val="solid"/>
            <a:miter/>
            <a:headEnd type="none" w="med" len="med"/>
            <a:tailEnd type="none" w="med" len="med"/>
          </a:ln>
        </p:spPr>
        <p:txBody>
          <a:bodyPr vert="eaVert">
            <a:spAutoFit/>
          </a:bodyPr>
          <a:p>
            <a:pPr>
              <a:spcBef>
                <a:spcPct val="0"/>
              </a:spcBef>
            </a:pPr>
            <a:r>
              <a:rPr lang="zh-CN" altLang="en-US" dirty="0">
                <a:latin typeface="Times New Roman" panose="02020603050405020304" pitchFamily="18" charset="0"/>
              </a:rPr>
              <a:t>输入寄存器</a:t>
            </a:r>
            <a:endParaRPr lang="zh-CN" altLang="en-US" dirty="0">
              <a:latin typeface="Times New Roman" panose="02020603050405020304" pitchFamily="18" charset="0"/>
            </a:endParaRPr>
          </a:p>
        </p:txBody>
      </p:sp>
      <p:sp>
        <p:nvSpPr>
          <p:cNvPr id="89108" name="Line 69"/>
          <p:cNvSpPr/>
          <p:nvPr/>
        </p:nvSpPr>
        <p:spPr>
          <a:xfrm>
            <a:off x="3975100" y="3814763"/>
            <a:ext cx="446088" cy="0"/>
          </a:xfrm>
          <a:prstGeom prst="line">
            <a:avLst/>
          </a:prstGeom>
          <a:ln w="28575" cap="flat" cmpd="sng">
            <a:solidFill>
              <a:srgbClr val="00CC00"/>
            </a:solidFill>
            <a:prstDash val="solid"/>
            <a:headEnd type="none" w="med" len="med"/>
            <a:tailEnd type="triangle" w="med" len="med"/>
          </a:ln>
        </p:spPr>
      </p:sp>
      <p:sp>
        <p:nvSpPr>
          <p:cNvPr id="89109" name="Line 70"/>
          <p:cNvSpPr/>
          <p:nvPr/>
        </p:nvSpPr>
        <p:spPr>
          <a:xfrm>
            <a:off x="3975100" y="4246563"/>
            <a:ext cx="446088" cy="0"/>
          </a:xfrm>
          <a:prstGeom prst="line">
            <a:avLst/>
          </a:prstGeom>
          <a:ln w="28575" cap="flat" cmpd="sng">
            <a:solidFill>
              <a:srgbClr val="00CC00"/>
            </a:solidFill>
            <a:prstDash val="solid"/>
            <a:headEnd type="none" w="med" len="med"/>
            <a:tailEnd type="triangle" w="med" len="med"/>
          </a:ln>
        </p:spPr>
      </p:sp>
      <p:sp>
        <p:nvSpPr>
          <p:cNvPr id="89110" name="Line 71"/>
          <p:cNvSpPr/>
          <p:nvPr/>
        </p:nvSpPr>
        <p:spPr>
          <a:xfrm>
            <a:off x="3975100" y="4675188"/>
            <a:ext cx="446088" cy="0"/>
          </a:xfrm>
          <a:prstGeom prst="line">
            <a:avLst/>
          </a:prstGeom>
          <a:ln w="28575" cap="flat" cmpd="sng">
            <a:solidFill>
              <a:srgbClr val="00CC00"/>
            </a:solidFill>
            <a:prstDash val="solid"/>
            <a:headEnd type="none" w="med" len="med"/>
            <a:tailEnd type="triangle" w="med" len="med"/>
          </a:ln>
        </p:spPr>
      </p:sp>
      <p:sp>
        <p:nvSpPr>
          <p:cNvPr id="89111" name="Line 72"/>
          <p:cNvSpPr/>
          <p:nvPr/>
        </p:nvSpPr>
        <p:spPr>
          <a:xfrm>
            <a:off x="3975100" y="5106988"/>
            <a:ext cx="446088" cy="0"/>
          </a:xfrm>
          <a:prstGeom prst="line">
            <a:avLst/>
          </a:prstGeom>
          <a:ln w="28575" cap="flat" cmpd="sng">
            <a:solidFill>
              <a:srgbClr val="00CC00"/>
            </a:solidFill>
            <a:prstDash val="solid"/>
            <a:headEnd type="none" w="med" len="med"/>
            <a:tailEnd type="triangle" w="med" len="med"/>
          </a:ln>
        </p:spPr>
      </p:sp>
      <p:sp>
        <p:nvSpPr>
          <p:cNvPr id="89112" name="Freeform 73"/>
          <p:cNvSpPr/>
          <p:nvPr/>
        </p:nvSpPr>
        <p:spPr>
          <a:xfrm>
            <a:off x="2916238" y="4868863"/>
            <a:ext cx="3311525" cy="928687"/>
          </a:xfrm>
          <a:custGeom>
            <a:avLst/>
            <a:gdLst>
              <a:gd name="txL" fmla="*/ 0 w 1824"/>
              <a:gd name="txT" fmla="*/ 0 h 576"/>
              <a:gd name="txR" fmla="*/ 1824 w 1824"/>
              <a:gd name="txB" fmla="*/ 576 h 576"/>
            </a:gdLst>
            <a:ahLst/>
            <a:cxnLst>
              <a:cxn ang="0">
                <a:pos x="0" y="96"/>
              </a:cxn>
              <a:cxn ang="0">
                <a:pos x="96" y="96"/>
              </a:cxn>
              <a:cxn ang="0">
                <a:pos x="96" y="576"/>
              </a:cxn>
              <a:cxn ang="0">
                <a:pos x="1824" y="576"/>
              </a:cxn>
              <a:cxn ang="0">
                <a:pos x="1824" y="0"/>
              </a:cxn>
            </a:cxnLst>
            <a:rect l="txL" t="txT" r="txR" b="txB"/>
            <a:pathLst>
              <a:path w="1824" h="576">
                <a:moveTo>
                  <a:pt x="0" y="96"/>
                </a:moveTo>
                <a:lnTo>
                  <a:pt x="96" y="96"/>
                </a:lnTo>
                <a:lnTo>
                  <a:pt x="96" y="576"/>
                </a:lnTo>
                <a:lnTo>
                  <a:pt x="1824" y="576"/>
                </a:lnTo>
                <a:lnTo>
                  <a:pt x="1824" y="0"/>
                </a:lnTo>
              </a:path>
            </a:pathLst>
          </a:custGeom>
          <a:noFill/>
          <a:ln w="28575" cap="flat" cmpd="sng">
            <a:solidFill>
              <a:srgbClr val="00CC00"/>
            </a:solidFill>
            <a:prstDash val="solid"/>
            <a:round/>
            <a:headEnd type="none" w="med" len="med"/>
            <a:tailEnd type="none" w="med" len="med"/>
          </a:ln>
        </p:spPr>
        <p:txBody>
          <a:bodyPr/>
          <a:p>
            <a:endParaRPr lang="zh-CN" altLang="en-US" dirty="0">
              <a:latin typeface="Times New Roman" panose="02020603050405020304" pitchFamily="18" charset="0"/>
            </a:endParaRPr>
          </a:p>
        </p:txBody>
      </p:sp>
      <p:sp>
        <p:nvSpPr>
          <p:cNvPr id="89113" name="Line 74"/>
          <p:cNvSpPr/>
          <p:nvPr/>
        </p:nvSpPr>
        <p:spPr>
          <a:xfrm>
            <a:off x="3705225" y="2630488"/>
            <a:ext cx="0" cy="862012"/>
          </a:xfrm>
          <a:prstGeom prst="line">
            <a:avLst/>
          </a:prstGeom>
          <a:ln w="28575" cap="flat" cmpd="sng">
            <a:solidFill>
              <a:srgbClr val="00CC00"/>
            </a:solidFill>
            <a:prstDash val="solid"/>
            <a:headEnd type="none" w="med" len="med"/>
            <a:tailEnd type="triangle" w="med" len="med"/>
          </a:ln>
        </p:spPr>
      </p:sp>
      <p:sp>
        <p:nvSpPr>
          <p:cNvPr id="232523" name="Text Box 75"/>
          <p:cNvSpPr txBox="1">
            <a:spLocks noChangeArrowheads="1"/>
          </p:cNvSpPr>
          <p:nvPr/>
        </p:nvSpPr>
        <p:spPr bwMode="auto">
          <a:xfrm>
            <a:off x="2987675" y="6237288"/>
            <a:ext cx="2663825" cy="5191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sz="2800" kern="1200" cap="none" spc="0" normalizeH="0" baseline="0" noProof="0" smtClean="0">
                <a:solidFill>
                  <a:schemeClr val="accent1"/>
                </a:solidFill>
                <a:latin typeface="Arial" panose="020B0604020202020204" pitchFamily="34" charset="0"/>
                <a:ea typeface="宋体" panose="02010600030101010101" pitchFamily="2" charset="-122"/>
                <a:cs typeface="+mn-cs"/>
              </a:rPr>
              <a:t>快表未命中</a:t>
            </a:r>
            <a:endParaRPr kumimoji="0" lang="zh-CN" altLang="en-US" sz="2800" kern="1200" cap="none" spc="0" normalizeH="0" baseline="0" noProof="0" smtClean="0">
              <a:solidFill>
                <a:schemeClr val="accent1"/>
              </a:solidFill>
              <a:latin typeface="Arial" panose="020B0604020202020204" pitchFamily="34" charset="0"/>
              <a:ea typeface="宋体" panose="02010600030101010101" pitchFamily="2" charset="-122"/>
              <a:cs typeface="+mn-cs"/>
            </a:endParaRPr>
          </a:p>
        </p:txBody>
      </p:sp>
      <p:grpSp>
        <p:nvGrpSpPr>
          <p:cNvPr id="8" name="Group 77"/>
          <p:cNvGrpSpPr/>
          <p:nvPr/>
        </p:nvGrpSpPr>
        <p:grpSpPr>
          <a:xfrm>
            <a:off x="4311650" y="3165475"/>
            <a:ext cx="1700213" cy="3071813"/>
            <a:chOff x="2688" y="2112"/>
            <a:chExt cx="912" cy="1369"/>
          </a:xfrm>
        </p:grpSpPr>
        <p:sp>
          <p:nvSpPr>
            <p:cNvPr id="89117" name="Text Box 78"/>
            <p:cNvSpPr txBox="1"/>
            <p:nvPr/>
          </p:nvSpPr>
          <p:spPr>
            <a:xfrm>
              <a:off x="2915" y="3278"/>
              <a:ext cx="428" cy="203"/>
            </a:xfrm>
            <a:prstGeom prst="rect">
              <a:avLst/>
            </a:prstGeom>
            <a:noFill/>
            <a:ln w="9525">
              <a:noFill/>
            </a:ln>
          </p:spPr>
          <p:txBody>
            <a:bodyPr wrap="none">
              <a:spAutoFit/>
            </a:bodyPr>
            <a:p>
              <a:pPr>
                <a:spcBef>
                  <a:spcPct val="0"/>
                </a:spcBef>
              </a:pPr>
              <a:r>
                <a:rPr lang="zh-CN" altLang="en-US" dirty="0">
                  <a:latin typeface="Times New Roman" panose="02020603050405020304" pitchFamily="18" charset="0"/>
                </a:rPr>
                <a:t>快表</a:t>
              </a:r>
              <a:endParaRPr lang="zh-CN" altLang="en-US" dirty="0">
                <a:latin typeface="Times New Roman" panose="02020603050405020304" pitchFamily="18" charset="0"/>
              </a:endParaRPr>
            </a:p>
          </p:txBody>
        </p:sp>
        <p:sp>
          <p:nvSpPr>
            <p:cNvPr id="89118" name="Rectangle 79"/>
            <p:cNvSpPr/>
            <p:nvPr/>
          </p:nvSpPr>
          <p:spPr>
            <a:xfrm>
              <a:off x="3144" y="2112"/>
              <a:ext cx="456" cy="216"/>
            </a:xfrm>
            <a:prstGeom prst="rect">
              <a:avLst/>
            </a:prstGeom>
            <a:noFill/>
            <a:ln w="9525">
              <a:noFill/>
            </a:ln>
          </p:spPr>
          <p:txBody>
            <a:bodyPr/>
            <a:p>
              <a:pPr eaLnBrk="0" hangingPunct="0">
                <a:spcBef>
                  <a:spcPct val="20000"/>
                </a:spcBef>
              </a:pPr>
              <a:r>
                <a:rPr lang="zh-CN" altLang="en-US" dirty="0">
                  <a:latin typeface="Arial" panose="020B0604020202020204" pitchFamily="34" charset="0"/>
                </a:rPr>
                <a:t>块号</a:t>
              </a:r>
              <a:endParaRPr lang="zh-CN" altLang="en-US" dirty="0">
                <a:latin typeface="Arial" panose="020B0604020202020204" pitchFamily="34" charset="0"/>
              </a:endParaRPr>
            </a:p>
          </p:txBody>
        </p:sp>
        <p:sp>
          <p:nvSpPr>
            <p:cNvPr id="89119" name="Rectangle 80"/>
            <p:cNvSpPr/>
            <p:nvPr/>
          </p:nvSpPr>
          <p:spPr>
            <a:xfrm>
              <a:off x="2688" y="2112"/>
              <a:ext cx="456" cy="216"/>
            </a:xfrm>
            <a:prstGeom prst="rect">
              <a:avLst/>
            </a:prstGeom>
            <a:noFill/>
            <a:ln w="9525">
              <a:noFill/>
            </a:ln>
          </p:spPr>
          <p:txBody>
            <a:bodyPr/>
            <a:p>
              <a:pPr eaLnBrk="0" hangingPunct="0">
                <a:spcBef>
                  <a:spcPct val="20000"/>
                </a:spcBef>
              </a:pPr>
              <a:r>
                <a:rPr lang="zh-CN" altLang="en-US" dirty="0">
                  <a:latin typeface="Arial" panose="020B0604020202020204" pitchFamily="34" charset="0"/>
                </a:rPr>
                <a:t>页号</a:t>
              </a:r>
              <a:endParaRPr lang="zh-CN" altLang="en-US" dirty="0">
                <a:latin typeface="Arial" panose="020B0604020202020204" pitchFamily="34" charset="0"/>
              </a:endParaRPr>
            </a:p>
          </p:txBody>
        </p:sp>
        <p:sp>
          <p:nvSpPr>
            <p:cNvPr id="89120" name="Rectangle 81"/>
            <p:cNvSpPr/>
            <p:nvPr/>
          </p:nvSpPr>
          <p:spPr>
            <a:xfrm>
              <a:off x="3144" y="2977"/>
              <a:ext cx="456" cy="217"/>
            </a:xfrm>
            <a:prstGeom prst="rect">
              <a:avLst/>
            </a:prstGeom>
            <a:noFill/>
            <a:ln w="9525">
              <a:noFill/>
            </a:ln>
          </p:spPr>
          <p:txBody>
            <a:bodyPr/>
            <a:p>
              <a:pPr eaLnBrk="0" hangingPunct="0">
                <a:spcBef>
                  <a:spcPct val="20000"/>
                </a:spcBef>
              </a:pPr>
              <a:r>
                <a:rPr lang="en-US" altLang="zh-CN" dirty="0">
                  <a:latin typeface="Arial" panose="020B0604020202020204" pitchFamily="34" charset="0"/>
                </a:rPr>
                <a:t>20</a:t>
              </a:r>
              <a:endParaRPr lang="en-US" altLang="zh-CN" dirty="0">
                <a:latin typeface="Arial" panose="020B0604020202020204" pitchFamily="34" charset="0"/>
              </a:endParaRPr>
            </a:p>
          </p:txBody>
        </p:sp>
        <p:sp>
          <p:nvSpPr>
            <p:cNvPr id="89121" name="Rectangle 82"/>
            <p:cNvSpPr/>
            <p:nvPr/>
          </p:nvSpPr>
          <p:spPr>
            <a:xfrm>
              <a:off x="2688" y="2977"/>
              <a:ext cx="456" cy="217"/>
            </a:xfrm>
            <a:prstGeom prst="rect">
              <a:avLst/>
            </a:prstGeom>
            <a:noFill/>
            <a:ln w="9525">
              <a:noFill/>
            </a:ln>
          </p:spPr>
          <p:txBody>
            <a:bodyPr/>
            <a:p>
              <a:pPr eaLnBrk="0" hangingPunct="0">
                <a:spcBef>
                  <a:spcPct val="20000"/>
                </a:spcBef>
              </a:pPr>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89122" name="Rectangle 83"/>
            <p:cNvSpPr/>
            <p:nvPr/>
          </p:nvSpPr>
          <p:spPr>
            <a:xfrm>
              <a:off x="3144" y="2761"/>
              <a:ext cx="456" cy="216"/>
            </a:xfrm>
            <a:prstGeom prst="rect">
              <a:avLst/>
            </a:prstGeom>
            <a:noFill/>
            <a:ln w="9525">
              <a:noFill/>
            </a:ln>
          </p:spPr>
          <p:txBody>
            <a:bodyPr/>
            <a:p>
              <a:pPr eaLnBrk="0" hangingPunct="0">
                <a:spcBef>
                  <a:spcPct val="20000"/>
                </a:spcBef>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89123" name="Rectangle 84"/>
            <p:cNvSpPr/>
            <p:nvPr/>
          </p:nvSpPr>
          <p:spPr>
            <a:xfrm>
              <a:off x="2688" y="2761"/>
              <a:ext cx="456" cy="216"/>
            </a:xfrm>
            <a:prstGeom prst="rect">
              <a:avLst/>
            </a:prstGeom>
            <a:noFill/>
            <a:ln w="9525">
              <a:noFill/>
            </a:ln>
          </p:spPr>
          <p:txBody>
            <a:bodyP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89124" name="Rectangle 85"/>
            <p:cNvSpPr/>
            <p:nvPr/>
          </p:nvSpPr>
          <p:spPr>
            <a:xfrm>
              <a:off x="3144" y="2545"/>
              <a:ext cx="456" cy="216"/>
            </a:xfrm>
            <a:prstGeom prst="rect">
              <a:avLst/>
            </a:prstGeom>
            <a:noFill/>
            <a:ln w="9525">
              <a:noFill/>
            </a:ln>
          </p:spPr>
          <p:txBody>
            <a:bodyPr/>
            <a:p>
              <a:pPr eaLnBrk="0" hangingPunct="0">
                <a:spcBef>
                  <a:spcPct val="20000"/>
                </a:spcBef>
              </a:pPr>
              <a:r>
                <a:rPr lang="en-US" altLang="zh-CN" dirty="0">
                  <a:latin typeface="Arial" panose="020B0604020202020204" pitchFamily="34" charset="0"/>
                </a:rPr>
                <a:t>7</a:t>
              </a:r>
              <a:endParaRPr lang="en-US" altLang="zh-CN" dirty="0">
                <a:latin typeface="Arial" panose="020B0604020202020204" pitchFamily="34" charset="0"/>
              </a:endParaRPr>
            </a:p>
          </p:txBody>
        </p:sp>
        <p:sp>
          <p:nvSpPr>
            <p:cNvPr id="89125" name="Rectangle 86"/>
            <p:cNvSpPr/>
            <p:nvPr/>
          </p:nvSpPr>
          <p:spPr>
            <a:xfrm>
              <a:off x="2688" y="2545"/>
              <a:ext cx="456" cy="216"/>
            </a:xfrm>
            <a:prstGeom prst="rect">
              <a:avLst/>
            </a:prstGeom>
            <a:noFill/>
            <a:ln w="9525">
              <a:noFill/>
            </a:ln>
          </p:spPr>
          <p:txBody>
            <a:bodyPr/>
            <a:p>
              <a:pPr eaLnBrk="0" hangingPunct="0">
                <a:spcBef>
                  <a:spcPct val="20000"/>
                </a:spcBef>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89126" name="Rectangle 87"/>
            <p:cNvSpPr/>
            <p:nvPr/>
          </p:nvSpPr>
          <p:spPr>
            <a:xfrm>
              <a:off x="3144" y="2328"/>
              <a:ext cx="456" cy="217"/>
            </a:xfrm>
            <a:prstGeom prst="rect">
              <a:avLst/>
            </a:prstGeom>
            <a:noFill/>
            <a:ln w="9525">
              <a:noFill/>
            </a:ln>
          </p:spPr>
          <p:txBody>
            <a:bodyPr/>
            <a:p>
              <a:pPr eaLnBrk="0" hangingPunct="0">
                <a:spcBef>
                  <a:spcPct val="20000"/>
                </a:spcBef>
              </a:pPr>
              <a:r>
                <a:rPr lang="en-US" altLang="zh-CN" dirty="0">
                  <a:latin typeface="Arial" panose="020B0604020202020204" pitchFamily="34" charset="0"/>
                </a:rPr>
                <a:t>5</a:t>
              </a:r>
              <a:endParaRPr lang="en-US" altLang="zh-CN" dirty="0">
                <a:latin typeface="Arial" panose="020B0604020202020204" pitchFamily="34" charset="0"/>
              </a:endParaRPr>
            </a:p>
          </p:txBody>
        </p:sp>
        <p:sp>
          <p:nvSpPr>
            <p:cNvPr id="89127" name="Rectangle 88"/>
            <p:cNvSpPr/>
            <p:nvPr/>
          </p:nvSpPr>
          <p:spPr>
            <a:xfrm>
              <a:off x="2688" y="2328"/>
              <a:ext cx="456" cy="217"/>
            </a:xfrm>
            <a:prstGeom prst="rect">
              <a:avLst/>
            </a:prstGeom>
            <a:noFill/>
            <a:ln w="9525">
              <a:noFill/>
            </a:ln>
          </p:spPr>
          <p:txBody>
            <a:bodyPr/>
            <a:p>
              <a:pPr eaLnBrk="0" hangingPunct="0">
                <a:spcBef>
                  <a:spcPct val="20000"/>
                </a:spcBef>
              </a:pPr>
              <a:r>
                <a:rPr lang="en-US" altLang="zh-CN" dirty="0">
                  <a:latin typeface="Arial" panose="020B0604020202020204" pitchFamily="34" charset="0"/>
                </a:rPr>
                <a:t>3</a:t>
              </a:r>
              <a:endParaRPr lang="en-US" altLang="zh-CN" dirty="0">
                <a:latin typeface="Arial" panose="020B0604020202020204" pitchFamily="34" charset="0"/>
              </a:endParaRPr>
            </a:p>
          </p:txBody>
        </p:sp>
        <p:sp>
          <p:nvSpPr>
            <p:cNvPr id="89128" name="Line 89"/>
            <p:cNvSpPr/>
            <p:nvPr/>
          </p:nvSpPr>
          <p:spPr>
            <a:xfrm>
              <a:off x="2736" y="2592"/>
              <a:ext cx="864" cy="0"/>
            </a:xfrm>
            <a:prstGeom prst="line">
              <a:avLst/>
            </a:prstGeom>
            <a:ln w="12700" cap="flat" cmpd="sng">
              <a:solidFill>
                <a:schemeClr val="tx1"/>
              </a:solidFill>
              <a:prstDash val="solid"/>
              <a:headEnd type="none" w="med" len="med"/>
              <a:tailEnd type="none" w="med" len="med"/>
            </a:ln>
          </p:spPr>
        </p:sp>
        <p:sp>
          <p:nvSpPr>
            <p:cNvPr id="89129" name="Line 90"/>
            <p:cNvSpPr/>
            <p:nvPr/>
          </p:nvSpPr>
          <p:spPr>
            <a:xfrm>
              <a:off x="2736" y="2784"/>
              <a:ext cx="864" cy="0"/>
            </a:xfrm>
            <a:prstGeom prst="line">
              <a:avLst/>
            </a:prstGeom>
            <a:ln w="12700" cap="flat" cmpd="sng">
              <a:solidFill>
                <a:schemeClr val="tx1"/>
              </a:solidFill>
              <a:prstDash val="solid"/>
              <a:headEnd type="none" w="med" len="med"/>
              <a:tailEnd type="none" w="med" len="med"/>
            </a:ln>
          </p:spPr>
        </p:sp>
        <p:sp>
          <p:nvSpPr>
            <p:cNvPr id="89130" name="Line 91"/>
            <p:cNvSpPr/>
            <p:nvPr/>
          </p:nvSpPr>
          <p:spPr>
            <a:xfrm flipV="1">
              <a:off x="2736" y="2976"/>
              <a:ext cx="864" cy="0"/>
            </a:xfrm>
            <a:prstGeom prst="line">
              <a:avLst/>
            </a:prstGeom>
            <a:ln w="12700" cap="flat" cmpd="sng">
              <a:solidFill>
                <a:schemeClr val="tx1"/>
              </a:solidFill>
              <a:prstDash val="solid"/>
              <a:headEnd type="none" w="med" len="med"/>
              <a:tailEnd type="none" w="med" len="med"/>
            </a:ln>
          </p:spPr>
        </p:sp>
        <p:sp>
          <p:nvSpPr>
            <p:cNvPr id="89131" name="Line 92"/>
            <p:cNvSpPr/>
            <p:nvPr/>
          </p:nvSpPr>
          <p:spPr>
            <a:xfrm flipV="1">
              <a:off x="2736" y="2352"/>
              <a:ext cx="864" cy="0"/>
            </a:xfrm>
            <a:prstGeom prst="line">
              <a:avLst/>
            </a:prstGeom>
            <a:ln w="12700" cap="flat" cmpd="sng">
              <a:solidFill>
                <a:schemeClr val="tx1"/>
              </a:solidFill>
              <a:prstDash val="solid"/>
              <a:headEnd type="none" w="med" len="med"/>
              <a:tailEnd type="none" w="med" len="med"/>
            </a:ln>
          </p:spPr>
        </p:sp>
        <p:sp>
          <p:nvSpPr>
            <p:cNvPr id="89132" name="Line 93"/>
            <p:cNvSpPr/>
            <p:nvPr/>
          </p:nvSpPr>
          <p:spPr>
            <a:xfrm>
              <a:off x="3120" y="2352"/>
              <a:ext cx="0" cy="816"/>
            </a:xfrm>
            <a:prstGeom prst="line">
              <a:avLst/>
            </a:prstGeom>
            <a:ln w="12700" cap="flat" cmpd="sng">
              <a:solidFill>
                <a:schemeClr val="tx1"/>
              </a:solidFill>
              <a:prstDash val="solid"/>
              <a:headEnd type="none" w="med" len="med"/>
              <a:tailEnd type="none" w="med" len="med"/>
            </a:ln>
          </p:spPr>
        </p:sp>
        <p:sp>
          <p:nvSpPr>
            <p:cNvPr id="89133" name="Line 94"/>
            <p:cNvSpPr/>
            <p:nvPr/>
          </p:nvSpPr>
          <p:spPr>
            <a:xfrm>
              <a:off x="3600" y="2359"/>
              <a:ext cx="0" cy="809"/>
            </a:xfrm>
            <a:prstGeom prst="line">
              <a:avLst/>
            </a:prstGeom>
            <a:ln w="28575" cap="sq" cmpd="sng">
              <a:solidFill>
                <a:schemeClr val="tx1"/>
              </a:solidFill>
              <a:prstDash val="solid"/>
              <a:headEnd type="none" w="med" len="med"/>
              <a:tailEnd type="none" w="med" len="med"/>
            </a:ln>
          </p:spPr>
        </p:sp>
        <p:sp>
          <p:nvSpPr>
            <p:cNvPr id="89134" name="Line 95"/>
            <p:cNvSpPr/>
            <p:nvPr/>
          </p:nvSpPr>
          <p:spPr>
            <a:xfrm>
              <a:off x="2736" y="3168"/>
              <a:ext cx="864" cy="0"/>
            </a:xfrm>
            <a:prstGeom prst="line">
              <a:avLst/>
            </a:prstGeom>
            <a:ln w="12700" cap="flat" cmpd="sng">
              <a:solidFill>
                <a:schemeClr val="tx1"/>
              </a:solidFill>
              <a:prstDash val="solid"/>
              <a:headEnd type="none" w="med" len="med"/>
              <a:tailEnd type="none" w="med" len="med"/>
            </a:ln>
          </p:spPr>
        </p:sp>
        <p:sp>
          <p:nvSpPr>
            <p:cNvPr id="89135" name="Line 96"/>
            <p:cNvSpPr/>
            <p:nvPr/>
          </p:nvSpPr>
          <p:spPr>
            <a:xfrm>
              <a:off x="2736" y="2352"/>
              <a:ext cx="0" cy="816"/>
            </a:xfrm>
            <a:prstGeom prst="line">
              <a:avLst/>
            </a:prstGeom>
            <a:ln w="28575" cap="sq" cmpd="sng">
              <a:solidFill>
                <a:schemeClr val="tx1"/>
              </a:solidFill>
              <a:prstDash val="solid"/>
              <a:headEnd type="none" w="med" len="med"/>
              <a:tailEnd type="none" w="med" len="med"/>
            </a:ln>
          </p:spPr>
        </p:sp>
      </p:grpSp>
      <p:sp>
        <p:nvSpPr>
          <p:cNvPr id="89116" name="Line 97"/>
          <p:cNvSpPr/>
          <p:nvPr/>
        </p:nvSpPr>
        <p:spPr>
          <a:xfrm flipV="1">
            <a:off x="6227763" y="4508500"/>
            <a:ext cx="0" cy="431800"/>
          </a:xfrm>
          <a:prstGeom prst="line">
            <a:avLst/>
          </a:prstGeom>
          <a:ln w="28575" cap="flat" cmpd="sng">
            <a:solidFill>
              <a:srgbClr val="00CC00"/>
            </a:solidFill>
            <a:prstDash val="solid"/>
            <a:headEnd type="none" w="med" len="med"/>
            <a:tailEnd type="triangle" w="med" len="med"/>
          </a:ln>
        </p:spPr>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nodeType="clickEffect">
                                  <p:stCondLst>
                                    <p:cond delay="0"/>
                                  </p:stCondLst>
                                  <p:childTnLst>
                                    <p:animEffect transition="out" filter="box(in)">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8578"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rgbClr val="0033CC"/>
                </a:solidFill>
                <a:effectLst/>
                <a:uLnTx/>
                <a:uFillTx/>
                <a:latin typeface="+mj-lt"/>
                <a:ea typeface="宋体" panose="02010600030101010101" pitchFamily="2" charset="-122"/>
                <a:cs typeface="+mj-cs"/>
              </a:rPr>
              <a:t>六、两级和多级页表</a:t>
            </a:r>
            <a:endParaRPr kumimoji="0" lang="zh-CN" altLang="en-US" sz="3600" b="1" i="0" u="none" strike="noStrike" kern="0" cap="none" spc="0" normalizeH="0" baseline="0" noProof="0" smtClean="0">
              <a:ln>
                <a:noFill/>
              </a:ln>
              <a:solidFill>
                <a:srgbClr val="0033CC"/>
              </a:solidFill>
              <a:effectLst/>
              <a:uLnTx/>
              <a:uFillTx/>
              <a:latin typeface="+mj-lt"/>
              <a:ea typeface="宋体" panose="02010600030101010101" pitchFamily="2" charset="-122"/>
              <a:cs typeface="+mj-cs"/>
            </a:endParaRPr>
          </a:p>
        </p:txBody>
      </p:sp>
      <p:sp>
        <p:nvSpPr>
          <p:cNvPr id="408579" name="Rectangle 3"/>
          <p:cNvSpPr>
            <a:spLocks noGrp="1"/>
          </p:cNvSpPr>
          <p:nvPr>
            <p:ph idx="1"/>
          </p:nvPr>
        </p:nvSpPr>
        <p:spPr>
          <a:ln/>
        </p:spPr>
        <p:txBody>
          <a:bodyPr vert="horz" wrap="square" lIns="91440" tIns="45720" rIns="91440" bIns="45720" anchor="t"/>
          <a:p>
            <a:pPr>
              <a:buNone/>
            </a:pPr>
            <a:r>
              <a:rPr lang="zh-CN" altLang="en-US" b="1" dirty="0"/>
              <a:t>大页表问题的解决思路：</a:t>
            </a:r>
            <a:endParaRPr lang="zh-CN" altLang="en-US" b="1" dirty="0"/>
          </a:p>
          <a:p>
            <a:pPr>
              <a:buNone/>
            </a:pPr>
            <a:endParaRPr lang="zh-CN" altLang="en-US" b="1" dirty="0"/>
          </a:p>
          <a:p>
            <a:pPr>
              <a:buFont typeface="Wingdings" panose="05000000000000000000" pitchFamily="2" charset="2"/>
              <a:buChar char="l"/>
            </a:pPr>
            <a:r>
              <a:rPr lang="zh-CN" altLang="en-US" sz="2800" b="1" dirty="0"/>
              <a:t>  对页表本身采用离散分配方式存储；</a:t>
            </a:r>
            <a:endParaRPr lang="zh-CN" altLang="en-US" sz="2800" b="1" dirty="0"/>
          </a:p>
          <a:p>
            <a:pPr>
              <a:buFont typeface="Wingdings" panose="05000000000000000000" pitchFamily="2" charset="2"/>
              <a:buChar char="l"/>
            </a:pPr>
            <a:endParaRPr lang="zh-CN" altLang="en-US" sz="2800" b="1" dirty="0"/>
          </a:p>
          <a:p>
            <a:pPr>
              <a:buFont typeface="Wingdings" panose="05000000000000000000" pitchFamily="2" charset="2"/>
              <a:buChar char="l"/>
            </a:pPr>
            <a:r>
              <a:rPr lang="zh-CN" altLang="en-US" sz="2800" b="1" dirty="0"/>
              <a:t> 只将当前需要的部分页表调入内存，其余的页表仍驻留在磁盘上，需要时再调入。</a:t>
            </a:r>
            <a:endParaRPr lang="zh-CN" altLang="en-US" sz="2800" b="1" dirty="0"/>
          </a:p>
          <a:p>
            <a:pPr>
              <a:buNone/>
            </a:pPr>
            <a:endParaRPr lang="zh-CN"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08579">
                                            <p:txEl>
                                              <p:charRg st="13" end="32"/>
                                            </p:txEl>
                                          </p:spTgt>
                                        </p:tgtEl>
                                        <p:attrNameLst>
                                          <p:attrName>style.visibility</p:attrName>
                                        </p:attrNameLst>
                                      </p:cBhvr>
                                      <p:to>
                                        <p:strVal val="visible"/>
                                      </p:to>
                                    </p:set>
                                    <p:animEffect transition="in" filter="box(in)">
                                      <p:cBhvr>
                                        <p:cTn id="7" dur="500"/>
                                        <p:tgtEl>
                                          <p:spTgt spid="408579">
                                            <p:txEl>
                                              <p:charRg st="13" end="3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08579">
                                            <p:txEl>
                                              <p:charRg st="33" end="71"/>
                                            </p:txEl>
                                          </p:spTgt>
                                        </p:tgtEl>
                                        <p:attrNameLst>
                                          <p:attrName>style.visibility</p:attrName>
                                        </p:attrNameLst>
                                      </p:cBhvr>
                                      <p:to>
                                        <p:strVal val="visible"/>
                                      </p:to>
                                    </p:set>
                                    <p:animEffect transition="in" filter="box(in)">
                                      <p:cBhvr>
                                        <p:cTn id="12" dur="500"/>
                                        <p:tgtEl>
                                          <p:spTgt spid="408579">
                                            <p:txEl>
                                              <p:charRg st="33" end="7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91138" name="Group 2"/>
          <p:cNvGrpSpPr/>
          <p:nvPr/>
        </p:nvGrpSpPr>
        <p:grpSpPr>
          <a:xfrm>
            <a:off x="-107950" y="523875"/>
            <a:ext cx="3095625" cy="6289675"/>
            <a:chOff x="-68" y="210"/>
            <a:chExt cx="1950" cy="3962"/>
          </a:xfrm>
        </p:grpSpPr>
        <p:sp>
          <p:nvSpPr>
            <p:cNvPr id="91251" name="Line 35"/>
            <p:cNvSpPr/>
            <p:nvPr/>
          </p:nvSpPr>
          <p:spPr>
            <a:xfrm flipV="1">
              <a:off x="639" y="3316"/>
              <a:ext cx="563" cy="0"/>
            </a:xfrm>
            <a:prstGeom prst="line">
              <a:avLst/>
            </a:prstGeom>
            <a:ln w="19050" cap="flat" cmpd="sng">
              <a:solidFill>
                <a:schemeClr val="hlink"/>
              </a:solidFill>
              <a:prstDash val="solid"/>
              <a:headEnd type="none" w="med" len="med"/>
              <a:tailEnd type="none" w="med" len="med"/>
            </a:ln>
          </p:spPr>
        </p:sp>
        <p:sp>
          <p:nvSpPr>
            <p:cNvPr id="91252" name="Rectangle 36"/>
            <p:cNvSpPr/>
            <p:nvPr/>
          </p:nvSpPr>
          <p:spPr>
            <a:xfrm>
              <a:off x="639" y="556"/>
              <a:ext cx="562" cy="3047"/>
            </a:xfrm>
            <a:prstGeom prst="rect">
              <a:avLst/>
            </a:prstGeom>
            <a:noFill/>
            <a:ln w="38100" cap="flat" cmpd="sng">
              <a:solidFill>
                <a:schemeClr val="hlink"/>
              </a:solidFill>
              <a:prstDash val="solid"/>
              <a:miter/>
              <a:headEnd type="none" w="med" len="med"/>
              <a:tailEnd type="none" w="med" len="med"/>
            </a:ln>
          </p:spPr>
          <p:txBody>
            <a:bodyPr wrap="none" anchor="ctr"/>
            <a:p>
              <a:pPr algn="l">
                <a:spcBef>
                  <a:spcPct val="0"/>
                </a:spcBef>
              </a:pPr>
              <a:endParaRPr lang="zh-CN" altLang="en-US" dirty="0">
                <a:latin typeface="Tahoma" panose="020B0604030504040204" pitchFamily="34" charset="0"/>
              </a:endParaRPr>
            </a:p>
          </p:txBody>
        </p:sp>
        <p:sp>
          <p:nvSpPr>
            <p:cNvPr id="91253" name="Text Box 39"/>
            <p:cNvSpPr txBox="1"/>
            <p:nvPr/>
          </p:nvSpPr>
          <p:spPr>
            <a:xfrm>
              <a:off x="473" y="441"/>
              <a:ext cx="212" cy="287"/>
            </a:xfrm>
            <a:prstGeom prst="rect">
              <a:avLst/>
            </a:prstGeom>
            <a:noFill/>
            <a:ln w="9525">
              <a:noFill/>
            </a:ln>
          </p:spPr>
          <p:txBody>
            <a:bodyPr wrap="none">
              <a:spAutoFit/>
            </a:bodyPr>
            <a:p>
              <a:pPr eaLnBrk="0" hangingPunct="0">
                <a:spcBef>
                  <a:spcPct val="0"/>
                </a:spcBef>
              </a:pP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91254" name="Text Box 41"/>
            <p:cNvSpPr txBox="1"/>
            <p:nvPr/>
          </p:nvSpPr>
          <p:spPr>
            <a:xfrm>
              <a:off x="-68" y="3385"/>
              <a:ext cx="771" cy="288"/>
            </a:xfrm>
            <a:prstGeom prst="rect">
              <a:avLst/>
            </a:prstGeom>
            <a:noFill/>
            <a:ln w="9525">
              <a:noFill/>
            </a:ln>
          </p:spPr>
          <p:txBody>
            <a:bodyPr>
              <a:spAutoFit/>
            </a:bodyPr>
            <a:p>
              <a:pPr algn="l" eaLnBrk="0" hangingPunct="0">
                <a:spcBef>
                  <a:spcPct val="0"/>
                </a:spcBef>
              </a:pPr>
              <a:r>
                <a:rPr lang="en-US" altLang="zh-CN" dirty="0">
                  <a:latin typeface="Times New Roman" panose="02020603050405020304" pitchFamily="18" charset="0"/>
                </a:rPr>
                <a:t>16002k</a:t>
              </a:r>
              <a:endParaRPr lang="en-US" altLang="zh-CN" dirty="0">
                <a:latin typeface="Times New Roman" panose="02020603050405020304" pitchFamily="18" charset="0"/>
              </a:endParaRPr>
            </a:p>
          </p:txBody>
        </p:sp>
        <p:sp>
          <p:nvSpPr>
            <p:cNvPr id="91255" name="Text Box 43"/>
            <p:cNvSpPr txBox="1"/>
            <p:nvPr/>
          </p:nvSpPr>
          <p:spPr>
            <a:xfrm>
              <a:off x="158" y="3884"/>
              <a:ext cx="1413" cy="288"/>
            </a:xfrm>
            <a:prstGeom prst="rect">
              <a:avLst/>
            </a:prstGeom>
            <a:noFill/>
            <a:ln w="9525">
              <a:noFill/>
            </a:ln>
          </p:spPr>
          <p:txBody>
            <a:bodyPr>
              <a:spAutoFit/>
            </a:bodyPr>
            <a:p>
              <a:pPr algn="l"/>
              <a:r>
                <a:rPr lang="zh-CN" altLang="en-US" dirty="0">
                  <a:latin typeface="Times New Roman" panose="02020603050405020304" pitchFamily="18" charset="0"/>
                </a:rPr>
                <a:t>进程地址空间</a:t>
              </a:r>
              <a:endParaRPr lang="zh-CN" altLang="en-US" dirty="0">
                <a:latin typeface="Times New Roman" panose="02020603050405020304" pitchFamily="18" charset="0"/>
              </a:endParaRPr>
            </a:p>
          </p:txBody>
        </p:sp>
        <p:sp>
          <p:nvSpPr>
            <p:cNvPr id="91256" name="Line 35"/>
            <p:cNvSpPr/>
            <p:nvPr/>
          </p:nvSpPr>
          <p:spPr>
            <a:xfrm flipV="1">
              <a:off x="639" y="728"/>
              <a:ext cx="563" cy="0"/>
            </a:xfrm>
            <a:prstGeom prst="line">
              <a:avLst/>
            </a:prstGeom>
            <a:ln w="19050" cap="flat" cmpd="sng">
              <a:solidFill>
                <a:schemeClr val="hlink"/>
              </a:solidFill>
              <a:prstDash val="solid"/>
              <a:headEnd type="none" w="med" len="med"/>
              <a:tailEnd type="none" w="med" len="med"/>
            </a:ln>
          </p:spPr>
        </p:sp>
        <p:sp>
          <p:nvSpPr>
            <p:cNvPr id="91257" name="Line 35"/>
            <p:cNvSpPr/>
            <p:nvPr/>
          </p:nvSpPr>
          <p:spPr>
            <a:xfrm flipV="1">
              <a:off x="639" y="901"/>
              <a:ext cx="563" cy="0"/>
            </a:xfrm>
            <a:prstGeom prst="line">
              <a:avLst/>
            </a:prstGeom>
            <a:ln w="19050" cap="flat" cmpd="sng">
              <a:solidFill>
                <a:schemeClr val="hlink"/>
              </a:solidFill>
              <a:prstDash val="solid"/>
              <a:headEnd type="none" w="med" len="med"/>
              <a:tailEnd type="none" w="med" len="med"/>
            </a:ln>
          </p:spPr>
        </p:sp>
        <p:sp>
          <p:nvSpPr>
            <p:cNvPr id="91258" name="Line 35"/>
            <p:cNvSpPr/>
            <p:nvPr/>
          </p:nvSpPr>
          <p:spPr>
            <a:xfrm flipV="1">
              <a:off x="639" y="1073"/>
              <a:ext cx="563" cy="0"/>
            </a:xfrm>
            <a:prstGeom prst="line">
              <a:avLst/>
            </a:prstGeom>
            <a:ln w="19050" cap="flat" cmpd="sng">
              <a:solidFill>
                <a:schemeClr val="hlink"/>
              </a:solidFill>
              <a:prstDash val="solid"/>
              <a:headEnd type="none" w="med" len="med"/>
              <a:tailEnd type="none" w="med" len="med"/>
            </a:ln>
          </p:spPr>
        </p:sp>
        <p:sp>
          <p:nvSpPr>
            <p:cNvPr id="91259" name="Line 35"/>
            <p:cNvSpPr/>
            <p:nvPr/>
          </p:nvSpPr>
          <p:spPr>
            <a:xfrm flipV="1">
              <a:off x="639" y="1246"/>
              <a:ext cx="563" cy="0"/>
            </a:xfrm>
            <a:prstGeom prst="line">
              <a:avLst/>
            </a:prstGeom>
            <a:ln w="19050" cap="flat" cmpd="sng">
              <a:solidFill>
                <a:schemeClr val="hlink"/>
              </a:solidFill>
              <a:prstDash val="solid"/>
              <a:headEnd type="none" w="med" len="med"/>
              <a:tailEnd type="none" w="med" len="med"/>
            </a:ln>
          </p:spPr>
        </p:sp>
        <p:sp>
          <p:nvSpPr>
            <p:cNvPr id="91260" name="Line 35"/>
            <p:cNvSpPr/>
            <p:nvPr/>
          </p:nvSpPr>
          <p:spPr>
            <a:xfrm flipV="1">
              <a:off x="639" y="1418"/>
              <a:ext cx="563" cy="0"/>
            </a:xfrm>
            <a:prstGeom prst="line">
              <a:avLst/>
            </a:prstGeom>
            <a:ln w="19050" cap="flat" cmpd="sng">
              <a:solidFill>
                <a:schemeClr val="hlink"/>
              </a:solidFill>
              <a:prstDash val="solid"/>
              <a:headEnd type="none" w="med" len="med"/>
              <a:tailEnd type="none" w="med" len="med"/>
            </a:ln>
          </p:spPr>
        </p:sp>
        <p:sp>
          <p:nvSpPr>
            <p:cNvPr id="91261" name="Line 35"/>
            <p:cNvSpPr/>
            <p:nvPr/>
          </p:nvSpPr>
          <p:spPr>
            <a:xfrm flipV="1">
              <a:off x="639" y="1590"/>
              <a:ext cx="563" cy="0"/>
            </a:xfrm>
            <a:prstGeom prst="line">
              <a:avLst/>
            </a:prstGeom>
            <a:ln w="19050" cap="flat" cmpd="sng">
              <a:solidFill>
                <a:schemeClr val="hlink"/>
              </a:solidFill>
              <a:prstDash val="solid"/>
              <a:headEnd type="none" w="med" len="med"/>
              <a:tailEnd type="none" w="med" len="med"/>
            </a:ln>
          </p:spPr>
        </p:sp>
        <p:sp>
          <p:nvSpPr>
            <p:cNvPr id="353294" name="Text Box 14"/>
            <p:cNvSpPr txBox="1">
              <a:spLocks noChangeArrowheads="1"/>
            </p:cNvSpPr>
            <p:nvPr/>
          </p:nvSpPr>
          <p:spPr bwMode="auto">
            <a:xfrm>
              <a:off x="745" y="1878"/>
              <a:ext cx="346" cy="402"/>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91263" name="Line 35"/>
            <p:cNvSpPr/>
            <p:nvPr/>
          </p:nvSpPr>
          <p:spPr>
            <a:xfrm flipV="1">
              <a:off x="639" y="3488"/>
              <a:ext cx="563" cy="0"/>
            </a:xfrm>
            <a:prstGeom prst="line">
              <a:avLst/>
            </a:prstGeom>
            <a:ln w="19050" cap="flat" cmpd="sng">
              <a:solidFill>
                <a:schemeClr val="hlink"/>
              </a:solidFill>
              <a:prstDash val="solid"/>
              <a:headEnd type="none" w="med" len="med"/>
              <a:tailEnd type="none" w="med" len="med"/>
            </a:ln>
          </p:spPr>
        </p:sp>
        <p:sp>
          <p:nvSpPr>
            <p:cNvPr id="91264" name="Text Box 43"/>
            <p:cNvSpPr txBox="1"/>
            <p:nvPr/>
          </p:nvSpPr>
          <p:spPr>
            <a:xfrm>
              <a:off x="1204" y="210"/>
              <a:ext cx="678" cy="288"/>
            </a:xfrm>
            <a:prstGeom prst="rect">
              <a:avLst/>
            </a:prstGeom>
            <a:noFill/>
            <a:ln w="9525">
              <a:noFill/>
            </a:ln>
          </p:spPr>
          <p:txBody>
            <a:bodyPr>
              <a:spAutoFit/>
            </a:bodyPr>
            <a:p>
              <a:pPr algn="l"/>
              <a:r>
                <a:rPr lang="zh-CN" altLang="en-US" dirty="0">
                  <a:latin typeface="Times New Roman" panose="02020603050405020304" pitchFamily="18" charset="0"/>
                </a:rPr>
                <a:t>页号</a:t>
              </a:r>
              <a:endParaRPr lang="zh-CN" altLang="en-US" dirty="0">
                <a:latin typeface="Times New Roman" panose="02020603050405020304" pitchFamily="18" charset="0"/>
              </a:endParaRPr>
            </a:p>
          </p:txBody>
        </p:sp>
        <p:sp>
          <p:nvSpPr>
            <p:cNvPr id="91265" name="Text Box 39"/>
            <p:cNvSpPr txBox="1"/>
            <p:nvPr/>
          </p:nvSpPr>
          <p:spPr>
            <a:xfrm>
              <a:off x="1262" y="498"/>
              <a:ext cx="211" cy="287"/>
            </a:xfrm>
            <a:prstGeom prst="rect">
              <a:avLst/>
            </a:prstGeom>
            <a:noFill/>
            <a:ln w="9525">
              <a:noFill/>
            </a:ln>
          </p:spPr>
          <p:txBody>
            <a:bodyPr wrap="none">
              <a:spAutoFit/>
            </a:bodyPr>
            <a:p>
              <a:pPr eaLnBrk="0" hangingPunct="0">
                <a:spcBef>
                  <a:spcPct val="0"/>
                </a:spcBef>
              </a:pP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91266" name="Text Box 39"/>
            <p:cNvSpPr txBox="1"/>
            <p:nvPr/>
          </p:nvSpPr>
          <p:spPr>
            <a:xfrm>
              <a:off x="1255" y="670"/>
              <a:ext cx="259" cy="288"/>
            </a:xfrm>
            <a:prstGeom prst="rect">
              <a:avLst/>
            </a:prstGeom>
            <a:noFill/>
            <a:ln w="9525">
              <a:noFill/>
            </a:ln>
          </p:spPr>
          <p:txBody>
            <a:bodyPr wrap="none">
              <a:spAutoFit/>
            </a:bodyPr>
            <a:p>
              <a:pPr eaLnBrk="0" hangingPunct="0">
                <a:spcBef>
                  <a:spcPct val="0"/>
                </a:spcBef>
              </a:pPr>
              <a:r>
                <a:rPr lang="en-US" altLang="zh-CN" dirty="0">
                  <a:latin typeface="Times New Roman" panose="02020603050405020304" pitchFamily="18" charset="0"/>
                </a:rPr>
                <a:t>1 </a:t>
              </a:r>
              <a:endParaRPr lang="en-US" altLang="zh-CN" dirty="0">
                <a:latin typeface="Times New Roman" panose="02020603050405020304" pitchFamily="18" charset="0"/>
              </a:endParaRPr>
            </a:p>
          </p:txBody>
        </p:sp>
        <p:sp>
          <p:nvSpPr>
            <p:cNvPr id="91267" name="Text Box 39"/>
            <p:cNvSpPr txBox="1"/>
            <p:nvPr/>
          </p:nvSpPr>
          <p:spPr>
            <a:xfrm>
              <a:off x="1273" y="843"/>
              <a:ext cx="212" cy="289"/>
            </a:xfrm>
            <a:prstGeom prst="rect">
              <a:avLst/>
            </a:prstGeom>
            <a:noFill/>
            <a:ln w="9525">
              <a:noFill/>
            </a:ln>
          </p:spPr>
          <p:txBody>
            <a:bodyPr wrap="none">
              <a:spAutoFit/>
            </a:bodyPr>
            <a:p>
              <a:pPr eaLnBrk="0" hangingPunct="0">
                <a:spcBef>
                  <a:spcPct val="0"/>
                </a:spcBef>
              </a:pPr>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91268" name="Text Box 39"/>
            <p:cNvSpPr txBox="1"/>
            <p:nvPr/>
          </p:nvSpPr>
          <p:spPr>
            <a:xfrm>
              <a:off x="1262" y="1073"/>
              <a:ext cx="211" cy="288"/>
            </a:xfrm>
            <a:prstGeom prst="rect">
              <a:avLst/>
            </a:prstGeom>
            <a:noFill/>
            <a:ln w="9525">
              <a:noFill/>
            </a:ln>
          </p:spPr>
          <p:txBody>
            <a:bodyPr wrap="none">
              <a:spAutoFit/>
            </a:bodyPr>
            <a:p>
              <a:pPr eaLnBrk="0" hangingPunct="0">
                <a:spcBef>
                  <a:spcPct val="0"/>
                </a:spcBef>
              </a:pPr>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sp>
          <p:nvSpPr>
            <p:cNvPr id="91269" name="Text Box 39"/>
            <p:cNvSpPr txBox="1"/>
            <p:nvPr/>
          </p:nvSpPr>
          <p:spPr>
            <a:xfrm>
              <a:off x="1262" y="1246"/>
              <a:ext cx="211" cy="287"/>
            </a:xfrm>
            <a:prstGeom prst="rect">
              <a:avLst/>
            </a:prstGeom>
            <a:noFill/>
            <a:ln w="9525">
              <a:noFill/>
            </a:ln>
          </p:spPr>
          <p:txBody>
            <a:bodyPr wrap="none">
              <a:spAutoFit/>
            </a:bodyPr>
            <a:p>
              <a:pPr eaLnBrk="0" hangingPunct="0">
                <a:spcBef>
                  <a:spcPct val="0"/>
                </a:spcBef>
              </a:pPr>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91270" name="Text Box 39"/>
            <p:cNvSpPr txBox="1"/>
            <p:nvPr/>
          </p:nvSpPr>
          <p:spPr>
            <a:xfrm>
              <a:off x="1262" y="1418"/>
              <a:ext cx="211" cy="288"/>
            </a:xfrm>
            <a:prstGeom prst="rect">
              <a:avLst/>
            </a:prstGeom>
            <a:noFill/>
            <a:ln w="9525">
              <a:noFill/>
            </a:ln>
          </p:spPr>
          <p:txBody>
            <a:bodyPr wrap="none">
              <a:spAutoFit/>
            </a:bodyPr>
            <a:p>
              <a:pPr eaLnBrk="0" hangingPunct="0">
                <a:spcBef>
                  <a:spcPct val="0"/>
                </a:spcBef>
              </a:pPr>
              <a:r>
                <a:rPr lang="en-US" altLang="zh-CN" dirty="0">
                  <a:latin typeface="Times New Roman" panose="02020603050405020304" pitchFamily="18" charset="0"/>
                </a:rPr>
                <a:t>5</a:t>
              </a:r>
              <a:endParaRPr lang="en-US" altLang="zh-CN" dirty="0">
                <a:latin typeface="Times New Roman" panose="02020603050405020304" pitchFamily="18" charset="0"/>
              </a:endParaRPr>
            </a:p>
          </p:txBody>
        </p:sp>
        <p:sp>
          <p:nvSpPr>
            <p:cNvPr id="91271" name="Text Box 39"/>
            <p:cNvSpPr txBox="1"/>
            <p:nvPr/>
          </p:nvSpPr>
          <p:spPr>
            <a:xfrm>
              <a:off x="1148" y="3259"/>
              <a:ext cx="509" cy="287"/>
            </a:xfrm>
            <a:prstGeom prst="rect">
              <a:avLst/>
            </a:prstGeom>
            <a:noFill/>
            <a:ln w="9525">
              <a:noFill/>
            </a:ln>
          </p:spPr>
          <p:txBody>
            <a:bodyPr>
              <a:spAutoFit/>
            </a:bodyPr>
            <a:p>
              <a:pPr eaLnBrk="0" hangingPunct="0">
                <a:spcBef>
                  <a:spcPct val="0"/>
                </a:spcBef>
              </a:pPr>
              <a:r>
                <a:rPr lang="en-US" altLang="zh-CN" dirty="0">
                  <a:latin typeface="Times New Roman" panose="02020603050405020304" pitchFamily="18" charset="0"/>
                </a:rPr>
                <a:t>3999</a:t>
              </a:r>
              <a:endParaRPr lang="en-US" altLang="zh-CN" dirty="0">
                <a:latin typeface="Times New Roman" panose="02020603050405020304" pitchFamily="18" charset="0"/>
              </a:endParaRPr>
            </a:p>
          </p:txBody>
        </p:sp>
        <p:sp>
          <p:nvSpPr>
            <p:cNvPr id="91272" name="Text Box 39"/>
            <p:cNvSpPr txBox="1"/>
            <p:nvPr/>
          </p:nvSpPr>
          <p:spPr>
            <a:xfrm>
              <a:off x="1148" y="3430"/>
              <a:ext cx="509" cy="287"/>
            </a:xfrm>
            <a:prstGeom prst="rect">
              <a:avLst/>
            </a:prstGeom>
            <a:noFill/>
            <a:ln w="9525">
              <a:noFill/>
            </a:ln>
          </p:spPr>
          <p:txBody>
            <a:bodyPr>
              <a:spAutoFit/>
            </a:bodyPr>
            <a:p>
              <a:pPr eaLnBrk="0" hangingPunct="0">
                <a:spcBef>
                  <a:spcPct val="0"/>
                </a:spcBef>
              </a:pPr>
              <a:r>
                <a:rPr lang="en-US" altLang="zh-CN" dirty="0">
                  <a:latin typeface="Times New Roman" panose="02020603050405020304" pitchFamily="18" charset="0"/>
                </a:rPr>
                <a:t>4000</a:t>
              </a:r>
              <a:endParaRPr lang="en-US" altLang="zh-CN" dirty="0">
                <a:latin typeface="Times New Roman" panose="02020603050405020304" pitchFamily="18" charset="0"/>
              </a:endParaRPr>
            </a:p>
          </p:txBody>
        </p:sp>
      </p:grpSp>
      <p:grpSp>
        <p:nvGrpSpPr>
          <p:cNvPr id="3" name="Group 138"/>
          <p:cNvGrpSpPr/>
          <p:nvPr/>
        </p:nvGrpSpPr>
        <p:grpSpPr>
          <a:xfrm>
            <a:off x="1979613" y="1484313"/>
            <a:ext cx="1873250" cy="3444875"/>
            <a:chOff x="1247" y="935"/>
            <a:chExt cx="1180" cy="2170"/>
          </a:xfrm>
        </p:grpSpPr>
        <p:sp>
          <p:nvSpPr>
            <p:cNvPr id="353306" name="Line 26"/>
            <p:cNvSpPr>
              <a:spLocks noChangeShapeType="1"/>
            </p:cNvSpPr>
            <p:nvPr/>
          </p:nvSpPr>
          <p:spPr bwMode="auto">
            <a:xfrm>
              <a:off x="1247" y="2118"/>
              <a:ext cx="363" cy="0"/>
            </a:xfrm>
            <a:prstGeom prst="line">
              <a:avLst/>
            </a:prstGeom>
            <a:noFill/>
            <a:ln w="2857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1239" name="Rectangle 36"/>
            <p:cNvSpPr/>
            <p:nvPr/>
          </p:nvSpPr>
          <p:spPr>
            <a:xfrm>
              <a:off x="1792" y="1007"/>
              <a:ext cx="496" cy="1810"/>
            </a:xfrm>
            <a:prstGeom prst="rect">
              <a:avLst/>
            </a:prstGeom>
            <a:noFill/>
            <a:ln w="38100" cap="flat" cmpd="sng">
              <a:solidFill>
                <a:schemeClr val="hlink"/>
              </a:solidFill>
              <a:prstDash val="solid"/>
              <a:miter/>
              <a:headEnd type="none" w="med" len="med"/>
              <a:tailEnd type="none" w="med" len="med"/>
            </a:ln>
          </p:spPr>
          <p:txBody>
            <a:bodyPr wrap="none" anchor="ctr"/>
            <a:p>
              <a:pPr algn="l">
                <a:spcBef>
                  <a:spcPct val="0"/>
                </a:spcBef>
              </a:pPr>
              <a:endParaRPr lang="zh-CN" altLang="en-US" dirty="0">
                <a:latin typeface="Tahoma" panose="020B0604030504040204" pitchFamily="34" charset="0"/>
              </a:endParaRPr>
            </a:p>
          </p:txBody>
        </p:sp>
        <p:sp>
          <p:nvSpPr>
            <p:cNvPr id="91240" name="Text Box 39"/>
            <p:cNvSpPr txBox="1"/>
            <p:nvPr/>
          </p:nvSpPr>
          <p:spPr>
            <a:xfrm>
              <a:off x="1547" y="935"/>
              <a:ext cx="212" cy="288"/>
            </a:xfrm>
            <a:prstGeom prst="rect">
              <a:avLst/>
            </a:prstGeom>
            <a:noFill/>
            <a:ln w="9525">
              <a:noFill/>
            </a:ln>
          </p:spPr>
          <p:txBody>
            <a:bodyPr wrap="none">
              <a:spAutoFit/>
            </a:bodyPr>
            <a:p>
              <a:pPr eaLnBrk="0" hangingPunct="0">
                <a:spcBef>
                  <a:spcPct val="0"/>
                </a:spcBef>
              </a:pP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91241" name="Text Box 43"/>
            <p:cNvSpPr txBox="1"/>
            <p:nvPr/>
          </p:nvSpPr>
          <p:spPr>
            <a:xfrm>
              <a:off x="1474" y="2817"/>
              <a:ext cx="953" cy="288"/>
            </a:xfrm>
            <a:prstGeom prst="rect">
              <a:avLst/>
            </a:prstGeom>
            <a:noFill/>
            <a:ln w="9525">
              <a:noFill/>
            </a:ln>
          </p:spPr>
          <p:txBody>
            <a:bodyPr>
              <a:spAutoFit/>
            </a:bodyPr>
            <a:p>
              <a:pPr algn="l"/>
              <a:r>
                <a:rPr lang="zh-CN" altLang="en-US" dirty="0">
                  <a:latin typeface="Times New Roman" panose="02020603050405020304" pitchFamily="18" charset="0"/>
                </a:rPr>
                <a:t>进程页表</a:t>
              </a:r>
              <a:endParaRPr lang="zh-CN" altLang="en-US" dirty="0">
                <a:latin typeface="Times New Roman" panose="02020603050405020304" pitchFamily="18" charset="0"/>
              </a:endParaRPr>
            </a:p>
          </p:txBody>
        </p:sp>
        <p:sp>
          <p:nvSpPr>
            <p:cNvPr id="91242" name="Line 35"/>
            <p:cNvSpPr/>
            <p:nvPr/>
          </p:nvSpPr>
          <p:spPr>
            <a:xfrm flipV="1">
              <a:off x="1792" y="1447"/>
              <a:ext cx="499" cy="1"/>
            </a:xfrm>
            <a:prstGeom prst="line">
              <a:avLst/>
            </a:prstGeom>
            <a:ln w="28575" cap="flat" cmpd="sng">
              <a:solidFill>
                <a:schemeClr val="tx2"/>
              </a:solidFill>
              <a:prstDash val="solid"/>
              <a:headEnd type="none" w="med" len="med"/>
              <a:tailEnd type="none" w="med" len="med"/>
            </a:ln>
          </p:spPr>
        </p:sp>
        <p:sp>
          <p:nvSpPr>
            <p:cNvPr id="91243" name="Line 35"/>
            <p:cNvSpPr/>
            <p:nvPr/>
          </p:nvSpPr>
          <p:spPr>
            <a:xfrm flipV="1">
              <a:off x="1792" y="1257"/>
              <a:ext cx="497" cy="2"/>
            </a:xfrm>
            <a:prstGeom prst="line">
              <a:avLst/>
            </a:prstGeom>
            <a:ln w="19050" cap="flat" cmpd="sng">
              <a:solidFill>
                <a:schemeClr val="hlink"/>
              </a:solidFill>
              <a:prstDash val="solid"/>
              <a:headEnd type="none" w="med" len="med"/>
              <a:tailEnd type="none" w="med" len="med"/>
            </a:ln>
          </p:spPr>
        </p:sp>
        <p:sp>
          <p:nvSpPr>
            <p:cNvPr id="91244" name="Line 35"/>
            <p:cNvSpPr/>
            <p:nvPr/>
          </p:nvSpPr>
          <p:spPr>
            <a:xfrm flipV="1">
              <a:off x="1792" y="1096"/>
              <a:ext cx="497" cy="1"/>
            </a:xfrm>
            <a:prstGeom prst="line">
              <a:avLst/>
            </a:prstGeom>
            <a:ln w="19050" cap="flat" cmpd="sng">
              <a:solidFill>
                <a:schemeClr val="hlink"/>
              </a:solidFill>
              <a:prstDash val="solid"/>
              <a:headEnd type="none" w="med" len="med"/>
              <a:tailEnd type="none" w="med" len="med"/>
            </a:ln>
          </p:spPr>
        </p:sp>
        <p:sp>
          <p:nvSpPr>
            <p:cNvPr id="91245" name="Text Box 39"/>
            <p:cNvSpPr txBox="1"/>
            <p:nvPr/>
          </p:nvSpPr>
          <p:spPr>
            <a:xfrm>
              <a:off x="1338" y="2659"/>
              <a:ext cx="499" cy="250"/>
            </a:xfrm>
            <a:prstGeom prst="rect">
              <a:avLst/>
            </a:prstGeom>
            <a:noFill/>
            <a:ln w="9525">
              <a:noFill/>
            </a:ln>
          </p:spPr>
          <p:txBody>
            <a:bodyPr>
              <a:spAutoFit/>
            </a:bodyPr>
            <a:p>
              <a:pPr eaLnBrk="0" hangingPunct="0">
                <a:spcBef>
                  <a:spcPct val="0"/>
                </a:spcBef>
              </a:pPr>
              <a:r>
                <a:rPr lang="en-US" altLang="zh-CN" sz="2000" dirty="0">
                  <a:latin typeface="Times New Roman" panose="02020603050405020304" pitchFamily="18" charset="0"/>
                </a:rPr>
                <a:t>4000</a:t>
              </a:r>
              <a:endParaRPr lang="en-US" altLang="zh-CN" sz="2000" dirty="0">
                <a:latin typeface="Times New Roman" panose="02020603050405020304" pitchFamily="18" charset="0"/>
              </a:endParaRPr>
            </a:p>
          </p:txBody>
        </p:sp>
        <p:sp>
          <p:nvSpPr>
            <p:cNvPr id="91246" name="Line 35"/>
            <p:cNvSpPr/>
            <p:nvPr/>
          </p:nvSpPr>
          <p:spPr>
            <a:xfrm flipV="1">
              <a:off x="1792" y="1043"/>
              <a:ext cx="499" cy="1"/>
            </a:xfrm>
            <a:prstGeom prst="line">
              <a:avLst/>
            </a:prstGeom>
            <a:ln w="19050" cap="flat" cmpd="sng">
              <a:solidFill>
                <a:schemeClr val="hlink"/>
              </a:solidFill>
              <a:prstDash val="solid"/>
              <a:headEnd type="none" w="med" len="med"/>
              <a:tailEnd type="none" w="med" len="med"/>
            </a:ln>
          </p:spPr>
        </p:sp>
        <p:sp>
          <p:nvSpPr>
            <p:cNvPr id="91247" name="Line 35"/>
            <p:cNvSpPr/>
            <p:nvPr/>
          </p:nvSpPr>
          <p:spPr>
            <a:xfrm flipV="1">
              <a:off x="1792" y="1204"/>
              <a:ext cx="499" cy="1"/>
            </a:xfrm>
            <a:prstGeom prst="line">
              <a:avLst/>
            </a:prstGeom>
            <a:ln w="19050" cap="flat" cmpd="sng">
              <a:solidFill>
                <a:schemeClr val="hlink"/>
              </a:solidFill>
              <a:prstDash val="solid"/>
              <a:headEnd type="none" w="med" len="med"/>
              <a:tailEnd type="none" w="med" len="med"/>
            </a:ln>
          </p:spPr>
        </p:sp>
        <p:sp>
          <p:nvSpPr>
            <p:cNvPr id="91248" name="Line 35"/>
            <p:cNvSpPr/>
            <p:nvPr/>
          </p:nvSpPr>
          <p:spPr>
            <a:xfrm flipV="1">
              <a:off x="1792" y="1151"/>
              <a:ext cx="497" cy="1"/>
            </a:xfrm>
            <a:prstGeom prst="line">
              <a:avLst/>
            </a:prstGeom>
            <a:ln w="19050" cap="flat" cmpd="sng">
              <a:solidFill>
                <a:schemeClr val="hlink"/>
              </a:solidFill>
              <a:prstDash val="solid"/>
              <a:headEnd type="none" w="med" len="med"/>
              <a:tailEnd type="none" w="med" len="med"/>
            </a:ln>
          </p:spPr>
        </p:sp>
        <p:sp>
          <p:nvSpPr>
            <p:cNvPr id="91249" name="Line 35"/>
            <p:cNvSpPr/>
            <p:nvPr/>
          </p:nvSpPr>
          <p:spPr>
            <a:xfrm flipV="1">
              <a:off x="1792" y="1955"/>
              <a:ext cx="499" cy="2"/>
            </a:xfrm>
            <a:prstGeom prst="line">
              <a:avLst/>
            </a:prstGeom>
            <a:ln w="28575" cap="flat" cmpd="sng">
              <a:solidFill>
                <a:schemeClr val="tx2"/>
              </a:solidFill>
              <a:prstDash val="solid"/>
              <a:headEnd type="none" w="med" len="med"/>
              <a:tailEnd type="none" w="med" len="med"/>
            </a:ln>
          </p:spPr>
        </p:sp>
        <p:sp>
          <p:nvSpPr>
            <p:cNvPr id="91250" name="Line 35"/>
            <p:cNvSpPr/>
            <p:nvPr/>
          </p:nvSpPr>
          <p:spPr>
            <a:xfrm flipV="1">
              <a:off x="1792" y="2439"/>
              <a:ext cx="499" cy="1"/>
            </a:xfrm>
            <a:prstGeom prst="line">
              <a:avLst/>
            </a:prstGeom>
            <a:ln w="28575" cap="flat" cmpd="sng">
              <a:solidFill>
                <a:schemeClr val="tx2"/>
              </a:solidFill>
              <a:prstDash val="solid"/>
              <a:headEnd type="none" w="med" len="med"/>
              <a:tailEnd type="none" w="med" len="med"/>
            </a:ln>
          </p:spPr>
        </p:sp>
      </p:grpSp>
      <p:grpSp>
        <p:nvGrpSpPr>
          <p:cNvPr id="4" name="Group 39"/>
          <p:cNvGrpSpPr/>
          <p:nvPr/>
        </p:nvGrpSpPr>
        <p:grpSpPr>
          <a:xfrm>
            <a:off x="3563938" y="620713"/>
            <a:ext cx="863600" cy="3762375"/>
            <a:chOff x="2880" y="1219"/>
            <a:chExt cx="544" cy="1331"/>
          </a:xfrm>
        </p:grpSpPr>
        <p:sp>
          <p:nvSpPr>
            <p:cNvPr id="91233" name="Text Box 43"/>
            <p:cNvSpPr txBox="1"/>
            <p:nvPr/>
          </p:nvSpPr>
          <p:spPr>
            <a:xfrm>
              <a:off x="2880" y="1219"/>
              <a:ext cx="544" cy="355"/>
            </a:xfrm>
            <a:prstGeom prst="rect">
              <a:avLst/>
            </a:prstGeom>
            <a:noFill/>
            <a:ln w="9525">
              <a:noFill/>
            </a:ln>
          </p:spPr>
          <p:txBody>
            <a:bodyPr>
              <a:spAutoFit/>
            </a:bodyPr>
            <a:p>
              <a:pPr algn="l"/>
              <a:r>
                <a:rPr lang="zh-CN" altLang="en-US" dirty="0">
                  <a:latin typeface="Times New Roman" panose="02020603050405020304" pitchFamily="18" charset="0"/>
                </a:rPr>
                <a:t>外部</a:t>
              </a:r>
              <a:endParaRPr lang="zh-CN" altLang="en-US" dirty="0">
                <a:latin typeface="Times New Roman" panose="02020603050405020304" pitchFamily="18" charset="0"/>
              </a:endParaRPr>
            </a:p>
            <a:p>
              <a:pPr algn="l"/>
              <a:r>
                <a:rPr lang="zh-CN" altLang="en-US" dirty="0">
                  <a:latin typeface="Times New Roman" panose="02020603050405020304" pitchFamily="18" charset="0"/>
                </a:rPr>
                <a:t>页号</a:t>
              </a:r>
              <a:endParaRPr lang="zh-CN" altLang="en-US" dirty="0">
                <a:latin typeface="Times New Roman" panose="02020603050405020304" pitchFamily="18" charset="0"/>
              </a:endParaRPr>
            </a:p>
          </p:txBody>
        </p:sp>
        <p:sp>
          <p:nvSpPr>
            <p:cNvPr id="91234" name="Text Box 39"/>
            <p:cNvSpPr txBox="1"/>
            <p:nvPr/>
          </p:nvSpPr>
          <p:spPr>
            <a:xfrm>
              <a:off x="2905" y="1616"/>
              <a:ext cx="212" cy="162"/>
            </a:xfrm>
            <a:prstGeom prst="rect">
              <a:avLst/>
            </a:prstGeom>
            <a:noFill/>
            <a:ln w="9525">
              <a:noFill/>
            </a:ln>
          </p:spPr>
          <p:txBody>
            <a:bodyPr wrap="none">
              <a:spAutoFit/>
            </a:bodyPr>
            <a:p>
              <a:pPr eaLnBrk="0" hangingPunct="0">
                <a:spcBef>
                  <a:spcPct val="0"/>
                </a:spcBef>
              </a:pP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91235" name="Text Box 39"/>
            <p:cNvSpPr txBox="1"/>
            <p:nvPr/>
          </p:nvSpPr>
          <p:spPr>
            <a:xfrm>
              <a:off x="2895" y="1934"/>
              <a:ext cx="260" cy="162"/>
            </a:xfrm>
            <a:prstGeom prst="rect">
              <a:avLst/>
            </a:prstGeom>
            <a:noFill/>
            <a:ln w="9525">
              <a:noFill/>
            </a:ln>
          </p:spPr>
          <p:txBody>
            <a:bodyPr wrap="none">
              <a:spAutoFit/>
            </a:bodyPr>
            <a:p>
              <a:pPr eaLnBrk="0" hangingPunct="0">
                <a:spcBef>
                  <a:spcPct val="0"/>
                </a:spcBef>
              </a:pPr>
              <a:r>
                <a:rPr lang="en-US" altLang="zh-CN" dirty="0">
                  <a:latin typeface="Times New Roman" panose="02020603050405020304" pitchFamily="18" charset="0"/>
                </a:rPr>
                <a:t>1 </a:t>
              </a:r>
              <a:endParaRPr lang="en-US" altLang="zh-CN" dirty="0">
                <a:latin typeface="Times New Roman" panose="02020603050405020304" pitchFamily="18" charset="0"/>
              </a:endParaRPr>
            </a:p>
          </p:txBody>
        </p:sp>
        <p:sp>
          <p:nvSpPr>
            <p:cNvPr id="91236" name="Text Box 39"/>
            <p:cNvSpPr txBox="1"/>
            <p:nvPr/>
          </p:nvSpPr>
          <p:spPr>
            <a:xfrm>
              <a:off x="2915" y="2171"/>
              <a:ext cx="212" cy="162"/>
            </a:xfrm>
            <a:prstGeom prst="rect">
              <a:avLst/>
            </a:prstGeom>
            <a:noFill/>
            <a:ln w="9525">
              <a:noFill/>
            </a:ln>
          </p:spPr>
          <p:txBody>
            <a:bodyPr wrap="none">
              <a:spAutoFit/>
            </a:bodyPr>
            <a:p>
              <a:pPr eaLnBrk="0" hangingPunct="0">
                <a:spcBef>
                  <a:spcPct val="0"/>
                </a:spcBef>
              </a:pPr>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91237" name="Text Box 39"/>
            <p:cNvSpPr txBox="1"/>
            <p:nvPr/>
          </p:nvSpPr>
          <p:spPr>
            <a:xfrm>
              <a:off x="2905" y="2388"/>
              <a:ext cx="212" cy="162"/>
            </a:xfrm>
            <a:prstGeom prst="rect">
              <a:avLst/>
            </a:prstGeom>
            <a:noFill/>
            <a:ln w="9525">
              <a:noFill/>
            </a:ln>
          </p:spPr>
          <p:txBody>
            <a:bodyPr wrap="none">
              <a:spAutoFit/>
            </a:bodyPr>
            <a:p>
              <a:pPr eaLnBrk="0" hangingPunct="0">
                <a:spcBef>
                  <a:spcPct val="0"/>
                </a:spcBef>
              </a:pPr>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grpSp>
      <p:sp>
        <p:nvSpPr>
          <p:cNvPr id="91141" name="Rectangle 137"/>
          <p:cNvSpPr/>
          <p:nvPr/>
        </p:nvSpPr>
        <p:spPr>
          <a:xfrm>
            <a:off x="0" y="0"/>
            <a:ext cx="8229600" cy="719138"/>
          </a:xfrm>
          <a:prstGeom prst="rect">
            <a:avLst/>
          </a:prstGeom>
          <a:noFill/>
          <a:ln w="9525">
            <a:noFill/>
          </a:ln>
        </p:spPr>
        <p:txBody>
          <a:bodyPr/>
          <a:p>
            <a:pPr marL="342900" indent="-342900" algn="l" eaLnBrk="0" hangingPunct="0">
              <a:spcBef>
                <a:spcPct val="20000"/>
              </a:spcBef>
            </a:pPr>
            <a:r>
              <a:rPr lang="zh-CN" altLang="en-US" sz="3200" dirty="0">
                <a:solidFill>
                  <a:srgbClr val="3333FF"/>
                </a:solidFill>
                <a:latin typeface="Arial" panose="020B0604020202020204" pitchFamily="34" charset="0"/>
              </a:rPr>
              <a:t>六</a:t>
            </a:r>
            <a:r>
              <a:rPr lang="en-US" altLang="zh-CN" sz="3200" dirty="0">
                <a:solidFill>
                  <a:srgbClr val="3333FF"/>
                </a:solidFill>
                <a:latin typeface="Arial" panose="020B0604020202020204" pitchFamily="34" charset="0"/>
              </a:rPr>
              <a:t>. </a:t>
            </a:r>
            <a:r>
              <a:rPr lang="zh-CN" altLang="en-US" sz="3200" dirty="0">
                <a:solidFill>
                  <a:srgbClr val="3333FF"/>
                </a:solidFill>
                <a:latin typeface="Arial" panose="020B0604020202020204" pitchFamily="34" charset="0"/>
              </a:rPr>
              <a:t>两级和多级页表</a:t>
            </a:r>
            <a:endParaRPr lang="zh-CN" altLang="en-US" sz="3200" dirty="0">
              <a:solidFill>
                <a:srgbClr val="3333FF"/>
              </a:solidFill>
              <a:latin typeface="Arial" panose="020B0604020202020204" pitchFamily="34" charset="0"/>
            </a:endParaRPr>
          </a:p>
        </p:txBody>
      </p:sp>
      <p:sp>
        <p:nvSpPr>
          <p:cNvPr id="353425" name="Line 145"/>
          <p:cNvSpPr>
            <a:spLocks noChangeShapeType="1"/>
          </p:cNvSpPr>
          <p:nvPr/>
        </p:nvSpPr>
        <p:spPr bwMode="auto">
          <a:xfrm flipV="1">
            <a:off x="3708400" y="692150"/>
            <a:ext cx="863600" cy="1081088"/>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aphicFrame>
        <p:nvGraphicFramePr>
          <p:cNvPr id="91143" name="表格 91142"/>
          <p:cNvGraphicFramePr/>
          <p:nvPr/>
        </p:nvGraphicFramePr>
        <p:xfrm>
          <a:off x="4573588" y="692150"/>
          <a:ext cx="1511300" cy="2111375"/>
        </p:xfrm>
        <a:graphic>
          <a:graphicData uri="http://schemas.openxmlformats.org/drawingml/2006/table">
            <a:tbl>
              <a:tblPr/>
              <a:tblGrid>
                <a:gridCol w="792163"/>
                <a:gridCol w="719137"/>
              </a:tblGrid>
              <a:tr h="474663">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zh-CN" altLang="en-US" sz="2000" dirty="0">
                          <a:latin typeface="Arial" panose="020B0604020202020204" pitchFamily="34" charset="0"/>
                        </a:rPr>
                        <a:t>页号</a:t>
                      </a:r>
                      <a:endParaRPr lang="zh-CN" altLang="en-US" sz="2000"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zh-CN" altLang="en-US" sz="2000" dirty="0">
                          <a:latin typeface="Arial" panose="020B0604020202020204" pitchFamily="34" charset="0"/>
                        </a:rPr>
                        <a:t>块号</a:t>
                      </a:r>
                      <a:endParaRPr lang="zh-CN" altLang="en-US" sz="20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00050">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sz="2000" dirty="0">
                          <a:latin typeface="Arial" panose="020B0604020202020204" pitchFamily="34" charset="0"/>
                        </a:rPr>
                        <a:t>0</a:t>
                      </a:r>
                      <a:endParaRPr lang="en-US" altLang="zh-CN" sz="2000"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sz="2000" dirty="0">
                          <a:latin typeface="Arial" panose="020B0604020202020204" pitchFamily="34" charset="0"/>
                        </a:rPr>
                        <a:t>50</a:t>
                      </a:r>
                      <a:endParaRPr lang="en-US" altLang="zh-CN" sz="20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2275">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sz="2000" dirty="0">
                          <a:latin typeface="Arial" panose="020B0604020202020204" pitchFamily="34" charset="0"/>
                        </a:rPr>
                        <a:t>1</a:t>
                      </a:r>
                      <a:endParaRPr lang="en-US" altLang="zh-CN" sz="2000"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sz="2000" dirty="0">
                          <a:latin typeface="Arial" panose="020B0604020202020204" pitchFamily="34" charset="0"/>
                        </a:rPr>
                        <a:t>60</a:t>
                      </a:r>
                      <a:endParaRPr lang="en-US" altLang="zh-CN" sz="20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00050">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sz="2000" dirty="0">
                          <a:latin typeface="宋体" panose="02010600030101010101" pitchFamily="2" charset="-122"/>
                        </a:rPr>
                        <a:t>…</a:t>
                      </a:r>
                      <a:endParaRPr lang="en-US" altLang="zh-CN" sz="2000"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sz="2000" dirty="0">
                          <a:latin typeface="宋体" panose="02010600030101010101" pitchFamily="2" charset="-122"/>
                        </a:rPr>
                        <a:t>…</a:t>
                      </a:r>
                      <a:endParaRPr lang="en-US" altLang="zh-CN" sz="20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14337">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sz="2000" dirty="0">
                          <a:latin typeface="Arial" panose="020B0604020202020204" pitchFamily="34" charset="0"/>
                        </a:rPr>
                        <a:t>1023</a:t>
                      </a:r>
                      <a:endParaRPr lang="en-US" altLang="zh-CN" sz="2000"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sz="2000" dirty="0">
                          <a:latin typeface="Arial" panose="020B0604020202020204" pitchFamily="34" charset="0"/>
                        </a:rPr>
                        <a:t>102</a:t>
                      </a:r>
                      <a:endParaRPr lang="en-US" altLang="zh-CN" sz="20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353446" name="Rectangle 166"/>
          <p:cNvSpPr>
            <a:spLocks noChangeArrowheads="1"/>
          </p:cNvSpPr>
          <p:nvPr/>
        </p:nvSpPr>
        <p:spPr bwMode="auto">
          <a:xfrm>
            <a:off x="4573588" y="5845175"/>
            <a:ext cx="1655763"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页表分页</a:t>
            </a: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3447" name="Text Box 167"/>
          <p:cNvSpPr txBox="1">
            <a:spLocks noChangeArrowheads="1"/>
          </p:cNvSpPr>
          <p:nvPr/>
        </p:nvSpPr>
        <p:spPr bwMode="auto">
          <a:xfrm>
            <a:off x="5005388" y="2997200"/>
            <a:ext cx="549275" cy="50323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353448" name="Line 168"/>
          <p:cNvSpPr>
            <a:spLocks noChangeShapeType="1"/>
          </p:cNvSpPr>
          <p:nvPr/>
        </p:nvSpPr>
        <p:spPr bwMode="auto">
          <a:xfrm flipV="1">
            <a:off x="3708400" y="4076700"/>
            <a:ext cx="720725"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aphicFrame>
        <p:nvGraphicFramePr>
          <p:cNvPr id="353518" name="Group 238"/>
          <p:cNvGraphicFramePr>
            <a:graphicFrameLocks noGrp="1"/>
          </p:cNvGraphicFramePr>
          <p:nvPr/>
        </p:nvGraphicFramePr>
        <p:xfrm>
          <a:off x="4500563" y="3500438"/>
          <a:ext cx="1511300" cy="2238375"/>
        </p:xfrm>
        <a:graphic>
          <a:graphicData uri="http://schemas.openxmlformats.org/drawingml/2006/table">
            <a:tbl>
              <a:tblPr/>
              <a:tblGrid>
                <a:gridCol w="792162"/>
                <a:gridCol w="719138"/>
              </a:tblGrid>
              <a:tr h="508000">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页号</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块号</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3072</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33388">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3073</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16</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2913">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4000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800</a:t>
                      </a:r>
                      <a:endPar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5" name="Group 189"/>
          <p:cNvGrpSpPr/>
          <p:nvPr/>
        </p:nvGrpSpPr>
        <p:grpSpPr>
          <a:xfrm>
            <a:off x="6084888" y="0"/>
            <a:ext cx="2911475" cy="3741738"/>
            <a:chOff x="3863" y="0"/>
            <a:chExt cx="1834" cy="2357"/>
          </a:xfrm>
        </p:grpSpPr>
        <p:sp>
          <p:nvSpPr>
            <p:cNvPr id="91209" name="Rectangle 36"/>
            <p:cNvSpPr/>
            <p:nvPr/>
          </p:nvSpPr>
          <p:spPr>
            <a:xfrm>
              <a:off x="4307" y="371"/>
              <a:ext cx="855" cy="1880"/>
            </a:xfrm>
            <a:prstGeom prst="rect">
              <a:avLst/>
            </a:prstGeom>
            <a:solidFill>
              <a:srgbClr val="C8F523"/>
            </a:solidFill>
            <a:ln w="38100" cap="flat" cmpd="sng">
              <a:solidFill>
                <a:schemeClr val="hlink"/>
              </a:solidFill>
              <a:prstDash val="solid"/>
              <a:miter/>
              <a:headEnd type="none" w="med" len="med"/>
              <a:tailEnd type="none" w="med" len="med"/>
            </a:ln>
          </p:spPr>
          <p:txBody>
            <a:bodyPr wrap="none" anchor="ctr"/>
            <a:p>
              <a:pPr algn="l">
                <a:spcBef>
                  <a:spcPct val="0"/>
                </a:spcBef>
              </a:pPr>
              <a:endParaRPr lang="zh-CN" altLang="en-US" sz="2000" dirty="0">
                <a:latin typeface="Tahoma" panose="020B0604030504040204" pitchFamily="34" charset="0"/>
              </a:endParaRPr>
            </a:p>
          </p:txBody>
        </p:sp>
        <p:sp>
          <p:nvSpPr>
            <p:cNvPr id="91210" name="Text Box 39"/>
            <p:cNvSpPr txBox="1"/>
            <p:nvPr/>
          </p:nvSpPr>
          <p:spPr>
            <a:xfrm>
              <a:off x="4064" y="247"/>
              <a:ext cx="212" cy="288"/>
            </a:xfrm>
            <a:prstGeom prst="rect">
              <a:avLst/>
            </a:prstGeom>
            <a:noFill/>
            <a:ln w="9525">
              <a:noFill/>
            </a:ln>
          </p:spPr>
          <p:txBody>
            <a:bodyPr wrap="none">
              <a:spAutoFit/>
            </a:bodyPr>
            <a:p>
              <a:pPr eaLnBrk="0" hangingPunct="0">
                <a:spcBef>
                  <a:spcPct val="0"/>
                </a:spcBef>
              </a:pP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91211" name="Text Box 41"/>
            <p:cNvSpPr txBox="1"/>
            <p:nvPr/>
          </p:nvSpPr>
          <p:spPr>
            <a:xfrm>
              <a:off x="3863" y="2069"/>
              <a:ext cx="605" cy="288"/>
            </a:xfrm>
            <a:prstGeom prst="rect">
              <a:avLst/>
            </a:prstGeom>
            <a:noFill/>
            <a:ln w="9525">
              <a:noFill/>
            </a:ln>
          </p:spPr>
          <p:txBody>
            <a:bodyPr>
              <a:spAutoFit/>
            </a:bodyPr>
            <a:p>
              <a:pPr algn="l" eaLnBrk="0" hangingPunct="0">
                <a:spcBef>
                  <a:spcPct val="0"/>
                </a:spcBef>
              </a:pPr>
              <a:r>
                <a:rPr lang="en-US" altLang="zh-CN" dirty="0">
                  <a:latin typeface="Times New Roman" panose="02020603050405020304" pitchFamily="18" charset="0"/>
                </a:rPr>
                <a:t>32M</a:t>
              </a:r>
              <a:endParaRPr lang="en-US" altLang="zh-CN" dirty="0">
                <a:latin typeface="Times New Roman" panose="02020603050405020304" pitchFamily="18" charset="0"/>
              </a:endParaRPr>
            </a:p>
          </p:txBody>
        </p:sp>
        <p:sp>
          <p:nvSpPr>
            <p:cNvPr id="353473" name="Text Box 193"/>
            <p:cNvSpPr txBox="1">
              <a:spLocks noChangeArrowheads="1"/>
            </p:cNvSpPr>
            <p:nvPr/>
          </p:nvSpPr>
          <p:spPr bwMode="auto">
            <a:xfrm>
              <a:off x="4604" y="1822"/>
              <a:ext cx="308" cy="429"/>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algn="l" defTabSz="914400">
                <a:buClr>
                  <a:schemeClr val="tx1"/>
                </a:buClr>
                <a:buSzTx/>
                <a:buFontTx/>
                <a:buNone/>
                <a:defRPr/>
              </a:pPr>
              <a:r>
                <a:rPr kumimoji="0" lang="en-US" altLang="zh-CN" sz="2000" kern="1200" cap="none" spc="0" normalizeH="0" baseline="0" noProof="0" smtClean="0">
                  <a:latin typeface="Arial" panose="020B0604020202020204" pitchFamily="34" charset="0"/>
                  <a:ea typeface="宋体" panose="02010600030101010101" pitchFamily="2" charset="-122"/>
                  <a:cs typeface="+mn-cs"/>
                </a:rPr>
                <a:t>…</a:t>
              </a:r>
              <a:endParaRPr kumimoji="0" lang="en-US" altLang="zh-CN" sz="2000" kern="1200" cap="none" spc="0" normalizeH="0" baseline="0" noProof="0" smtClean="0">
                <a:latin typeface="Arial" panose="020B0604020202020204" pitchFamily="34" charset="0"/>
                <a:ea typeface="宋体" panose="02010600030101010101" pitchFamily="2" charset="-122"/>
                <a:cs typeface="+mn-cs"/>
              </a:endParaRPr>
            </a:p>
          </p:txBody>
        </p:sp>
        <p:sp>
          <p:nvSpPr>
            <p:cNvPr id="91213" name="Line 35"/>
            <p:cNvSpPr/>
            <p:nvPr/>
          </p:nvSpPr>
          <p:spPr>
            <a:xfrm flipV="1">
              <a:off x="4296" y="2160"/>
              <a:ext cx="856" cy="0"/>
            </a:xfrm>
            <a:prstGeom prst="line">
              <a:avLst/>
            </a:prstGeom>
            <a:ln w="28575" cap="flat" cmpd="sng">
              <a:solidFill>
                <a:schemeClr val="tx2"/>
              </a:solidFill>
              <a:prstDash val="solid"/>
              <a:headEnd type="none" w="med" len="med"/>
              <a:tailEnd type="none" w="med" len="med"/>
            </a:ln>
          </p:spPr>
        </p:sp>
        <p:sp>
          <p:nvSpPr>
            <p:cNvPr id="91214" name="Text Box 43"/>
            <p:cNvSpPr txBox="1"/>
            <p:nvPr/>
          </p:nvSpPr>
          <p:spPr>
            <a:xfrm>
              <a:off x="5057" y="0"/>
              <a:ext cx="605" cy="288"/>
            </a:xfrm>
            <a:prstGeom prst="rect">
              <a:avLst/>
            </a:prstGeom>
            <a:noFill/>
            <a:ln w="9525">
              <a:noFill/>
            </a:ln>
          </p:spPr>
          <p:txBody>
            <a:bodyPr>
              <a:spAutoFit/>
            </a:bodyPr>
            <a:p>
              <a:pPr algn="l"/>
              <a:r>
                <a:rPr lang="zh-CN" altLang="en-US" dirty="0">
                  <a:latin typeface="Times New Roman" panose="02020603050405020304" pitchFamily="18" charset="0"/>
                </a:rPr>
                <a:t>块号</a:t>
              </a:r>
              <a:endParaRPr lang="zh-CN" altLang="en-US" dirty="0">
                <a:latin typeface="Times New Roman" panose="02020603050405020304" pitchFamily="18" charset="0"/>
              </a:endParaRPr>
            </a:p>
          </p:txBody>
        </p:sp>
        <p:grpSp>
          <p:nvGrpSpPr>
            <p:cNvPr id="91215" name="Group 196"/>
            <p:cNvGrpSpPr/>
            <p:nvPr/>
          </p:nvGrpSpPr>
          <p:grpSpPr>
            <a:xfrm>
              <a:off x="5193" y="308"/>
              <a:ext cx="260" cy="1491"/>
              <a:chOff x="5236" y="308"/>
              <a:chExt cx="260" cy="1220"/>
            </a:xfrm>
          </p:grpSpPr>
          <p:sp>
            <p:nvSpPr>
              <p:cNvPr id="91227" name="Text Box 39"/>
              <p:cNvSpPr txBox="1"/>
              <p:nvPr/>
            </p:nvSpPr>
            <p:spPr>
              <a:xfrm>
                <a:off x="5240" y="308"/>
                <a:ext cx="212" cy="236"/>
              </a:xfrm>
              <a:prstGeom prst="rect">
                <a:avLst/>
              </a:prstGeom>
              <a:noFill/>
              <a:ln w="9525">
                <a:noFill/>
              </a:ln>
            </p:spPr>
            <p:txBody>
              <a:bodyPr wrap="none">
                <a:spAutoFit/>
              </a:bodyPr>
              <a:p>
                <a:pPr eaLnBrk="0" hangingPunct="0">
                  <a:spcBef>
                    <a:spcPct val="0"/>
                  </a:spcBef>
                </a:pP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91228" name="Text Box 39"/>
              <p:cNvSpPr txBox="1"/>
              <p:nvPr/>
            </p:nvSpPr>
            <p:spPr>
              <a:xfrm>
                <a:off x="5236" y="493"/>
                <a:ext cx="260" cy="236"/>
              </a:xfrm>
              <a:prstGeom prst="rect">
                <a:avLst/>
              </a:prstGeom>
              <a:noFill/>
              <a:ln w="9525">
                <a:noFill/>
              </a:ln>
            </p:spPr>
            <p:txBody>
              <a:bodyPr wrap="none">
                <a:spAutoFit/>
              </a:bodyPr>
              <a:p>
                <a:pPr eaLnBrk="0" hangingPunct="0">
                  <a:spcBef>
                    <a:spcPct val="0"/>
                  </a:spcBef>
                </a:pPr>
                <a:r>
                  <a:rPr lang="en-US" altLang="zh-CN" dirty="0">
                    <a:latin typeface="Times New Roman" panose="02020603050405020304" pitchFamily="18" charset="0"/>
                  </a:rPr>
                  <a:t>1 </a:t>
                </a:r>
                <a:endParaRPr lang="en-US" altLang="zh-CN" dirty="0">
                  <a:latin typeface="Times New Roman" panose="02020603050405020304" pitchFamily="18" charset="0"/>
                </a:endParaRPr>
              </a:p>
            </p:txBody>
          </p:sp>
          <p:sp>
            <p:nvSpPr>
              <p:cNvPr id="91229" name="Text Box 39"/>
              <p:cNvSpPr txBox="1"/>
              <p:nvPr/>
            </p:nvSpPr>
            <p:spPr>
              <a:xfrm>
                <a:off x="5253" y="677"/>
                <a:ext cx="212" cy="236"/>
              </a:xfrm>
              <a:prstGeom prst="rect">
                <a:avLst/>
              </a:prstGeom>
              <a:noFill/>
              <a:ln w="9525">
                <a:noFill/>
              </a:ln>
            </p:spPr>
            <p:txBody>
              <a:bodyPr wrap="none">
                <a:spAutoFit/>
              </a:bodyPr>
              <a:p>
                <a:pPr eaLnBrk="0" hangingPunct="0">
                  <a:spcBef>
                    <a:spcPct val="0"/>
                  </a:spcBef>
                </a:pPr>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91230" name="Text Box 39"/>
              <p:cNvSpPr txBox="1"/>
              <p:nvPr/>
            </p:nvSpPr>
            <p:spPr>
              <a:xfrm>
                <a:off x="5240" y="924"/>
                <a:ext cx="212" cy="236"/>
              </a:xfrm>
              <a:prstGeom prst="rect">
                <a:avLst/>
              </a:prstGeom>
              <a:noFill/>
              <a:ln w="9525">
                <a:noFill/>
              </a:ln>
            </p:spPr>
            <p:txBody>
              <a:bodyPr wrap="none">
                <a:spAutoFit/>
              </a:bodyPr>
              <a:p>
                <a:pPr eaLnBrk="0" hangingPunct="0">
                  <a:spcBef>
                    <a:spcPct val="0"/>
                  </a:spcBef>
                </a:pPr>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sp>
            <p:nvSpPr>
              <p:cNvPr id="91231" name="Text Box 39"/>
              <p:cNvSpPr txBox="1"/>
              <p:nvPr/>
            </p:nvSpPr>
            <p:spPr>
              <a:xfrm>
                <a:off x="5240" y="1109"/>
                <a:ext cx="212" cy="236"/>
              </a:xfrm>
              <a:prstGeom prst="rect">
                <a:avLst/>
              </a:prstGeom>
              <a:noFill/>
              <a:ln w="9525">
                <a:noFill/>
              </a:ln>
            </p:spPr>
            <p:txBody>
              <a:bodyPr wrap="none">
                <a:spAutoFit/>
              </a:bodyPr>
              <a:p>
                <a:pPr eaLnBrk="0" hangingPunct="0">
                  <a:spcBef>
                    <a:spcPct val="0"/>
                  </a:spcBef>
                </a:pPr>
                <a:r>
                  <a:rPr lang="en-US" altLang="zh-CN" dirty="0">
                    <a:latin typeface="Times New Roman" panose="02020603050405020304" pitchFamily="18" charset="0"/>
                  </a:rPr>
                  <a:t>4</a:t>
                </a:r>
                <a:endParaRPr lang="en-US" altLang="zh-CN" dirty="0">
                  <a:latin typeface="Times New Roman" panose="02020603050405020304" pitchFamily="18" charset="0"/>
                </a:endParaRPr>
              </a:p>
            </p:txBody>
          </p:sp>
          <p:sp>
            <p:nvSpPr>
              <p:cNvPr id="91232" name="Text Box 39"/>
              <p:cNvSpPr txBox="1"/>
              <p:nvPr/>
            </p:nvSpPr>
            <p:spPr>
              <a:xfrm>
                <a:off x="5240" y="1292"/>
                <a:ext cx="212" cy="236"/>
              </a:xfrm>
              <a:prstGeom prst="rect">
                <a:avLst/>
              </a:prstGeom>
              <a:noFill/>
              <a:ln w="9525">
                <a:noFill/>
              </a:ln>
            </p:spPr>
            <p:txBody>
              <a:bodyPr wrap="none">
                <a:spAutoFit/>
              </a:bodyPr>
              <a:p>
                <a:pPr eaLnBrk="0" hangingPunct="0">
                  <a:spcBef>
                    <a:spcPct val="0"/>
                  </a:spcBef>
                </a:pPr>
                <a:r>
                  <a:rPr lang="en-US" altLang="zh-CN" dirty="0">
                    <a:latin typeface="Times New Roman" panose="02020603050405020304" pitchFamily="18" charset="0"/>
                  </a:rPr>
                  <a:t>5</a:t>
                </a:r>
                <a:endParaRPr lang="en-US" altLang="zh-CN" dirty="0">
                  <a:latin typeface="Times New Roman" panose="02020603050405020304" pitchFamily="18" charset="0"/>
                </a:endParaRPr>
              </a:p>
            </p:txBody>
          </p:sp>
        </p:grpSp>
        <p:sp>
          <p:nvSpPr>
            <p:cNvPr id="91216" name="Text Box 39"/>
            <p:cNvSpPr txBox="1"/>
            <p:nvPr/>
          </p:nvSpPr>
          <p:spPr>
            <a:xfrm>
              <a:off x="5103" y="2069"/>
              <a:ext cx="594" cy="288"/>
            </a:xfrm>
            <a:prstGeom prst="rect">
              <a:avLst/>
            </a:prstGeom>
            <a:noFill/>
            <a:ln w="9525">
              <a:noFill/>
            </a:ln>
          </p:spPr>
          <p:txBody>
            <a:bodyPr>
              <a:spAutoFit/>
            </a:bodyPr>
            <a:p>
              <a:pPr eaLnBrk="0" hangingPunct="0">
                <a:spcBef>
                  <a:spcPct val="0"/>
                </a:spcBef>
              </a:pPr>
              <a:r>
                <a:rPr lang="en-US" altLang="zh-CN" dirty="0">
                  <a:latin typeface="Times New Roman" panose="02020603050405020304" pitchFamily="18" charset="0"/>
                </a:rPr>
                <a:t>8192</a:t>
              </a:r>
              <a:endParaRPr lang="en-US" altLang="zh-CN" dirty="0">
                <a:latin typeface="Times New Roman" panose="02020603050405020304" pitchFamily="18" charset="0"/>
              </a:endParaRPr>
            </a:p>
          </p:txBody>
        </p:sp>
        <p:sp>
          <p:nvSpPr>
            <p:cNvPr id="353484" name="Rectangle 204"/>
            <p:cNvSpPr>
              <a:spLocks noChangeArrowheads="1"/>
            </p:cNvSpPr>
            <p:nvPr/>
          </p:nvSpPr>
          <p:spPr bwMode="auto">
            <a:xfrm>
              <a:off x="4286" y="572"/>
              <a:ext cx="1043"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0</a:t>
              </a:r>
              <a:r>
                <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页页表</a:t>
              </a: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3485" name="Rectangle 205"/>
            <p:cNvSpPr>
              <a:spLocks noChangeArrowheads="1"/>
            </p:cNvSpPr>
            <p:nvPr/>
          </p:nvSpPr>
          <p:spPr bwMode="auto">
            <a:xfrm>
              <a:off x="4286" y="799"/>
              <a:ext cx="817"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1</a:t>
              </a:r>
              <a:r>
                <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页页表</a:t>
              </a: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3486" name="Rectangle 206"/>
            <p:cNvSpPr>
              <a:spLocks noChangeArrowheads="1"/>
            </p:cNvSpPr>
            <p:nvPr/>
          </p:nvSpPr>
          <p:spPr bwMode="auto">
            <a:xfrm>
              <a:off x="4286" y="1253"/>
              <a:ext cx="862"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2</a:t>
              </a:r>
              <a:r>
                <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页页表</a:t>
              </a: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3487" name="Rectangle 207"/>
            <p:cNvSpPr>
              <a:spLocks noChangeArrowheads="1"/>
            </p:cNvSpPr>
            <p:nvPr/>
          </p:nvSpPr>
          <p:spPr bwMode="auto">
            <a:xfrm>
              <a:off x="4286" y="1480"/>
              <a:ext cx="943"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en-US" altLang="zh-CN"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3</a:t>
              </a:r>
              <a:r>
                <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页页表</a:t>
              </a: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1221" name="Line 35"/>
            <p:cNvSpPr/>
            <p:nvPr/>
          </p:nvSpPr>
          <p:spPr>
            <a:xfrm flipV="1">
              <a:off x="4286" y="618"/>
              <a:ext cx="856" cy="0"/>
            </a:xfrm>
            <a:prstGeom prst="line">
              <a:avLst/>
            </a:prstGeom>
            <a:ln w="28575" cap="flat" cmpd="sng">
              <a:solidFill>
                <a:schemeClr val="tx2"/>
              </a:solidFill>
              <a:prstDash val="solid"/>
              <a:headEnd type="none" w="med" len="med"/>
              <a:tailEnd type="none" w="med" len="med"/>
            </a:ln>
          </p:spPr>
        </p:sp>
        <p:sp>
          <p:nvSpPr>
            <p:cNvPr id="91222" name="Line 35"/>
            <p:cNvSpPr/>
            <p:nvPr/>
          </p:nvSpPr>
          <p:spPr>
            <a:xfrm flipV="1">
              <a:off x="4286" y="845"/>
              <a:ext cx="856" cy="0"/>
            </a:xfrm>
            <a:prstGeom prst="line">
              <a:avLst/>
            </a:prstGeom>
            <a:ln w="28575" cap="flat" cmpd="sng">
              <a:solidFill>
                <a:schemeClr val="tx2"/>
              </a:solidFill>
              <a:prstDash val="solid"/>
              <a:headEnd type="none" w="med" len="med"/>
              <a:tailEnd type="none" w="med" len="med"/>
            </a:ln>
          </p:spPr>
        </p:sp>
        <p:sp>
          <p:nvSpPr>
            <p:cNvPr id="91223" name="Line 35"/>
            <p:cNvSpPr/>
            <p:nvPr/>
          </p:nvSpPr>
          <p:spPr>
            <a:xfrm flipV="1">
              <a:off x="4286" y="1071"/>
              <a:ext cx="856" cy="0"/>
            </a:xfrm>
            <a:prstGeom prst="line">
              <a:avLst/>
            </a:prstGeom>
            <a:ln w="28575" cap="flat" cmpd="sng">
              <a:solidFill>
                <a:schemeClr val="tx2"/>
              </a:solidFill>
              <a:prstDash val="solid"/>
              <a:headEnd type="none" w="med" len="med"/>
              <a:tailEnd type="none" w="med" len="med"/>
            </a:ln>
          </p:spPr>
        </p:sp>
        <p:sp>
          <p:nvSpPr>
            <p:cNvPr id="91224" name="Line 35"/>
            <p:cNvSpPr/>
            <p:nvPr/>
          </p:nvSpPr>
          <p:spPr>
            <a:xfrm flipV="1">
              <a:off x="4286" y="1298"/>
              <a:ext cx="856" cy="0"/>
            </a:xfrm>
            <a:prstGeom prst="line">
              <a:avLst/>
            </a:prstGeom>
            <a:ln w="28575" cap="flat" cmpd="sng">
              <a:solidFill>
                <a:schemeClr val="tx2"/>
              </a:solidFill>
              <a:prstDash val="solid"/>
              <a:headEnd type="none" w="med" len="med"/>
              <a:tailEnd type="none" w="med" len="med"/>
            </a:ln>
          </p:spPr>
        </p:sp>
        <p:sp>
          <p:nvSpPr>
            <p:cNvPr id="91225" name="Line 35"/>
            <p:cNvSpPr/>
            <p:nvPr/>
          </p:nvSpPr>
          <p:spPr>
            <a:xfrm flipV="1">
              <a:off x="4286" y="1525"/>
              <a:ext cx="856" cy="0"/>
            </a:xfrm>
            <a:prstGeom prst="line">
              <a:avLst/>
            </a:prstGeom>
            <a:ln w="28575" cap="flat" cmpd="sng">
              <a:solidFill>
                <a:schemeClr val="tx2"/>
              </a:solidFill>
              <a:prstDash val="solid"/>
              <a:headEnd type="none" w="med" len="med"/>
              <a:tailEnd type="none" w="med" len="med"/>
            </a:ln>
          </p:spPr>
        </p:sp>
        <p:sp>
          <p:nvSpPr>
            <p:cNvPr id="91226" name="Line 35"/>
            <p:cNvSpPr/>
            <p:nvPr/>
          </p:nvSpPr>
          <p:spPr>
            <a:xfrm flipV="1">
              <a:off x="4286" y="1752"/>
              <a:ext cx="856" cy="0"/>
            </a:xfrm>
            <a:prstGeom prst="line">
              <a:avLst/>
            </a:prstGeom>
            <a:ln w="28575" cap="flat" cmpd="sng">
              <a:solidFill>
                <a:schemeClr val="tx2"/>
              </a:solidFill>
              <a:prstDash val="solid"/>
              <a:headEnd type="none" w="med" len="med"/>
              <a:tailEnd type="none" w="med" len="med"/>
            </a:ln>
          </p:spPr>
        </p:sp>
      </p:grpSp>
      <p:sp>
        <p:nvSpPr>
          <p:cNvPr id="353494" name="Line 214"/>
          <p:cNvSpPr>
            <a:spLocks noChangeShapeType="1"/>
          </p:cNvSpPr>
          <p:nvPr/>
        </p:nvSpPr>
        <p:spPr bwMode="auto">
          <a:xfrm>
            <a:off x="7164388" y="3573463"/>
            <a:ext cx="0" cy="720725"/>
          </a:xfrm>
          <a:prstGeom prst="line">
            <a:avLst/>
          </a:prstGeom>
          <a:noFill/>
          <a:ln w="2857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aphicFrame>
        <p:nvGraphicFramePr>
          <p:cNvPr id="91188" name="表格 91187"/>
          <p:cNvGraphicFramePr/>
          <p:nvPr/>
        </p:nvGraphicFramePr>
        <p:xfrm>
          <a:off x="6372225" y="4365625"/>
          <a:ext cx="2016125" cy="2260600"/>
        </p:xfrm>
        <a:graphic>
          <a:graphicData uri="http://schemas.openxmlformats.org/drawingml/2006/table">
            <a:tbl>
              <a:tblPr/>
              <a:tblGrid>
                <a:gridCol w="1223963"/>
                <a:gridCol w="792162"/>
              </a:tblGrid>
              <a:tr h="431800">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zh-CN" altLang="en-US" sz="2000" dirty="0">
                          <a:latin typeface="Arial" panose="020B0604020202020204" pitchFamily="34" charset="0"/>
                        </a:rPr>
                        <a:t>外部页号</a:t>
                      </a:r>
                      <a:endParaRPr lang="zh-CN" altLang="en-US" sz="2000"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zh-CN" altLang="en-US" sz="2000" dirty="0">
                          <a:latin typeface="Arial" panose="020B0604020202020204" pitchFamily="34" charset="0"/>
                        </a:rPr>
                        <a:t>块号</a:t>
                      </a:r>
                      <a:endParaRPr lang="zh-CN" altLang="en-US" sz="20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dirty="0">
                          <a:latin typeface="Arial" panose="020B0604020202020204" pitchFamily="34" charset="0"/>
                        </a:rPr>
                        <a:t>0</a:t>
                      </a:r>
                      <a:endParaRPr lang="en-US" altLang="zh-CN"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dirty="0">
                          <a:latin typeface="Arial" panose="020B0604020202020204" pitchFamily="34" charset="0"/>
                        </a:rPr>
                        <a:t>1</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dirty="0">
                          <a:latin typeface="Arial" panose="020B0604020202020204" pitchFamily="34" charset="0"/>
                        </a:rPr>
                        <a:t>1</a:t>
                      </a:r>
                      <a:endParaRPr lang="en-US" altLang="zh-CN"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dirty="0">
                          <a:latin typeface="Arial" panose="020B0604020202020204" pitchFamily="34" charset="0"/>
                        </a:rPr>
                        <a:t>2</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dirty="0">
                          <a:latin typeface="Arial" panose="020B0604020202020204" pitchFamily="34" charset="0"/>
                        </a:rPr>
                        <a:t>2</a:t>
                      </a:r>
                      <a:endParaRPr lang="en-US" altLang="zh-CN"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dirty="0">
                          <a:latin typeface="Arial" panose="020B0604020202020204" pitchFamily="34" charset="0"/>
                        </a:rPr>
                        <a:t>4</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7200">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dirty="0">
                          <a:latin typeface="Arial" panose="020B0604020202020204" pitchFamily="34" charset="0"/>
                        </a:rPr>
                        <a:t>3</a:t>
                      </a:r>
                      <a:endParaRPr lang="en-US" altLang="zh-CN"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dirty="0">
                          <a:latin typeface="Arial" panose="020B0604020202020204" pitchFamily="34" charset="0"/>
                        </a:rPr>
                        <a:t>5</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353515" name="Rectangle 235"/>
          <p:cNvSpPr>
            <a:spLocks noChangeArrowheads="1"/>
          </p:cNvSpPr>
          <p:nvPr/>
        </p:nvSpPr>
        <p:spPr bwMode="auto">
          <a:xfrm>
            <a:off x="7164388" y="3789363"/>
            <a:ext cx="1511300"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外部页表</a:t>
            </a: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53425"/>
                                        </p:tgtEl>
                                        <p:attrNameLst>
                                          <p:attrName>style.visibility</p:attrName>
                                        </p:attrNameLst>
                                      </p:cBhvr>
                                      <p:to>
                                        <p:strVal val="visible"/>
                                      </p:to>
                                    </p:set>
                                    <p:animEffect transition="in" filter="box(in)">
                                      <p:cBhvr>
                                        <p:cTn id="17" dur="500"/>
                                        <p:tgtEl>
                                          <p:spTgt spid="353425"/>
                                        </p:tgtEl>
                                      </p:cBhvr>
                                    </p:animEffect>
                                  </p:childTnLst>
                                </p:cTn>
                              </p:par>
                            </p:childTnLst>
                          </p:cTn>
                        </p:par>
                        <p:par>
                          <p:cTn id="18" fill="hold">
                            <p:stCondLst>
                              <p:cond delay="500"/>
                            </p:stCondLst>
                            <p:childTnLst>
                              <p:par>
                                <p:cTn id="19" presetID="4" presetClass="entr" presetSubtype="16" fill="hold" nodeType="afterEffect">
                                  <p:stCondLst>
                                    <p:cond delay="0"/>
                                  </p:stCondLst>
                                  <p:childTnLst>
                                    <p:set>
                                      <p:cBhvr>
                                        <p:cTn id="20" dur="1" fill="hold">
                                          <p:stCondLst>
                                            <p:cond delay="0"/>
                                          </p:stCondLst>
                                        </p:cTn>
                                        <p:tgtEl>
                                          <p:spTgt spid="91143"/>
                                        </p:tgtEl>
                                        <p:attrNameLst>
                                          <p:attrName>style.visibility</p:attrName>
                                        </p:attrNameLst>
                                      </p:cBhvr>
                                      <p:to>
                                        <p:strVal val="visible"/>
                                      </p:to>
                                    </p:set>
                                    <p:animEffect transition="in" filter="box(in)">
                                      <p:cBhvr>
                                        <p:cTn id="21" dur="500"/>
                                        <p:tgtEl>
                                          <p:spTgt spid="91143"/>
                                        </p:tgtEl>
                                      </p:cBhvr>
                                    </p:animEffect>
                                  </p:childTnLst>
                                </p:cTn>
                              </p:par>
                            </p:childTnLst>
                          </p:cTn>
                        </p:par>
                        <p:par>
                          <p:cTn id="22" fill="hold">
                            <p:stCondLst>
                              <p:cond delay="1000"/>
                            </p:stCondLst>
                            <p:childTnLst>
                              <p:par>
                                <p:cTn id="23" presetID="4" presetClass="entr" presetSubtype="16" fill="hold" grpId="0" nodeType="afterEffect">
                                  <p:stCondLst>
                                    <p:cond delay="0"/>
                                  </p:stCondLst>
                                  <p:childTnLst>
                                    <p:set>
                                      <p:cBhvr>
                                        <p:cTn id="24" dur="1" fill="hold">
                                          <p:stCondLst>
                                            <p:cond delay="0"/>
                                          </p:stCondLst>
                                        </p:cTn>
                                        <p:tgtEl>
                                          <p:spTgt spid="353446"/>
                                        </p:tgtEl>
                                        <p:attrNameLst>
                                          <p:attrName>style.visibility</p:attrName>
                                        </p:attrNameLst>
                                      </p:cBhvr>
                                      <p:to>
                                        <p:strVal val="visible"/>
                                      </p:to>
                                    </p:set>
                                    <p:animEffect transition="in" filter="box(in)">
                                      <p:cBhvr>
                                        <p:cTn id="25" dur="500"/>
                                        <p:tgtEl>
                                          <p:spTgt spid="353446"/>
                                        </p:tgtEl>
                                      </p:cBhvr>
                                    </p:animEffect>
                                  </p:childTnLst>
                                </p:cTn>
                              </p:par>
                            </p:childTnLst>
                          </p:cTn>
                        </p:par>
                        <p:par>
                          <p:cTn id="26" fill="hold">
                            <p:stCondLst>
                              <p:cond delay="1500"/>
                            </p:stCondLst>
                            <p:childTnLst>
                              <p:par>
                                <p:cTn id="27" presetID="4" presetClass="entr" presetSubtype="16" fill="hold" grpId="0" nodeType="afterEffect">
                                  <p:stCondLst>
                                    <p:cond delay="0"/>
                                  </p:stCondLst>
                                  <p:childTnLst>
                                    <p:set>
                                      <p:cBhvr>
                                        <p:cTn id="28" dur="1" fill="hold">
                                          <p:stCondLst>
                                            <p:cond delay="0"/>
                                          </p:stCondLst>
                                        </p:cTn>
                                        <p:tgtEl>
                                          <p:spTgt spid="353447"/>
                                        </p:tgtEl>
                                        <p:attrNameLst>
                                          <p:attrName>style.visibility</p:attrName>
                                        </p:attrNameLst>
                                      </p:cBhvr>
                                      <p:to>
                                        <p:strVal val="visible"/>
                                      </p:to>
                                    </p:set>
                                    <p:animEffect transition="in" filter="box(in)">
                                      <p:cBhvr>
                                        <p:cTn id="29" dur="500"/>
                                        <p:tgtEl>
                                          <p:spTgt spid="353447"/>
                                        </p:tgtEl>
                                      </p:cBhvr>
                                    </p:animEffect>
                                  </p:childTnLst>
                                </p:cTn>
                              </p:par>
                            </p:childTnLst>
                          </p:cTn>
                        </p:par>
                        <p:par>
                          <p:cTn id="30" fill="hold">
                            <p:stCondLst>
                              <p:cond delay="2000"/>
                            </p:stCondLst>
                            <p:childTnLst>
                              <p:par>
                                <p:cTn id="31" presetID="4" presetClass="entr" presetSubtype="16" fill="hold" nodeType="afterEffect">
                                  <p:stCondLst>
                                    <p:cond delay="0"/>
                                  </p:stCondLst>
                                  <p:childTnLst>
                                    <p:set>
                                      <p:cBhvr>
                                        <p:cTn id="32" dur="1" fill="hold">
                                          <p:stCondLst>
                                            <p:cond delay="0"/>
                                          </p:stCondLst>
                                        </p:cTn>
                                        <p:tgtEl>
                                          <p:spTgt spid="353448"/>
                                        </p:tgtEl>
                                        <p:attrNameLst>
                                          <p:attrName>style.visibility</p:attrName>
                                        </p:attrNameLst>
                                      </p:cBhvr>
                                      <p:to>
                                        <p:strVal val="visible"/>
                                      </p:to>
                                    </p:set>
                                    <p:animEffect transition="in" filter="box(in)">
                                      <p:cBhvr>
                                        <p:cTn id="33" dur="500"/>
                                        <p:tgtEl>
                                          <p:spTgt spid="353448"/>
                                        </p:tgtEl>
                                      </p:cBhvr>
                                    </p:animEffect>
                                  </p:childTnLst>
                                </p:cTn>
                              </p:par>
                            </p:childTnLst>
                          </p:cTn>
                        </p:par>
                        <p:par>
                          <p:cTn id="34" fill="hold">
                            <p:stCondLst>
                              <p:cond delay="2500"/>
                            </p:stCondLst>
                            <p:childTnLst>
                              <p:par>
                                <p:cTn id="35" presetID="4" presetClass="entr" presetSubtype="16" fill="hold" nodeType="afterEffect">
                                  <p:stCondLst>
                                    <p:cond delay="0"/>
                                  </p:stCondLst>
                                  <p:childTnLst>
                                    <p:set>
                                      <p:cBhvr>
                                        <p:cTn id="36" dur="1" fill="hold">
                                          <p:stCondLst>
                                            <p:cond delay="0"/>
                                          </p:stCondLst>
                                        </p:cTn>
                                        <p:tgtEl>
                                          <p:spTgt spid="353518"/>
                                        </p:tgtEl>
                                        <p:attrNameLst>
                                          <p:attrName>style.visibility</p:attrName>
                                        </p:attrNameLst>
                                      </p:cBhvr>
                                      <p:to>
                                        <p:strVal val="visible"/>
                                      </p:to>
                                    </p:set>
                                    <p:animEffect transition="in" filter="box(in)">
                                      <p:cBhvr>
                                        <p:cTn id="37" dur="500"/>
                                        <p:tgtEl>
                                          <p:spTgt spid="353518"/>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ox(in)">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353494"/>
                                        </p:tgtEl>
                                        <p:attrNameLst>
                                          <p:attrName>style.visibility</p:attrName>
                                        </p:attrNameLst>
                                      </p:cBhvr>
                                      <p:to>
                                        <p:strVal val="visible"/>
                                      </p:to>
                                    </p:set>
                                    <p:animEffect transition="in" filter="box(in)">
                                      <p:cBhvr>
                                        <p:cTn id="47" dur="500"/>
                                        <p:tgtEl>
                                          <p:spTgt spid="353494"/>
                                        </p:tgtEl>
                                      </p:cBhvr>
                                    </p:animEffect>
                                  </p:childTnLst>
                                </p:cTn>
                              </p:par>
                            </p:childTnLst>
                          </p:cTn>
                        </p:par>
                        <p:par>
                          <p:cTn id="48" fill="hold">
                            <p:stCondLst>
                              <p:cond delay="500"/>
                            </p:stCondLst>
                            <p:childTnLst>
                              <p:par>
                                <p:cTn id="49" presetID="4" presetClass="entr" presetSubtype="16" fill="hold" nodeType="afterEffect">
                                  <p:stCondLst>
                                    <p:cond delay="0"/>
                                  </p:stCondLst>
                                  <p:childTnLst>
                                    <p:set>
                                      <p:cBhvr>
                                        <p:cTn id="50" dur="1" fill="hold">
                                          <p:stCondLst>
                                            <p:cond delay="0"/>
                                          </p:stCondLst>
                                        </p:cTn>
                                        <p:tgtEl>
                                          <p:spTgt spid="91188"/>
                                        </p:tgtEl>
                                        <p:attrNameLst>
                                          <p:attrName>style.visibility</p:attrName>
                                        </p:attrNameLst>
                                      </p:cBhvr>
                                      <p:to>
                                        <p:strVal val="visible"/>
                                      </p:to>
                                    </p:set>
                                    <p:animEffect transition="in" filter="box(in)">
                                      <p:cBhvr>
                                        <p:cTn id="51" dur="500"/>
                                        <p:tgtEl>
                                          <p:spTgt spid="91188"/>
                                        </p:tgtEl>
                                      </p:cBhvr>
                                    </p:animEffect>
                                  </p:childTnLst>
                                </p:cTn>
                              </p:par>
                            </p:childTnLst>
                          </p:cTn>
                        </p:par>
                        <p:par>
                          <p:cTn id="52" fill="hold">
                            <p:stCondLst>
                              <p:cond delay="1000"/>
                            </p:stCondLst>
                            <p:childTnLst>
                              <p:par>
                                <p:cTn id="53" presetID="4" presetClass="entr" presetSubtype="16" fill="hold" grpId="0" nodeType="afterEffect">
                                  <p:stCondLst>
                                    <p:cond delay="0"/>
                                  </p:stCondLst>
                                  <p:childTnLst>
                                    <p:set>
                                      <p:cBhvr>
                                        <p:cTn id="54" dur="1" fill="hold">
                                          <p:stCondLst>
                                            <p:cond delay="0"/>
                                          </p:stCondLst>
                                        </p:cTn>
                                        <p:tgtEl>
                                          <p:spTgt spid="353515"/>
                                        </p:tgtEl>
                                        <p:attrNameLst>
                                          <p:attrName>style.visibility</p:attrName>
                                        </p:attrNameLst>
                                      </p:cBhvr>
                                      <p:to>
                                        <p:strVal val="visible"/>
                                      </p:to>
                                    </p:set>
                                    <p:animEffect transition="in" filter="box(in)">
                                      <p:cBhvr>
                                        <p:cTn id="55" dur="500"/>
                                        <p:tgtEl>
                                          <p:spTgt spid="353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446" grpId="0"/>
      <p:bldP spid="353447" grpId="0"/>
      <p:bldP spid="35351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4130" name="Rectangle 2"/>
          <p:cNvSpPr>
            <a:spLocks noGrp="1" noChangeArrowheads="1"/>
          </p:cNvSpPr>
          <p:nvPr>
            <p:ph type="title"/>
          </p:nvPr>
        </p:nvSpPr>
        <p:spPr>
          <a:xfrm>
            <a:off x="457200" y="325438"/>
            <a:ext cx="8229600" cy="5111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六</a:t>
            </a:r>
            <a:r>
              <a:rPr kumimoji="0" lang="en-US" altLang="zh-CN" sz="32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 </a:t>
            </a:r>
            <a:r>
              <a:rPr kumimoji="0" lang="zh-CN" altLang="en-US" sz="32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两级和多级页表</a:t>
            </a:r>
            <a:r>
              <a:rPr kumimoji="0" lang="zh-CN" altLang="en-US" sz="3200" b="1" i="0" u="none" strike="noStrike" kern="0" cap="none" spc="0" normalizeH="0" baseline="0" noProof="0" smtClean="0">
                <a:ln>
                  <a:noFill/>
                </a:ln>
                <a:solidFill>
                  <a:srgbClr val="3333FF"/>
                </a:solidFill>
                <a:effectLst/>
                <a:uLnTx/>
                <a:uFillTx/>
                <a:latin typeface="+mj-lt"/>
                <a:ea typeface="宋体" panose="02010600030101010101" pitchFamily="2" charset="-122"/>
                <a:cs typeface="+mj-cs"/>
              </a:rPr>
              <a:t>：</a:t>
            </a:r>
            <a:endParaRPr kumimoji="0" lang="zh-CN" altLang="en-US" sz="3200" b="1" i="0" u="none" strike="noStrike" kern="0" cap="none" spc="0" normalizeH="0" baseline="0" noProof="0" smtClean="0">
              <a:ln>
                <a:noFill/>
              </a:ln>
              <a:solidFill>
                <a:srgbClr val="3333FF"/>
              </a:solidFill>
              <a:effectLst/>
              <a:uLnTx/>
              <a:uFillTx/>
              <a:latin typeface="+mj-lt"/>
              <a:ea typeface="宋体" panose="02010600030101010101" pitchFamily="2" charset="-122"/>
              <a:cs typeface="+mj-cs"/>
            </a:endParaRPr>
          </a:p>
        </p:txBody>
      </p:sp>
      <p:sp>
        <p:nvSpPr>
          <p:cNvPr id="304131" name="Text Box 3"/>
          <p:cNvSpPr txBox="1">
            <a:spLocks noChangeArrowheads="1"/>
          </p:cNvSpPr>
          <p:nvPr/>
        </p:nvSpPr>
        <p:spPr bwMode="auto">
          <a:xfrm>
            <a:off x="684213" y="981075"/>
            <a:ext cx="2663825" cy="57943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sz="3200" kern="1200" cap="none" spc="0" normalizeH="0" baseline="0" noProof="0" smtClean="0">
                <a:solidFill>
                  <a:schemeClr val="tx2"/>
                </a:solidFill>
                <a:latin typeface="Arial" panose="020B0604020202020204" pitchFamily="34" charset="0"/>
                <a:ea typeface="宋体" panose="02010600030101010101" pitchFamily="2" charset="-122"/>
                <a:cs typeface="+mn-cs"/>
              </a:rPr>
              <a:t>地址结构：</a:t>
            </a:r>
            <a:endParaRPr kumimoji="0" lang="zh-CN" altLang="en-US" sz="3200" kern="1200" cap="none" spc="0" normalizeH="0" baseline="0" noProof="0" smtClean="0">
              <a:solidFill>
                <a:schemeClr val="tx2"/>
              </a:solidFill>
              <a:latin typeface="Arial" panose="020B0604020202020204" pitchFamily="34" charset="0"/>
              <a:ea typeface="宋体" panose="02010600030101010101" pitchFamily="2" charset="-122"/>
              <a:cs typeface="+mn-cs"/>
            </a:endParaRPr>
          </a:p>
        </p:txBody>
      </p:sp>
      <p:sp>
        <p:nvSpPr>
          <p:cNvPr id="304134" name="Rectangle 6"/>
          <p:cNvSpPr>
            <a:spLocks noChangeArrowheads="1"/>
          </p:cNvSpPr>
          <p:nvPr/>
        </p:nvSpPr>
        <p:spPr bwMode="auto">
          <a:xfrm>
            <a:off x="576263" y="3397250"/>
            <a:ext cx="4716463" cy="608013"/>
          </a:xfrm>
          <a:prstGeom prst="rect">
            <a:avLst/>
          </a:prstGeom>
          <a:solidFill>
            <a:srgbClr val="99CC00"/>
          </a:solidFill>
          <a:ln w="9525">
            <a:noFill/>
            <a:miter lim="800000"/>
          </a:ln>
          <a:effectLst>
            <a:outerShdw dist="17961" dir="2700000" algn="ctr" rotWithShape="0">
              <a:srgbClr val="99CC00">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4135" name="Rectangle 7"/>
          <p:cNvSpPr>
            <a:spLocks noChangeArrowheads="1"/>
          </p:cNvSpPr>
          <p:nvPr/>
        </p:nvSpPr>
        <p:spPr bwMode="auto">
          <a:xfrm>
            <a:off x="5319713" y="3397250"/>
            <a:ext cx="3194050" cy="608013"/>
          </a:xfrm>
          <a:prstGeom prst="rect">
            <a:avLst/>
          </a:prstGeom>
          <a:solidFill>
            <a:srgbClr val="FFCC99"/>
          </a:solidFill>
          <a:ln w="9525">
            <a:noFill/>
            <a:miter lim="800000"/>
          </a:ln>
          <a:effectLst>
            <a:outerShdw dist="17961" dir="2700000" algn="ctr" rotWithShape="0">
              <a:srgbClr val="FFCC99">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4136" name="Text Box 8"/>
          <p:cNvSpPr txBox="1">
            <a:spLocks noChangeArrowheads="1"/>
          </p:cNvSpPr>
          <p:nvPr/>
        </p:nvSpPr>
        <p:spPr bwMode="auto">
          <a:xfrm>
            <a:off x="2455863" y="3473450"/>
            <a:ext cx="2620963" cy="5191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sz="2800" kern="1200" cap="none" spc="0" normalizeH="0" baseline="0" noProof="0" smtClean="0">
                <a:latin typeface="Arial" panose="020B0604020202020204" pitchFamily="34" charset="0"/>
                <a:ea typeface="宋体" panose="02010600030101010101" pitchFamily="2" charset="-122"/>
                <a:cs typeface="+mn-cs"/>
              </a:rPr>
              <a:t>页号</a:t>
            </a:r>
            <a:endParaRPr kumimoji="0" lang="zh-CN" altLang="en-US" sz="2800" kern="1200" cap="none" spc="0" normalizeH="0" baseline="0" noProof="0" smtClean="0">
              <a:latin typeface="Arial" panose="020B0604020202020204" pitchFamily="34" charset="0"/>
              <a:ea typeface="宋体" panose="02010600030101010101" pitchFamily="2" charset="-122"/>
              <a:cs typeface="+mn-cs"/>
            </a:endParaRPr>
          </a:p>
        </p:txBody>
      </p:sp>
      <p:sp>
        <p:nvSpPr>
          <p:cNvPr id="304138" name="Text Box 10"/>
          <p:cNvSpPr txBox="1">
            <a:spLocks noChangeArrowheads="1"/>
          </p:cNvSpPr>
          <p:nvPr/>
        </p:nvSpPr>
        <p:spPr bwMode="auto">
          <a:xfrm>
            <a:off x="6046788" y="3397250"/>
            <a:ext cx="2054225" cy="5191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sz="2800" kern="1200" cap="none" spc="0" normalizeH="0" baseline="0" noProof="0" smtClean="0">
                <a:latin typeface="Arial" panose="020B0604020202020204" pitchFamily="34" charset="0"/>
                <a:ea typeface="宋体" panose="02010600030101010101" pitchFamily="2" charset="-122"/>
                <a:cs typeface="+mn-cs"/>
              </a:rPr>
              <a:t>页内地址</a:t>
            </a:r>
            <a:endParaRPr kumimoji="0" lang="zh-CN" altLang="en-US" sz="2800" kern="1200" cap="none" spc="0" normalizeH="0" baseline="0" noProof="0" smtClean="0">
              <a:latin typeface="Arial" panose="020B0604020202020204" pitchFamily="34" charset="0"/>
              <a:ea typeface="宋体" panose="02010600030101010101" pitchFamily="2" charset="-122"/>
              <a:cs typeface="+mn-cs"/>
            </a:endParaRPr>
          </a:p>
        </p:txBody>
      </p:sp>
      <p:sp>
        <p:nvSpPr>
          <p:cNvPr id="304139" name="Text Box 11"/>
          <p:cNvSpPr txBox="1">
            <a:spLocks noChangeArrowheads="1"/>
          </p:cNvSpPr>
          <p:nvPr/>
        </p:nvSpPr>
        <p:spPr bwMode="auto">
          <a:xfrm>
            <a:off x="395288" y="2925763"/>
            <a:ext cx="863600" cy="5191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2800" b="0" kern="1200" cap="none" spc="0" normalizeH="0" baseline="0" noProof="0" smtClean="0">
                <a:latin typeface="Arial" panose="020B0604020202020204" pitchFamily="34" charset="0"/>
                <a:ea typeface="宋体" panose="02010600030101010101" pitchFamily="2" charset="-122"/>
                <a:cs typeface="+mn-cs"/>
              </a:rPr>
              <a:t>31</a:t>
            </a:r>
            <a:endParaRPr kumimoji="0" lang="en-US" altLang="zh-CN" sz="2800" b="0" kern="1200" cap="none" spc="0" normalizeH="0" baseline="0" noProof="0" smtClean="0">
              <a:latin typeface="Arial" panose="020B0604020202020204" pitchFamily="34" charset="0"/>
              <a:ea typeface="宋体" panose="02010600030101010101" pitchFamily="2" charset="-122"/>
              <a:cs typeface="+mn-cs"/>
            </a:endParaRPr>
          </a:p>
        </p:txBody>
      </p:sp>
      <p:sp>
        <p:nvSpPr>
          <p:cNvPr id="304142" name="Text Box 14"/>
          <p:cNvSpPr txBox="1">
            <a:spLocks noChangeArrowheads="1"/>
          </p:cNvSpPr>
          <p:nvPr/>
        </p:nvSpPr>
        <p:spPr bwMode="auto">
          <a:xfrm>
            <a:off x="4687888" y="2949575"/>
            <a:ext cx="892175" cy="5191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2800" b="0" kern="1200" cap="none" spc="0" normalizeH="0" baseline="0" noProof="0" smtClean="0">
                <a:latin typeface="Arial" panose="020B0604020202020204" pitchFamily="34" charset="0"/>
                <a:ea typeface="宋体" panose="02010600030101010101" pitchFamily="2" charset="-122"/>
                <a:cs typeface="+mn-cs"/>
              </a:rPr>
              <a:t>12</a:t>
            </a:r>
            <a:endParaRPr kumimoji="0" lang="en-US" altLang="zh-CN" sz="2800" b="0" kern="1200" cap="none" spc="0" normalizeH="0" baseline="0" noProof="0" smtClean="0">
              <a:latin typeface="Arial" panose="020B0604020202020204" pitchFamily="34" charset="0"/>
              <a:ea typeface="宋体" panose="02010600030101010101" pitchFamily="2" charset="-122"/>
              <a:cs typeface="+mn-cs"/>
            </a:endParaRPr>
          </a:p>
        </p:txBody>
      </p:sp>
      <p:sp>
        <p:nvSpPr>
          <p:cNvPr id="304143" name="Text Box 15"/>
          <p:cNvSpPr txBox="1">
            <a:spLocks noChangeArrowheads="1"/>
          </p:cNvSpPr>
          <p:nvPr/>
        </p:nvSpPr>
        <p:spPr bwMode="auto">
          <a:xfrm>
            <a:off x="5319713" y="2949575"/>
            <a:ext cx="908050" cy="5191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2800" b="0" kern="1200" cap="none" spc="0" normalizeH="0" baseline="0" noProof="0" smtClean="0">
                <a:latin typeface="Arial" panose="020B0604020202020204" pitchFamily="34" charset="0"/>
                <a:ea typeface="宋体" panose="02010600030101010101" pitchFamily="2" charset="-122"/>
                <a:cs typeface="+mn-cs"/>
              </a:rPr>
              <a:t>11</a:t>
            </a:r>
            <a:endParaRPr kumimoji="0" lang="en-US" altLang="zh-CN" sz="2800" b="0" kern="1200" cap="none" spc="0" normalizeH="0" baseline="0" noProof="0" smtClean="0">
              <a:latin typeface="Arial" panose="020B0604020202020204" pitchFamily="34" charset="0"/>
              <a:ea typeface="宋体" panose="02010600030101010101" pitchFamily="2" charset="-122"/>
              <a:cs typeface="+mn-cs"/>
            </a:endParaRPr>
          </a:p>
        </p:txBody>
      </p:sp>
      <p:sp>
        <p:nvSpPr>
          <p:cNvPr id="304144" name="Text Box 16"/>
          <p:cNvSpPr txBox="1">
            <a:spLocks noChangeArrowheads="1"/>
          </p:cNvSpPr>
          <p:nvPr/>
        </p:nvSpPr>
        <p:spPr bwMode="auto">
          <a:xfrm>
            <a:off x="8201025" y="2949575"/>
            <a:ext cx="547688" cy="5191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sz="2800" b="0" dirty="0">
                <a:latin typeface="Arial" panose="020B0604020202020204" pitchFamily="34" charset="0"/>
              </a:rPr>
              <a:t>0</a:t>
            </a:r>
            <a:endParaRPr lang="en-US" altLang="zh-CN" sz="2800" b="0" dirty="0">
              <a:latin typeface="Arial" panose="020B0604020202020204" pitchFamily="34" charset="0"/>
            </a:endParaRPr>
          </a:p>
        </p:txBody>
      </p:sp>
      <p:grpSp>
        <p:nvGrpSpPr>
          <p:cNvPr id="2" name="Group 72"/>
          <p:cNvGrpSpPr/>
          <p:nvPr/>
        </p:nvGrpSpPr>
        <p:grpSpPr>
          <a:xfrm>
            <a:off x="395288" y="4652963"/>
            <a:ext cx="8353425" cy="1079500"/>
            <a:chOff x="249" y="2886"/>
            <a:chExt cx="5262" cy="680"/>
          </a:xfrm>
        </p:grpSpPr>
        <p:sp>
          <p:nvSpPr>
            <p:cNvPr id="304182" name="Rectangle 54"/>
            <p:cNvSpPr>
              <a:spLocks noChangeArrowheads="1"/>
            </p:cNvSpPr>
            <p:nvPr/>
          </p:nvSpPr>
          <p:spPr bwMode="auto">
            <a:xfrm>
              <a:off x="1858" y="3183"/>
              <a:ext cx="1495" cy="383"/>
            </a:xfrm>
            <a:prstGeom prst="rect">
              <a:avLst/>
            </a:prstGeom>
            <a:solidFill>
              <a:schemeClr val="accent1"/>
            </a:solidFill>
            <a:ln w="9525">
              <a:noFill/>
              <a:miter lim="800000"/>
            </a:ln>
            <a:effectLst>
              <a:outerShdw dist="17961" dir="2700000" algn="ctr" rotWithShape="0">
                <a:schemeClr val="accent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4183" name="Rectangle 55"/>
            <p:cNvSpPr>
              <a:spLocks noChangeArrowheads="1"/>
            </p:cNvSpPr>
            <p:nvPr/>
          </p:nvSpPr>
          <p:spPr bwMode="auto">
            <a:xfrm>
              <a:off x="363" y="3183"/>
              <a:ext cx="1495" cy="383"/>
            </a:xfrm>
            <a:prstGeom prst="rect">
              <a:avLst/>
            </a:prstGeom>
            <a:solidFill>
              <a:srgbClr val="99CC00"/>
            </a:solidFill>
            <a:ln w="9525">
              <a:noFill/>
              <a:miter lim="800000"/>
            </a:ln>
            <a:effectLst>
              <a:outerShdw dist="17961" dir="2700000" algn="ctr" rotWithShape="0">
                <a:srgbClr val="99CC00">
                  <a:gamma/>
                  <a:shade val="60000"/>
                  <a:invGamma/>
                  <a:alpha val="50000"/>
                </a:srgb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4184" name="Rectangle 56"/>
            <p:cNvSpPr>
              <a:spLocks noChangeArrowheads="1"/>
            </p:cNvSpPr>
            <p:nvPr/>
          </p:nvSpPr>
          <p:spPr bwMode="auto">
            <a:xfrm>
              <a:off x="3351" y="3183"/>
              <a:ext cx="2012" cy="383"/>
            </a:xfrm>
            <a:prstGeom prst="rect">
              <a:avLst/>
            </a:prstGeom>
            <a:solidFill>
              <a:srgbClr val="FFCC99"/>
            </a:solidFill>
            <a:ln w="9525">
              <a:noFill/>
              <a:miter lim="800000"/>
            </a:ln>
            <a:effectLst>
              <a:outerShdw dist="17961" dir="2700000" algn="ctr" rotWithShape="0">
                <a:srgbClr val="FFCC99">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4185" name="Text Box 57"/>
            <p:cNvSpPr txBox="1">
              <a:spLocks noChangeArrowheads="1"/>
            </p:cNvSpPr>
            <p:nvPr/>
          </p:nvSpPr>
          <p:spPr bwMode="auto">
            <a:xfrm>
              <a:off x="594" y="3231"/>
              <a:ext cx="1243" cy="3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sz="2800" kern="1200" cap="none" spc="0" normalizeH="0" baseline="0" noProof="0" smtClean="0">
                  <a:latin typeface="Arial" panose="020B0604020202020204" pitchFamily="34" charset="0"/>
                  <a:ea typeface="宋体" panose="02010600030101010101" pitchFamily="2" charset="-122"/>
                  <a:cs typeface="+mn-cs"/>
                </a:rPr>
                <a:t>外部页号</a:t>
              </a:r>
              <a:endParaRPr kumimoji="0" lang="zh-CN" altLang="en-US" sz="2800" kern="1200" cap="none" spc="0" normalizeH="0" baseline="0" noProof="0" smtClean="0">
                <a:latin typeface="Arial" panose="020B0604020202020204" pitchFamily="34" charset="0"/>
                <a:ea typeface="宋体" panose="02010600030101010101" pitchFamily="2" charset="-122"/>
                <a:cs typeface="+mn-cs"/>
              </a:endParaRPr>
            </a:p>
          </p:txBody>
        </p:sp>
        <p:sp>
          <p:nvSpPr>
            <p:cNvPr id="304186" name="Text Box 58"/>
            <p:cNvSpPr txBox="1">
              <a:spLocks noChangeArrowheads="1"/>
            </p:cNvSpPr>
            <p:nvPr/>
          </p:nvSpPr>
          <p:spPr bwMode="auto">
            <a:xfrm>
              <a:off x="1927" y="3232"/>
              <a:ext cx="1498" cy="3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sz="2800" kern="1200" cap="none" spc="0" normalizeH="0" baseline="0" noProof="0" smtClean="0">
                  <a:latin typeface="Arial" panose="020B0604020202020204" pitchFamily="34" charset="0"/>
                  <a:ea typeface="宋体" panose="02010600030101010101" pitchFamily="2" charset="-122"/>
                  <a:cs typeface="+mn-cs"/>
                </a:rPr>
                <a:t>外部页内地址</a:t>
              </a:r>
              <a:endParaRPr kumimoji="0" lang="zh-CN" altLang="en-US" sz="2800" kern="1200" cap="none" spc="0" normalizeH="0" baseline="0" noProof="0" smtClean="0">
                <a:latin typeface="Arial" panose="020B0604020202020204" pitchFamily="34" charset="0"/>
                <a:ea typeface="宋体" panose="02010600030101010101" pitchFamily="2" charset="-122"/>
                <a:cs typeface="+mn-cs"/>
              </a:endParaRPr>
            </a:p>
          </p:txBody>
        </p:sp>
        <p:sp>
          <p:nvSpPr>
            <p:cNvPr id="304187" name="Text Box 59"/>
            <p:cNvSpPr txBox="1">
              <a:spLocks noChangeArrowheads="1"/>
            </p:cNvSpPr>
            <p:nvPr/>
          </p:nvSpPr>
          <p:spPr bwMode="auto">
            <a:xfrm>
              <a:off x="3809" y="3183"/>
              <a:ext cx="1294" cy="3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sz="2800" kern="1200" cap="none" spc="0" normalizeH="0" baseline="0" noProof="0" smtClean="0">
                  <a:latin typeface="Arial" panose="020B0604020202020204" pitchFamily="34" charset="0"/>
                  <a:ea typeface="宋体" panose="02010600030101010101" pitchFamily="2" charset="-122"/>
                  <a:cs typeface="+mn-cs"/>
                </a:rPr>
                <a:t>页内地址</a:t>
              </a:r>
              <a:endParaRPr kumimoji="0" lang="zh-CN" altLang="en-US" sz="2800" kern="1200" cap="none" spc="0" normalizeH="0" baseline="0" noProof="0" smtClean="0">
                <a:latin typeface="Arial" panose="020B0604020202020204" pitchFamily="34" charset="0"/>
                <a:ea typeface="宋体" panose="02010600030101010101" pitchFamily="2" charset="-122"/>
                <a:cs typeface="+mn-cs"/>
              </a:endParaRPr>
            </a:p>
          </p:txBody>
        </p:sp>
        <p:sp>
          <p:nvSpPr>
            <p:cNvPr id="304188" name="Text Box 60"/>
            <p:cNvSpPr txBox="1">
              <a:spLocks noChangeArrowheads="1"/>
            </p:cNvSpPr>
            <p:nvPr/>
          </p:nvSpPr>
          <p:spPr bwMode="auto">
            <a:xfrm>
              <a:off x="249" y="2886"/>
              <a:ext cx="544" cy="3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2800" b="0" kern="1200" cap="none" spc="0" normalizeH="0" baseline="0" noProof="0" smtClean="0">
                  <a:latin typeface="Arial" panose="020B0604020202020204" pitchFamily="34" charset="0"/>
                  <a:ea typeface="宋体" panose="02010600030101010101" pitchFamily="2" charset="-122"/>
                  <a:cs typeface="+mn-cs"/>
                </a:rPr>
                <a:t>31</a:t>
              </a:r>
              <a:endParaRPr kumimoji="0" lang="en-US" altLang="zh-CN" sz="2800" b="0" kern="1200" cap="none" spc="0" normalizeH="0" baseline="0" noProof="0" smtClean="0">
                <a:latin typeface="Arial" panose="020B0604020202020204" pitchFamily="34" charset="0"/>
                <a:ea typeface="宋体" panose="02010600030101010101" pitchFamily="2" charset="-122"/>
                <a:cs typeface="+mn-cs"/>
              </a:endParaRPr>
            </a:p>
          </p:txBody>
        </p:sp>
        <p:sp>
          <p:nvSpPr>
            <p:cNvPr id="304189" name="Text Box 61"/>
            <p:cNvSpPr txBox="1">
              <a:spLocks noChangeArrowheads="1"/>
            </p:cNvSpPr>
            <p:nvPr/>
          </p:nvSpPr>
          <p:spPr bwMode="auto">
            <a:xfrm>
              <a:off x="1401" y="2886"/>
              <a:ext cx="572" cy="3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2800" b="0" kern="1200" cap="none" spc="0" normalizeH="0" baseline="0" noProof="0" smtClean="0">
                  <a:latin typeface="Arial" panose="020B0604020202020204" pitchFamily="34" charset="0"/>
                  <a:ea typeface="宋体" panose="02010600030101010101" pitchFamily="2" charset="-122"/>
                  <a:cs typeface="+mn-cs"/>
                </a:rPr>
                <a:t>22</a:t>
              </a:r>
              <a:endParaRPr kumimoji="0" lang="en-US" altLang="zh-CN" sz="2800" b="0" kern="1200" cap="none" spc="0" normalizeH="0" baseline="0" noProof="0" smtClean="0">
                <a:latin typeface="Arial" panose="020B0604020202020204" pitchFamily="34" charset="0"/>
                <a:ea typeface="宋体" panose="02010600030101010101" pitchFamily="2" charset="-122"/>
                <a:cs typeface="+mn-cs"/>
              </a:endParaRPr>
            </a:p>
          </p:txBody>
        </p:sp>
        <p:sp>
          <p:nvSpPr>
            <p:cNvPr id="304190" name="Text Box 62"/>
            <p:cNvSpPr txBox="1">
              <a:spLocks noChangeArrowheads="1"/>
            </p:cNvSpPr>
            <p:nvPr/>
          </p:nvSpPr>
          <p:spPr bwMode="auto">
            <a:xfrm>
              <a:off x="1856" y="2886"/>
              <a:ext cx="525" cy="3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2800" b="0" kern="1200" cap="none" spc="0" normalizeH="0" baseline="0" noProof="0" smtClean="0">
                  <a:latin typeface="Arial" panose="020B0604020202020204" pitchFamily="34" charset="0"/>
                  <a:ea typeface="宋体" panose="02010600030101010101" pitchFamily="2" charset="-122"/>
                  <a:cs typeface="+mn-cs"/>
                </a:rPr>
                <a:t>21</a:t>
              </a:r>
              <a:endParaRPr kumimoji="0" lang="en-US" altLang="zh-CN" sz="2800" b="0" kern="1200" cap="none" spc="0" normalizeH="0" baseline="0" noProof="0" smtClean="0">
                <a:latin typeface="Arial" panose="020B0604020202020204" pitchFamily="34" charset="0"/>
                <a:ea typeface="宋体" panose="02010600030101010101" pitchFamily="2" charset="-122"/>
                <a:cs typeface="+mn-cs"/>
              </a:endParaRPr>
            </a:p>
          </p:txBody>
        </p:sp>
        <p:sp>
          <p:nvSpPr>
            <p:cNvPr id="304191" name="Text Box 63"/>
            <p:cNvSpPr txBox="1">
              <a:spLocks noChangeArrowheads="1"/>
            </p:cNvSpPr>
            <p:nvPr/>
          </p:nvSpPr>
          <p:spPr bwMode="auto">
            <a:xfrm>
              <a:off x="2953" y="2901"/>
              <a:ext cx="562" cy="3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2800" b="0" kern="1200" cap="none" spc="0" normalizeH="0" baseline="0" noProof="0" smtClean="0">
                  <a:latin typeface="Arial" panose="020B0604020202020204" pitchFamily="34" charset="0"/>
                  <a:ea typeface="宋体" panose="02010600030101010101" pitchFamily="2" charset="-122"/>
                  <a:cs typeface="+mn-cs"/>
                </a:rPr>
                <a:t>12</a:t>
              </a:r>
              <a:endParaRPr kumimoji="0" lang="en-US" altLang="zh-CN" sz="2800" b="0" kern="1200" cap="none" spc="0" normalizeH="0" baseline="0" noProof="0" smtClean="0">
                <a:latin typeface="Arial" panose="020B0604020202020204" pitchFamily="34" charset="0"/>
                <a:ea typeface="宋体" panose="02010600030101010101" pitchFamily="2" charset="-122"/>
                <a:cs typeface="+mn-cs"/>
              </a:endParaRPr>
            </a:p>
          </p:txBody>
        </p:sp>
        <p:sp>
          <p:nvSpPr>
            <p:cNvPr id="304192" name="Text Box 64"/>
            <p:cNvSpPr txBox="1">
              <a:spLocks noChangeArrowheads="1"/>
            </p:cNvSpPr>
            <p:nvPr/>
          </p:nvSpPr>
          <p:spPr bwMode="auto">
            <a:xfrm>
              <a:off x="3351" y="2901"/>
              <a:ext cx="572" cy="3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2800" b="0" kern="1200" cap="none" spc="0" normalizeH="0" baseline="0" noProof="0" smtClean="0">
                  <a:latin typeface="Arial" panose="020B0604020202020204" pitchFamily="34" charset="0"/>
                  <a:ea typeface="宋体" panose="02010600030101010101" pitchFamily="2" charset="-122"/>
                  <a:cs typeface="+mn-cs"/>
                </a:rPr>
                <a:t>11</a:t>
              </a:r>
              <a:endParaRPr kumimoji="0" lang="en-US" altLang="zh-CN" sz="2800" b="0" kern="1200" cap="none" spc="0" normalizeH="0" baseline="0" noProof="0" smtClean="0">
                <a:latin typeface="Arial" panose="020B0604020202020204" pitchFamily="34" charset="0"/>
                <a:ea typeface="宋体" panose="02010600030101010101" pitchFamily="2" charset="-122"/>
                <a:cs typeface="+mn-cs"/>
              </a:endParaRPr>
            </a:p>
          </p:txBody>
        </p:sp>
        <p:sp>
          <p:nvSpPr>
            <p:cNvPr id="304193" name="Text Box 65"/>
            <p:cNvSpPr txBox="1">
              <a:spLocks noChangeArrowheads="1"/>
            </p:cNvSpPr>
            <p:nvPr/>
          </p:nvSpPr>
          <p:spPr bwMode="auto">
            <a:xfrm>
              <a:off x="5166" y="2901"/>
              <a:ext cx="345" cy="3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sz="2800" b="0" dirty="0">
                  <a:latin typeface="Arial" panose="020B0604020202020204" pitchFamily="34" charset="0"/>
                </a:rPr>
                <a:t>0</a:t>
              </a:r>
              <a:endParaRPr lang="en-US" altLang="zh-CN" sz="2800" b="0" dirty="0">
                <a:latin typeface="Arial" panose="020B0604020202020204" pitchFamily="34" charset="0"/>
              </a:endParaRPr>
            </a:p>
          </p:txBody>
        </p:sp>
      </p:grpSp>
      <p:sp>
        <p:nvSpPr>
          <p:cNvPr id="304194" name="Rectangle 66"/>
          <p:cNvSpPr>
            <a:spLocks noChangeArrowheads="1"/>
          </p:cNvSpPr>
          <p:nvPr/>
        </p:nvSpPr>
        <p:spPr bwMode="auto">
          <a:xfrm>
            <a:off x="611188" y="1773238"/>
            <a:ext cx="7848600" cy="608013"/>
          </a:xfrm>
          <a:prstGeom prst="rect">
            <a:avLst/>
          </a:prstGeom>
          <a:solidFill>
            <a:srgbClr val="E8E8E8"/>
          </a:solidFill>
          <a:ln w="9525">
            <a:noFill/>
            <a:miter lim="800000"/>
          </a:ln>
          <a:effectLst>
            <a:outerShdw dist="17961" dir="2700000" algn="ctr" rotWithShape="0">
              <a:srgbClr val="E8E8E8">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4195" name="Text Box 67"/>
          <p:cNvSpPr txBox="1">
            <a:spLocks noChangeArrowheads="1"/>
          </p:cNvSpPr>
          <p:nvPr/>
        </p:nvSpPr>
        <p:spPr bwMode="auto">
          <a:xfrm>
            <a:off x="2051050" y="1849438"/>
            <a:ext cx="4800600" cy="5191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2800" kern="1200" cap="none" spc="0" normalizeH="0" baseline="0" noProof="0" smtClean="0">
                <a:latin typeface="Arial" panose="020B0604020202020204" pitchFamily="34" charset="0"/>
                <a:ea typeface="宋体" panose="02010600030101010101" pitchFamily="2" charset="-122"/>
                <a:cs typeface="+mn-cs"/>
              </a:rPr>
              <a:t>CPU</a:t>
            </a:r>
            <a:r>
              <a:rPr kumimoji="0" lang="zh-CN" altLang="en-US" sz="2800" kern="1200" cap="none" spc="0" normalizeH="0" baseline="0" noProof="0" smtClean="0">
                <a:latin typeface="Arial" panose="020B0604020202020204" pitchFamily="34" charset="0"/>
                <a:ea typeface="宋体" panose="02010600030101010101" pitchFamily="2" charset="-122"/>
                <a:cs typeface="+mn-cs"/>
              </a:rPr>
              <a:t>给出：</a:t>
            </a:r>
            <a:r>
              <a:rPr kumimoji="0" lang="en-US" altLang="zh-CN" sz="2800" kern="1200" cap="none" spc="0" normalizeH="0" baseline="0" noProof="0" smtClean="0">
                <a:latin typeface="Arial" panose="020B0604020202020204" pitchFamily="34" charset="0"/>
                <a:ea typeface="宋体" panose="02010600030101010101" pitchFamily="2" charset="-122"/>
                <a:cs typeface="+mn-cs"/>
              </a:rPr>
              <a:t>32</a:t>
            </a:r>
            <a:r>
              <a:rPr kumimoji="0" lang="zh-CN" altLang="en-US" sz="2800" kern="1200" cap="none" spc="0" normalizeH="0" baseline="0" noProof="0" smtClean="0">
                <a:latin typeface="Arial" panose="020B0604020202020204" pitchFamily="34" charset="0"/>
                <a:ea typeface="宋体" panose="02010600030101010101" pitchFamily="2" charset="-122"/>
                <a:cs typeface="+mn-cs"/>
              </a:rPr>
              <a:t>位线性地址</a:t>
            </a:r>
            <a:endParaRPr kumimoji="0" lang="zh-CN" altLang="en-US" sz="2800" kern="1200" cap="none" spc="0" normalizeH="0" baseline="0" noProof="0" smtClean="0">
              <a:latin typeface="Arial" panose="020B0604020202020204" pitchFamily="34" charset="0"/>
              <a:ea typeface="宋体" panose="02010600030101010101" pitchFamily="2" charset="-122"/>
              <a:cs typeface="+mn-cs"/>
            </a:endParaRPr>
          </a:p>
        </p:txBody>
      </p:sp>
      <p:sp>
        <p:nvSpPr>
          <p:cNvPr id="304196" name="Line 68"/>
          <p:cNvSpPr>
            <a:spLocks noChangeShapeType="1"/>
          </p:cNvSpPr>
          <p:nvPr/>
        </p:nvSpPr>
        <p:spPr bwMode="auto">
          <a:xfrm>
            <a:off x="3348038" y="2420938"/>
            <a:ext cx="0" cy="863600"/>
          </a:xfrm>
          <a:prstGeom prst="line">
            <a:avLst/>
          </a:prstGeom>
          <a:noFill/>
          <a:ln w="28575">
            <a:solidFill>
              <a:schemeClr val="tx1"/>
            </a:solidFill>
            <a:round/>
            <a:tailEnd type="triangle" w="med" len="med"/>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4197" name="Text Box 69"/>
          <p:cNvSpPr txBox="1">
            <a:spLocks noChangeArrowheads="1"/>
          </p:cNvSpPr>
          <p:nvPr/>
        </p:nvSpPr>
        <p:spPr bwMode="auto">
          <a:xfrm>
            <a:off x="3348038" y="2492375"/>
            <a:ext cx="3313113"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kern="1200" cap="none" spc="0" normalizeH="0" baseline="0" noProof="0" smtClean="0">
                <a:latin typeface="Arial" panose="020B0604020202020204" pitchFamily="34" charset="0"/>
                <a:ea typeface="宋体" panose="02010600030101010101" pitchFamily="2" charset="-122"/>
                <a:cs typeface="+mn-cs"/>
              </a:rPr>
              <a:t>进程地址空间分页：</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sp>
        <p:nvSpPr>
          <p:cNvPr id="304198" name="Line 70"/>
          <p:cNvSpPr>
            <a:spLocks noChangeShapeType="1"/>
          </p:cNvSpPr>
          <p:nvPr/>
        </p:nvSpPr>
        <p:spPr bwMode="auto">
          <a:xfrm>
            <a:off x="3779838" y="4005263"/>
            <a:ext cx="0" cy="936625"/>
          </a:xfrm>
          <a:prstGeom prst="line">
            <a:avLst/>
          </a:prstGeom>
          <a:noFill/>
          <a:ln w="28575">
            <a:solidFill>
              <a:schemeClr val="tx1"/>
            </a:solidFill>
            <a:round/>
            <a:tailEnd type="triangle" w="med" len="med"/>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4199" name="Text Box 71"/>
          <p:cNvSpPr txBox="1">
            <a:spLocks noChangeArrowheads="1"/>
          </p:cNvSpPr>
          <p:nvPr/>
        </p:nvSpPr>
        <p:spPr bwMode="auto">
          <a:xfrm>
            <a:off x="3779838" y="4195763"/>
            <a:ext cx="2520950"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kern="1200" cap="none" spc="0" normalizeH="0" baseline="0" noProof="0" smtClean="0">
                <a:latin typeface="Arial" panose="020B0604020202020204" pitchFamily="34" charset="0"/>
                <a:ea typeface="宋体" panose="02010600030101010101" pitchFamily="2" charset="-122"/>
                <a:cs typeface="+mn-cs"/>
              </a:rPr>
              <a:t>进程页表分页：</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grpSp>
        <p:nvGrpSpPr>
          <p:cNvPr id="3" name="Group 73"/>
          <p:cNvGrpSpPr/>
          <p:nvPr/>
        </p:nvGrpSpPr>
        <p:grpSpPr>
          <a:xfrm>
            <a:off x="2627313" y="260350"/>
            <a:ext cx="6192837" cy="6597650"/>
            <a:chOff x="1156" y="0"/>
            <a:chExt cx="3901" cy="4156"/>
          </a:xfrm>
        </p:grpSpPr>
        <p:sp>
          <p:nvSpPr>
            <p:cNvPr id="92180" name="Rectangle 74"/>
            <p:cNvSpPr/>
            <p:nvPr/>
          </p:nvSpPr>
          <p:spPr>
            <a:xfrm>
              <a:off x="1156" y="0"/>
              <a:ext cx="3901" cy="4156"/>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92181" name="Rectangle 36"/>
            <p:cNvSpPr/>
            <p:nvPr/>
          </p:nvSpPr>
          <p:spPr>
            <a:xfrm>
              <a:off x="1792" y="1007"/>
              <a:ext cx="496" cy="1810"/>
            </a:xfrm>
            <a:prstGeom prst="rect">
              <a:avLst/>
            </a:prstGeom>
            <a:noFill/>
            <a:ln w="38100" cap="flat" cmpd="sng">
              <a:solidFill>
                <a:schemeClr val="hlink"/>
              </a:solidFill>
              <a:prstDash val="solid"/>
              <a:miter/>
              <a:headEnd type="none" w="med" len="med"/>
              <a:tailEnd type="none" w="med" len="med"/>
            </a:ln>
          </p:spPr>
          <p:txBody>
            <a:bodyPr wrap="none" anchor="ctr"/>
            <a:p>
              <a:pPr algn="l">
                <a:spcBef>
                  <a:spcPct val="0"/>
                </a:spcBef>
              </a:pPr>
              <a:endParaRPr lang="zh-CN" altLang="en-US" dirty="0">
                <a:latin typeface="Tahoma" panose="020B0604030504040204" pitchFamily="34" charset="0"/>
              </a:endParaRPr>
            </a:p>
          </p:txBody>
        </p:sp>
        <p:sp>
          <p:nvSpPr>
            <p:cNvPr id="92182" name="Text Box 39"/>
            <p:cNvSpPr txBox="1"/>
            <p:nvPr/>
          </p:nvSpPr>
          <p:spPr>
            <a:xfrm>
              <a:off x="1547" y="935"/>
              <a:ext cx="212" cy="288"/>
            </a:xfrm>
            <a:prstGeom prst="rect">
              <a:avLst/>
            </a:prstGeom>
            <a:noFill/>
            <a:ln w="9525">
              <a:noFill/>
            </a:ln>
          </p:spPr>
          <p:txBody>
            <a:bodyPr wrap="none">
              <a:spAutoFit/>
            </a:bodyPr>
            <a:p>
              <a:pPr eaLnBrk="0" hangingPunct="0">
                <a:spcBef>
                  <a:spcPct val="0"/>
                </a:spcBef>
              </a:pP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92183" name="Text Box 43"/>
            <p:cNvSpPr txBox="1"/>
            <p:nvPr/>
          </p:nvSpPr>
          <p:spPr>
            <a:xfrm>
              <a:off x="1474" y="2817"/>
              <a:ext cx="953" cy="288"/>
            </a:xfrm>
            <a:prstGeom prst="rect">
              <a:avLst/>
            </a:prstGeom>
            <a:noFill/>
            <a:ln w="9525">
              <a:noFill/>
            </a:ln>
          </p:spPr>
          <p:txBody>
            <a:bodyPr>
              <a:spAutoFit/>
            </a:bodyPr>
            <a:p>
              <a:pPr algn="l"/>
              <a:r>
                <a:rPr lang="zh-CN" altLang="en-US" dirty="0">
                  <a:latin typeface="Times New Roman" panose="02020603050405020304" pitchFamily="18" charset="0"/>
                </a:rPr>
                <a:t>进程页表</a:t>
              </a:r>
              <a:endParaRPr lang="zh-CN" altLang="en-US" dirty="0">
                <a:latin typeface="Times New Roman" panose="02020603050405020304" pitchFamily="18" charset="0"/>
              </a:endParaRPr>
            </a:p>
          </p:txBody>
        </p:sp>
        <p:sp>
          <p:nvSpPr>
            <p:cNvPr id="92184" name="Line 35"/>
            <p:cNvSpPr/>
            <p:nvPr/>
          </p:nvSpPr>
          <p:spPr>
            <a:xfrm flipV="1">
              <a:off x="1792" y="1447"/>
              <a:ext cx="499" cy="1"/>
            </a:xfrm>
            <a:prstGeom prst="line">
              <a:avLst/>
            </a:prstGeom>
            <a:ln w="28575" cap="flat" cmpd="sng">
              <a:solidFill>
                <a:schemeClr val="tx2"/>
              </a:solidFill>
              <a:prstDash val="solid"/>
              <a:headEnd type="none" w="med" len="med"/>
              <a:tailEnd type="none" w="med" len="med"/>
            </a:ln>
          </p:spPr>
        </p:sp>
        <p:sp>
          <p:nvSpPr>
            <p:cNvPr id="92185" name="Line 35"/>
            <p:cNvSpPr/>
            <p:nvPr/>
          </p:nvSpPr>
          <p:spPr>
            <a:xfrm flipV="1">
              <a:off x="1792" y="1257"/>
              <a:ext cx="497" cy="2"/>
            </a:xfrm>
            <a:prstGeom prst="line">
              <a:avLst/>
            </a:prstGeom>
            <a:ln w="19050" cap="flat" cmpd="sng">
              <a:solidFill>
                <a:schemeClr val="hlink"/>
              </a:solidFill>
              <a:prstDash val="solid"/>
              <a:headEnd type="none" w="med" len="med"/>
              <a:tailEnd type="none" w="med" len="med"/>
            </a:ln>
          </p:spPr>
        </p:sp>
        <p:sp>
          <p:nvSpPr>
            <p:cNvPr id="92186" name="Line 35"/>
            <p:cNvSpPr/>
            <p:nvPr/>
          </p:nvSpPr>
          <p:spPr>
            <a:xfrm flipV="1">
              <a:off x="1792" y="1096"/>
              <a:ext cx="497" cy="1"/>
            </a:xfrm>
            <a:prstGeom prst="line">
              <a:avLst/>
            </a:prstGeom>
            <a:ln w="19050" cap="flat" cmpd="sng">
              <a:solidFill>
                <a:schemeClr val="hlink"/>
              </a:solidFill>
              <a:prstDash val="solid"/>
              <a:headEnd type="none" w="med" len="med"/>
              <a:tailEnd type="none" w="med" len="med"/>
            </a:ln>
          </p:spPr>
        </p:sp>
        <p:sp>
          <p:nvSpPr>
            <p:cNvPr id="92187" name="Text Box 39"/>
            <p:cNvSpPr txBox="1"/>
            <p:nvPr/>
          </p:nvSpPr>
          <p:spPr>
            <a:xfrm>
              <a:off x="1338" y="2659"/>
              <a:ext cx="499" cy="250"/>
            </a:xfrm>
            <a:prstGeom prst="rect">
              <a:avLst/>
            </a:prstGeom>
            <a:noFill/>
            <a:ln w="9525">
              <a:noFill/>
            </a:ln>
          </p:spPr>
          <p:txBody>
            <a:bodyPr>
              <a:spAutoFit/>
            </a:bodyPr>
            <a:p>
              <a:pPr eaLnBrk="0" hangingPunct="0">
                <a:spcBef>
                  <a:spcPct val="0"/>
                </a:spcBef>
              </a:pPr>
              <a:r>
                <a:rPr lang="en-US" altLang="zh-CN" sz="2000" dirty="0">
                  <a:latin typeface="Times New Roman" panose="02020603050405020304" pitchFamily="18" charset="0"/>
                </a:rPr>
                <a:t>4000</a:t>
              </a:r>
              <a:endParaRPr lang="en-US" altLang="zh-CN" sz="2000" dirty="0">
                <a:latin typeface="Times New Roman" panose="02020603050405020304" pitchFamily="18" charset="0"/>
              </a:endParaRPr>
            </a:p>
          </p:txBody>
        </p:sp>
        <p:sp>
          <p:nvSpPr>
            <p:cNvPr id="92188" name="Line 35"/>
            <p:cNvSpPr/>
            <p:nvPr/>
          </p:nvSpPr>
          <p:spPr>
            <a:xfrm flipV="1">
              <a:off x="1792" y="1043"/>
              <a:ext cx="499" cy="1"/>
            </a:xfrm>
            <a:prstGeom prst="line">
              <a:avLst/>
            </a:prstGeom>
            <a:ln w="19050" cap="flat" cmpd="sng">
              <a:solidFill>
                <a:schemeClr val="hlink"/>
              </a:solidFill>
              <a:prstDash val="solid"/>
              <a:headEnd type="none" w="med" len="med"/>
              <a:tailEnd type="none" w="med" len="med"/>
            </a:ln>
          </p:spPr>
        </p:sp>
        <p:sp>
          <p:nvSpPr>
            <p:cNvPr id="92189" name="Line 35"/>
            <p:cNvSpPr/>
            <p:nvPr/>
          </p:nvSpPr>
          <p:spPr>
            <a:xfrm flipV="1">
              <a:off x="1791" y="1207"/>
              <a:ext cx="499" cy="1"/>
            </a:xfrm>
            <a:prstGeom prst="line">
              <a:avLst/>
            </a:prstGeom>
            <a:ln w="19050" cap="flat" cmpd="sng">
              <a:solidFill>
                <a:schemeClr val="hlink"/>
              </a:solidFill>
              <a:prstDash val="solid"/>
              <a:headEnd type="none" w="med" len="med"/>
              <a:tailEnd type="none" w="med" len="med"/>
            </a:ln>
          </p:spPr>
        </p:sp>
        <p:sp>
          <p:nvSpPr>
            <p:cNvPr id="92190" name="Line 35"/>
            <p:cNvSpPr/>
            <p:nvPr/>
          </p:nvSpPr>
          <p:spPr>
            <a:xfrm flipV="1">
              <a:off x="1792" y="1151"/>
              <a:ext cx="497" cy="1"/>
            </a:xfrm>
            <a:prstGeom prst="line">
              <a:avLst/>
            </a:prstGeom>
            <a:ln w="19050" cap="flat" cmpd="sng">
              <a:solidFill>
                <a:schemeClr val="hlink"/>
              </a:solidFill>
              <a:prstDash val="solid"/>
              <a:headEnd type="none" w="med" len="med"/>
              <a:tailEnd type="none" w="med" len="med"/>
            </a:ln>
          </p:spPr>
        </p:sp>
        <p:sp>
          <p:nvSpPr>
            <p:cNvPr id="92191" name="Line 35"/>
            <p:cNvSpPr/>
            <p:nvPr/>
          </p:nvSpPr>
          <p:spPr>
            <a:xfrm flipV="1">
              <a:off x="1792" y="1955"/>
              <a:ext cx="499" cy="2"/>
            </a:xfrm>
            <a:prstGeom prst="line">
              <a:avLst/>
            </a:prstGeom>
            <a:ln w="28575" cap="flat" cmpd="sng">
              <a:solidFill>
                <a:schemeClr val="tx2"/>
              </a:solidFill>
              <a:prstDash val="solid"/>
              <a:headEnd type="none" w="med" len="med"/>
              <a:tailEnd type="none" w="med" len="med"/>
            </a:ln>
          </p:spPr>
        </p:sp>
        <p:sp>
          <p:nvSpPr>
            <p:cNvPr id="92192" name="Line 35"/>
            <p:cNvSpPr/>
            <p:nvPr/>
          </p:nvSpPr>
          <p:spPr>
            <a:xfrm flipV="1">
              <a:off x="1792" y="2439"/>
              <a:ext cx="499" cy="1"/>
            </a:xfrm>
            <a:prstGeom prst="line">
              <a:avLst/>
            </a:prstGeom>
            <a:ln w="28575" cap="flat" cmpd="sng">
              <a:solidFill>
                <a:schemeClr val="tx2"/>
              </a:solidFill>
              <a:prstDash val="solid"/>
              <a:headEnd type="none" w="med" len="med"/>
              <a:tailEnd type="none" w="med" len="med"/>
            </a:ln>
          </p:spPr>
        </p:sp>
        <p:sp>
          <p:nvSpPr>
            <p:cNvPr id="92193" name="Text Box 43"/>
            <p:cNvSpPr txBox="1"/>
            <p:nvPr/>
          </p:nvSpPr>
          <p:spPr>
            <a:xfrm>
              <a:off x="2245" y="391"/>
              <a:ext cx="544" cy="632"/>
            </a:xfrm>
            <a:prstGeom prst="rect">
              <a:avLst/>
            </a:prstGeom>
            <a:noFill/>
            <a:ln w="9525">
              <a:noFill/>
            </a:ln>
          </p:spPr>
          <p:txBody>
            <a:bodyPr>
              <a:spAutoFit/>
            </a:bodyPr>
            <a:p>
              <a:pPr algn="l"/>
              <a:r>
                <a:rPr lang="zh-CN" altLang="en-US" dirty="0">
                  <a:latin typeface="Times New Roman" panose="02020603050405020304" pitchFamily="18" charset="0"/>
                </a:rPr>
                <a:t>外部</a:t>
              </a:r>
              <a:endParaRPr lang="zh-CN" altLang="en-US" dirty="0">
                <a:latin typeface="Times New Roman" panose="02020603050405020304" pitchFamily="18" charset="0"/>
              </a:endParaRPr>
            </a:p>
            <a:p>
              <a:pPr algn="l"/>
              <a:r>
                <a:rPr lang="zh-CN" altLang="en-US" dirty="0">
                  <a:latin typeface="Times New Roman" panose="02020603050405020304" pitchFamily="18" charset="0"/>
                </a:rPr>
                <a:t>页号</a:t>
              </a:r>
              <a:endParaRPr lang="zh-CN" altLang="en-US" dirty="0">
                <a:latin typeface="Times New Roman" panose="02020603050405020304" pitchFamily="18" charset="0"/>
              </a:endParaRPr>
            </a:p>
          </p:txBody>
        </p:sp>
        <p:sp>
          <p:nvSpPr>
            <p:cNvPr id="92194" name="Text Box 39"/>
            <p:cNvSpPr txBox="1"/>
            <p:nvPr/>
          </p:nvSpPr>
          <p:spPr>
            <a:xfrm>
              <a:off x="2270" y="1098"/>
              <a:ext cx="212" cy="288"/>
            </a:xfrm>
            <a:prstGeom prst="rect">
              <a:avLst/>
            </a:prstGeom>
            <a:noFill/>
            <a:ln w="9525">
              <a:noFill/>
            </a:ln>
          </p:spPr>
          <p:txBody>
            <a:bodyPr wrap="none">
              <a:spAutoFit/>
            </a:bodyPr>
            <a:p>
              <a:pPr eaLnBrk="0" hangingPunct="0">
                <a:spcBef>
                  <a:spcPct val="0"/>
                </a:spcBef>
              </a:pP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92195" name="Text Box 39"/>
            <p:cNvSpPr txBox="1"/>
            <p:nvPr/>
          </p:nvSpPr>
          <p:spPr>
            <a:xfrm>
              <a:off x="2260" y="1664"/>
              <a:ext cx="260" cy="289"/>
            </a:xfrm>
            <a:prstGeom prst="rect">
              <a:avLst/>
            </a:prstGeom>
            <a:noFill/>
            <a:ln w="9525">
              <a:noFill/>
            </a:ln>
          </p:spPr>
          <p:txBody>
            <a:bodyPr wrap="none">
              <a:spAutoFit/>
            </a:bodyPr>
            <a:p>
              <a:pPr eaLnBrk="0" hangingPunct="0">
                <a:spcBef>
                  <a:spcPct val="0"/>
                </a:spcBef>
              </a:pPr>
              <a:r>
                <a:rPr lang="en-US" altLang="zh-CN" dirty="0">
                  <a:latin typeface="Times New Roman" panose="02020603050405020304" pitchFamily="18" charset="0"/>
                </a:rPr>
                <a:t>1 </a:t>
              </a:r>
              <a:endParaRPr lang="en-US" altLang="zh-CN" dirty="0">
                <a:latin typeface="Times New Roman" panose="02020603050405020304" pitchFamily="18" charset="0"/>
              </a:endParaRPr>
            </a:p>
          </p:txBody>
        </p:sp>
        <p:sp>
          <p:nvSpPr>
            <p:cNvPr id="92196" name="Text Box 39"/>
            <p:cNvSpPr txBox="1"/>
            <p:nvPr/>
          </p:nvSpPr>
          <p:spPr>
            <a:xfrm>
              <a:off x="2280" y="2086"/>
              <a:ext cx="212" cy="289"/>
            </a:xfrm>
            <a:prstGeom prst="rect">
              <a:avLst/>
            </a:prstGeom>
            <a:noFill/>
            <a:ln w="9525">
              <a:noFill/>
            </a:ln>
          </p:spPr>
          <p:txBody>
            <a:bodyPr wrap="none">
              <a:spAutoFit/>
            </a:bodyPr>
            <a:p>
              <a:pPr eaLnBrk="0" hangingPunct="0">
                <a:spcBef>
                  <a:spcPct val="0"/>
                </a:spcBef>
              </a:pPr>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92197" name="Text Box 39"/>
            <p:cNvSpPr txBox="1"/>
            <p:nvPr/>
          </p:nvSpPr>
          <p:spPr>
            <a:xfrm>
              <a:off x="2270" y="2473"/>
              <a:ext cx="212" cy="288"/>
            </a:xfrm>
            <a:prstGeom prst="rect">
              <a:avLst/>
            </a:prstGeom>
            <a:noFill/>
            <a:ln w="9525">
              <a:noFill/>
            </a:ln>
          </p:spPr>
          <p:txBody>
            <a:bodyPr wrap="none">
              <a:spAutoFit/>
            </a:bodyPr>
            <a:p>
              <a:pPr eaLnBrk="0" hangingPunct="0">
                <a:spcBef>
                  <a:spcPct val="0"/>
                </a:spcBef>
              </a:pPr>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sp>
          <p:nvSpPr>
            <p:cNvPr id="304220" name="Line 92"/>
            <p:cNvSpPr>
              <a:spLocks noChangeShapeType="1"/>
            </p:cNvSpPr>
            <p:nvPr/>
          </p:nvSpPr>
          <p:spPr bwMode="auto">
            <a:xfrm flipV="1">
              <a:off x="2336" y="436"/>
              <a:ext cx="544" cy="681"/>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2199" name="Rectangle 93"/>
            <p:cNvSpPr/>
            <p:nvPr/>
          </p:nvSpPr>
          <p:spPr>
            <a:xfrm>
              <a:off x="3380" y="1505"/>
              <a:ext cx="453" cy="261"/>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102</a:t>
              </a:r>
              <a:endParaRPr lang="en-US" altLang="zh-CN" sz="2000" dirty="0">
                <a:latin typeface="Arial" panose="020B0604020202020204" pitchFamily="34" charset="0"/>
              </a:endParaRPr>
            </a:p>
          </p:txBody>
        </p:sp>
        <p:sp>
          <p:nvSpPr>
            <p:cNvPr id="92200" name="Rectangle 94"/>
            <p:cNvSpPr/>
            <p:nvPr/>
          </p:nvSpPr>
          <p:spPr>
            <a:xfrm>
              <a:off x="2881" y="1505"/>
              <a:ext cx="499" cy="261"/>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1023</a:t>
              </a:r>
              <a:endParaRPr lang="en-US" altLang="zh-CN" sz="2000" dirty="0">
                <a:latin typeface="Arial" panose="020B0604020202020204" pitchFamily="34" charset="0"/>
              </a:endParaRPr>
            </a:p>
          </p:txBody>
        </p:sp>
        <p:sp>
          <p:nvSpPr>
            <p:cNvPr id="92201" name="Rectangle 95"/>
            <p:cNvSpPr/>
            <p:nvPr/>
          </p:nvSpPr>
          <p:spPr>
            <a:xfrm>
              <a:off x="3380" y="1253"/>
              <a:ext cx="453" cy="252"/>
            </a:xfrm>
            <a:prstGeom prst="rect">
              <a:avLst/>
            </a:prstGeom>
            <a:noFill/>
            <a:ln w="9525">
              <a:noFill/>
            </a:ln>
          </p:spPr>
          <p:txBody>
            <a:bodyPr/>
            <a:p>
              <a:pPr algn="l" eaLnBrk="0" hangingPunct="0">
                <a:spcBef>
                  <a:spcPct val="20000"/>
                </a:spcBef>
              </a:pPr>
              <a:r>
                <a:rPr lang="en-US" altLang="zh-CN" sz="2000" dirty="0">
                  <a:latin typeface="宋体" panose="02010600030101010101" pitchFamily="2" charset="-122"/>
                </a:rPr>
                <a:t>…</a:t>
              </a:r>
              <a:endParaRPr lang="en-US" altLang="zh-CN" sz="2000" dirty="0">
                <a:latin typeface="Arial" panose="020B0604020202020204" pitchFamily="34" charset="0"/>
              </a:endParaRPr>
            </a:p>
          </p:txBody>
        </p:sp>
        <p:sp>
          <p:nvSpPr>
            <p:cNvPr id="92202" name="Rectangle 96"/>
            <p:cNvSpPr/>
            <p:nvPr/>
          </p:nvSpPr>
          <p:spPr>
            <a:xfrm>
              <a:off x="2881" y="1253"/>
              <a:ext cx="499" cy="252"/>
            </a:xfrm>
            <a:prstGeom prst="rect">
              <a:avLst/>
            </a:prstGeom>
            <a:noFill/>
            <a:ln w="9525">
              <a:noFill/>
            </a:ln>
          </p:spPr>
          <p:txBody>
            <a:bodyPr/>
            <a:p>
              <a:pPr algn="l" eaLnBrk="0" hangingPunct="0">
                <a:spcBef>
                  <a:spcPct val="20000"/>
                </a:spcBef>
              </a:pPr>
              <a:r>
                <a:rPr lang="en-US" altLang="zh-CN" sz="2000" dirty="0">
                  <a:latin typeface="宋体" panose="02010600030101010101" pitchFamily="2" charset="-122"/>
                </a:rPr>
                <a:t>…</a:t>
              </a:r>
              <a:endParaRPr lang="en-US" altLang="zh-CN" sz="2000" dirty="0">
                <a:latin typeface="Arial" panose="020B0604020202020204" pitchFamily="34" charset="0"/>
              </a:endParaRPr>
            </a:p>
          </p:txBody>
        </p:sp>
        <p:sp>
          <p:nvSpPr>
            <p:cNvPr id="92203" name="Rectangle 97"/>
            <p:cNvSpPr/>
            <p:nvPr/>
          </p:nvSpPr>
          <p:spPr>
            <a:xfrm>
              <a:off x="3380" y="987"/>
              <a:ext cx="453" cy="266"/>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60</a:t>
              </a:r>
              <a:endParaRPr lang="en-US" altLang="zh-CN" sz="2000" dirty="0">
                <a:latin typeface="Arial" panose="020B0604020202020204" pitchFamily="34" charset="0"/>
              </a:endParaRPr>
            </a:p>
          </p:txBody>
        </p:sp>
        <p:sp>
          <p:nvSpPr>
            <p:cNvPr id="92204" name="Rectangle 98"/>
            <p:cNvSpPr/>
            <p:nvPr/>
          </p:nvSpPr>
          <p:spPr>
            <a:xfrm>
              <a:off x="2881" y="987"/>
              <a:ext cx="499" cy="266"/>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1</a:t>
              </a:r>
              <a:endParaRPr lang="en-US" altLang="zh-CN" sz="2000" dirty="0">
                <a:latin typeface="Arial" panose="020B0604020202020204" pitchFamily="34" charset="0"/>
              </a:endParaRPr>
            </a:p>
          </p:txBody>
        </p:sp>
        <p:sp>
          <p:nvSpPr>
            <p:cNvPr id="92205" name="Rectangle 99"/>
            <p:cNvSpPr/>
            <p:nvPr/>
          </p:nvSpPr>
          <p:spPr>
            <a:xfrm>
              <a:off x="3380" y="735"/>
              <a:ext cx="453" cy="252"/>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50</a:t>
              </a:r>
              <a:endParaRPr lang="en-US" altLang="zh-CN" sz="2000" dirty="0">
                <a:latin typeface="Arial" panose="020B0604020202020204" pitchFamily="34" charset="0"/>
              </a:endParaRPr>
            </a:p>
          </p:txBody>
        </p:sp>
        <p:sp>
          <p:nvSpPr>
            <p:cNvPr id="92206" name="Rectangle 100"/>
            <p:cNvSpPr/>
            <p:nvPr/>
          </p:nvSpPr>
          <p:spPr>
            <a:xfrm>
              <a:off x="2881" y="735"/>
              <a:ext cx="499" cy="252"/>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0</a:t>
              </a:r>
              <a:endParaRPr lang="en-US" altLang="zh-CN" sz="2000" dirty="0">
                <a:latin typeface="Arial" panose="020B0604020202020204" pitchFamily="34" charset="0"/>
              </a:endParaRPr>
            </a:p>
          </p:txBody>
        </p:sp>
        <p:sp>
          <p:nvSpPr>
            <p:cNvPr id="92207" name="Rectangle 101"/>
            <p:cNvSpPr/>
            <p:nvPr/>
          </p:nvSpPr>
          <p:spPr>
            <a:xfrm>
              <a:off x="3380" y="436"/>
              <a:ext cx="453" cy="299"/>
            </a:xfrm>
            <a:prstGeom prst="rect">
              <a:avLst/>
            </a:prstGeom>
            <a:noFill/>
            <a:ln w="9525">
              <a:noFill/>
            </a:ln>
          </p:spPr>
          <p:txBody>
            <a:bodyPr/>
            <a:p>
              <a:pPr algn="l" eaLnBrk="0" hangingPunct="0">
                <a:spcBef>
                  <a:spcPct val="20000"/>
                </a:spcBef>
              </a:pPr>
              <a:r>
                <a:rPr lang="zh-CN" altLang="en-US" sz="2000" dirty="0">
                  <a:latin typeface="Arial" panose="020B0604020202020204" pitchFamily="34" charset="0"/>
                </a:rPr>
                <a:t>块号</a:t>
              </a:r>
              <a:endParaRPr lang="zh-CN" altLang="en-US" sz="2000" dirty="0">
                <a:latin typeface="Arial" panose="020B0604020202020204" pitchFamily="34" charset="0"/>
              </a:endParaRPr>
            </a:p>
          </p:txBody>
        </p:sp>
        <p:sp>
          <p:nvSpPr>
            <p:cNvPr id="92208" name="Rectangle 102"/>
            <p:cNvSpPr/>
            <p:nvPr/>
          </p:nvSpPr>
          <p:spPr>
            <a:xfrm>
              <a:off x="2881" y="436"/>
              <a:ext cx="499" cy="299"/>
            </a:xfrm>
            <a:prstGeom prst="rect">
              <a:avLst/>
            </a:prstGeom>
            <a:noFill/>
            <a:ln w="9525">
              <a:noFill/>
            </a:ln>
          </p:spPr>
          <p:txBody>
            <a:bodyPr/>
            <a:p>
              <a:pPr algn="l" eaLnBrk="0" hangingPunct="0">
                <a:spcBef>
                  <a:spcPct val="20000"/>
                </a:spcBef>
              </a:pPr>
              <a:r>
                <a:rPr lang="zh-CN" altLang="en-US" sz="2000" dirty="0">
                  <a:latin typeface="Arial" panose="020B0604020202020204" pitchFamily="34" charset="0"/>
                </a:rPr>
                <a:t>页号</a:t>
              </a:r>
              <a:endParaRPr lang="zh-CN" altLang="en-US" sz="2000" dirty="0">
                <a:latin typeface="Arial" panose="020B0604020202020204" pitchFamily="34" charset="0"/>
              </a:endParaRPr>
            </a:p>
          </p:txBody>
        </p:sp>
        <p:sp>
          <p:nvSpPr>
            <p:cNvPr id="92209" name="Line 103"/>
            <p:cNvSpPr/>
            <p:nvPr/>
          </p:nvSpPr>
          <p:spPr>
            <a:xfrm>
              <a:off x="2881" y="436"/>
              <a:ext cx="952" cy="0"/>
            </a:xfrm>
            <a:prstGeom prst="line">
              <a:avLst/>
            </a:prstGeom>
            <a:ln w="28575" cap="sq" cmpd="sng">
              <a:solidFill>
                <a:schemeClr val="tx1"/>
              </a:solidFill>
              <a:prstDash val="solid"/>
              <a:headEnd type="none" w="med" len="med"/>
              <a:tailEnd type="none" w="med" len="med"/>
            </a:ln>
          </p:spPr>
        </p:sp>
        <p:sp>
          <p:nvSpPr>
            <p:cNvPr id="92210" name="Line 104"/>
            <p:cNvSpPr/>
            <p:nvPr/>
          </p:nvSpPr>
          <p:spPr>
            <a:xfrm>
              <a:off x="2881" y="735"/>
              <a:ext cx="952" cy="0"/>
            </a:xfrm>
            <a:prstGeom prst="line">
              <a:avLst/>
            </a:prstGeom>
            <a:ln w="12700" cap="flat" cmpd="sng">
              <a:solidFill>
                <a:schemeClr val="tx1"/>
              </a:solidFill>
              <a:prstDash val="solid"/>
              <a:headEnd type="none" w="med" len="med"/>
              <a:tailEnd type="none" w="med" len="med"/>
            </a:ln>
          </p:spPr>
        </p:sp>
        <p:sp>
          <p:nvSpPr>
            <p:cNvPr id="92211" name="Line 105"/>
            <p:cNvSpPr/>
            <p:nvPr/>
          </p:nvSpPr>
          <p:spPr>
            <a:xfrm>
              <a:off x="2881" y="987"/>
              <a:ext cx="952" cy="0"/>
            </a:xfrm>
            <a:prstGeom prst="line">
              <a:avLst/>
            </a:prstGeom>
            <a:ln w="12700" cap="flat" cmpd="sng">
              <a:solidFill>
                <a:schemeClr val="tx1"/>
              </a:solidFill>
              <a:prstDash val="solid"/>
              <a:headEnd type="none" w="med" len="med"/>
              <a:tailEnd type="none" w="med" len="med"/>
            </a:ln>
          </p:spPr>
        </p:sp>
        <p:sp>
          <p:nvSpPr>
            <p:cNvPr id="92212" name="Line 106"/>
            <p:cNvSpPr/>
            <p:nvPr/>
          </p:nvSpPr>
          <p:spPr>
            <a:xfrm>
              <a:off x="2881" y="1253"/>
              <a:ext cx="952" cy="0"/>
            </a:xfrm>
            <a:prstGeom prst="line">
              <a:avLst/>
            </a:prstGeom>
            <a:ln w="12700" cap="flat" cmpd="sng">
              <a:solidFill>
                <a:schemeClr val="tx1"/>
              </a:solidFill>
              <a:prstDash val="solid"/>
              <a:headEnd type="none" w="med" len="med"/>
              <a:tailEnd type="none" w="med" len="med"/>
            </a:ln>
          </p:spPr>
        </p:sp>
        <p:sp>
          <p:nvSpPr>
            <p:cNvPr id="92213" name="Line 107"/>
            <p:cNvSpPr/>
            <p:nvPr/>
          </p:nvSpPr>
          <p:spPr>
            <a:xfrm>
              <a:off x="2881" y="1505"/>
              <a:ext cx="952" cy="0"/>
            </a:xfrm>
            <a:prstGeom prst="line">
              <a:avLst/>
            </a:prstGeom>
            <a:ln w="12700" cap="flat" cmpd="sng">
              <a:solidFill>
                <a:schemeClr val="tx1"/>
              </a:solidFill>
              <a:prstDash val="solid"/>
              <a:headEnd type="none" w="med" len="med"/>
              <a:tailEnd type="none" w="med" len="med"/>
            </a:ln>
          </p:spPr>
        </p:sp>
        <p:sp>
          <p:nvSpPr>
            <p:cNvPr id="92214" name="Line 108"/>
            <p:cNvSpPr/>
            <p:nvPr/>
          </p:nvSpPr>
          <p:spPr>
            <a:xfrm>
              <a:off x="2881" y="1766"/>
              <a:ext cx="952" cy="0"/>
            </a:xfrm>
            <a:prstGeom prst="line">
              <a:avLst/>
            </a:prstGeom>
            <a:ln w="28575" cap="sq" cmpd="sng">
              <a:solidFill>
                <a:schemeClr val="tx1"/>
              </a:solidFill>
              <a:prstDash val="solid"/>
              <a:headEnd type="none" w="med" len="med"/>
              <a:tailEnd type="none" w="med" len="med"/>
            </a:ln>
          </p:spPr>
        </p:sp>
        <p:sp>
          <p:nvSpPr>
            <p:cNvPr id="92215" name="Line 109"/>
            <p:cNvSpPr/>
            <p:nvPr/>
          </p:nvSpPr>
          <p:spPr>
            <a:xfrm>
              <a:off x="2881" y="436"/>
              <a:ext cx="0" cy="1330"/>
            </a:xfrm>
            <a:prstGeom prst="line">
              <a:avLst/>
            </a:prstGeom>
            <a:ln w="28575" cap="sq" cmpd="sng">
              <a:solidFill>
                <a:schemeClr val="tx1"/>
              </a:solidFill>
              <a:prstDash val="solid"/>
              <a:headEnd type="none" w="med" len="med"/>
              <a:tailEnd type="none" w="med" len="med"/>
            </a:ln>
          </p:spPr>
        </p:sp>
        <p:sp>
          <p:nvSpPr>
            <p:cNvPr id="92216" name="Line 110"/>
            <p:cNvSpPr/>
            <p:nvPr/>
          </p:nvSpPr>
          <p:spPr>
            <a:xfrm>
              <a:off x="3380" y="436"/>
              <a:ext cx="0" cy="1330"/>
            </a:xfrm>
            <a:prstGeom prst="line">
              <a:avLst/>
            </a:prstGeom>
            <a:ln w="12700" cap="flat" cmpd="sng">
              <a:solidFill>
                <a:schemeClr val="tx1"/>
              </a:solidFill>
              <a:prstDash val="solid"/>
              <a:headEnd type="none" w="med" len="med"/>
              <a:tailEnd type="none" w="med" len="med"/>
            </a:ln>
          </p:spPr>
        </p:sp>
        <p:sp>
          <p:nvSpPr>
            <p:cNvPr id="92217" name="Line 111"/>
            <p:cNvSpPr/>
            <p:nvPr/>
          </p:nvSpPr>
          <p:spPr>
            <a:xfrm>
              <a:off x="3833" y="436"/>
              <a:ext cx="0" cy="1330"/>
            </a:xfrm>
            <a:prstGeom prst="line">
              <a:avLst/>
            </a:prstGeom>
            <a:ln w="28575" cap="sq" cmpd="sng">
              <a:solidFill>
                <a:schemeClr val="tx1"/>
              </a:solidFill>
              <a:prstDash val="solid"/>
              <a:headEnd type="none" w="med" len="med"/>
              <a:tailEnd type="none" w="med" len="med"/>
            </a:ln>
          </p:spPr>
        </p:sp>
        <p:sp>
          <p:nvSpPr>
            <p:cNvPr id="304240" name="Rectangle 112"/>
            <p:cNvSpPr>
              <a:spLocks noChangeArrowheads="1"/>
            </p:cNvSpPr>
            <p:nvPr/>
          </p:nvSpPr>
          <p:spPr bwMode="auto">
            <a:xfrm>
              <a:off x="2881" y="3822"/>
              <a:ext cx="1043"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L="0" marR="0" lvl="0" indent="0" algn="l" defTabSz="914400" rtl="0" eaLnBrk="1" fontAlgn="base" latinLnBrk="0" hangingPunct="1">
                <a:lnSpc>
                  <a:spcPct val="100000"/>
                </a:lnSpc>
                <a:spcBef>
                  <a:spcPct val="50000"/>
                </a:spcBef>
                <a:spcAft>
                  <a:spcPct val="0"/>
                </a:spcAft>
                <a:buClr>
                  <a:schemeClr val="tx1"/>
                </a:buClr>
                <a:buSzTx/>
                <a:buFontTx/>
                <a:buNone/>
                <a:defRPr/>
              </a:pPr>
              <a:r>
                <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页表分页</a:t>
              </a:r>
              <a:endParaRPr kumimoji="0" lang="zh-CN" altLang="en-US" sz="2400" b="1"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4241" name="Text Box 113"/>
            <p:cNvSpPr txBox="1">
              <a:spLocks noChangeArrowheads="1"/>
            </p:cNvSpPr>
            <p:nvPr/>
          </p:nvSpPr>
          <p:spPr bwMode="auto">
            <a:xfrm>
              <a:off x="3153" y="1888"/>
              <a:ext cx="346" cy="31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vert="eaVert">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304242" name="Line 114"/>
            <p:cNvSpPr>
              <a:spLocks noChangeShapeType="1"/>
            </p:cNvSpPr>
            <p:nvPr/>
          </p:nvSpPr>
          <p:spPr bwMode="auto">
            <a:xfrm flipV="1">
              <a:off x="2336" y="2568"/>
              <a:ext cx="454" cy="0"/>
            </a:xfrm>
            <a:prstGeom prst="line">
              <a:avLst/>
            </a:prstGeom>
            <a:noFill/>
            <a:ln w="9525">
              <a:solidFill>
                <a:schemeClr val="tx1"/>
              </a:solidFill>
              <a:round/>
              <a:tailEnd type="triangle" w="med" len="med"/>
            </a:ln>
            <a:effectLst>
              <a:outerShdw dist="17961" dir="2700000" algn="ctr" rotWithShape="0">
                <a:schemeClr val="tx1">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2221" name="Rectangle 115"/>
            <p:cNvSpPr/>
            <p:nvPr/>
          </p:nvSpPr>
          <p:spPr>
            <a:xfrm>
              <a:off x="3334" y="3514"/>
              <a:ext cx="453" cy="279"/>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800</a:t>
              </a:r>
              <a:endParaRPr lang="en-US" altLang="zh-CN" sz="2000" dirty="0">
                <a:latin typeface="Arial" panose="020B0604020202020204" pitchFamily="34" charset="0"/>
              </a:endParaRPr>
            </a:p>
          </p:txBody>
        </p:sp>
        <p:sp>
          <p:nvSpPr>
            <p:cNvPr id="92222" name="Rectangle 116"/>
            <p:cNvSpPr/>
            <p:nvPr/>
          </p:nvSpPr>
          <p:spPr>
            <a:xfrm>
              <a:off x="2835" y="3514"/>
              <a:ext cx="499" cy="279"/>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4000</a:t>
              </a:r>
              <a:endParaRPr lang="en-US" altLang="zh-CN" sz="2000" dirty="0">
                <a:latin typeface="Arial" panose="020B0604020202020204" pitchFamily="34" charset="0"/>
              </a:endParaRPr>
            </a:p>
          </p:txBody>
        </p:sp>
        <p:sp>
          <p:nvSpPr>
            <p:cNvPr id="92223" name="Rectangle 117"/>
            <p:cNvSpPr/>
            <p:nvPr/>
          </p:nvSpPr>
          <p:spPr>
            <a:xfrm>
              <a:off x="3334" y="3245"/>
              <a:ext cx="453" cy="269"/>
            </a:xfrm>
            <a:prstGeom prst="rect">
              <a:avLst/>
            </a:prstGeom>
            <a:noFill/>
            <a:ln w="9525">
              <a:noFill/>
            </a:ln>
          </p:spPr>
          <p:txBody>
            <a:bodyPr/>
            <a:p>
              <a:pPr algn="l" eaLnBrk="0" hangingPunct="0">
                <a:spcBef>
                  <a:spcPct val="20000"/>
                </a:spcBef>
              </a:pPr>
              <a:r>
                <a:rPr lang="en-US" altLang="zh-CN" sz="2000" dirty="0">
                  <a:latin typeface="宋体" panose="02010600030101010101" pitchFamily="2" charset="-122"/>
                </a:rPr>
                <a:t>…</a:t>
              </a:r>
              <a:endParaRPr lang="en-US" altLang="zh-CN" sz="2000" dirty="0">
                <a:latin typeface="Arial" panose="020B0604020202020204" pitchFamily="34" charset="0"/>
              </a:endParaRPr>
            </a:p>
          </p:txBody>
        </p:sp>
        <p:sp>
          <p:nvSpPr>
            <p:cNvPr id="92224" name="Rectangle 118"/>
            <p:cNvSpPr/>
            <p:nvPr/>
          </p:nvSpPr>
          <p:spPr>
            <a:xfrm>
              <a:off x="2835" y="3245"/>
              <a:ext cx="499" cy="269"/>
            </a:xfrm>
            <a:prstGeom prst="rect">
              <a:avLst/>
            </a:prstGeom>
            <a:noFill/>
            <a:ln w="9525">
              <a:noFill/>
            </a:ln>
          </p:spPr>
          <p:txBody>
            <a:bodyPr/>
            <a:p>
              <a:pPr algn="l" eaLnBrk="0" hangingPunct="0">
                <a:spcBef>
                  <a:spcPct val="20000"/>
                </a:spcBef>
              </a:pPr>
              <a:r>
                <a:rPr lang="en-US" altLang="zh-CN" sz="2000" dirty="0">
                  <a:latin typeface="宋体" panose="02010600030101010101" pitchFamily="2" charset="-122"/>
                </a:rPr>
                <a:t>…</a:t>
              </a:r>
              <a:endParaRPr lang="en-US" altLang="zh-CN" sz="2000" dirty="0">
                <a:latin typeface="Arial" panose="020B0604020202020204" pitchFamily="34" charset="0"/>
              </a:endParaRPr>
            </a:p>
          </p:txBody>
        </p:sp>
        <p:sp>
          <p:nvSpPr>
            <p:cNvPr id="92225" name="Rectangle 119"/>
            <p:cNvSpPr/>
            <p:nvPr/>
          </p:nvSpPr>
          <p:spPr>
            <a:xfrm>
              <a:off x="3334" y="2972"/>
              <a:ext cx="453" cy="273"/>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16</a:t>
              </a:r>
              <a:endParaRPr lang="en-US" altLang="zh-CN" sz="2000" dirty="0">
                <a:latin typeface="Arial" panose="020B0604020202020204" pitchFamily="34" charset="0"/>
              </a:endParaRPr>
            </a:p>
          </p:txBody>
        </p:sp>
        <p:sp>
          <p:nvSpPr>
            <p:cNvPr id="92226" name="Rectangle 120"/>
            <p:cNvSpPr/>
            <p:nvPr/>
          </p:nvSpPr>
          <p:spPr>
            <a:xfrm>
              <a:off x="2835" y="2972"/>
              <a:ext cx="499" cy="273"/>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3073</a:t>
              </a:r>
              <a:endParaRPr lang="en-US" altLang="zh-CN" sz="2000" dirty="0">
                <a:latin typeface="Arial" panose="020B0604020202020204" pitchFamily="34" charset="0"/>
              </a:endParaRPr>
            </a:p>
          </p:txBody>
        </p:sp>
        <p:sp>
          <p:nvSpPr>
            <p:cNvPr id="92227" name="Rectangle 121"/>
            <p:cNvSpPr/>
            <p:nvPr/>
          </p:nvSpPr>
          <p:spPr>
            <a:xfrm>
              <a:off x="3334" y="2703"/>
              <a:ext cx="453" cy="269"/>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15</a:t>
              </a:r>
              <a:endParaRPr lang="en-US" altLang="zh-CN" sz="2000" dirty="0">
                <a:latin typeface="Arial" panose="020B0604020202020204" pitchFamily="34" charset="0"/>
              </a:endParaRPr>
            </a:p>
          </p:txBody>
        </p:sp>
        <p:sp>
          <p:nvSpPr>
            <p:cNvPr id="92228" name="Rectangle 122"/>
            <p:cNvSpPr/>
            <p:nvPr/>
          </p:nvSpPr>
          <p:spPr>
            <a:xfrm>
              <a:off x="2835" y="2703"/>
              <a:ext cx="499" cy="269"/>
            </a:xfrm>
            <a:prstGeom prst="rect">
              <a:avLst/>
            </a:prstGeom>
            <a:noFill/>
            <a:ln w="9525">
              <a:noFill/>
            </a:ln>
          </p:spPr>
          <p:txBody>
            <a:bodyPr/>
            <a:p>
              <a:pPr algn="l" eaLnBrk="0" hangingPunct="0">
                <a:spcBef>
                  <a:spcPct val="20000"/>
                </a:spcBef>
              </a:pPr>
              <a:r>
                <a:rPr lang="en-US" altLang="zh-CN" sz="2000" dirty="0">
                  <a:latin typeface="Arial" panose="020B0604020202020204" pitchFamily="34" charset="0"/>
                </a:rPr>
                <a:t>3072</a:t>
              </a:r>
              <a:endParaRPr lang="en-US" altLang="zh-CN" sz="2000" dirty="0">
                <a:latin typeface="Arial" panose="020B0604020202020204" pitchFamily="34" charset="0"/>
              </a:endParaRPr>
            </a:p>
          </p:txBody>
        </p:sp>
        <p:sp>
          <p:nvSpPr>
            <p:cNvPr id="92229" name="Rectangle 123"/>
            <p:cNvSpPr/>
            <p:nvPr/>
          </p:nvSpPr>
          <p:spPr>
            <a:xfrm>
              <a:off x="3334" y="2387"/>
              <a:ext cx="453" cy="316"/>
            </a:xfrm>
            <a:prstGeom prst="rect">
              <a:avLst/>
            </a:prstGeom>
            <a:noFill/>
            <a:ln w="9525">
              <a:noFill/>
            </a:ln>
          </p:spPr>
          <p:txBody>
            <a:bodyPr/>
            <a:p>
              <a:pPr algn="l" eaLnBrk="0" hangingPunct="0">
                <a:spcBef>
                  <a:spcPct val="20000"/>
                </a:spcBef>
              </a:pPr>
              <a:r>
                <a:rPr lang="zh-CN" altLang="en-US" sz="2000" dirty="0">
                  <a:latin typeface="Arial" panose="020B0604020202020204" pitchFamily="34" charset="0"/>
                </a:rPr>
                <a:t>块号</a:t>
              </a:r>
              <a:endParaRPr lang="zh-CN" altLang="en-US" sz="2000" dirty="0">
                <a:latin typeface="Arial" panose="020B0604020202020204" pitchFamily="34" charset="0"/>
              </a:endParaRPr>
            </a:p>
          </p:txBody>
        </p:sp>
        <p:sp>
          <p:nvSpPr>
            <p:cNvPr id="92230" name="Rectangle 124"/>
            <p:cNvSpPr/>
            <p:nvPr/>
          </p:nvSpPr>
          <p:spPr>
            <a:xfrm>
              <a:off x="2835" y="2387"/>
              <a:ext cx="499" cy="316"/>
            </a:xfrm>
            <a:prstGeom prst="rect">
              <a:avLst/>
            </a:prstGeom>
            <a:noFill/>
            <a:ln w="9525">
              <a:noFill/>
            </a:ln>
          </p:spPr>
          <p:txBody>
            <a:bodyPr/>
            <a:p>
              <a:pPr algn="l" eaLnBrk="0" hangingPunct="0">
                <a:spcBef>
                  <a:spcPct val="20000"/>
                </a:spcBef>
              </a:pPr>
              <a:r>
                <a:rPr lang="zh-CN" altLang="en-US" sz="2000" dirty="0">
                  <a:latin typeface="Arial" panose="020B0604020202020204" pitchFamily="34" charset="0"/>
                </a:rPr>
                <a:t>页号</a:t>
              </a:r>
              <a:endParaRPr lang="zh-CN" altLang="en-US" sz="2000" dirty="0">
                <a:latin typeface="Arial" panose="020B0604020202020204" pitchFamily="34" charset="0"/>
              </a:endParaRPr>
            </a:p>
          </p:txBody>
        </p:sp>
        <p:sp>
          <p:nvSpPr>
            <p:cNvPr id="92231" name="Line 125"/>
            <p:cNvSpPr/>
            <p:nvPr/>
          </p:nvSpPr>
          <p:spPr>
            <a:xfrm>
              <a:off x="2835" y="2387"/>
              <a:ext cx="952" cy="0"/>
            </a:xfrm>
            <a:prstGeom prst="line">
              <a:avLst/>
            </a:prstGeom>
            <a:ln w="28575" cap="sq" cmpd="sng">
              <a:solidFill>
                <a:schemeClr val="tx1"/>
              </a:solidFill>
              <a:prstDash val="solid"/>
              <a:headEnd type="none" w="med" len="med"/>
              <a:tailEnd type="none" w="med" len="med"/>
            </a:ln>
          </p:spPr>
        </p:sp>
        <p:sp>
          <p:nvSpPr>
            <p:cNvPr id="92232" name="Line 126"/>
            <p:cNvSpPr/>
            <p:nvPr/>
          </p:nvSpPr>
          <p:spPr>
            <a:xfrm>
              <a:off x="2835" y="2703"/>
              <a:ext cx="952" cy="0"/>
            </a:xfrm>
            <a:prstGeom prst="line">
              <a:avLst/>
            </a:prstGeom>
            <a:ln w="12700" cap="flat" cmpd="sng">
              <a:solidFill>
                <a:schemeClr val="tx1"/>
              </a:solidFill>
              <a:prstDash val="solid"/>
              <a:headEnd type="none" w="med" len="med"/>
              <a:tailEnd type="none" w="med" len="med"/>
            </a:ln>
          </p:spPr>
        </p:sp>
        <p:sp>
          <p:nvSpPr>
            <p:cNvPr id="92233" name="Line 127"/>
            <p:cNvSpPr/>
            <p:nvPr/>
          </p:nvSpPr>
          <p:spPr>
            <a:xfrm>
              <a:off x="2835" y="2972"/>
              <a:ext cx="952" cy="0"/>
            </a:xfrm>
            <a:prstGeom prst="line">
              <a:avLst/>
            </a:prstGeom>
            <a:ln w="12700" cap="flat" cmpd="sng">
              <a:solidFill>
                <a:schemeClr val="tx1"/>
              </a:solidFill>
              <a:prstDash val="solid"/>
              <a:headEnd type="none" w="med" len="med"/>
              <a:tailEnd type="none" w="med" len="med"/>
            </a:ln>
          </p:spPr>
        </p:sp>
        <p:sp>
          <p:nvSpPr>
            <p:cNvPr id="92234" name="Line 128"/>
            <p:cNvSpPr/>
            <p:nvPr/>
          </p:nvSpPr>
          <p:spPr>
            <a:xfrm>
              <a:off x="2835" y="3245"/>
              <a:ext cx="952" cy="0"/>
            </a:xfrm>
            <a:prstGeom prst="line">
              <a:avLst/>
            </a:prstGeom>
            <a:ln w="12700" cap="flat" cmpd="sng">
              <a:solidFill>
                <a:schemeClr val="tx1"/>
              </a:solidFill>
              <a:prstDash val="solid"/>
              <a:headEnd type="none" w="med" len="med"/>
              <a:tailEnd type="none" w="med" len="med"/>
            </a:ln>
          </p:spPr>
        </p:sp>
        <p:sp>
          <p:nvSpPr>
            <p:cNvPr id="92235" name="Line 129"/>
            <p:cNvSpPr/>
            <p:nvPr/>
          </p:nvSpPr>
          <p:spPr>
            <a:xfrm>
              <a:off x="2835" y="3514"/>
              <a:ext cx="952" cy="0"/>
            </a:xfrm>
            <a:prstGeom prst="line">
              <a:avLst/>
            </a:prstGeom>
            <a:ln w="12700" cap="flat" cmpd="sng">
              <a:solidFill>
                <a:schemeClr val="tx1"/>
              </a:solidFill>
              <a:prstDash val="solid"/>
              <a:headEnd type="none" w="med" len="med"/>
              <a:tailEnd type="none" w="med" len="med"/>
            </a:ln>
          </p:spPr>
        </p:sp>
        <p:sp>
          <p:nvSpPr>
            <p:cNvPr id="92236" name="Line 130"/>
            <p:cNvSpPr/>
            <p:nvPr/>
          </p:nvSpPr>
          <p:spPr>
            <a:xfrm>
              <a:off x="2835" y="3793"/>
              <a:ext cx="952" cy="0"/>
            </a:xfrm>
            <a:prstGeom prst="line">
              <a:avLst/>
            </a:prstGeom>
            <a:ln w="28575" cap="sq" cmpd="sng">
              <a:solidFill>
                <a:schemeClr val="tx1"/>
              </a:solidFill>
              <a:prstDash val="solid"/>
              <a:headEnd type="none" w="med" len="med"/>
              <a:tailEnd type="none" w="med" len="med"/>
            </a:ln>
          </p:spPr>
        </p:sp>
        <p:sp>
          <p:nvSpPr>
            <p:cNvPr id="92237" name="Line 131"/>
            <p:cNvSpPr/>
            <p:nvPr/>
          </p:nvSpPr>
          <p:spPr>
            <a:xfrm>
              <a:off x="2835" y="2387"/>
              <a:ext cx="0" cy="1406"/>
            </a:xfrm>
            <a:prstGeom prst="line">
              <a:avLst/>
            </a:prstGeom>
            <a:ln w="28575" cap="sq" cmpd="sng">
              <a:solidFill>
                <a:schemeClr val="tx1"/>
              </a:solidFill>
              <a:prstDash val="solid"/>
              <a:headEnd type="none" w="med" len="med"/>
              <a:tailEnd type="none" w="med" len="med"/>
            </a:ln>
          </p:spPr>
        </p:sp>
        <p:sp>
          <p:nvSpPr>
            <p:cNvPr id="92238" name="Line 132"/>
            <p:cNvSpPr/>
            <p:nvPr/>
          </p:nvSpPr>
          <p:spPr>
            <a:xfrm>
              <a:off x="3334" y="2387"/>
              <a:ext cx="0" cy="1406"/>
            </a:xfrm>
            <a:prstGeom prst="line">
              <a:avLst/>
            </a:prstGeom>
            <a:ln w="12700" cap="flat" cmpd="sng">
              <a:solidFill>
                <a:schemeClr val="tx1"/>
              </a:solidFill>
              <a:prstDash val="solid"/>
              <a:headEnd type="none" w="med" len="med"/>
              <a:tailEnd type="none" w="med" len="med"/>
            </a:ln>
          </p:spPr>
        </p:sp>
        <p:sp>
          <p:nvSpPr>
            <p:cNvPr id="92239" name="Line 133"/>
            <p:cNvSpPr/>
            <p:nvPr/>
          </p:nvSpPr>
          <p:spPr>
            <a:xfrm>
              <a:off x="3787" y="2387"/>
              <a:ext cx="0" cy="1406"/>
            </a:xfrm>
            <a:prstGeom prst="line">
              <a:avLst/>
            </a:prstGeom>
            <a:ln w="28575" cap="sq" cmpd="sng">
              <a:solidFill>
                <a:schemeClr val="tx1"/>
              </a:solidFill>
              <a:prstDash val="solid"/>
              <a:headEnd type="none" w="med" len="med"/>
              <a:tailEnd type="none" w="med" len="med"/>
            </a:ln>
          </p:spPr>
        </p:sp>
        <p:sp>
          <p:nvSpPr>
            <p:cNvPr id="92240" name="Text Box 134"/>
            <p:cNvSpPr txBox="1"/>
            <p:nvPr/>
          </p:nvSpPr>
          <p:spPr>
            <a:xfrm>
              <a:off x="2835" y="148"/>
              <a:ext cx="1179" cy="288"/>
            </a:xfrm>
            <a:prstGeom prst="rect">
              <a:avLst/>
            </a:prstGeom>
            <a:noFill/>
            <a:ln w="9525">
              <a:noFill/>
            </a:ln>
          </p:spPr>
          <p:txBody>
            <a:bodyPr>
              <a:spAutoFit/>
            </a:bodyPr>
            <a:p>
              <a:r>
                <a:rPr lang="en-US" altLang="zh-CN" dirty="0">
                  <a:latin typeface="Times New Roman" panose="02020603050405020304" pitchFamily="18" charset="0"/>
                </a:rPr>
                <a:t>0</a:t>
              </a:r>
              <a:r>
                <a:rPr lang="zh-CN" altLang="en-US" dirty="0">
                  <a:latin typeface="Times New Roman" panose="02020603050405020304" pitchFamily="18" charset="0"/>
                </a:rPr>
                <a:t>号页表分页</a:t>
              </a:r>
              <a:endParaRPr lang="zh-CN" altLang="en-US" dirty="0">
                <a:latin typeface="Times New Roman" panose="02020603050405020304" pitchFamily="18" charset="0"/>
              </a:endParaRPr>
            </a:p>
          </p:txBody>
        </p:sp>
        <p:sp>
          <p:nvSpPr>
            <p:cNvPr id="92241" name="Text Box 135"/>
            <p:cNvSpPr txBox="1"/>
            <p:nvPr/>
          </p:nvSpPr>
          <p:spPr>
            <a:xfrm>
              <a:off x="2699" y="2115"/>
              <a:ext cx="1179" cy="288"/>
            </a:xfrm>
            <a:prstGeom prst="rect">
              <a:avLst/>
            </a:prstGeom>
            <a:noFill/>
            <a:ln w="9525">
              <a:noFill/>
            </a:ln>
          </p:spPr>
          <p:txBody>
            <a:bodyPr>
              <a:spAutoFit/>
            </a:bodyPr>
            <a:p>
              <a:r>
                <a:rPr lang="en-US" altLang="zh-CN" dirty="0">
                  <a:latin typeface="Times New Roman" panose="02020603050405020304" pitchFamily="18" charset="0"/>
                </a:rPr>
                <a:t>3</a:t>
              </a:r>
              <a:r>
                <a:rPr lang="zh-CN" altLang="en-US" dirty="0">
                  <a:latin typeface="Times New Roman" panose="02020603050405020304" pitchFamily="18" charset="0"/>
                </a:rPr>
                <a:t>号页表分页</a:t>
              </a:r>
              <a:endParaRPr lang="zh-CN" altLang="en-US" dirty="0">
                <a:latin typeface="Times New Roman" panose="02020603050405020304" pitchFamily="18" charset="0"/>
              </a:endParaRPr>
            </a:p>
          </p:txBody>
        </p:sp>
        <p:sp>
          <p:nvSpPr>
            <p:cNvPr id="92242" name="Line 35"/>
            <p:cNvSpPr/>
            <p:nvPr/>
          </p:nvSpPr>
          <p:spPr>
            <a:xfrm flipV="1">
              <a:off x="1791" y="2478"/>
              <a:ext cx="499" cy="1"/>
            </a:xfrm>
            <a:prstGeom prst="line">
              <a:avLst/>
            </a:prstGeom>
            <a:ln w="19050" cap="flat" cmpd="sng">
              <a:solidFill>
                <a:schemeClr val="hlink"/>
              </a:solidFill>
              <a:prstDash val="solid"/>
              <a:headEnd type="none" w="med" len="med"/>
              <a:tailEnd type="none" w="med" len="med"/>
            </a:ln>
          </p:spPr>
        </p:sp>
        <p:sp>
          <p:nvSpPr>
            <p:cNvPr id="92243" name="Rectangle 137"/>
            <p:cNvSpPr/>
            <p:nvPr/>
          </p:nvSpPr>
          <p:spPr>
            <a:xfrm>
              <a:off x="1791" y="2478"/>
              <a:ext cx="499" cy="45"/>
            </a:xfrm>
            <a:prstGeom prst="rect">
              <a:avLst/>
            </a:prstGeom>
            <a:solidFill>
              <a:srgbClr val="008000"/>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92244" name="Text Box 39"/>
            <p:cNvSpPr txBox="1"/>
            <p:nvPr/>
          </p:nvSpPr>
          <p:spPr>
            <a:xfrm>
              <a:off x="1338" y="2387"/>
              <a:ext cx="499" cy="250"/>
            </a:xfrm>
            <a:prstGeom prst="rect">
              <a:avLst/>
            </a:prstGeom>
            <a:noFill/>
            <a:ln w="9525">
              <a:noFill/>
            </a:ln>
          </p:spPr>
          <p:txBody>
            <a:bodyPr>
              <a:spAutoFit/>
            </a:bodyPr>
            <a:p>
              <a:pPr eaLnBrk="0" hangingPunct="0">
                <a:spcBef>
                  <a:spcPct val="0"/>
                </a:spcBef>
              </a:pPr>
              <a:r>
                <a:rPr lang="en-US" altLang="zh-CN" sz="2000" dirty="0">
                  <a:latin typeface="Times New Roman" panose="02020603050405020304" pitchFamily="18" charset="0"/>
                </a:rPr>
                <a:t>3073</a:t>
              </a:r>
              <a:endParaRPr lang="en-US" altLang="zh-CN" sz="2000" dirty="0">
                <a:latin typeface="Times New Roman" panose="02020603050405020304" pitchFamily="18" charset="0"/>
              </a:endParaRPr>
            </a:p>
          </p:txBody>
        </p:sp>
        <p:sp>
          <p:nvSpPr>
            <p:cNvPr id="92245" name="Text Box 39"/>
            <p:cNvSpPr txBox="1"/>
            <p:nvPr/>
          </p:nvSpPr>
          <p:spPr>
            <a:xfrm>
              <a:off x="3742" y="2659"/>
              <a:ext cx="363" cy="288"/>
            </a:xfrm>
            <a:prstGeom prst="rect">
              <a:avLst/>
            </a:prstGeom>
            <a:noFill/>
            <a:ln w="9525">
              <a:noFill/>
            </a:ln>
          </p:spPr>
          <p:txBody>
            <a:bodyPr>
              <a:spAutoFit/>
            </a:bodyPr>
            <a:p>
              <a:pPr eaLnBrk="0" hangingPunct="0">
                <a:spcBef>
                  <a:spcPct val="0"/>
                </a:spcBef>
              </a:pP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92246" name="Text Box 39"/>
            <p:cNvSpPr txBox="1"/>
            <p:nvPr/>
          </p:nvSpPr>
          <p:spPr>
            <a:xfrm>
              <a:off x="3742" y="2961"/>
              <a:ext cx="363" cy="288"/>
            </a:xfrm>
            <a:prstGeom prst="rect">
              <a:avLst/>
            </a:prstGeom>
            <a:noFill/>
            <a:ln w="9525">
              <a:noFill/>
            </a:ln>
          </p:spPr>
          <p:txBody>
            <a:bodyPr>
              <a:spAutoFit/>
            </a:bodyPr>
            <a:p>
              <a:pPr eaLnBrk="0" hangingPunct="0">
                <a:spcBef>
                  <a:spcPct val="0"/>
                </a:spcBef>
              </a:pP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92247" name="Text Box 39"/>
            <p:cNvSpPr txBox="1"/>
            <p:nvPr/>
          </p:nvSpPr>
          <p:spPr>
            <a:xfrm>
              <a:off x="3742" y="3505"/>
              <a:ext cx="499" cy="288"/>
            </a:xfrm>
            <a:prstGeom prst="rect">
              <a:avLst/>
            </a:prstGeom>
            <a:noFill/>
            <a:ln w="9525">
              <a:noFill/>
            </a:ln>
          </p:spPr>
          <p:txBody>
            <a:bodyPr>
              <a:spAutoFit/>
            </a:bodyPr>
            <a:p>
              <a:pPr eaLnBrk="0" hangingPunct="0">
                <a:spcBef>
                  <a:spcPct val="0"/>
                </a:spcBef>
              </a:pPr>
              <a:r>
                <a:rPr lang="en-US" altLang="zh-CN" dirty="0">
                  <a:latin typeface="Times New Roman" panose="02020603050405020304" pitchFamily="18" charset="0"/>
                </a:rPr>
                <a:t>928</a:t>
              </a:r>
              <a:endParaRPr lang="en-US" altLang="zh-CN" dirty="0">
                <a:latin typeface="Times New Roman" panose="02020603050405020304" pitchFamily="18"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4194"/>
                                        </p:tgtEl>
                                        <p:attrNameLst>
                                          <p:attrName>style.visibility</p:attrName>
                                        </p:attrNameLst>
                                      </p:cBhvr>
                                      <p:to>
                                        <p:strVal val="visible"/>
                                      </p:to>
                                    </p:set>
                                    <p:animEffect transition="in" filter="box(in)">
                                      <p:cBhvr>
                                        <p:cTn id="7" dur="500"/>
                                        <p:tgtEl>
                                          <p:spTgt spid="30419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04195"/>
                                        </p:tgtEl>
                                        <p:attrNameLst>
                                          <p:attrName>style.visibility</p:attrName>
                                        </p:attrNameLst>
                                      </p:cBhvr>
                                      <p:to>
                                        <p:strVal val="visible"/>
                                      </p:to>
                                    </p:set>
                                    <p:animEffect transition="in" filter="box(in)">
                                      <p:cBhvr>
                                        <p:cTn id="10" dur="500"/>
                                        <p:tgtEl>
                                          <p:spTgt spid="304195"/>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304196"/>
                                        </p:tgtEl>
                                        <p:attrNameLst>
                                          <p:attrName>style.visibility</p:attrName>
                                        </p:attrNameLst>
                                      </p:cBhvr>
                                      <p:to>
                                        <p:strVal val="visible"/>
                                      </p:to>
                                    </p:set>
                                    <p:animEffect transition="in" filter="box(in)">
                                      <p:cBhvr>
                                        <p:cTn id="15" dur="500"/>
                                        <p:tgtEl>
                                          <p:spTgt spid="304196"/>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04197"/>
                                        </p:tgtEl>
                                        <p:attrNameLst>
                                          <p:attrName>style.visibility</p:attrName>
                                        </p:attrNameLst>
                                      </p:cBhvr>
                                      <p:to>
                                        <p:strVal val="visible"/>
                                      </p:to>
                                    </p:set>
                                    <p:animEffect transition="in" filter="box(in)">
                                      <p:cBhvr>
                                        <p:cTn id="18" dur="500"/>
                                        <p:tgtEl>
                                          <p:spTgt spid="304197"/>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304134"/>
                                        </p:tgtEl>
                                        <p:attrNameLst>
                                          <p:attrName>style.visibility</p:attrName>
                                        </p:attrNameLst>
                                      </p:cBhvr>
                                      <p:to>
                                        <p:strVal val="visible"/>
                                      </p:to>
                                    </p:set>
                                    <p:animEffect transition="in" filter="box(in)">
                                      <p:cBhvr>
                                        <p:cTn id="23" dur="500"/>
                                        <p:tgtEl>
                                          <p:spTgt spid="304134"/>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304135"/>
                                        </p:tgtEl>
                                        <p:attrNameLst>
                                          <p:attrName>style.visibility</p:attrName>
                                        </p:attrNameLst>
                                      </p:cBhvr>
                                      <p:to>
                                        <p:strVal val="visible"/>
                                      </p:to>
                                    </p:set>
                                    <p:animEffect transition="in" filter="box(in)">
                                      <p:cBhvr>
                                        <p:cTn id="26" dur="500"/>
                                        <p:tgtEl>
                                          <p:spTgt spid="304135"/>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304136"/>
                                        </p:tgtEl>
                                        <p:attrNameLst>
                                          <p:attrName>style.visibility</p:attrName>
                                        </p:attrNameLst>
                                      </p:cBhvr>
                                      <p:to>
                                        <p:strVal val="visible"/>
                                      </p:to>
                                    </p:set>
                                    <p:animEffect transition="in" filter="box(in)">
                                      <p:cBhvr>
                                        <p:cTn id="29" dur="500"/>
                                        <p:tgtEl>
                                          <p:spTgt spid="304136"/>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304138"/>
                                        </p:tgtEl>
                                        <p:attrNameLst>
                                          <p:attrName>style.visibility</p:attrName>
                                        </p:attrNameLst>
                                      </p:cBhvr>
                                      <p:to>
                                        <p:strVal val="visible"/>
                                      </p:to>
                                    </p:set>
                                    <p:animEffect transition="in" filter="box(in)">
                                      <p:cBhvr>
                                        <p:cTn id="32" dur="500"/>
                                        <p:tgtEl>
                                          <p:spTgt spid="304138"/>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304139"/>
                                        </p:tgtEl>
                                        <p:attrNameLst>
                                          <p:attrName>style.visibility</p:attrName>
                                        </p:attrNameLst>
                                      </p:cBhvr>
                                      <p:to>
                                        <p:strVal val="visible"/>
                                      </p:to>
                                    </p:set>
                                    <p:animEffect transition="in" filter="box(in)">
                                      <p:cBhvr>
                                        <p:cTn id="35" dur="500"/>
                                        <p:tgtEl>
                                          <p:spTgt spid="304139"/>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304142"/>
                                        </p:tgtEl>
                                        <p:attrNameLst>
                                          <p:attrName>style.visibility</p:attrName>
                                        </p:attrNameLst>
                                      </p:cBhvr>
                                      <p:to>
                                        <p:strVal val="visible"/>
                                      </p:to>
                                    </p:set>
                                    <p:animEffect transition="in" filter="box(in)">
                                      <p:cBhvr>
                                        <p:cTn id="38" dur="500"/>
                                        <p:tgtEl>
                                          <p:spTgt spid="304142"/>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304143"/>
                                        </p:tgtEl>
                                        <p:attrNameLst>
                                          <p:attrName>style.visibility</p:attrName>
                                        </p:attrNameLst>
                                      </p:cBhvr>
                                      <p:to>
                                        <p:strVal val="visible"/>
                                      </p:to>
                                    </p:set>
                                    <p:animEffect transition="in" filter="box(in)">
                                      <p:cBhvr>
                                        <p:cTn id="41" dur="500"/>
                                        <p:tgtEl>
                                          <p:spTgt spid="304143"/>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304144"/>
                                        </p:tgtEl>
                                        <p:attrNameLst>
                                          <p:attrName>style.visibility</p:attrName>
                                        </p:attrNameLst>
                                      </p:cBhvr>
                                      <p:to>
                                        <p:strVal val="visible"/>
                                      </p:to>
                                    </p:set>
                                    <p:animEffect transition="in" filter="box(in)">
                                      <p:cBhvr>
                                        <p:cTn id="44" dur="500"/>
                                        <p:tgtEl>
                                          <p:spTgt spid="304144"/>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nodeType="clickEffect">
                                  <p:stCondLst>
                                    <p:cond delay="0"/>
                                  </p:stCondLst>
                                  <p:childTnLst>
                                    <p:set>
                                      <p:cBhvr>
                                        <p:cTn id="48" dur="1" fill="hold">
                                          <p:stCondLst>
                                            <p:cond delay="0"/>
                                          </p:stCondLst>
                                        </p:cTn>
                                        <p:tgtEl>
                                          <p:spTgt spid="304198"/>
                                        </p:tgtEl>
                                        <p:attrNameLst>
                                          <p:attrName>style.visibility</p:attrName>
                                        </p:attrNameLst>
                                      </p:cBhvr>
                                      <p:to>
                                        <p:strVal val="visible"/>
                                      </p:to>
                                    </p:set>
                                    <p:animEffect transition="in" filter="box(in)">
                                      <p:cBhvr>
                                        <p:cTn id="49" dur="500"/>
                                        <p:tgtEl>
                                          <p:spTgt spid="304198"/>
                                        </p:tgtEl>
                                      </p:cBhvr>
                                    </p:animEffect>
                                  </p:childTnLst>
                                </p:cTn>
                              </p:par>
                              <p:par>
                                <p:cTn id="50" presetID="4" presetClass="entr" presetSubtype="16" fill="hold" grpId="0" nodeType="withEffect">
                                  <p:stCondLst>
                                    <p:cond delay="0"/>
                                  </p:stCondLst>
                                  <p:childTnLst>
                                    <p:set>
                                      <p:cBhvr>
                                        <p:cTn id="51" dur="1" fill="hold">
                                          <p:stCondLst>
                                            <p:cond delay="0"/>
                                          </p:stCondLst>
                                        </p:cTn>
                                        <p:tgtEl>
                                          <p:spTgt spid="304199"/>
                                        </p:tgtEl>
                                        <p:attrNameLst>
                                          <p:attrName>style.visibility</p:attrName>
                                        </p:attrNameLst>
                                      </p:cBhvr>
                                      <p:to>
                                        <p:strVal val="visible"/>
                                      </p:to>
                                    </p:set>
                                    <p:animEffect transition="in" filter="box(in)">
                                      <p:cBhvr>
                                        <p:cTn id="52" dur="500"/>
                                        <p:tgtEl>
                                          <p:spTgt spid="304199"/>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box(in)">
                                      <p:cBhvr>
                                        <p:cTn id="57" dur="500"/>
                                        <p:tgtEl>
                                          <p:spTgt spid="3"/>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xit" presetSubtype="4" fill="hold" nodeType="clickEffect">
                                  <p:stCondLst>
                                    <p:cond delay="0"/>
                                  </p:stCondLst>
                                  <p:childTnLst>
                                    <p:anim calcmode="lin" valueType="num">
                                      <p:cBhvr additive="base">
                                        <p:cTn id="61" dur="500"/>
                                        <p:tgtEl>
                                          <p:spTgt spid="3"/>
                                        </p:tgtEl>
                                        <p:attrNameLst>
                                          <p:attrName>ppt_x</p:attrName>
                                        </p:attrNameLst>
                                      </p:cBhvr>
                                      <p:tavLst>
                                        <p:tav tm="0">
                                          <p:val>
                                            <p:strVal val="ppt_x"/>
                                          </p:val>
                                        </p:tav>
                                        <p:tav tm="100000">
                                          <p:val>
                                            <p:strVal val="ppt_x"/>
                                          </p:val>
                                        </p:tav>
                                      </p:tavLst>
                                    </p:anim>
                                    <p:anim calcmode="lin" valueType="num">
                                      <p:cBhvr additive="base">
                                        <p:cTn id="62" dur="500"/>
                                        <p:tgtEl>
                                          <p:spTgt spid="3"/>
                                        </p:tgtEl>
                                        <p:attrNameLst>
                                          <p:attrName>ppt_y</p:attrName>
                                        </p:attrNameLst>
                                      </p:cBhvr>
                                      <p:tavLst>
                                        <p:tav tm="0">
                                          <p:val>
                                            <p:strVal val="ppt_y"/>
                                          </p:val>
                                        </p:tav>
                                        <p:tav tm="100000">
                                          <p:val>
                                            <p:strVal val="1+ppt_h/2"/>
                                          </p:val>
                                        </p:tav>
                                      </p:tavLst>
                                    </p:anim>
                                    <p:set>
                                      <p:cBhvr>
                                        <p:cTn id="63" dur="1" fill="hold">
                                          <p:stCondLst>
                                            <p:cond delay="499"/>
                                          </p:stCondLst>
                                        </p:cTn>
                                        <p:tgtEl>
                                          <p:spTgt spid="3"/>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4" presetClass="entr" presetSubtype="16" fill="hold" nodeType="clickEffect">
                                  <p:stCondLst>
                                    <p:cond delay="0"/>
                                  </p:stCondLst>
                                  <p:childTnLst>
                                    <p:set>
                                      <p:cBhvr>
                                        <p:cTn id="67" dur="1" fill="hold">
                                          <p:stCondLst>
                                            <p:cond delay="0"/>
                                          </p:stCondLst>
                                        </p:cTn>
                                        <p:tgtEl>
                                          <p:spTgt spid="2"/>
                                        </p:tgtEl>
                                        <p:attrNameLst>
                                          <p:attrName>style.visibility</p:attrName>
                                        </p:attrNameLst>
                                      </p:cBhvr>
                                      <p:to>
                                        <p:strVal val="visible"/>
                                      </p:to>
                                    </p:set>
                                    <p:animEffect transition="in" filter="box(in)">
                                      <p:cBhvr>
                                        <p:cTn id="6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4" grpId="0" animBg="1"/>
      <p:bldP spid="304135" grpId="0" animBg="1"/>
      <p:bldP spid="304136" grpId="0"/>
      <p:bldP spid="304138" grpId="0"/>
      <p:bldP spid="304139" grpId="0"/>
      <p:bldP spid="304142" grpId="0"/>
      <p:bldP spid="304143" grpId="0"/>
      <p:bldP spid="304144" grpId="0"/>
      <p:bldP spid="304194" grpId="0" animBg="1"/>
      <p:bldP spid="304195" grpId="0"/>
      <p:bldP spid="304197" grpId="0"/>
      <p:bldP spid="304199"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2"/>
          <p:cNvSpPr>
            <a:spLocks noGrp="1" noChangeArrowheads="1"/>
          </p:cNvSpPr>
          <p:nvPr>
            <p:ph type="title"/>
          </p:nvPr>
        </p:nvSpPr>
        <p:spPr>
          <a:xfrm>
            <a:off x="250825" y="188913"/>
            <a:ext cx="8229600" cy="5111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六</a:t>
            </a:r>
            <a:r>
              <a:rPr kumimoji="0" lang="en-US" altLang="zh-CN" sz="32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 </a:t>
            </a:r>
            <a:r>
              <a:rPr kumimoji="0" lang="zh-CN" altLang="en-US" sz="32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两级和多级页表</a:t>
            </a:r>
            <a:r>
              <a:rPr kumimoji="0" lang="zh-CN" altLang="en-US" sz="3200" b="1" i="0" u="none" strike="noStrike" kern="0" cap="none" spc="0" normalizeH="0" baseline="0" noProof="0" smtClean="0">
                <a:ln>
                  <a:noFill/>
                </a:ln>
                <a:solidFill>
                  <a:srgbClr val="3333FF"/>
                </a:solidFill>
                <a:effectLst/>
                <a:uLnTx/>
                <a:uFillTx/>
                <a:latin typeface="+mj-lt"/>
                <a:ea typeface="宋体" panose="02010600030101010101" pitchFamily="2" charset="-122"/>
                <a:cs typeface="+mj-cs"/>
              </a:rPr>
              <a:t>：</a:t>
            </a:r>
            <a:endParaRPr kumimoji="0" lang="zh-CN" altLang="en-US" sz="3200" b="1" i="0" u="none" strike="noStrike" kern="0" cap="none" spc="0" normalizeH="0" baseline="0" noProof="0" smtClean="0">
              <a:ln>
                <a:noFill/>
              </a:ln>
              <a:solidFill>
                <a:srgbClr val="3333FF"/>
              </a:solidFill>
              <a:effectLst/>
              <a:uLnTx/>
              <a:uFillTx/>
              <a:latin typeface="+mj-lt"/>
              <a:ea typeface="宋体" panose="02010600030101010101" pitchFamily="2" charset="-122"/>
              <a:cs typeface="+mj-cs"/>
            </a:endParaRPr>
          </a:p>
        </p:txBody>
      </p:sp>
      <p:sp>
        <p:nvSpPr>
          <p:cNvPr id="90164" name="Text Box 52"/>
          <p:cNvSpPr txBox="1">
            <a:spLocks noChangeArrowheads="1"/>
          </p:cNvSpPr>
          <p:nvPr/>
        </p:nvSpPr>
        <p:spPr bwMode="auto">
          <a:xfrm>
            <a:off x="395288" y="765175"/>
            <a:ext cx="3671888" cy="5191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sz="2800" kern="1200" cap="none" spc="0" normalizeH="0" baseline="0" noProof="0" smtClean="0">
                <a:solidFill>
                  <a:schemeClr val="tx2"/>
                </a:solidFill>
                <a:latin typeface="Arial" panose="020B0604020202020204" pitchFamily="34" charset="0"/>
                <a:ea typeface="宋体" panose="02010600030101010101" pitchFamily="2" charset="-122"/>
                <a:cs typeface="+mn-cs"/>
              </a:rPr>
              <a:t>地址变换过程：</a:t>
            </a:r>
            <a:endParaRPr kumimoji="0" lang="zh-CN" altLang="en-US" sz="2800" kern="1200" cap="none" spc="0" normalizeH="0" baseline="0" noProof="0" smtClean="0">
              <a:solidFill>
                <a:schemeClr val="tx2"/>
              </a:solidFill>
              <a:latin typeface="Arial" panose="020B0604020202020204" pitchFamily="34" charset="0"/>
              <a:ea typeface="宋体" panose="02010600030101010101" pitchFamily="2" charset="-122"/>
              <a:cs typeface="+mn-cs"/>
            </a:endParaRPr>
          </a:p>
        </p:txBody>
      </p:sp>
      <p:sp>
        <p:nvSpPr>
          <p:cNvPr id="93188" name="Text Box 5"/>
          <p:cNvSpPr txBox="1"/>
          <p:nvPr/>
        </p:nvSpPr>
        <p:spPr>
          <a:xfrm>
            <a:off x="2484438" y="5805488"/>
            <a:ext cx="1409700" cy="457200"/>
          </a:xfrm>
          <a:prstGeom prst="rect">
            <a:avLst/>
          </a:prstGeom>
          <a:noFill/>
          <a:ln w="9525">
            <a:noFill/>
          </a:ln>
        </p:spPr>
        <p:txBody>
          <a:bodyPr wrap="none">
            <a:spAutoFit/>
          </a:bodyPr>
          <a:p>
            <a:pPr>
              <a:spcBef>
                <a:spcPct val="0"/>
              </a:spcBef>
            </a:pPr>
            <a:r>
              <a:rPr lang="zh-CN" altLang="en-US" dirty="0">
                <a:latin typeface="Times New Roman" panose="02020603050405020304" pitchFamily="18" charset="0"/>
              </a:rPr>
              <a:t>外部页表</a:t>
            </a:r>
            <a:endParaRPr lang="zh-CN" altLang="en-US" dirty="0">
              <a:latin typeface="Times New Roman" panose="02020603050405020304" pitchFamily="18" charset="0"/>
            </a:endParaRPr>
          </a:p>
        </p:txBody>
      </p:sp>
      <p:sp>
        <p:nvSpPr>
          <p:cNvPr id="93189" name="Rectangle 6"/>
          <p:cNvSpPr/>
          <p:nvPr/>
        </p:nvSpPr>
        <p:spPr>
          <a:xfrm>
            <a:off x="250825" y="3933825"/>
            <a:ext cx="1349375" cy="1022350"/>
          </a:xfrm>
          <a:prstGeom prst="rect">
            <a:avLst/>
          </a:prstGeom>
          <a:solidFill>
            <a:schemeClr val="hlink"/>
          </a:solidFill>
          <a:ln w="9525" cap="flat" cmpd="sng">
            <a:solidFill>
              <a:srgbClr val="CCECFF"/>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外部页表</a:t>
            </a:r>
            <a:endParaRPr lang="zh-CN" altLang="en-US" dirty="0">
              <a:latin typeface="Times New Roman" panose="02020603050405020304" pitchFamily="18" charset="0"/>
            </a:endParaRPr>
          </a:p>
          <a:p>
            <a:pPr>
              <a:spcBef>
                <a:spcPct val="0"/>
              </a:spcBef>
            </a:pPr>
            <a:r>
              <a:rPr lang="zh-CN" altLang="en-US" dirty="0">
                <a:latin typeface="Times New Roman" panose="02020603050405020304" pitchFamily="18" charset="0"/>
              </a:rPr>
              <a:t>寄存器</a:t>
            </a:r>
            <a:endParaRPr lang="zh-CN" altLang="en-US" dirty="0">
              <a:latin typeface="Times New Roman" panose="02020603050405020304" pitchFamily="18" charset="0"/>
            </a:endParaRPr>
          </a:p>
        </p:txBody>
      </p:sp>
      <p:sp>
        <p:nvSpPr>
          <p:cNvPr id="93190" name="Rectangle 7"/>
          <p:cNvSpPr/>
          <p:nvPr/>
        </p:nvSpPr>
        <p:spPr>
          <a:xfrm>
            <a:off x="7410450" y="3933825"/>
            <a:ext cx="1482725" cy="641350"/>
          </a:xfrm>
          <a:prstGeom prst="rect">
            <a:avLst/>
          </a:prstGeom>
          <a:solidFill>
            <a:srgbClr val="FFCC00"/>
          </a:solidFill>
          <a:ln w="9525" cap="flat" cmpd="sng">
            <a:solidFill>
              <a:srgbClr val="CCECFF"/>
            </a:solidFill>
            <a:prstDash val="solid"/>
            <a:miter/>
            <a:headEnd type="none" w="med" len="med"/>
            <a:tailEnd type="none" w="med" len="med"/>
          </a:ln>
        </p:spPr>
        <p:txBody>
          <a:bodyPr wrap="none" anchor="ctr"/>
          <a:p>
            <a:pPr>
              <a:spcBef>
                <a:spcPct val="0"/>
              </a:spcBef>
            </a:pPr>
            <a:endParaRPr lang="zh-CN" altLang="en-US" dirty="0">
              <a:latin typeface="Times New Roman" panose="02020603050405020304" pitchFamily="18" charset="0"/>
            </a:endParaRPr>
          </a:p>
        </p:txBody>
      </p:sp>
      <p:sp>
        <p:nvSpPr>
          <p:cNvPr id="93191" name="Text Box 8"/>
          <p:cNvSpPr txBox="1"/>
          <p:nvPr/>
        </p:nvSpPr>
        <p:spPr>
          <a:xfrm>
            <a:off x="6848475" y="4659313"/>
            <a:ext cx="1409700" cy="457200"/>
          </a:xfrm>
          <a:prstGeom prst="rect">
            <a:avLst/>
          </a:prstGeom>
          <a:noFill/>
          <a:ln w="9525">
            <a:noFill/>
          </a:ln>
        </p:spPr>
        <p:txBody>
          <a:bodyPr wrap="none">
            <a:spAutoFit/>
          </a:bodyPr>
          <a:p>
            <a:pPr>
              <a:spcBef>
                <a:spcPct val="0"/>
              </a:spcBef>
            </a:pPr>
            <a:r>
              <a:rPr lang="zh-CN" altLang="en-US" dirty="0">
                <a:latin typeface="Times New Roman" panose="02020603050405020304" pitchFamily="18" charset="0"/>
              </a:rPr>
              <a:t>物理地址</a:t>
            </a:r>
            <a:endParaRPr lang="zh-CN" altLang="en-US" dirty="0">
              <a:latin typeface="Times New Roman" panose="02020603050405020304" pitchFamily="18" charset="0"/>
            </a:endParaRPr>
          </a:p>
        </p:txBody>
      </p:sp>
      <p:sp>
        <p:nvSpPr>
          <p:cNvPr id="93192" name="Line 9"/>
          <p:cNvSpPr/>
          <p:nvPr/>
        </p:nvSpPr>
        <p:spPr>
          <a:xfrm>
            <a:off x="7812088" y="2349500"/>
            <a:ext cx="0" cy="1511300"/>
          </a:xfrm>
          <a:prstGeom prst="line">
            <a:avLst/>
          </a:prstGeom>
          <a:ln w="28575" cap="flat" cmpd="sng">
            <a:solidFill>
              <a:srgbClr val="800000"/>
            </a:solidFill>
            <a:prstDash val="solid"/>
            <a:headEnd type="none" w="med" len="med"/>
            <a:tailEnd type="triangle" w="med" len="med"/>
          </a:ln>
        </p:spPr>
      </p:sp>
      <p:sp>
        <p:nvSpPr>
          <p:cNvPr id="93193" name="Line 10"/>
          <p:cNvSpPr/>
          <p:nvPr/>
        </p:nvSpPr>
        <p:spPr>
          <a:xfrm flipH="1">
            <a:off x="2124075" y="2349500"/>
            <a:ext cx="0" cy="1871663"/>
          </a:xfrm>
          <a:prstGeom prst="line">
            <a:avLst/>
          </a:prstGeom>
          <a:ln w="28575" cap="flat" cmpd="sng">
            <a:solidFill>
              <a:srgbClr val="993300"/>
            </a:solidFill>
            <a:prstDash val="solid"/>
            <a:headEnd type="none" w="med" len="med"/>
            <a:tailEnd type="triangle" w="med" len="med"/>
          </a:ln>
        </p:spPr>
      </p:sp>
      <p:sp>
        <p:nvSpPr>
          <p:cNvPr id="93194" name="Text Box 15"/>
          <p:cNvSpPr txBox="1"/>
          <p:nvPr/>
        </p:nvSpPr>
        <p:spPr>
          <a:xfrm>
            <a:off x="1616075" y="836613"/>
            <a:ext cx="184150" cy="458787"/>
          </a:xfrm>
          <a:prstGeom prst="rect">
            <a:avLst/>
          </a:prstGeom>
          <a:noFill/>
          <a:ln w="9525">
            <a:noFill/>
          </a:ln>
        </p:spPr>
        <p:txBody>
          <a:bodyPr wrap="none">
            <a:spAutoFit/>
          </a:bodyPr>
          <a:p>
            <a:pPr>
              <a:spcBef>
                <a:spcPct val="0"/>
              </a:spcBef>
            </a:pPr>
            <a:endParaRPr lang="zh-CN" altLang="en-US" dirty="0">
              <a:latin typeface="Times New Roman" panose="02020603050405020304" pitchFamily="18" charset="0"/>
            </a:endParaRPr>
          </a:p>
        </p:txBody>
      </p:sp>
      <p:grpSp>
        <p:nvGrpSpPr>
          <p:cNvPr id="93195" name="Group 17"/>
          <p:cNvGrpSpPr/>
          <p:nvPr/>
        </p:nvGrpSpPr>
        <p:grpSpPr>
          <a:xfrm>
            <a:off x="2627313" y="3284538"/>
            <a:ext cx="1128712" cy="2174875"/>
            <a:chOff x="1728" y="2400"/>
            <a:chExt cx="602" cy="816"/>
          </a:xfrm>
        </p:grpSpPr>
        <p:sp>
          <p:nvSpPr>
            <p:cNvPr id="93236" name="Rectangle 18"/>
            <p:cNvSpPr/>
            <p:nvPr/>
          </p:nvSpPr>
          <p:spPr>
            <a:xfrm>
              <a:off x="1728" y="2400"/>
              <a:ext cx="602" cy="144"/>
            </a:xfrm>
            <a:prstGeom prst="rect">
              <a:avLst/>
            </a:prstGeom>
            <a:solidFill>
              <a:schemeClr val="hlink"/>
            </a:solidFill>
            <a:ln w="9525" cap="flat" cmpd="sng">
              <a:solidFill>
                <a:srgbClr val="CCECFF"/>
              </a:solidFill>
              <a:prstDash val="solid"/>
              <a:miter/>
              <a:headEnd type="none" w="med" len="med"/>
              <a:tailEnd type="none" w="med" len="med"/>
            </a:ln>
          </p:spPr>
          <p:txBody>
            <a:bodyPr wrap="none" anchor="ctr"/>
            <a:p>
              <a:pPr>
                <a:spcBef>
                  <a:spcPct val="0"/>
                </a:spcBef>
              </a:pPr>
              <a:endParaRPr lang="zh-CN" altLang="en-US" dirty="0">
                <a:latin typeface="Times New Roman" panose="02020603050405020304" pitchFamily="18" charset="0"/>
              </a:endParaRPr>
            </a:p>
          </p:txBody>
        </p:sp>
        <p:sp>
          <p:nvSpPr>
            <p:cNvPr id="93237" name="Rectangle 19"/>
            <p:cNvSpPr/>
            <p:nvPr/>
          </p:nvSpPr>
          <p:spPr>
            <a:xfrm>
              <a:off x="1728" y="2544"/>
              <a:ext cx="602" cy="144"/>
            </a:xfrm>
            <a:prstGeom prst="rect">
              <a:avLst/>
            </a:prstGeom>
            <a:solidFill>
              <a:schemeClr val="hlink"/>
            </a:solidFill>
            <a:ln w="9525" cap="flat" cmpd="sng">
              <a:solidFill>
                <a:srgbClr val="CCECFF"/>
              </a:solidFill>
              <a:prstDash val="solid"/>
              <a:miter/>
              <a:headEnd type="none" w="med" len="med"/>
              <a:tailEnd type="none" w="med" len="med"/>
            </a:ln>
          </p:spPr>
          <p:txBody>
            <a:bodyPr wrap="none" anchor="ctr"/>
            <a:p>
              <a:pPr>
                <a:spcBef>
                  <a:spcPct val="0"/>
                </a:spcBef>
              </a:pPr>
              <a:endParaRPr lang="zh-CN" altLang="en-US" dirty="0">
                <a:latin typeface="Times New Roman" panose="02020603050405020304" pitchFamily="18" charset="0"/>
              </a:endParaRPr>
            </a:p>
          </p:txBody>
        </p:sp>
        <p:sp>
          <p:nvSpPr>
            <p:cNvPr id="93238" name="Rectangle 20"/>
            <p:cNvSpPr/>
            <p:nvPr/>
          </p:nvSpPr>
          <p:spPr>
            <a:xfrm>
              <a:off x="1728" y="2688"/>
              <a:ext cx="602" cy="144"/>
            </a:xfrm>
            <a:prstGeom prst="rect">
              <a:avLst/>
            </a:prstGeom>
            <a:solidFill>
              <a:schemeClr val="hlink"/>
            </a:solidFill>
            <a:ln w="9525" cap="flat" cmpd="sng">
              <a:solidFill>
                <a:srgbClr val="CCECFF"/>
              </a:solidFill>
              <a:prstDash val="solid"/>
              <a:miter/>
              <a:headEnd type="none" w="med" len="med"/>
              <a:tailEnd type="none" w="med" len="med"/>
            </a:ln>
          </p:spPr>
          <p:txBody>
            <a:bodyPr wrap="none" anchor="ctr"/>
            <a:p>
              <a:pPr>
                <a:spcBef>
                  <a:spcPct val="0"/>
                </a:spcBef>
              </a:pPr>
              <a:endParaRPr lang="zh-CN" altLang="en-US" dirty="0">
                <a:latin typeface="Times New Roman" panose="02020603050405020304" pitchFamily="18" charset="0"/>
              </a:endParaRPr>
            </a:p>
          </p:txBody>
        </p:sp>
        <p:sp>
          <p:nvSpPr>
            <p:cNvPr id="93239" name="Rectangle 21"/>
            <p:cNvSpPr/>
            <p:nvPr/>
          </p:nvSpPr>
          <p:spPr>
            <a:xfrm>
              <a:off x="1728" y="2832"/>
              <a:ext cx="602" cy="144"/>
            </a:xfrm>
            <a:prstGeom prst="rect">
              <a:avLst/>
            </a:prstGeom>
            <a:solidFill>
              <a:schemeClr val="hlink"/>
            </a:solidFill>
            <a:ln w="9525" cap="flat" cmpd="sng">
              <a:solidFill>
                <a:srgbClr val="CCECFF"/>
              </a:solidFill>
              <a:prstDash val="solid"/>
              <a:miter/>
              <a:headEnd type="none" w="med" len="med"/>
              <a:tailEnd type="none" w="med" len="med"/>
            </a:ln>
          </p:spPr>
          <p:txBody>
            <a:bodyPr wrap="none" anchor="ctr"/>
            <a:p>
              <a:pPr>
                <a:spcBef>
                  <a:spcPct val="0"/>
                </a:spcBef>
              </a:pPr>
              <a:endParaRPr lang="zh-CN" altLang="en-US" dirty="0">
                <a:latin typeface="Times New Roman" panose="02020603050405020304" pitchFamily="18" charset="0"/>
              </a:endParaRPr>
            </a:p>
          </p:txBody>
        </p:sp>
        <p:sp>
          <p:nvSpPr>
            <p:cNvPr id="93240" name="Rectangle 22"/>
            <p:cNvSpPr/>
            <p:nvPr/>
          </p:nvSpPr>
          <p:spPr>
            <a:xfrm>
              <a:off x="1728" y="2976"/>
              <a:ext cx="602" cy="240"/>
            </a:xfrm>
            <a:prstGeom prst="rect">
              <a:avLst/>
            </a:prstGeom>
            <a:solidFill>
              <a:schemeClr val="hlink"/>
            </a:solidFill>
            <a:ln w="9525" cap="flat" cmpd="sng">
              <a:solidFill>
                <a:srgbClr val="CCECFF"/>
              </a:solidFill>
              <a:prstDash val="solid"/>
              <a:miter/>
              <a:headEnd type="none" w="med" len="med"/>
              <a:tailEnd type="none" w="med" len="med"/>
            </a:ln>
          </p:spPr>
          <p:txBody>
            <a:bodyPr wrap="none" anchor="ctr"/>
            <a:p>
              <a:pPr>
                <a:spcBef>
                  <a:spcPct val="0"/>
                </a:spcBef>
              </a:pP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grpSp>
      <p:sp>
        <p:nvSpPr>
          <p:cNvPr id="93196" name="AutoShape 23"/>
          <p:cNvSpPr/>
          <p:nvPr/>
        </p:nvSpPr>
        <p:spPr>
          <a:xfrm>
            <a:off x="1960563" y="4221163"/>
            <a:ext cx="358775" cy="512762"/>
          </a:xfrm>
          <a:prstGeom prst="flowChartOr">
            <a:avLst/>
          </a:prstGeom>
          <a:noFill/>
          <a:ln w="2857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grpSp>
        <p:nvGrpSpPr>
          <p:cNvPr id="93197" name="Group 24"/>
          <p:cNvGrpSpPr/>
          <p:nvPr/>
        </p:nvGrpSpPr>
        <p:grpSpPr>
          <a:xfrm>
            <a:off x="4840288" y="3270250"/>
            <a:ext cx="1128712" cy="2174875"/>
            <a:chOff x="1728" y="2400"/>
            <a:chExt cx="602" cy="816"/>
          </a:xfrm>
        </p:grpSpPr>
        <p:sp>
          <p:nvSpPr>
            <p:cNvPr id="93231" name="Rectangle 25"/>
            <p:cNvSpPr/>
            <p:nvPr/>
          </p:nvSpPr>
          <p:spPr>
            <a:xfrm>
              <a:off x="1728" y="2400"/>
              <a:ext cx="602" cy="144"/>
            </a:xfrm>
            <a:prstGeom prst="rect">
              <a:avLst/>
            </a:prstGeom>
            <a:solidFill>
              <a:schemeClr val="hlink"/>
            </a:solidFill>
            <a:ln w="9525" cap="flat" cmpd="sng">
              <a:solidFill>
                <a:srgbClr val="CCECFF"/>
              </a:solidFill>
              <a:prstDash val="solid"/>
              <a:miter/>
              <a:headEnd type="none" w="med" len="med"/>
              <a:tailEnd type="none" w="med" len="med"/>
            </a:ln>
          </p:spPr>
          <p:txBody>
            <a:bodyPr wrap="none" anchor="ctr"/>
            <a:p>
              <a:pPr>
                <a:spcBef>
                  <a:spcPct val="0"/>
                </a:spcBef>
              </a:pPr>
              <a:endParaRPr lang="zh-CN" altLang="en-US" dirty="0">
                <a:latin typeface="Times New Roman" panose="02020603050405020304" pitchFamily="18" charset="0"/>
              </a:endParaRPr>
            </a:p>
          </p:txBody>
        </p:sp>
        <p:sp>
          <p:nvSpPr>
            <p:cNvPr id="93232" name="Rectangle 26"/>
            <p:cNvSpPr/>
            <p:nvPr/>
          </p:nvSpPr>
          <p:spPr>
            <a:xfrm>
              <a:off x="1728" y="2544"/>
              <a:ext cx="602" cy="144"/>
            </a:xfrm>
            <a:prstGeom prst="rect">
              <a:avLst/>
            </a:prstGeom>
            <a:solidFill>
              <a:schemeClr val="hlink"/>
            </a:solidFill>
            <a:ln w="9525" cap="flat" cmpd="sng">
              <a:solidFill>
                <a:srgbClr val="CCECFF"/>
              </a:solidFill>
              <a:prstDash val="solid"/>
              <a:miter/>
              <a:headEnd type="none" w="med" len="med"/>
              <a:tailEnd type="none" w="med" len="med"/>
            </a:ln>
          </p:spPr>
          <p:txBody>
            <a:bodyPr wrap="none" anchor="ctr"/>
            <a:p>
              <a:pPr>
                <a:spcBef>
                  <a:spcPct val="0"/>
                </a:spcBef>
              </a:pPr>
              <a:endParaRPr lang="zh-CN" altLang="en-US" dirty="0">
                <a:latin typeface="Times New Roman" panose="02020603050405020304" pitchFamily="18" charset="0"/>
              </a:endParaRPr>
            </a:p>
          </p:txBody>
        </p:sp>
        <p:sp>
          <p:nvSpPr>
            <p:cNvPr id="93233" name="Rectangle 27"/>
            <p:cNvSpPr/>
            <p:nvPr/>
          </p:nvSpPr>
          <p:spPr>
            <a:xfrm>
              <a:off x="1728" y="2688"/>
              <a:ext cx="602" cy="144"/>
            </a:xfrm>
            <a:prstGeom prst="rect">
              <a:avLst/>
            </a:prstGeom>
            <a:solidFill>
              <a:schemeClr val="hlink"/>
            </a:solidFill>
            <a:ln w="9525" cap="flat" cmpd="sng">
              <a:solidFill>
                <a:srgbClr val="CCECFF"/>
              </a:solidFill>
              <a:prstDash val="solid"/>
              <a:miter/>
              <a:headEnd type="none" w="med" len="med"/>
              <a:tailEnd type="none" w="med" len="med"/>
            </a:ln>
          </p:spPr>
          <p:txBody>
            <a:bodyPr wrap="none" anchor="ctr"/>
            <a:p>
              <a:pPr>
                <a:spcBef>
                  <a:spcPct val="0"/>
                </a:spcBef>
              </a:pPr>
              <a:endParaRPr lang="zh-CN" altLang="en-US" dirty="0">
                <a:latin typeface="Times New Roman" panose="02020603050405020304" pitchFamily="18" charset="0"/>
              </a:endParaRPr>
            </a:p>
          </p:txBody>
        </p:sp>
        <p:sp>
          <p:nvSpPr>
            <p:cNvPr id="93234" name="Rectangle 28"/>
            <p:cNvSpPr/>
            <p:nvPr/>
          </p:nvSpPr>
          <p:spPr>
            <a:xfrm>
              <a:off x="1728" y="2832"/>
              <a:ext cx="602" cy="144"/>
            </a:xfrm>
            <a:prstGeom prst="rect">
              <a:avLst/>
            </a:prstGeom>
            <a:solidFill>
              <a:schemeClr val="hlink"/>
            </a:solidFill>
            <a:ln w="9525" cap="flat" cmpd="sng">
              <a:solidFill>
                <a:srgbClr val="CCECFF"/>
              </a:solidFill>
              <a:prstDash val="solid"/>
              <a:miter/>
              <a:headEnd type="none" w="med" len="med"/>
              <a:tailEnd type="none" w="med" len="med"/>
            </a:ln>
          </p:spPr>
          <p:txBody>
            <a:bodyPr wrap="none" anchor="ctr"/>
            <a:p>
              <a:pPr>
                <a:spcBef>
                  <a:spcPct val="0"/>
                </a:spcBef>
              </a:pPr>
              <a:endParaRPr lang="zh-CN" altLang="en-US" dirty="0">
                <a:latin typeface="Times New Roman" panose="02020603050405020304" pitchFamily="18" charset="0"/>
              </a:endParaRPr>
            </a:p>
          </p:txBody>
        </p:sp>
        <p:sp>
          <p:nvSpPr>
            <p:cNvPr id="93235" name="Rectangle 29"/>
            <p:cNvSpPr/>
            <p:nvPr/>
          </p:nvSpPr>
          <p:spPr>
            <a:xfrm>
              <a:off x="1728" y="2976"/>
              <a:ext cx="602" cy="240"/>
            </a:xfrm>
            <a:prstGeom prst="rect">
              <a:avLst/>
            </a:prstGeom>
            <a:solidFill>
              <a:schemeClr val="hlink"/>
            </a:solidFill>
            <a:ln w="9525" cap="flat" cmpd="sng">
              <a:solidFill>
                <a:srgbClr val="CCECFF"/>
              </a:solidFill>
              <a:prstDash val="solid"/>
              <a:miter/>
              <a:headEnd type="none" w="med" len="med"/>
              <a:tailEnd type="none" w="med" len="med"/>
            </a:ln>
          </p:spPr>
          <p:txBody>
            <a:bodyPr wrap="none" anchor="ctr"/>
            <a:p>
              <a:pPr>
                <a:spcBef>
                  <a:spcPct val="0"/>
                </a:spcBef>
              </a:pP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grpSp>
      <p:sp>
        <p:nvSpPr>
          <p:cNvPr id="93198" name="Line 32"/>
          <p:cNvSpPr/>
          <p:nvPr/>
        </p:nvSpPr>
        <p:spPr>
          <a:xfrm>
            <a:off x="5940425" y="4221163"/>
            <a:ext cx="628650" cy="0"/>
          </a:xfrm>
          <a:prstGeom prst="line">
            <a:avLst/>
          </a:prstGeom>
          <a:ln w="28575" cap="flat" cmpd="sng">
            <a:solidFill>
              <a:srgbClr val="800000"/>
            </a:solidFill>
            <a:prstDash val="solid"/>
            <a:headEnd type="none" w="med" len="med"/>
            <a:tailEnd type="triangle" w="med" len="med"/>
          </a:ln>
        </p:spPr>
      </p:sp>
      <p:sp>
        <p:nvSpPr>
          <p:cNvPr id="93199" name="Rectangle 33"/>
          <p:cNvSpPr/>
          <p:nvPr/>
        </p:nvSpPr>
        <p:spPr>
          <a:xfrm>
            <a:off x="6588125" y="3933825"/>
            <a:ext cx="939800" cy="641350"/>
          </a:xfrm>
          <a:prstGeom prst="rect">
            <a:avLst/>
          </a:prstGeom>
          <a:solidFill>
            <a:schemeClr val="hlink"/>
          </a:solidFill>
          <a:ln w="9525" cap="flat" cmpd="sng">
            <a:solidFill>
              <a:srgbClr val="CCECFF"/>
            </a:solidFill>
            <a:prstDash val="solid"/>
            <a:miter/>
            <a:headEnd type="none" w="med" len="med"/>
            <a:tailEnd type="none" w="med" len="med"/>
          </a:ln>
        </p:spPr>
        <p:txBody>
          <a:bodyPr wrap="none" anchor="ctr"/>
          <a:p>
            <a:pPr>
              <a:spcBef>
                <a:spcPct val="0"/>
              </a:spcBef>
            </a:pPr>
            <a:endParaRPr lang="zh-CN" altLang="en-US" dirty="0">
              <a:latin typeface="Times New Roman" panose="02020603050405020304" pitchFamily="18" charset="0"/>
            </a:endParaRPr>
          </a:p>
        </p:txBody>
      </p:sp>
      <p:sp>
        <p:nvSpPr>
          <p:cNvPr id="93200" name="Text Box 34"/>
          <p:cNvSpPr txBox="1"/>
          <p:nvPr/>
        </p:nvSpPr>
        <p:spPr>
          <a:xfrm>
            <a:off x="4716463" y="5805488"/>
            <a:ext cx="1660525" cy="457200"/>
          </a:xfrm>
          <a:prstGeom prst="rect">
            <a:avLst/>
          </a:prstGeom>
          <a:noFill/>
          <a:ln w="9525">
            <a:noFill/>
          </a:ln>
        </p:spPr>
        <p:txBody>
          <a:bodyPr>
            <a:spAutoFit/>
          </a:bodyPr>
          <a:p>
            <a:pPr>
              <a:spcBef>
                <a:spcPct val="0"/>
              </a:spcBef>
            </a:pPr>
            <a:r>
              <a:rPr lang="zh-CN" altLang="en-US" dirty="0">
                <a:latin typeface="Times New Roman" panose="02020603050405020304" pitchFamily="18" charset="0"/>
              </a:rPr>
              <a:t>页表分页</a:t>
            </a:r>
            <a:endParaRPr lang="zh-CN" altLang="en-US" dirty="0">
              <a:latin typeface="Times New Roman" panose="02020603050405020304" pitchFamily="18" charset="0"/>
            </a:endParaRPr>
          </a:p>
        </p:txBody>
      </p:sp>
      <p:sp>
        <p:nvSpPr>
          <p:cNvPr id="93201" name="Line 35"/>
          <p:cNvSpPr/>
          <p:nvPr/>
        </p:nvSpPr>
        <p:spPr>
          <a:xfrm>
            <a:off x="1600200" y="4437063"/>
            <a:ext cx="360363" cy="0"/>
          </a:xfrm>
          <a:prstGeom prst="line">
            <a:avLst/>
          </a:prstGeom>
          <a:ln w="28575" cap="flat" cmpd="sng">
            <a:solidFill>
              <a:schemeClr val="tx2"/>
            </a:solidFill>
            <a:prstDash val="solid"/>
            <a:headEnd type="none" w="med" len="med"/>
            <a:tailEnd type="triangle" w="med" len="med"/>
          </a:ln>
        </p:spPr>
      </p:sp>
      <p:sp>
        <p:nvSpPr>
          <p:cNvPr id="90166" name="Text Box 54"/>
          <p:cNvSpPr txBox="1">
            <a:spLocks noChangeArrowheads="1"/>
          </p:cNvSpPr>
          <p:nvPr/>
        </p:nvSpPr>
        <p:spPr bwMode="auto">
          <a:xfrm>
            <a:off x="6670675" y="4041775"/>
            <a:ext cx="823913"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kern="1200" cap="none" spc="0" normalizeH="0" baseline="0" noProof="0" smtClean="0">
                <a:latin typeface="Arial" panose="020B0604020202020204" pitchFamily="34" charset="0"/>
                <a:ea typeface="宋体" panose="02010600030101010101" pitchFamily="2" charset="-122"/>
                <a:cs typeface="+mn-cs"/>
              </a:rPr>
              <a:t>块号</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sp>
        <p:nvSpPr>
          <p:cNvPr id="90167" name="Text Box 55"/>
          <p:cNvSpPr txBox="1">
            <a:spLocks noChangeArrowheads="1"/>
          </p:cNvSpPr>
          <p:nvPr/>
        </p:nvSpPr>
        <p:spPr bwMode="auto">
          <a:xfrm>
            <a:off x="7524750" y="4041775"/>
            <a:ext cx="1568450"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kern="1200" cap="none" spc="0" normalizeH="0" baseline="0" noProof="0" smtClean="0">
                <a:latin typeface="Arial" panose="020B0604020202020204" pitchFamily="34" charset="0"/>
                <a:ea typeface="宋体" panose="02010600030101010101" pitchFamily="2" charset="-122"/>
                <a:cs typeface="+mn-cs"/>
              </a:rPr>
              <a:t>块内地址</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sp>
        <p:nvSpPr>
          <p:cNvPr id="90169" name="Line 57"/>
          <p:cNvSpPr>
            <a:spLocks noChangeShapeType="1"/>
          </p:cNvSpPr>
          <p:nvPr/>
        </p:nvSpPr>
        <p:spPr bwMode="auto">
          <a:xfrm>
            <a:off x="2339975" y="4437063"/>
            <a:ext cx="287338" cy="0"/>
          </a:xfrm>
          <a:prstGeom prst="line">
            <a:avLst/>
          </a:prstGeom>
          <a:noFill/>
          <a:ln w="28575">
            <a:solidFill>
              <a:srgbClr val="993300"/>
            </a:solidFill>
            <a:round/>
            <a:tailEnd type="triangle" w="med" len="med"/>
          </a:ln>
          <a:effectLst>
            <a:outerShdw dist="17961" dir="2700000" algn="ctr" rotWithShape="0">
              <a:srgbClr val="993300">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3205" name="Line 58"/>
          <p:cNvSpPr/>
          <p:nvPr/>
        </p:nvSpPr>
        <p:spPr>
          <a:xfrm flipH="1">
            <a:off x="4284663" y="2349500"/>
            <a:ext cx="0" cy="1887538"/>
          </a:xfrm>
          <a:prstGeom prst="line">
            <a:avLst/>
          </a:prstGeom>
          <a:ln w="28575" cap="flat" cmpd="sng">
            <a:solidFill>
              <a:srgbClr val="993300"/>
            </a:solidFill>
            <a:prstDash val="solid"/>
            <a:headEnd type="none" w="med" len="med"/>
            <a:tailEnd type="triangle" w="med" len="med"/>
          </a:ln>
        </p:spPr>
      </p:sp>
      <p:sp>
        <p:nvSpPr>
          <p:cNvPr id="93206" name="AutoShape 59"/>
          <p:cNvSpPr/>
          <p:nvPr/>
        </p:nvSpPr>
        <p:spPr>
          <a:xfrm>
            <a:off x="4121150" y="4237038"/>
            <a:ext cx="358775" cy="512762"/>
          </a:xfrm>
          <a:prstGeom prst="flowChartOr">
            <a:avLst/>
          </a:prstGeom>
          <a:noFill/>
          <a:ln w="2857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93207" name="Line 60"/>
          <p:cNvSpPr/>
          <p:nvPr/>
        </p:nvSpPr>
        <p:spPr>
          <a:xfrm>
            <a:off x="3760788" y="4452938"/>
            <a:ext cx="360362" cy="0"/>
          </a:xfrm>
          <a:prstGeom prst="line">
            <a:avLst/>
          </a:prstGeom>
          <a:ln w="28575" cap="flat" cmpd="sng">
            <a:solidFill>
              <a:schemeClr val="tx2"/>
            </a:solidFill>
            <a:prstDash val="solid"/>
            <a:headEnd type="none" w="med" len="med"/>
            <a:tailEnd type="triangle" w="med" len="med"/>
          </a:ln>
        </p:spPr>
      </p:sp>
      <p:sp>
        <p:nvSpPr>
          <p:cNvPr id="90173" name="Line 61"/>
          <p:cNvSpPr>
            <a:spLocks noChangeShapeType="1"/>
          </p:cNvSpPr>
          <p:nvPr/>
        </p:nvSpPr>
        <p:spPr bwMode="auto">
          <a:xfrm>
            <a:off x="4500563" y="4452938"/>
            <a:ext cx="287338" cy="0"/>
          </a:xfrm>
          <a:prstGeom prst="line">
            <a:avLst/>
          </a:prstGeom>
          <a:noFill/>
          <a:ln w="28575">
            <a:solidFill>
              <a:srgbClr val="993300"/>
            </a:solidFill>
            <a:round/>
            <a:tailEnd type="triangle" w="med" len="med"/>
          </a:ln>
          <a:effectLst>
            <a:outerShdw dist="17961" dir="2700000" algn="ctr" rotWithShape="0">
              <a:srgbClr val="993300">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0174" name="Text Box 62"/>
          <p:cNvSpPr txBox="1">
            <a:spLocks noChangeArrowheads="1"/>
          </p:cNvSpPr>
          <p:nvPr/>
        </p:nvSpPr>
        <p:spPr bwMode="auto">
          <a:xfrm>
            <a:off x="2195513" y="2492375"/>
            <a:ext cx="1150938" cy="457200"/>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smtClean="0">
                <a:latin typeface="Arial" panose="020B0604020202020204" pitchFamily="34" charset="0"/>
                <a:ea typeface="宋体" panose="02010600030101010101" pitchFamily="2" charset="-122"/>
                <a:cs typeface="+mn-cs"/>
              </a:rPr>
              <a:t>外部</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sp>
        <p:nvSpPr>
          <p:cNvPr id="90175" name="Text Box 63"/>
          <p:cNvSpPr txBox="1">
            <a:spLocks noChangeArrowheads="1"/>
          </p:cNvSpPr>
          <p:nvPr/>
        </p:nvSpPr>
        <p:spPr bwMode="auto">
          <a:xfrm>
            <a:off x="3203575" y="2755900"/>
            <a:ext cx="863600" cy="457200"/>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smtClean="0">
                <a:latin typeface="Arial" panose="020B0604020202020204" pitchFamily="34" charset="0"/>
                <a:ea typeface="宋体" panose="02010600030101010101" pitchFamily="2" charset="-122"/>
                <a:cs typeface="+mn-cs"/>
              </a:rPr>
              <a:t>块号</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sp>
        <p:nvSpPr>
          <p:cNvPr id="90176" name="Text Box 64"/>
          <p:cNvSpPr txBox="1">
            <a:spLocks noChangeArrowheads="1"/>
          </p:cNvSpPr>
          <p:nvPr/>
        </p:nvSpPr>
        <p:spPr bwMode="auto">
          <a:xfrm>
            <a:off x="2339975" y="2781300"/>
            <a:ext cx="863600" cy="457200"/>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smtClean="0">
                <a:latin typeface="Arial" panose="020B0604020202020204" pitchFamily="34" charset="0"/>
                <a:ea typeface="宋体" panose="02010600030101010101" pitchFamily="2" charset="-122"/>
                <a:cs typeface="+mn-cs"/>
              </a:rPr>
              <a:t>页号</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sp>
        <p:nvSpPr>
          <p:cNvPr id="90177" name="Text Box 65"/>
          <p:cNvSpPr txBox="1">
            <a:spLocks noChangeArrowheads="1"/>
          </p:cNvSpPr>
          <p:nvPr/>
        </p:nvSpPr>
        <p:spPr bwMode="auto">
          <a:xfrm>
            <a:off x="5292725" y="2781300"/>
            <a:ext cx="863600" cy="457200"/>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smtClean="0">
                <a:latin typeface="Arial" panose="020B0604020202020204" pitchFamily="34" charset="0"/>
                <a:ea typeface="宋体" panose="02010600030101010101" pitchFamily="2" charset="-122"/>
                <a:cs typeface="+mn-cs"/>
              </a:rPr>
              <a:t>块号</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sp>
        <p:nvSpPr>
          <p:cNvPr id="90178" name="Text Box 66"/>
          <p:cNvSpPr txBox="1">
            <a:spLocks noChangeArrowheads="1"/>
          </p:cNvSpPr>
          <p:nvPr/>
        </p:nvSpPr>
        <p:spPr bwMode="auto">
          <a:xfrm>
            <a:off x="4572000" y="2781300"/>
            <a:ext cx="863600" cy="457200"/>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0" lang="zh-CN" altLang="en-US" kern="1200" cap="none" spc="0" normalizeH="0" baseline="0" noProof="0" smtClean="0">
                <a:latin typeface="Arial" panose="020B0604020202020204" pitchFamily="34" charset="0"/>
                <a:ea typeface="宋体" panose="02010600030101010101" pitchFamily="2" charset="-122"/>
                <a:cs typeface="+mn-cs"/>
              </a:rPr>
              <a:t>页号</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sp>
        <p:nvSpPr>
          <p:cNvPr id="93214" name="Rectangle 67"/>
          <p:cNvSpPr/>
          <p:nvPr/>
        </p:nvSpPr>
        <p:spPr>
          <a:xfrm>
            <a:off x="179388" y="5589588"/>
            <a:ext cx="1944687" cy="1022350"/>
          </a:xfrm>
          <a:prstGeom prst="rect">
            <a:avLst/>
          </a:prstGeom>
          <a:solidFill>
            <a:schemeClr val="hlink"/>
          </a:solidFill>
          <a:ln w="9525" cap="flat" cmpd="sng">
            <a:solidFill>
              <a:srgbClr val="CCECFF"/>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外部页表</a:t>
            </a:r>
            <a:endParaRPr lang="zh-CN" altLang="en-US" dirty="0">
              <a:latin typeface="Times New Roman" panose="02020603050405020304" pitchFamily="18" charset="0"/>
            </a:endParaRPr>
          </a:p>
          <a:p>
            <a:pPr>
              <a:spcBef>
                <a:spcPct val="0"/>
              </a:spcBef>
            </a:pPr>
            <a:r>
              <a:rPr lang="zh-CN" altLang="en-US" dirty="0">
                <a:latin typeface="Times New Roman" panose="02020603050405020304" pitchFamily="18" charset="0"/>
              </a:rPr>
              <a:t>始址、长度</a:t>
            </a:r>
            <a:endParaRPr lang="zh-CN" altLang="en-US" dirty="0">
              <a:latin typeface="Times New Roman" panose="02020603050405020304" pitchFamily="18" charset="0"/>
            </a:endParaRPr>
          </a:p>
        </p:txBody>
      </p:sp>
      <p:sp>
        <p:nvSpPr>
          <p:cNvPr id="90180" name="Line 68"/>
          <p:cNvSpPr>
            <a:spLocks noChangeShapeType="1"/>
          </p:cNvSpPr>
          <p:nvPr/>
        </p:nvSpPr>
        <p:spPr bwMode="auto">
          <a:xfrm>
            <a:off x="827088" y="4941888"/>
            <a:ext cx="0" cy="647700"/>
          </a:xfrm>
          <a:prstGeom prst="line">
            <a:avLst/>
          </a:prstGeom>
          <a:noFill/>
          <a:ln w="28575">
            <a:solidFill>
              <a:srgbClr val="FF0000"/>
            </a:solidFill>
            <a:prstDash val="dash"/>
            <a:round/>
            <a:tailEnd type="triangle" w="med" len="med"/>
          </a:ln>
          <a:effectLst>
            <a:outerShdw dist="17961" dir="2700000" algn="ctr" rotWithShape="0">
              <a:srgbClr val="FF0000">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93216" name="Group 69"/>
          <p:cNvGrpSpPr/>
          <p:nvPr/>
        </p:nvGrpSpPr>
        <p:grpSpPr>
          <a:xfrm>
            <a:off x="468313" y="1268413"/>
            <a:ext cx="8353425" cy="1079500"/>
            <a:chOff x="249" y="2886"/>
            <a:chExt cx="5262" cy="680"/>
          </a:xfrm>
        </p:grpSpPr>
        <p:sp>
          <p:nvSpPr>
            <p:cNvPr id="90182" name="Rectangle 70"/>
            <p:cNvSpPr>
              <a:spLocks noChangeArrowheads="1"/>
            </p:cNvSpPr>
            <p:nvPr/>
          </p:nvSpPr>
          <p:spPr bwMode="auto">
            <a:xfrm>
              <a:off x="1858" y="3183"/>
              <a:ext cx="1495" cy="383"/>
            </a:xfrm>
            <a:prstGeom prst="rect">
              <a:avLst/>
            </a:prstGeom>
            <a:solidFill>
              <a:schemeClr val="accent1"/>
            </a:solidFill>
            <a:ln w="9525">
              <a:noFill/>
              <a:miter lim="800000"/>
            </a:ln>
            <a:effectLst>
              <a:outerShdw dist="17961" dir="2700000" algn="ctr" rotWithShape="0">
                <a:schemeClr val="accent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0183" name="Rectangle 71"/>
            <p:cNvSpPr>
              <a:spLocks noChangeArrowheads="1"/>
            </p:cNvSpPr>
            <p:nvPr/>
          </p:nvSpPr>
          <p:spPr bwMode="auto">
            <a:xfrm>
              <a:off x="363" y="3183"/>
              <a:ext cx="1495" cy="383"/>
            </a:xfrm>
            <a:prstGeom prst="rect">
              <a:avLst/>
            </a:prstGeom>
            <a:solidFill>
              <a:srgbClr val="99CC00"/>
            </a:solidFill>
            <a:ln w="9525">
              <a:noFill/>
              <a:miter lim="800000"/>
            </a:ln>
            <a:effectLst>
              <a:outerShdw dist="17961" dir="2700000" algn="ctr" rotWithShape="0">
                <a:srgbClr val="99CC00">
                  <a:gamma/>
                  <a:shade val="60000"/>
                  <a:invGamma/>
                  <a:alpha val="50000"/>
                </a:srgb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0184" name="Rectangle 72"/>
            <p:cNvSpPr>
              <a:spLocks noChangeArrowheads="1"/>
            </p:cNvSpPr>
            <p:nvPr/>
          </p:nvSpPr>
          <p:spPr bwMode="auto">
            <a:xfrm>
              <a:off x="3351" y="3183"/>
              <a:ext cx="2012" cy="383"/>
            </a:xfrm>
            <a:prstGeom prst="rect">
              <a:avLst/>
            </a:prstGeom>
            <a:solidFill>
              <a:srgbClr val="FFCC99"/>
            </a:solidFill>
            <a:ln w="9525">
              <a:noFill/>
              <a:miter lim="800000"/>
            </a:ln>
            <a:effectLst>
              <a:outerShdw dist="17961" dir="2700000" algn="ctr" rotWithShape="0">
                <a:srgbClr val="FFCC99">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0185" name="Text Box 73"/>
            <p:cNvSpPr txBox="1">
              <a:spLocks noChangeArrowheads="1"/>
            </p:cNvSpPr>
            <p:nvPr/>
          </p:nvSpPr>
          <p:spPr bwMode="auto">
            <a:xfrm>
              <a:off x="594" y="3231"/>
              <a:ext cx="1243" cy="3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sz="2800" kern="1200" cap="none" spc="0" normalizeH="0" baseline="0" noProof="0" smtClean="0">
                  <a:latin typeface="Arial" panose="020B0604020202020204" pitchFamily="34" charset="0"/>
                  <a:ea typeface="宋体" panose="02010600030101010101" pitchFamily="2" charset="-122"/>
                  <a:cs typeface="+mn-cs"/>
                </a:rPr>
                <a:t>外部页号</a:t>
              </a:r>
              <a:endParaRPr kumimoji="0" lang="zh-CN" altLang="en-US" sz="2800" kern="1200" cap="none" spc="0" normalizeH="0" baseline="0" noProof="0" smtClean="0">
                <a:latin typeface="Arial" panose="020B0604020202020204" pitchFamily="34" charset="0"/>
                <a:ea typeface="宋体" panose="02010600030101010101" pitchFamily="2" charset="-122"/>
                <a:cs typeface="+mn-cs"/>
              </a:endParaRPr>
            </a:p>
          </p:txBody>
        </p:sp>
        <p:sp>
          <p:nvSpPr>
            <p:cNvPr id="90186" name="Text Box 74"/>
            <p:cNvSpPr txBox="1">
              <a:spLocks noChangeArrowheads="1"/>
            </p:cNvSpPr>
            <p:nvPr/>
          </p:nvSpPr>
          <p:spPr bwMode="auto">
            <a:xfrm>
              <a:off x="1927" y="3232"/>
              <a:ext cx="1498" cy="3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sz="2800" kern="1200" cap="none" spc="0" normalizeH="0" baseline="0" noProof="0" smtClean="0">
                  <a:latin typeface="Arial" panose="020B0604020202020204" pitchFamily="34" charset="0"/>
                  <a:ea typeface="宋体" panose="02010600030101010101" pitchFamily="2" charset="-122"/>
                  <a:cs typeface="+mn-cs"/>
                </a:rPr>
                <a:t>外部页内地址</a:t>
              </a:r>
              <a:endParaRPr kumimoji="0" lang="zh-CN" altLang="en-US" sz="2800" kern="1200" cap="none" spc="0" normalizeH="0" baseline="0" noProof="0" smtClean="0">
                <a:latin typeface="Arial" panose="020B0604020202020204" pitchFamily="34" charset="0"/>
                <a:ea typeface="宋体" panose="02010600030101010101" pitchFamily="2" charset="-122"/>
                <a:cs typeface="+mn-cs"/>
              </a:endParaRPr>
            </a:p>
          </p:txBody>
        </p:sp>
        <p:sp>
          <p:nvSpPr>
            <p:cNvPr id="90187" name="Text Box 75"/>
            <p:cNvSpPr txBox="1">
              <a:spLocks noChangeArrowheads="1"/>
            </p:cNvSpPr>
            <p:nvPr/>
          </p:nvSpPr>
          <p:spPr bwMode="auto">
            <a:xfrm>
              <a:off x="3809" y="3183"/>
              <a:ext cx="1294" cy="3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sz="2800" kern="1200" cap="none" spc="0" normalizeH="0" baseline="0" noProof="0" smtClean="0">
                  <a:latin typeface="Arial" panose="020B0604020202020204" pitchFamily="34" charset="0"/>
                  <a:ea typeface="宋体" panose="02010600030101010101" pitchFamily="2" charset="-122"/>
                  <a:cs typeface="+mn-cs"/>
                </a:rPr>
                <a:t>页内地址</a:t>
              </a:r>
              <a:endParaRPr kumimoji="0" lang="zh-CN" altLang="en-US" sz="2800" kern="1200" cap="none" spc="0" normalizeH="0" baseline="0" noProof="0" smtClean="0">
                <a:latin typeface="Arial" panose="020B0604020202020204" pitchFamily="34" charset="0"/>
                <a:ea typeface="宋体" panose="02010600030101010101" pitchFamily="2" charset="-122"/>
                <a:cs typeface="+mn-cs"/>
              </a:endParaRPr>
            </a:p>
          </p:txBody>
        </p:sp>
        <p:sp>
          <p:nvSpPr>
            <p:cNvPr id="90188" name="Text Box 76"/>
            <p:cNvSpPr txBox="1">
              <a:spLocks noChangeArrowheads="1"/>
            </p:cNvSpPr>
            <p:nvPr/>
          </p:nvSpPr>
          <p:spPr bwMode="auto">
            <a:xfrm>
              <a:off x="249" y="2886"/>
              <a:ext cx="544" cy="3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2800" b="0" kern="1200" cap="none" spc="0" normalizeH="0" baseline="0" noProof="0" smtClean="0">
                  <a:latin typeface="Arial" panose="020B0604020202020204" pitchFamily="34" charset="0"/>
                  <a:ea typeface="宋体" panose="02010600030101010101" pitchFamily="2" charset="-122"/>
                  <a:cs typeface="+mn-cs"/>
                </a:rPr>
                <a:t>31</a:t>
              </a:r>
              <a:endParaRPr kumimoji="0" lang="en-US" altLang="zh-CN" sz="2800" b="0" kern="1200" cap="none" spc="0" normalizeH="0" baseline="0" noProof="0" smtClean="0">
                <a:latin typeface="Arial" panose="020B0604020202020204" pitchFamily="34" charset="0"/>
                <a:ea typeface="宋体" panose="02010600030101010101" pitchFamily="2" charset="-122"/>
                <a:cs typeface="+mn-cs"/>
              </a:endParaRPr>
            </a:p>
          </p:txBody>
        </p:sp>
        <p:sp>
          <p:nvSpPr>
            <p:cNvPr id="90189" name="Text Box 77"/>
            <p:cNvSpPr txBox="1">
              <a:spLocks noChangeArrowheads="1"/>
            </p:cNvSpPr>
            <p:nvPr/>
          </p:nvSpPr>
          <p:spPr bwMode="auto">
            <a:xfrm>
              <a:off x="1401" y="2886"/>
              <a:ext cx="572" cy="3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2800" b="0" kern="1200" cap="none" spc="0" normalizeH="0" baseline="0" noProof="0" smtClean="0">
                  <a:latin typeface="Arial" panose="020B0604020202020204" pitchFamily="34" charset="0"/>
                  <a:ea typeface="宋体" panose="02010600030101010101" pitchFamily="2" charset="-122"/>
                  <a:cs typeface="+mn-cs"/>
                </a:rPr>
                <a:t>22</a:t>
              </a:r>
              <a:endParaRPr kumimoji="0" lang="en-US" altLang="zh-CN" sz="2800" b="0" kern="1200" cap="none" spc="0" normalizeH="0" baseline="0" noProof="0" smtClean="0">
                <a:latin typeface="Arial" panose="020B0604020202020204" pitchFamily="34" charset="0"/>
                <a:ea typeface="宋体" panose="02010600030101010101" pitchFamily="2" charset="-122"/>
                <a:cs typeface="+mn-cs"/>
              </a:endParaRPr>
            </a:p>
          </p:txBody>
        </p:sp>
        <p:sp>
          <p:nvSpPr>
            <p:cNvPr id="90190" name="Text Box 78"/>
            <p:cNvSpPr txBox="1">
              <a:spLocks noChangeArrowheads="1"/>
            </p:cNvSpPr>
            <p:nvPr/>
          </p:nvSpPr>
          <p:spPr bwMode="auto">
            <a:xfrm>
              <a:off x="1856" y="2886"/>
              <a:ext cx="525" cy="3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2800" b="0" kern="1200" cap="none" spc="0" normalizeH="0" baseline="0" noProof="0" smtClean="0">
                  <a:latin typeface="Arial" panose="020B0604020202020204" pitchFamily="34" charset="0"/>
                  <a:ea typeface="宋体" panose="02010600030101010101" pitchFamily="2" charset="-122"/>
                  <a:cs typeface="+mn-cs"/>
                </a:rPr>
                <a:t>21</a:t>
              </a:r>
              <a:endParaRPr kumimoji="0" lang="en-US" altLang="zh-CN" sz="2800" b="0" kern="1200" cap="none" spc="0" normalizeH="0" baseline="0" noProof="0" smtClean="0">
                <a:latin typeface="Arial" panose="020B0604020202020204" pitchFamily="34" charset="0"/>
                <a:ea typeface="宋体" panose="02010600030101010101" pitchFamily="2" charset="-122"/>
                <a:cs typeface="+mn-cs"/>
              </a:endParaRPr>
            </a:p>
          </p:txBody>
        </p:sp>
        <p:sp>
          <p:nvSpPr>
            <p:cNvPr id="90191" name="Text Box 79"/>
            <p:cNvSpPr txBox="1">
              <a:spLocks noChangeArrowheads="1"/>
            </p:cNvSpPr>
            <p:nvPr/>
          </p:nvSpPr>
          <p:spPr bwMode="auto">
            <a:xfrm>
              <a:off x="2953" y="2901"/>
              <a:ext cx="562" cy="3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2800" b="0" kern="1200" cap="none" spc="0" normalizeH="0" baseline="0" noProof="0" smtClean="0">
                  <a:latin typeface="Arial" panose="020B0604020202020204" pitchFamily="34" charset="0"/>
                  <a:ea typeface="宋体" panose="02010600030101010101" pitchFamily="2" charset="-122"/>
                  <a:cs typeface="+mn-cs"/>
                </a:rPr>
                <a:t>12</a:t>
              </a:r>
              <a:endParaRPr kumimoji="0" lang="en-US" altLang="zh-CN" sz="2800" b="0" kern="1200" cap="none" spc="0" normalizeH="0" baseline="0" noProof="0" smtClean="0">
                <a:latin typeface="Arial" panose="020B0604020202020204" pitchFamily="34" charset="0"/>
                <a:ea typeface="宋体" panose="02010600030101010101" pitchFamily="2" charset="-122"/>
                <a:cs typeface="+mn-cs"/>
              </a:endParaRPr>
            </a:p>
          </p:txBody>
        </p:sp>
        <p:sp>
          <p:nvSpPr>
            <p:cNvPr id="90192" name="Text Box 80"/>
            <p:cNvSpPr txBox="1">
              <a:spLocks noChangeArrowheads="1"/>
            </p:cNvSpPr>
            <p:nvPr/>
          </p:nvSpPr>
          <p:spPr bwMode="auto">
            <a:xfrm>
              <a:off x="3351" y="2901"/>
              <a:ext cx="572" cy="3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2800" b="0" kern="1200" cap="none" spc="0" normalizeH="0" baseline="0" noProof="0" smtClean="0">
                  <a:latin typeface="Arial" panose="020B0604020202020204" pitchFamily="34" charset="0"/>
                  <a:ea typeface="宋体" panose="02010600030101010101" pitchFamily="2" charset="-122"/>
                  <a:cs typeface="+mn-cs"/>
                </a:rPr>
                <a:t>11</a:t>
              </a:r>
              <a:endParaRPr kumimoji="0" lang="en-US" altLang="zh-CN" sz="2800" b="0" kern="1200" cap="none" spc="0" normalizeH="0" baseline="0" noProof="0" smtClean="0">
                <a:latin typeface="Arial" panose="020B0604020202020204" pitchFamily="34" charset="0"/>
                <a:ea typeface="宋体" panose="02010600030101010101" pitchFamily="2" charset="-122"/>
                <a:cs typeface="+mn-cs"/>
              </a:endParaRPr>
            </a:p>
          </p:txBody>
        </p:sp>
        <p:sp>
          <p:nvSpPr>
            <p:cNvPr id="90193" name="Text Box 81"/>
            <p:cNvSpPr txBox="1">
              <a:spLocks noChangeArrowheads="1"/>
            </p:cNvSpPr>
            <p:nvPr/>
          </p:nvSpPr>
          <p:spPr bwMode="auto">
            <a:xfrm>
              <a:off x="5166" y="2901"/>
              <a:ext cx="345" cy="3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sz="2800" b="0" dirty="0">
                  <a:latin typeface="Arial" panose="020B0604020202020204" pitchFamily="34" charset="0"/>
                </a:rPr>
                <a:t>0</a:t>
              </a:r>
              <a:endParaRPr lang="en-US" altLang="zh-CN" sz="2800" b="0" dirty="0">
                <a:latin typeface="Arial" panose="020B0604020202020204" pitchFamily="34" charset="0"/>
              </a:endParaRPr>
            </a:p>
          </p:txBody>
        </p:sp>
      </p:grpSp>
      <p:sp>
        <p:nvSpPr>
          <p:cNvPr id="93217" name="Line 82"/>
          <p:cNvSpPr/>
          <p:nvPr/>
        </p:nvSpPr>
        <p:spPr>
          <a:xfrm>
            <a:off x="3203575" y="3284538"/>
            <a:ext cx="0" cy="2160587"/>
          </a:xfrm>
          <a:prstGeom prst="line">
            <a:avLst/>
          </a:prstGeom>
          <a:ln w="9525" cap="flat" cmpd="sng">
            <a:solidFill>
              <a:schemeClr val="tx1"/>
            </a:solidFill>
            <a:prstDash val="solid"/>
            <a:headEnd type="none" w="med" len="med"/>
            <a:tailEnd type="none" w="med" len="med"/>
          </a:ln>
        </p:spPr>
      </p:sp>
      <p:sp>
        <p:nvSpPr>
          <p:cNvPr id="93218" name="Line 83"/>
          <p:cNvSpPr/>
          <p:nvPr/>
        </p:nvSpPr>
        <p:spPr>
          <a:xfrm>
            <a:off x="5364163" y="3284538"/>
            <a:ext cx="0" cy="2160587"/>
          </a:xfrm>
          <a:prstGeom prst="line">
            <a:avLst/>
          </a:prstGeom>
          <a:ln w="9525" cap="flat" cmpd="sng">
            <a:solidFill>
              <a:schemeClr val="tx1"/>
            </a:solidFill>
            <a:prstDash val="solid"/>
            <a:headEnd type="none" w="med" len="med"/>
            <a:tailEnd type="none" w="med" len="med"/>
          </a:ln>
        </p:spPr>
      </p:sp>
    </p:spTree>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3522" name="Rectangle 2"/>
          <p:cNvSpPr>
            <a:spLocks noGrp="1" noChangeArrowheads="1"/>
          </p:cNvSpPr>
          <p:nvPr>
            <p:ph type="title"/>
          </p:nvPr>
        </p:nvSpPr>
        <p:spPr>
          <a:xfrm>
            <a:off x="107950" y="-171450"/>
            <a:ext cx="8229600" cy="92710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六</a:t>
            </a:r>
            <a:r>
              <a:rPr kumimoji="0" lang="en-US" altLang="zh-CN" sz="32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 </a:t>
            </a:r>
            <a:r>
              <a:rPr kumimoji="0" lang="zh-CN" altLang="en-US" sz="32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两级和多级页表</a:t>
            </a:r>
            <a:r>
              <a:rPr kumimoji="0" lang="zh-CN" altLang="en-US" sz="3200" b="1" i="0" u="none" strike="noStrike" kern="0" cap="none" spc="0" normalizeH="0" baseline="0" noProof="0" smtClean="0">
                <a:ln>
                  <a:noFill/>
                </a:ln>
                <a:solidFill>
                  <a:srgbClr val="3333FF"/>
                </a:solidFill>
                <a:effectLst/>
                <a:uLnTx/>
                <a:uFillTx/>
                <a:latin typeface="+mj-lt"/>
                <a:ea typeface="宋体" panose="02010600030101010101" pitchFamily="2" charset="-122"/>
                <a:cs typeface="+mj-cs"/>
              </a:rPr>
              <a:t>地址转换</a:t>
            </a:r>
            <a:endParaRPr kumimoji="0" lang="en-US" altLang="zh-CN" sz="3200" b="1" i="0" u="none" strike="noStrike" kern="0" cap="none" spc="0" normalizeH="0" baseline="0" noProof="0" smtClean="0">
              <a:ln>
                <a:noFill/>
              </a:ln>
              <a:solidFill>
                <a:srgbClr val="3333FF"/>
              </a:solidFill>
              <a:effectLst/>
              <a:uLnTx/>
              <a:uFillTx/>
              <a:latin typeface="+mj-lt"/>
              <a:ea typeface="宋体" panose="02010600030101010101" pitchFamily="2" charset="-122"/>
              <a:cs typeface="+mj-cs"/>
            </a:endParaRPr>
          </a:p>
        </p:txBody>
      </p:sp>
      <p:graphicFrame>
        <p:nvGraphicFramePr>
          <p:cNvPr id="94211" name="内容占位符 94210"/>
          <p:cNvGraphicFramePr/>
          <p:nvPr>
            <p:ph sz="half" idx="1"/>
          </p:nvPr>
        </p:nvGraphicFramePr>
        <p:xfrm>
          <a:off x="2484438" y="3357563"/>
          <a:ext cx="1223962" cy="2808287"/>
        </p:xfrm>
        <a:graphic>
          <a:graphicData uri="http://schemas.openxmlformats.org/drawingml/2006/table">
            <a:tbl>
              <a:tblPr/>
              <a:tblGrid>
                <a:gridCol w="728663"/>
                <a:gridCol w="495300"/>
              </a:tblGrid>
              <a:tr h="758825">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zh-CN" altLang="en-US" sz="2000" dirty="0">
                          <a:latin typeface="Arial" panose="020B0604020202020204" pitchFamily="34" charset="0"/>
                        </a:rPr>
                        <a:t>外部页号</a:t>
                      </a:r>
                      <a:endParaRPr lang="zh-CN" altLang="en-US" sz="2000"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zh-CN" altLang="en-US" sz="2000" dirty="0">
                          <a:latin typeface="Arial" panose="020B0604020202020204" pitchFamily="34" charset="0"/>
                        </a:rPr>
                        <a:t>块号</a:t>
                      </a:r>
                      <a:endParaRPr lang="zh-CN" altLang="en-US" sz="20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1175">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dirty="0">
                          <a:latin typeface="Arial" panose="020B0604020202020204" pitchFamily="34" charset="0"/>
                        </a:rPr>
                        <a:t>0</a:t>
                      </a:r>
                      <a:endParaRPr lang="en-US" altLang="zh-CN"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dirty="0">
                          <a:latin typeface="Arial" panose="020B0604020202020204" pitchFamily="34" charset="0"/>
                        </a:rPr>
                        <a:t>1</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4350">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dirty="0">
                          <a:latin typeface="Arial" panose="020B0604020202020204" pitchFamily="34" charset="0"/>
                        </a:rPr>
                        <a:t>1</a:t>
                      </a:r>
                      <a:endParaRPr lang="en-US" altLang="zh-CN"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dirty="0">
                          <a:latin typeface="Arial" panose="020B0604020202020204" pitchFamily="34" charset="0"/>
                        </a:rPr>
                        <a:t>2</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1175">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dirty="0">
                          <a:latin typeface="Arial" panose="020B0604020202020204" pitchFamily="34" charset="0"/>
                        </a:rPr>
                        <a:t>2</a:t>
                      </a:r>
                      <a:endParaRPr lang="en-US" altLang="zh-CN"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dirty="0">
                          <a:latin typeface="Arial" panose="020B0604020202020204" pitchFamily="34" charset="0"/>
                        </a:rPr>
                        <a:t>4</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2763">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dirty="0">
                          <a:latin typeface="Arial" panose="020B0604020202020204" pitchFamily="34" charset="0"/>
                        </a:rPr>
                        <a:t>3</a:t>
                      </a:r>
                      <a:endParaRPr lang="en-US" altLang="zh-CN"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dirty="0">
                          <a:latin typeface="Arial" panose="020B0604020202020204" pitchFamily="34" charset="0"/>
                        </a:rPr>
                        <a:t>5</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363524" name="Text Box 4"/>
          <p:cNvSpPr txBox="1"/>
          <p:nvPr/>
        </p:nvSpPr>
        <p:spPr>
          <a:xfrm>
            <a:off x="2339975" y="2755900"/>
            <a:ext cx="1511300" cy="457200"/>
          </a:xfrm>
          <a:prstGeom prst="rect">
            <a:avLst/>
          </a:prstGeom>
          <a:noFill/>
          <a:ln w="9525">
            <a:noFill/>
          </a:ln>
        </p:spPr>
        <p:txBody>
          <a:bodyPr>
            <a:spAutoFit/>
          </a:bodyPr>
          <a:p>
            <a:pPr>
              <a:spcBef>
                <a:spcPct val="0"/>
              </a:spcBef>
            </a:pPr>
            <a:r>
              <a:rPr lang="zh-CN" altLang="en-US" dirty="0">
                <a:latin typeface="Times New Roman" panose="02020603050405020304" pitchFamily="18" charset="0"/>
              </a:rPr>
              <a:t>外部页表</a:t>
            </a:r>
            <a:endParaRPr lang="zh-CN" altLang="en-US" dirty="0">
              <a:latin typeface="Times New Roman" panose="02020603050405020304" pitchFamily="18" charset="0"/>
            </a:endParaRPr>
          </a:p>
        </p:txBody>
      </p:sp>
      <p:sp>
        <p:nvSpPr>
          <p:cNvPr id="363526" name="Rectangle 6"/>
          <p:cNvSpPr/>
          <p:nvPr/>
        </p:nvSpPr>
        <p:spPr>
          <a:xfrm>
            <a:off x="7740650" y="3933825"/>
            <a:ext cx="1295400" cy="641350"/>
          </a:xfrm>
          <a:prstGeom prst="rect">
            <a:avLst/>
          </a:prstGeom>
          <a:solidFill>
            <a:srgbClr val="FFCC00"/>
          </a:solidFill>
          <a:ln w="9525" cap="flat" cmpd="sng">
            <a:solidFill>
              <a:srgbClr val="CCECFF"/>
            </a:solidFill>
            <a:prstDash val="solid"/>
            <a:miter/>
            <a:headEnd type="none" w="med" len="med"/>
            <a:tailEnd type="none" w="med" len="med"/>
          </a:ln>
        </p:spPr>
        <p:txBody>
          <a:bodyPr wrap="none" anchor="ctr"/>
          <a:p>
            <a:pPr>
              <a:spcBef>
                <a:spcPct val="0"/>
              </a:spcBef>
            </a:pPr>
            <a:r>
              <a:rPr lang="en-US" altLang="zh-CN" dirty="0">
                <a:latin typeface="Times New Roman" panose="02020603050405020304" pitchFamily="18" charset="0"/>
              </a:rPr>
              <a:t>10</a:t>
            </a:r>
            <a:endParaRPr lang="en-US" altLang="zh-CN" dirty="0">
              <a:latin typeface="Times New Roman" panose="02020603050405020304" pitchFamily="18" charset="0"/>
            </a:endParaRPr>
          </a:p>
        </p:txBody>
      </p:sp>
      <p:sp>
        <p:nvSpPr>
          <p:cNvPr id="363527" name="Text Box 7"/>
          <p:cNvSpPr txBox="1"/>
          <p:nvPr/>
        </p:nvSpPr>
        <p:spPr>
          <a:xfrm>
            <a:off x="7064375" y="4659313"/>
            <a:ext cx="1593850" cy="457200"/>
          </a:xfrm>
          <a:prstGeom prst="rect">
            <a:avLst/>
          </a:prstGeom>
          <a:noFill/>
          <a:ln w="9525">
            <a:noFill/>
          </a:ln>
        </p:spPr>
        <p:txBody>
          <a:bodyPr>
            <a:spAutoFit/>
          </a:bodyPr>
          <a:p>
            <a:pPr>
              <a:spcBef>
                <a:spcPct val="0"/>
              </a:spcBef>
            </a:pPr>
            <a:r>
              <a:rPr lang="zh-CN" altLang="en-US" dirty="0">
                <a:latin typeface="Times New Roman" panose="02020603050405020304" pitchFamily="18" charset="0"/>
              </a:rPr>
              <a:t>物理地址</a:t>
            </a:r>
            <a:endParaRPr lang="zh-CN" altLang="en-US" dirty="0">
              <a:latin typeface="Times New Roman" panose="02020603050405020304" pitchFamily="18" charset="0"/>
            </a:endParaRPr>
          </a:p>
        </p:txBody>
      </p:sp>
      <p:sp>
        <p:nvSpPr>
          <p:cNvPr id="363528" name="Line 8"/>
          <p:cNvSpPr/>
          <p:nvPr/>
        </p:nvSpPr>
        <p:spPr>
          <a:xfrm>
            <a:off x="8101013" y="2060575"/>
            <a:ext cx="0" cy="1800225"/>
          </a:xfrm>
          <a:prstGeom prst="line">
            <a:avLst/>
          </a:prstGeom>
          <a:ln w="28575" cap="flat" cmpd="sng">
            <a:solidFill>
              <a:srgbClr val="800000"/>
            </a:solidFill>
            <a:prstDash val="solid"/>
            <a:headEnd type="none" w="med" len="med"/>
            <a:tailEnd type="triangle" w="med" len="med"/>
          </a:ln>
        </p:spPr>
      </p:sp>
      <p:sp>
        <p:nvSpPr>
          <p:cNvPr id="363529" name="Line 9"/>
          <p:cNvSpPr/>
          <p:nvPr/>
        </p:nvSpPr>
        <p:spPr>
          <a:xfrm flipH="1">
            <a:off x="1979613" y="1989138"/>
            <a:ext cx="0" cy="2232025"/>
          </a:xfrm>
          <a:prstGeom prst="line">
            <a:avLst/>
          </a:prstGeom>
          <a:ln w="28575" cap="flat" cmpd="sng">
            <a:solidFill>
              <a:srgbClr val="993300"/>
            </a:solidFill>
            <a:prstDash val="solid"/>
            <a:headEnd type="none" w="med" len="med"/>
            <a:tailEnd type="triangle" w="med" len="med"/>
          </a:ln>
        </p:spPr>
      </p:sp>
      <p:sp>
        <p:nvSpPr>
          <p:cNvPr id="363530" name="Rectangle 10"/>
          <p:cNvSpPr/>
          <p:nvPr/>
        </p:nvSpPr>
        <p:spPr>
          <a:xfrm>
            <a:off x="539750" y="1412875"/>
            <a:ext cx="2374900" cy="639763"/>
          </a:xfrm>
          <a:prstGeom prst="rect">
            <a:avLst/>
          </a:prstGeom>
          <a:solidFill>
            <a:schemeClr val="hlink"/>
          </a:solidFill>
          <a:ln w="9525" cap="flat" cmpd="sng">
            <a:solidFill>
              <a:srgbClr val="CCECFF"/>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外部页号</a:t>
            </a:r>
            <a:r>
              <a:rPr lang="en-US" altLang="zh-CN" dirty="0">
                <a:latin typeface="Times New Roman" panose="02020603050405020304" pitchFamily="18" charset="0"/>
              </a:rPr>
              <a:t>P1</a:t>
            </a:r>
            <a:endParaRPr lang="en-US" altLang="zh-CN" dirty="0">
              <a:latin typeface="Times New Roman" panose="02020603050405020304" pitchFamily="18" charset="0"/>
            </a:endParaRPr>
          </a:p>
        </p:txBody>
      </p:sp>
      <p:sp>
        <p:nvSpPr>
          <p:cNvPr id="363531" name="Rectangle 11"/>
          <p:cNvSpPr/>
          <p:nvPr/>
        </p:nvSpPr>
        <p:spPr>
          <a:xfrm>
            <a:off x="2916238" y="1412875"/>
            <a:ext cx="2733675" cy="639763"/>
          </a:xfrm>
          <a:prstGeom prst="rect">
            <a:avLst/>
          </a:prstGeom>
          <a:solidFill>
            <a:schemeClr val="accent1"/>
          </a:solidFill>
          <a:ln w="9525" cap="flat" cmpd="sng">
            <a:solidFill>
              <a:srgbClr val="CCECFF"/>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外部页内地址</a:t>
            </a:r>
            <a:r>
              <a:rPr lang="en-US" altLang="zh-CN" dirty="0">
                <a:latin typeface="Times New Roman" panose="02020603050405020304" pitchFamily="18" charset="0"/>
              </a:rPr>
              <a:t>P2</a:t>
            </a:r>
            <a:endParaRPr lang="en-US" altLang="zh-CN" dirty="0">
              <a:latin typeface="Times New Roman" panose="02020603050405020304" pitchFamily="18" charset="0"/>
            </a:endParaRPr>
          </a:p>
        </p:txBody>
      </p:sp>
      <p:sp>
        <p:nvSpPr>
          <p:cNvPr id="94238" name="Text Box 12"/>
          <p:cNvSpPr txBox="1"/>
          <p:nvPr/>
        </p:nvSpPr>
        <p:spPr>
          <a:xfrm>
            <a:off x="1616075" y="836613"/>
            <a:ext cx="184150" cy="458787"/>
          </a:xfrm>
          <a:prstGeom prst="rect">
            <a:avLst/>
          </a:prstGeom>
          <a:noFill/>
          <a:ln w="9525">
            <a:noFill/>
          </a:ln>
        </p:spPr>
        <p:txBody>
          <a:bodyPr wrap="none">
            <a:spAutoFit/>
          </a:bodyPr>
          <a:p>
            <a:pPr>
              <a:spcBef>
                <a:spcPct val="0"/>
              </a:spcBef>
            </a:pPr>
            <a:endParaRPr lang="zh-CN" altLang="en-US" dirty="0">
              <a:latin typeface="Times New Roman" panose="02020603050405020304" pitchFamily="18" charset="0"/>
            </a:endParaRPr>
          </a:p>
        </p:txBody>
      </p:sp>
      <p:sp>
        <p:nvSpPr>
          <p:cNvPr id="363533" name="Rectangle 13"/>
          <p:cNvSpPr/>
          <p:nvPr/>
        </p:nvSpPr>
        <p:spPr>
          <a:xfrm>
            <a:off x="5649913" y="1412875"/>
            <a:ext cx="2879725" cy="639763"/>
          </a:xfrm>
          <a:prstGeom prst="rect">
            <a:avLst/>
          </a:prstGeom>
          <a:solidFill>
            <a:schemeClr val="accent2"/>
          </a:solidFill>
          <a:ln w="9525" cap="flat" cmpd="sng">
            <a:solidFill>
              <a:srgbClr val="CCECFF"/>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页内地址</a:t>
            </a:r>
            <a:r>
              <a:rPr lang="en-US" altLang="zh-CN" dirty="0">
                <a:latin typeface="Times New Roman" panose="02020603050405020304" pitchFamily="18" charset="0"/>
              </a:rPr>
              <a:t>d</a:t>
            </a:r>
            <a:endParaRPr lang="en-US" altLang="zh-CN" dirty="0">
              <a:latin typeface="Times New Roman" panose="02020603050405020304" pitchFamily="18" charset="0"/>
            </a:endParaRPr>
          </a:p>
        </p:txBody>
      </p:sp>
      <p:sp>
        <p:nvSpPr>
          <p:cNvPr id="363540" name="AutoShape 20"/>
          <p:cNvSpPr/>
          <p:nvPr/>
        </p:nvSpPr>
        <p:spPr>
          <a:xfrm>
            <a:off x="1835150" y="4221163"/>
            <a:ext cx="358775" cy="512762"/>
          </a:xfrm>
          <a:prstGeom prst="flowChartOr">
            <a:avLst/>
          </a:prstGeom>
          <a:noFill/>
          <a:ln w="2857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363547" name="Line 27"/>
          <p:cNvSpPr/>
          <p:nvPr/>
        </p:nvSpPr>
        <p:spPr>
          <a:xfrm>
            <a:off x="6372225" y="4292600"/>
            <a:ext cx="407988" cy="1588"/>
          </a:xfrm>
          <a:prstGeom prst="line">
            <a:avLst/>
          </a:prstGeom>
          <a:ln w="28575" cap="flat" cmpd="sng">
            <a:solidFill>
              <a:srgbClr val="800000"/>
            </a:solidFill>
            <a:prstDash val="solid"/>
            <a:headEnd type="none" w="med" len="med"/>
            <a:tailEnd type="triangle" w="med" len="med"/>
          </a:ln>
        </p:spPr>
      </p:sp>
      <p:sp>
        <p:nvSpPr>
          <p:cNvPr id="363548" name="Rectangle 28"/>
          <p:cNvSpPr/>
          <p:nvPr/>
        </p:nvSpPr>
        <p:spPr>
          <a:xfrm>
            <a:off x="6804025" y="3933825"/>
            <a:ext cx="889000" cy="641350"/>
          </a:xfrm>
          <a:prstGeom prst="rect">
            <a:avLst/>
          </a:prstGeom>
          <a:solidFill>
            <a:schemeClr val="hlink"/>
          </a:solidFill>
          <a:ln w="9525" cap="flat" cmpd="sng">
            <a:solidFill>
              <a:srgbClr val="CCECFF"/>
            </a:solidFill>
            <a:prstDash val="solid"/>
            <a:miter/>
            <a:headEnd type="none" w="med" len="med"/>
            <a:tailEnd type="none" w="med" len="med"/>
          </a:ln>
        </p:spPr>
        <p:txBody>
          <a:bodyPr wrap="none" anchor="ctr"/>
          <a:p>
            <a:pPr>
              <a:spcBef>
                <a:spcPct val="0"/>
              </a:spcBef>
            </a:pPr>
            <a:endParaRPr lang="zh-CN" altLang="en-US" dirty="0">
              <a:latin typeface="Times New Roman" panose="02020603050405020304" pitchFamily="18" charset="0"/>
            </a:endParaRPr>
          </a:p>
        </p:txBody>
      </p:sp>
      <p:sp>
        <p:nvSpPr>
          <p:cNvPr id="363550" name="Line 30"/>
          <p:cNvSpPr/>
          <p:nvPr/>
        </p:nvSpPr>
        <p:spPr>
          <a:xfrm>
            <a:off x="1476375" y="4437063"/>
            <a:ext cx="360363" cy="0"/>
          </a:xfrm>
          <a:prstGeom prst="line">
            <a:avLst/>
          </a:prstGeom>
          <a:ln w="28575" cap="flat" cmpd="sng">
            <a:solidFill>
              <a:schemeClr val="tx2"/>
            </a:solidFill>
            <a:prstDash val="solid"/>
            <a:headEnd type="none" w="med" len="med"/>
            <a:tailEnd type="triangle" w="med" len="med"/>
          </a:ln>
        </p:spPr>
      </p:sp>
      <p:sp>
        <p:nvSpPr>
          <p:cNvPr id="363551" name="Text Box 31"/>
          <p:cNvSpPr txBox="1">
            <a:spLocks noChangeArrowheads="1"/>
          </p:cNvSpPr>
          <p:nvPr/>
        </p:nvSpPr>
        <p:spPr bwMode="auto">
          <a:xfrm>
            <a:off x="6804025" y="3429000"/>
            <a:ext cx="1008063"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kern="1200" cap="none" spc="0" normalizeH="0" baseline="0" noProof="0" smtClean="0">
                <a:latin typeface="Arial" panose="020B0604020202020204" pitchFamily="34" charset="0"/>
                <a:ea typeface="宋体" panose="02010600030101010101" pitchFamily="2" charset="-122"/>
                <a:cs typeface="+mn-cs"/>
              </a:rPr>
              <a:t>块号</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sp>
        <p:nvSpPr>
          <p:cNvPr id="363552" name="Text Box 32"/>
          <p:cNvSpPr txBox="1">
            <a:spLocks noChangeArrowheads="1"/>
          </p:cNvSpPr>
          <p:nvPr/>
        </p:nvSpPr>
        <p:spPr bwMode="auto">
          <a:xfrm>
            <a:off x="7596188" y="3429000"/>
            <a:ext cx="1484313"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kern="1200" cap="none" spc="0" normalizeH="0" baseline="0" noProof="0" smtClean="0">
                <a:latin typeface="Arial" panose="020B0604020202020204" pitchFamily="34" charset="0"/>
                <a:ea typeface="宋体" panose="02010600030101010101" pitchFamily="2" charset="-122"/>
                <a:cs typeface="+mn-cs"/>
              </a:rPr>
              <a:t>块内地址</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sp>
        <p:nvSpPr>
          <p:cNvPr id="363553" name="Line 33"/>
          <p:cNvSpPr>
            <a:spLocks noChangeShapeType="1"/>
          </p:cNvSpPr>
          <p:nvPr/>
        </p:nvSpPr>
        <p:spPr bwMode="auto">
          <a:xfrm>
            <a:off x="2195513" y="4437063"/>
            <a:ext cx="287338" cy="0"/>
          </a:xfrm>
          <a:prstGeom prst="line">
            <a:avLst/>
          </a:prstGeom>
          <a:noFill/>
          <a:ln w="28575">
            <a:solidFill>
              <a:srgbClr val="993300"/>
            </a:solidFill>
            <a:round/>
            <a:tailEnd type="triangle" w="med" len="med"/>
          </a:ln>
          <a:effectLst>
            <a:outerShdw dist="17961" dir="2700000" algn="ctr" rotWithShape="0">
              <a:srgbClr val="993300">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3554" name="Line 34"/>
          <p:cNvSpPr/>
          <p:nvPr/>
        </p:nvSpPr>
        <p:spPr>
          <a:xfrm flipH="1">
            <a:off x="4284663" y="2060575"/>
            <a:ext cx="0" cy="2176463"/>
          </a:xfrm>
          <a:prstGeom prst="line">
            <a:avLst/>
          </a:prstGeom>
          <a:ln w="28575" cap="flat" cmpd="sng">
            <a:solidFill>
              <a:srgbClr val="993300"/>
            </a:solidFill>
            <a:prstDash val="solid"/>
            <a:headEnd type="none" w="med" len="med"/>
            <a:tailEnd type="triangle" w="med" len="med"/>
          </a:ln>
        </p:spPr>
      </p:sp>
      <p:sp>
        <p:nvSpPr>
          <p:cNvPr id="363555" name="AutoShape 35"/>
          <p:cNvSpPr/>
          <p:nvPr/>
        </p:nvSpPr>
        <p:spPr>
          <a:xfrm>
            <a:off x="4067175" y="4221163"/>
            <a:ext cx="358775" cy="512762"/>
          </a:xfrm>
          <a:prstGeom prst="flowChartOr">
            <a:avLst/>
          </a:prstGeom>
          <a:noFill/>
          <a:ln w="2857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363556" name="Line 36"/>
          <p:cNvSpPr/>
          <p:nvPr/>
        </p:nvSpPr>
        <p:spPr>
          <a:xfrm>
            <a:off x="3706813" y="4437063"/>
            <a:ext cx="360362" cy="0"/>
          </a:xfrm>
          <a:prstGeom prst="line">
            <a:avLst/>
          </a:prstGeom>
          <a:ln w="28575" cap="flat" cmpd="sng">
            <a:solidFill>
              <a:schemeClr val="tx2"/>
            </a:solidFill>
            <a:prstDash val="solid"/>
            <a:headEnd type="none" w="med" len="med"/>
            <a:tailEnd type="triangle" w="med" len="med"/>
          </a:ln>
        </p:spPr>
      </p:sp>
      <p:sp>
        <p:nvSpPr>
          <p:cNvPr id="363557" name="Line 37"/>
          <p:cNvSpPr>
            <a:spLocks noChangeShapeType="1"/>
          </p:cNvSpPr>
          <p:nvPr/>
        </p:nvSpPr>
        <p:spPr bwMode="auto">
          <a:xfrm>
            <a:off x="4427538" y="4437063"/>
            <a:ext cx="287338" cy="0"/>
          </a:xfrm>
          <a:prstGeom prst="line">
            <a:avLst/>
          </a:prstGeom>
          <a:noFill/>
          <a:ln w="28575">
            <a:solidFill>
              <a:srgbClr val="993300"/>
            </a:solidFill>
            <a:round/>
            <a:tailEnd type="triangle" w="med" len="med"/>
          </a:ln>
          <a:effectLst>
            <a:outerShdw dist="17961" dir="2700000" algn="ctr" rotWithShape="0">
              <a:srgbClr val="993300">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3562" name="Text Box 42"/>
          <p:cNvSpPr txBox="1">
            <a:spLocks noChangeArrowheads="1"/>
          </p:cNvSpPr>
          <p:nvPr/>
        </p:nvSpPr>
        <p:spPr bwMode="auto">
          <a:xfrm>
            <a:off x="4643438" y="2420938"/>
            <a:ext cx="1368425" cy="822325"/>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3</a:t>
            </a:r>
            <a:r>
              <a:rPr kumimoji="0" lang="en-US" altLang="zh-CN" kern="1200" cap="none" spc="0" normalizeH="0" baseline="30000" noProof="0" smtClean="0">
                <a:latin typeface="Arial" panose="020B0604020202020204" pitchFamily="34" charset="0"/>
                <a:ea typeface="宋体" panose="02010600030101010101" pitchFamily="2" charset="-122"/>
                <a:cs typeface="+mn-cs"/>
              </a:rPr>
              <a:t>#</a:t>
            </a:r>
            <a:r>
              <a:rPr kumimoji="0" lang="zh-CN" altLang="en-US" kern="1200" cap="none" spc="0" normalizeH="0" baseline="0" noProof="0" smtClean="0">
                <a:latin typeface="Arial" panose="020B0604020202020204" pitchFamily="34" charset="0"/>
                <a:ea typeface="宋体" panose="02010600030101010101" pitchFamily="2" charset="-122"/>
                <a:cs typeface="+mn-cs"/>
              </a:rPr>
              <a:t>页表分页</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grpSp>
        <p:nvGrpSpPr>
          <p:cNvPr id="2" name="Group 48"/>
          <p:cNvGrpSpPr/>
          <p:nvPr/>
        </p:nvGrpSpPr>
        <p:grpSpPr>
          <a:xfrm>
            <a:off x="36513" y="3933825"/>
            <a:ext cx="2232025" cy="2735263"/>
            <a:chOff x="113" y="2478"/>
            <a:chExt cx="1225" cy="1687"/>
          </a:xfrm>
        </p:grpSpPr>
        <p:sp>
          <p:nvSpPr>
            <p:cNvPr id="94277" name="Rectangle 5"/>
            <p:cNvSpPr/>
            <p:nvPr/>
          </p:nvSpPr>
          <p:spPr>
            <a:xfrm>
              <a:off x="158" y="2478"/>
              <a:ext cx="850" cy="644"/>
            </a:xfrm>
            <a:prstGeom prst="rect">
              <a:avLst/>
            </a:prstGeom>
            <a:solidFill>
              <a:schemeClr val="hlink"/>
            </a:solidFill>
            <a:ln w="9525" cap="flat" cmpd="sng">
              <a:solidFill>
                <a:srgbClr val="CCECFF"/>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外部页表</a:t>
              </a:r>
              <a:endParaRPr lang="zh-CN" altLang="en-US" dirty="0">
                <a:latin typeface="Times New Roman" panose="02020603050405020304" pitchFamily="18" charset="0"/>
              </a:endParaRPr>
            </a:p>
            <a:p>
              <a:pPr>
                <a:spcBef>
                  <a:spcPct val="0"/>
                </a:spcBef>
              </a:pPr>
              <a:r>
                <a:rPr lang="zh-CN" altLang="en-US" dirty="0">
                  <a:latin typeface="Times New Roman" panose="02020603050405020304" pitchFamily="18" charset="0"/>
                </a:rPr>
                <a:t>寄存器</a:t>
              </a:r>
              <a:endParaRPr lang="zh-CN" altLang="en-US" dirty="0">
                <a:latin typeface="Times New Roman" panose="02020603050405020304" pitchFamily="18" charset="0"/>
              </a:endParaRPr>
            </a:p>
          </p:txBody>
        </p:sp>
        <p:sp>
          <p:nvSpPr>
            <p:cNvPr id="94278" name="Rectangle 43"/>
            <p:cNvSpPr/>
            <p:nvPr/>
          </p:nvSpPr>
          <p:spPr>
            <a:xfrm>
              <a:off x="113" y="3521"/>
              <a:ext cx="1225" cy="644"/>
            </a:xfrm>
            <a:prstGeom prst="rect">
              <a:avLst/>
            </a:prstGeom>
            <a:solidFill>
              <a:schemeClr val="hlink"/>
            </a:solidFill>
            <a:ln w="9525" cap="flat" cmpd="sng">
              <a:solidFill>
                <a:srgbClr val="CCECFF"/>
              </a:solidFill>
              <a:prstDash val="solid"/>
              <a:miter/>
              <a:headEnd type="none" w="med" len="med"/>
              <a:tailEnd type="none" w="med" len="med"/>
            </a:ln>
          </p:spPr>
          <p:txBody>
            <a:bodyPr wrap="none" anchor="ctr"/>
            <a:p>
              <a:pPr>
                <a:spcBef>
                  <a:spcPct val="0"/>
                </a:spcBef>
              </a:pPr>
              <a:r>
                <a:rPr lang="zh-CN" altLang="en-US" dirty="0">
                  <a:latin typeface="Times New Roman" panose="02020603050405020304" pitchFamily="18" charset="0"/>
                </a:rPr>
                <a:t>外部页表</a:t>
              </a:r>
              <a:endParaRPr lang="zh-CN" altLang="en-US" dirty="0">
                <a:latin typeface="Times New Roman" panose="02020603050405020304" pitchFamily="18" charset="0"/>
              </a:endParaRPr>
            </a:p>
            <a:p>
              <a:pPr>
                <a:spcBef>
                  <a:spcPct val="0"/>
                </a:spcBef>
              </a:pPr>
              <a:r>
                <a:rPr lang="zh-CN" altLang="en-US" dirty="0">
                  <a:latin typeface="Times New Roman" panose="02020603050405020304" pitchFamily="18" charset="0"/>
                </a:rPr>
                <a:t>始址、长度</a:t>
              </a:r>
              <a:endParaRPr lang="zh-CN" altLang="en-US" dirty="0">
                <a:latin typeface="Times New Roman" panose="02020603050405020304" pitchFamily="18" charset="0"/>
              </a:endParaRPr>
            </a:p>
          </p:txBody>
        </p:sp>
        <p:sp>
          <p:nvSpPr>
            <p:cNvPr id="363564" name="Line 44"/>
            <p:cNvSpPr>
              <a:spLocks noChangeShapeType="1"/>
            </p:cNvSpPr>
            <p:nvPr/>
          </p:nvSpPr>
          <p:spPr bwMode="auto">
            <a:xfrm>
              <a:off x="521" y="3113"/>
              <a:ext cx="0" cy="408"/>
            </a:xfrm>
            <a:prstGeom prst="line">
              <a:avLst/>
            </a:prstGeom>
            <a:noFill/>
            <a:ln w="28575">
              <a:solidFill>
                <a:srgbClr val="FF0000"/>
              </a:solidFill>
              <a:prstDash val="dash"/>
              <a:round/>
              <a:tailEnd type="triangle" w="med" len="med"/>
            </a:ln>
            <a:effectLst>
              <a:outerShdw dist="17961" dir="2700000" algn="ctr" rotWithShape="0">
                <a:srgbClr val="FF0000">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94253" name="Rectangle 45"/>
          <p:cNvSpPr/>
          <p:nvPr/>
        </p:nvSpPr>
        <p:spPr>
          <a:xfrm>
            <a:off x="539750" y="692150"/>
            <a:ext cx="2374900" cy="639763"/>
          </a:xfrm>
          <a:prstGeom prst="rect">
            <a:avLst/>
          </a:prstGeom>
          <a:solidFill>
            <a:schemeClr val="hlink"/>
          </a:solidFill>
          <a:ln w="9525" cap="flat" cmpd="sng">
            <a:solidFill>
              <a:srgbClr val="CCECFF"/>
            </a:solidFill>
            <a:prstDash val="solid"/>
            <a:miter/>
            <a:headEnd type="none" w="med" len="med"/>
            <a:tailEnd type="none" w="med" len="med"/>
          </a:ln>
        </p:spPr>
        <p:txBody>
          <a:bodyPr wrap="none" anchor="ctr"/>
          <a:p>
            <a:pPr>
              <a:spcBef>
                <a:spcPct val="0"/>
              </a:spcBef>
            </a:pPr>
            <a:r>
              <a:rPr lang="en-US" altLang="zh-CN" sz="3200" dirty="0">
                <a:latin typeface="Times New Roman" panose="02020603050405020304" pitchFamily="18" charset="0"/>
              </a:rPr>
              <a:t>0000000011</a:t>
            </a:r>
            <a:endParaRPr lang="en-US" altLang="zh-CN" sz="3200" dirty="0">
              <a:latin typeface="Times New Roman" panose="02020603050405020304" pitchFamily="18" charset="0"/>
            </a:endParaRPr>
          </a:p>
        </p:txBody>
      </p:sp>
      <p:sp>
        <p:nvSpPr>
          <p:cNvPr id="94254" name="Rectangle 46"/>
          <p:cNvSpPr/>
          <p:nvPr/>
        </p:nvSpPr>
        <p:spPr>
          <a:xfrm>
            <a:off x="2916238" y="692150"/>
            <a:ext cx="2733675" cy="639763"/>
          </a:xfrm>
          <a:prstGeom prst="rect">
            <a:avLst/>
          </a:prstGeom>
          <a:solidFill>
            <a:schemeClr val="accent1"/>
          </a:solidFill>
          <a:ln w="9525" cap="flat" cmpd="sng">
            <a:solidFill>
              <a:srgbClr val="CCECFF"/>
            </a:solidFill>
            <a:prstDash val="solid"/>
            <a:miter/>
            <a:headEnd type="none" w="med" len="med"/>
            <a:tailEnd type="none" w="med" len="med"/>
          </a:ln>
        </p:spPr>
        <p:txBody>
          <a:bodyPr wrap="none" anchor="ctr"/>
          <a:p>
            <a:pPr>
              <a:spcBef>
                <a:spcPct val="0"/>
              </a:spcBef>
            </a:pPr>
            <a:r>
              <a:rPr lang="en-US" altLang="zh-CN" sz="3200" dirty="0">
                <a:latin typeface="Times New Roman" panose="02020603050405020304" pitchFamily="18" charset="0"/>
              </a:rPr>
              <a:t>0000000001</a:t>
            </a:r>
            <a:endParaRPr lang="en-US" altLang="zh-CN" sz="3200" dirty="0">
              <a:latin typeface="Times New Roman" panose="02020603050405020304" pitchFamily="18" charset="0"/>
            </a:endParaRPr>
          </a:p>
        </p:txBody>
      </p:sp>
      <p:sp>
        <p:nvSpPr>
          <p:cNvPr id="94255" name="Rectangle 47"/>
          <p:cNvSpPr/>
          <p:nvPr/>
        </p:nvSpPr>
        <p:spPr>
          <a:xfrm>
            <a:off x="5649913" y="692150"/>
            <a:ext cx="2879725" cy="639763"/>
          </a:xfrm>
          <a:prstGeom prst="rect">
            <a:avLst/>
          </a:prstGeom>
          <a:solidFill>
            <a:schemeClr val="accent2"/>
          </a:solidFill>
          <a:ln w="9525" cap="flat" cmpd="sng">
            <a:solidFill>
              <a:srgbClr val="CCECFF"/>
            </a:solidFill>
            <a:prstDash val="solid"/>
            <a:miter/>
            <a:headEnd type="none" w="med" len="med"/>
            <a:tailEnd type="none" w="med" len="med"/>
          </a:ln>
        </p:spPr>
        <p:txBody>
          <a:bodyPr wrap="none" anchor="ctr"/>
          <a:p>
            <a:pPr>
              <a:spcBef>
                <a:spcPct val="0"/>
              </a:spcBef>
            </a:pPr>
            <a:r>
              <a:rPr lang="en-US" altLang="zh-CN" sz="3200" dirty="0">
                <a:latin typeface="Times New Roman" panose="02020603050405020304" pitchFamily="18" charset="0"/>
              </a:rPr>
              <a:t>000000001010</a:t>
            </a:r>
            <a:endParaRPr lang="en-US" altLang="zh-CN" sz="3200" dirty="0">
              <a:latin typeface="Times New Roman" panose="02020603050405020304" pitchFamily="18" charset="0"/>
            </a:endParaRPr>
          </a:p>
        </p:txBody>
      </p:sp>
      <p:graphicFrame>
        <p:nvGraphicFramePr>
          <p:cNvPr id="363660" name="Group 140"/>
          <p:cNvGraphicFramePr>
            <a:graphicFrameLocks noGrp="1"/>
          </p:cNvGraphicFramePr>
          <p:nvPr>
            <p:ph sz="half" idx="1"/>
          </p:nvPr>
        </p:nvGraphicFramePr>
        <p:xfrm>
          <a:off x="4716463" y="3357563"/>
          <a:ext cx="1657350" cy="2481263"/>
        </p:xfrm>
        <a:graphic>
          <a:graphicData uri="http://schemas.openxmlformats.org/drawingml/2006/table">
            <a:tbl>
              <a:tblPr/>
              <a:tblGrid>
                <a:gridCol w="898525"/>
                <a:gridCol w="758825"/>
              </a:tblGrid>
              <a:tr h="563563">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页号</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块号</a:t>
                      </a:r>
                      <a:endPar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075">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3072</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15</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3073</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16</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4663">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0538">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4000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800</a:t>
                      </a:r>
                      <a:endParaRPr kumimoji="0" lang="en-US"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63661" name="Text Box 141"/>
          <p:cNvSpPr txBox="1">
            <a:spLocks noChangeArrowheads="1"/>
          </p:cNvSpPr>
          <p:nvPr/>
        </p:nvSpPr>
        <p:spPr bwMode="auto">
          <a:xfrm>
            <a:off x="6877050" y="4005263"/>
            <a:ext cx="779463"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16</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63530"/>
                                        </p:tgtEl>
                                        <p:attrNameLst>
                                          <p:attrName>style.visibility</p:attrName>
                                        </p:attrNameLst>
                                      </p:cBhvr>
                                      <p:to>
                                        <p:strVal val="visible"/>
                                      </p:to>
                                    </p:set>
                                    <p:animEffect transition="in" filter="box(in)">
                                      <p:cBhvr>
                                        <p:cTn id="7" dur="500"/>
                                        <p:tgtEl>
                                          <p:spTgt spid="36353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63531"/>
                                        </p:tgtEl>
                                        <p:attrNameLst>
                                          <p:attrName>style.visibility</p:attrName>
                                        </p:attrNameLst>
                                      </p:cBhvr>
                                      <p:to>
                                        <p:strVal val="visible"/>
                                      </p:to>
                                    </p:set>
                                    <p:animEffect transition="in" filter="box(in)">
                                      <p:cBhvr>
                                        <p:cTn id="10" dur="500"/>
                                        <p:tgtEl>
                                          <p:spTgt spid="363531"/>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63533"/>
                                        </p:tgtEl>
                                        <p:attrNameLst>
                                          <p:attrName>style.visibility</p:attrName>
                                        </p:attrNameLst>
                                      </p:cBhvr>
                                      <p:to>
                                        <p:strVal val="visible"/>
                                      </p:to>
                                    </p:set>
                                    <p:animEffect transition="in" filter="box(in)">
                                      <p:cBhvr>
                                        <p:cTn id="13" dur="500"/>
                                        <p:tgtEl>
                                          <p:spTgt spid="363533"/>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ox(in)">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363524"/>
                                        </p:tgtEl>
                                        <p:attrNameLst>
                                          <p:attrName>style.visibility</p:attrName>
                                        </p:attrNameLst>
                                      </p:cBhvr>
                                      <p:to>
                                        <p:strVal val="visible"/>
                                      </p:to>
                                    </p:set>
                                    <p:animEffect transition="in" filter="box(in)">
                                      <p:cBhvr>
                                        <p:cTn id="23" dur="500"/>
                                        <p:tgtEl>
                                          <p:spTgt spid="363524"/>
                                        </p:tgtEl>
                                      </p:cBhvr>
                                    </p:animEffect>
                                  </p:childTnLst>
                                </p:cTn>
                              </p:par>
                              <p:par>
                                <p:cTn id="24" presetID="4" presetClass="entr" presetSubtype="16" fill="hold" nodeType="withEffect">
                                  <p:stCondLst>
                                    <p:cond delay="0"/>
                                  </p:stCondLst>
                                  <p:childTnLst>
                                    <p:set>
                                      <p:cBhvr>
                                        <p:cTn id="25" dur="1" fill="hold">
                                          <p:stCondLst>
                                            <p:cond delay="0"/>
                                          </p:stCondLst>
                                        </p:cTn>
                                        <p:tgtEl>
                                          <p:spTgt spid="363529"/>
                                        </p:tgtEl>
                                        <p:attrNameLst>
                                          <p:attrName>style.visibility</p:attrName>
                                        </p:attrNameLst>
                                      </p:cBhvr>
                                      <p:to>
                                        <p:strVal val="visible"/>
                                      </p:to>
                                    </p:set>
                                    <p:animEffect transition="in" filter="box(in)">
                                      <p:cBhvr>
                                        <p:cTn id="26" dur="500"/>
                                        <p:tgtEl>
                                          <p:spTgt spid="363529"/>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363540"/>
                                        </p:tgtEl>
                                        <p:attrNameLst>
                                          <p:attrName>style.visibility</p:attrName>
                                        </p:attrNameLst>
                                      </p:cBhvr>
                                      <p:to>
                                        <p:strVal val="visible"/>
                                      </p:to>
                                    </p:set>
                                    <p:animEffect transition="in" filter="box(in)">
                                      <p:cBhvr>
                                        <p:cTn id="29" dur="500"/>
                                        <p:tgtEl>
                                          <p:spTgt spid="363540"/>
                                        </p:tgtEl>
                                      </p:cBhvr>
                                    </p:animEffect>
                                  </p:childTnLst>
                                </p:cTn>
                              </p:par>
                              <p:par>
                                <p:cTn id="30" presetID="4" presetClass="entr" presetSubtype="16" fill="hold" nodeType="withEffect">
                                  <p:stCondLst>
                                    <p:cond delay="0"/>
                                  </p:stCondLst>
                                  <p:childTnLst>
                                    <p:set>
                                      <p:cBhvr>
                                        <p:cTn id="31" dur="1" fill="hold">
                                          <p:stCondLst>
                                            <p:cond delay="0"/>
                                          </p:stCondLst>
                                        </p:cTn>
                                        <p:tgtEl>
                                          <p:spTgt spid="363550"/>
                                        </p:tgtEl>
                                        <p:attrNameLst>
                                          <p:attrName>style.visibility</p:attrName>
                                        </p:attrNameLst>
                                      </p:cBhvr>
                                      <p:to>
                                        <p:strVal val="visible"/>
                                      </p:to>
                                    </p:set>
                                    <p:animEffect transition="in" filter="box(in)">
                                      <p:cBhvr>
                                        <p:cTn id="32" dur="500"/>
                                        <p:tgtEl>
                                          <p:spTgt spid="363550"/>
                                        </p:tgtEl>
                                      </p:cBhvr>
                                    </p:animEffect>
                                  </p:childTnLst>
                                </p:cTn>
                              </p:par>
                              <p:par>
                                <p:cTn id="33" presetID="4" presetClass="entr" presetSubtype="16" fill="hold" nodeType="withEffect">
                                  <p:stCondLst>
                                    <p:cond delay="0"/>
                                  </p:stCondLst>
                                  <p:childTnLst>
                                    <p:set>
                                      <p:cBhvr>
                                        <p:cTn id="34" dur="1" fill="hold">
                                          <p:stCondLst>
                                            <p:cond delay="0"/>
                                          </p:stCondLst>
                                        </p:cTn>
                                        <p:tgtEl>
                                          <p:spTgt spid="363553"/>
                                        </p:tgtEl>
                                        <p:attrNameLst>
                                          <p:attrName>style.visibility</p:attrName>
                                        </p:attrNameLst>
                                      </p:cBhvr>
                                      <p:to>
                                        <p:strVal val="visible"/>
                                      </p:to>
                                    </p:set>
                                    <p:animEffect transition="in" filter="box(in)">
                                      <p:cBhvr>
                                        <p:cTn id="35" dur="500"/>
                                        <p:tgtEl>
                                          <p:spTgt spid="363553"/>
                                        </p:tgtEl>
                                      </p:cBhvr>
                                    </p:animEffect>
                                  </p:childTnLst>
                                </p:cTn>
                              </p:par>
                              <p:par>
                                <p:cTn id="36" presetID="4" presetClass="entr" presetSubtype="16" fill="hold" nodeType="withEffect">
                                  <p:stCondLst>
                                    <p:cond delay="0"/>
                                  </p:stCondLst>
                                  <p:childTnLst>
                                    <p:set>
                                      <p:cBhvr>
                                        <p:cTn id="37" dur="1" fill="hold">
                                          <p:stCondLst>
                                            <p:cond delay="0"/>
                                          </p:stCondLst>
                                        </p:cTn>
                                        <p:tgtEl>
                                          <p:spTgt spid="94211"/>
                                        </p:tgtEl>
                                        <p:attrNameLst>
                                          <p:attrName>style.visibility</p:attrName>
                                        </p:attrNameLst>
                                      </p:cBhvr>
                                      <p:to>
                                        <p:strVal val="visible"/>
                                      </p:to>
                                    </p:set>
                                    <p:animEffect transition="in" filter="box(in)">
                                      <p:cBhvr>
                                        <p:cTn id="38" dur="500"/>
                                        <p:tgtEl>
                                          <p:spTgt spid="94211"/>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363554"/>
                                        </p:tgtEl>
                                        <p:attrNameLst>
                                          <p:attrName>style.visibility</p:attrName>
                                        </p:attrNameLst>
                                      </p:cBhvr>
                                      <p:to>
                                        <p:strVal val="visible"/>
                                      </p:to>
                                    </p:set>
                                    <p:animEffect transition="in" filter="box(in)">
                                      <p:cBhvr>
                                        <p:cTn id="43" dur="500"/>
                                        <p:tgtEl>
                                          <p:spTgt spid="363554"/>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363555"/>
                                        </p:tgtEl>
                                        <p:attrNameLst>
                                          <p:attrName>style.visibility</p:attrName>
                                        </p:attrNameLst>
                                      </p:cBhvr>
                                      <p:to>
                                        <p:strVal val="visible"/>
                                      </p:to>
                                    </p:set>
                                    <p:animEffect transition="in" filter="box(in)">
                                      <p:cBhvr>
                                        <p:cTn id="46" dur="500"/>
                                        <p:tgtEl>
                                          <p:spTgt spid="363555"/>
                                        </p:tgtEl>
                                      </p:cBhvr>
                                    </p:animEffect>
                                  </p:childTnLst>
                                </p:cTn>
                              </p:par>
                              <p:par>
                                <p:cTn id="47" presetID="4" presetClass="entr" presetSubtype="16" fill="hold" nodeType="withEffect">
                                  <p:stCondLst>
                                    <p:cond delay="0"/>
                                  </p:stCondLst>
                                  <p:childTnLst>
                                    <p:set>
                                      <p:cBhvr>
                                        <p:cTn id="48" dur="1" fill="hold">
                                          <p:stCondLst>
                                            <p:cond delay="0"/>
                                          </p:stCondLst>
                                        </p:cTn>
                                        <p:tgtEl>
                                          <p:spTgt spid="363556"/>
                                        </p:tgtEl>
                                        <p:attrNameLst>
                                          <p:attrName>style.visibility</p:attrName>
                                        </p:attrNameLst>
                                      </p:cBhvr>
                                      <p:to>
                                        <p:strVal val="visible"/>
                                      </p:to>
                                    </p:set>
                                    <p:animEffect transition="in" filter="box(in)">
                                      <p:cBhvr>
                                        <p:cTn id="49" dur="500"/>
                                        <p:tgtEl>
                                          <p:spTgt spid="363556"/>
                                        </p:tgtEl>
                                      </p:cBhvr>
                                    </p:animEffect>
                                  </p:childTnLst>
                                </p:cTn>
                              </p:par>
                              <p:par>
                                <p:cTn id="50" presetID="4" presetClass="entr" presetSubtype="16" fill="hold" nodeType="withEffect">
                                  <p:stCondLst>
                                    <p:cond delay="0"/>
                                  </p:stCondLst>
                                  <p:childTnLst>
                                    <p:set>
                                      <p:cBhvr>
                                        <p:cTn id="51" dur="1" fill="hold">
                                          <p:stCondLst>
                                            <p:cond delay="0"/>
                                          </p:stCondLst>
                                        </p:cTn>
                                        <p:tgtEl>
                                          <p:spTgt spid="363557"/>
                                        </p:tgtEl>
                                        <p:attrNameLst>
                                          <p:attrName>style.visibility</p:attrName>
                                        </p:attrNameLst>
                                      </p:cBhvr>
                                      <p:to>
                                        <p:strVal val="visible"/>
                                      </p:to>
                                    </p:set>
                                    <p:animEffect transition="in" filter="box(in)">
                                      <p:cBhvr>
                                        <p:cTn id="52" dur="500"/>
                                        <p:tgtEl>
                                          <p:spTgt spid="363557"/>
                                        </p:tgtEl>
                                      </p:cBhvr>
                                    </p:animEffect>
                                  </p:childTnLst>
                                </p:cTn>
                              </p:par>
                              <p:par>
                                <p:cTn id="53" presetID="4" presetClass="entr" presetSubtype="16" fill="hold" grpId="0" nodeType="withEffect">
                                  <p:stCondLst>
                                    <p:cond delay="0"/>
                                  </p:stCondLst>
                                  <p:childTnLst>
                                    <p:set>
                                      <p:cBhvr>
                                        <p:cTn id="54" dur="1" fill="hold">
                                          <p:stCondLst>
                                            <p:cond delay="0"/>
                                          </p:stCondLst>
                                        </p:cTn>
                                        <p:tgtEl>
                                          <p:spTgt spid="363562"/>
                                        </p:tgtEl>
                                        <p:attrNameLst>
                                          <p:attrName>style.visibility</p:attrName>
                                        </p:attrNameLst>
                                      </p:cBhvr>
                                      <p:to>
                                        <p:strVal val="visible"/>
                                      </p:to>
                                    </p:set>
                                    <p:animEffect transition="in" filter="box(in)">
                                      <p:cBhvr>
                                        <p:cTn id="55" dur="500"/>
                                        <p:tgtEl>
                                          <p:spTgt spid="363562"/>
                                        </p:tgtEl>
                                      </p:cBhvr>
                                    </p:animEffect>
                                  </p:childTnLst>
                                </p:cTn>
                              </p:par>
                              <p:par>
                                <p:cTn id="56" presetID="4" presetClass="entr" presetSubtype="16" fill="hold" nodeType="withEffect">
                                  <p:stCondLst>
                                    <p:cond delay="0"/>
                                  </p:stCondLst>
                                  <p:childTnLst>
                                    <p:set>
                                      <p:cBhvr>
                                        <p:cTn id="57" dur="1" fill="hold">
                                          <p:stCondLst>
                                            <p:cond delay="0"/>
                                          </p:stCondLst>
                                        </p:cTn>
                                        <p:tgtEl>
                                          <p:spTgt spid="363660"/>
                                        </p:tgtEl>
                                        <p:attrNameLst>
                                          <p:attrName>style.visibility</p:attrName>
                                        </p:attrNameLst>
                                      </p:cBhvr>
                                      <p:to>
                                        <p:strVal val="visible"/>
                                      </p:to>
                                    </p:set>
                                    <p:animEffect transition="in" filter="box(in)">
                                      <p:cBhvr>
                                        <p:cTn id="58" dur="500"/>
                                        <p:tgtEl>
                                          <p:spTgt spid="363660"/>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363526"/>
                                        </p:tgtEl>
                                        <p:attrNameLst>
                                          <p:attrName>style.visibility</p:attrName>
                                        </p:attrNameLst>
                                      </p:cBhvr>
                                      <p:to>
                                        <p:strVal val="visible"/>
                                      </p:to>
                                    </p:set>
                                    <p:animEffect transition="in" filter="box(in)">
                                      <p:cBhvr>
                                        <p:cTn id="63" dur="500"/>
                                        <p:tgtEl>
                                          <p:spTgt spid="363526"/>
                                        </p:tgtEl>
                                      </p:cBhvr>
                                    </p:animEffect>
                                  </p:childTnLst>
                                </p:cTn>
                              </p:par>
                              <p:par>
                                <p:cTn id="64" presetID="4" presetClass="entr" presetSubtype="16" fill="hold" grpId="0" nodeType="withEffect">
                                  <p:stCondLst>
                                    <p:cond delay="0"/>
                                  </p:stCondLst>
                                  <p:childTnLst>
                                    <p:set>
                                      <p:cBhvr>
                                        <p:cTn id="65" dur="1" fill="hold">
                                          <p:stCondLst>
                                            <p:cond delay="0"/>
                                          </p:stCondLst>
                                        </p:cTn>
                                        <p:tgtEl>
                                          <p:spTgt spid="363527"/>
                                        </p:tgtEl>
                                        <p:attrNameLst>
                                          <p:attrName>style.visibility</p:attrName>
                                        </p:attrNameLst>
                                      </p:cBhvr>
                                      <p:to>
                                        <p:strVal val="visible"/>
                                      </p:to>
                                    </p:set>
                                    <p:animEffect transition="in" filter="box(in)">
                                      <p:cBhvr>
                                        <p:cTn id="66" dur="500"/>
                                        <p:tgtEl>
                                          <p:spTgt spid="363527"/>
                                        </p:tgtEl>
                                      </p:cBhvr>
                                    </p:animEffect>
                                  </p:childTnLst>
                                </p:cTn>
                              </p:par>
                              <p:par>
                                <p:cTn id="67" presetID="4" presetClass="entr" presetSubtype="16" fill="hold" nodeType="withEffect">
                                  <p:stCondLst>
                                    <p:cond delay="0"/>
                                  </p:stCondLst>
                                  <p:childTnLst>
                                    <p:set>
                                      <p:cBhvr>
                                        <p:cTn id="68" dur="1" fill="hold">
                                          <p:stCondLst>
                                            <p:cond delay="0"/>
                                          </p:stCondLst>
                                        </p:cTn>
                                        <p:tgtEl>
                                          <p:spTgt spid="363528"/>
                                        </p:tgtEl>
                                        <p:attrNameLst>
                                          <p:attrName>style.visibility</p:attrName>
                                        </p:attrNameLst>
                                      </p:cBhvr>
                                      <p:to>
                                        <p:strVal val="visible"/>
                                      </p:to>
                                    </p:set>
                                    <p:animEffect transition="in" filter="box(in)">
                                      <p:cBhvr>
                                        <p:cTn id="69" dur="500"/>
                                        <p:tgtEl>
                                          <p:spTgt spid="363528"/>
                                        </p:tgtEl>
                                      </p:cBhvr>
                                    </p:animEffect>
                                  </p:childTnLst>
                                </p:cTn>
                              </p:par>
                              <p:par>
                                <p:cTn id="70" presetID="4" presetClass="entr" presetSubtype="16" fill="hold" nodeType="withEffect">
                                  <p:stCondLst>
                                    <p:cond delay="0"/>
                                  </p:stCondLst>
                                  <p:childTnLst>
                                    <p:set>
                                      <p:cBhvr>
                                        <p:cTn id="71" dur="1" fill="hold">
                                          <p:stCondLst>
                                            <p:cond delay="0"/>
                                          </p:stCondLst>
                                        </p:cTn>
                                        <p:tgtEl>
                                          <p:spTgt spid="363547"/>
                                        </p:tgtEl>
                                        <p:attrNameLst>
                                          <p:attrName>style.visibility</p:attrName>
                                        </p:attrNameLst>
                                      </p:cBhvr>
                                      <p:to>
                                        <p:strVal val="visible"/>
                                      </p:to>
                                    </p:set>
                                    <p:animEffect transition="in" filter="box(in)">
                                      <p:cBhvr>
                                        <p:cTn id="72" dur="500"/>
                                        <p:tgtEl>
                                          <p:spTgt spid="363547"/>
                                        </p:tgtEl>
                                      </p:cBhvr>
                                    </p:animEffect>
                                  </p:childTnLst>
                                </p:cTn>
                              </p:par>
                              <p:par>
                                <p:cTn id="73" presetID="4" presetClass="entr" presetSubtype="16" fill="hold" grpId="0" nodeType="withEffect">
                                  <p:stCondLst>
                                    <p:cond delay="0"/>
                                  </p:stCondLst>
                                  <p:childTnLst>
                                    <p:set>
                                      <p:cBhvr>
                                        <p:cTn id="74" dur="1" fill="hold">
                                          <p:stCondLst>
                                            <p:cond delay="0"/>
                                          </p:stCondLst>
                                        </p:cTn>
                                        <p:tgtEl>
                                          <p:spTgt spid="363548"/>
                                        </p:tgtEl>
                                        <p:attrNameLst>
                                          <p:attrName>style.visibility</p:attrName>
                                        </p:attrNameLst>
                                      </p:cBhvr>
                                      <p:to>
                                        <p:strVal val="visible"/>
                                      </p:to>
                                    </p:set>
                                    <p:animEffect transition="in" filter="box(in)">
                                      <p:cBhvr>
                                        <p:cTn id="75" dur="500"/>
                                        <p:tgtEl>
                                          <p:spTgt spid="363548"/>
                                        </p:tgtEl>
                                      </p:cBhvr>
                                    </p:animEffect>
                                  </p:childTnLst>
                                </p:cTn>
                              </p:par>
                              <p:par>
                                <p:cTn id="76" presetID="4" presetClass="entr" presetSubtype="16" fill="hold" grpId="0" nodeType="withEffect">
                                  <p:stCondLst>
                                    <p:cond delay="0"/>
                                  </p:stCondLst>
                                  <p:childTnLst>
                                    <p:set>
                                      <p:cBhvr>
                                        <p:cTn id="77" dur="1" fill="hold">
                                          <p:stCondLst>
                                            <p:cond delay="0"/>
                                          </p:stCondLst>
                                        </p:cTn>
                                        <p:tgtEl>
                                          <p:spTgt spid="363551"/>
                                        </p:tgtEl>
                                        <p:attrNameLst>
                                          <p:attrName>style.visibility</p:attrName>
                                        </p:attrNameLst>
                                      </p:cBhvr>
                                      <p:to>
                                        <p:strVal val="visible"/>
                                      </p:to>
                                    </p:set>
                                    <p:animEffect transition="in" filter="box(in)">
                                      <p:cBhvr>
                                        <p:cTn id="78" dur="500"/>
                                        <p:tgtEl>
                                          <p:spTgt spid="363551"/>
                                        </p:tgtEl>
                                      </p:cBhvr>
                                    </p:animEffect>
                                  </p:childTnLst>
                                </p:cTn>
                              </p:par>
                              <p:par>
                                <p:cTn id="79" presetID="4" presetClass="entr" presetSubtype="16" fill="hold" grpId="0" nodeType="withEffect">
                                  <p:stCondLst>
                                    <p:cond delay="0"/>
                                  </p:stCondLst>
                                  <p:childTnLst>
                                    <p:set>
                                      <p:cBhvr>
                                        <p:cTn id="80" dur="1" fill="hold">
                                          <p:stCondLst>
                                            <p:cond delay="0"/>
                                          </p:stCondLst>
                                        </p:cTn>
                                        <p:tgtEl>
                                          <p:spTgt spid="363552"/>
                                        </p:tgtEl>
                                        <p:attrNameLst>
                                          <p:attrName>style.visibility</p:attrName>
                                        </p:attrNameLst>
                                      </p:cBhvr>
                                      <p:to>
                                        <p:strVal val="visible"/>
                                      </p:to>
                                    </p:set>
                                    <p:animEffect transition="in" filter="box(in)">
                                      <p:cBhvr>
                                        <p:cTn id="81" dur="500"/>
                                        <p:tgtEl>
                                          <p:spTgt spid="363552"/>
                                        </p:tgtEl>
                                      </p:cBhvr>
                                    </p:animEffect>
                                  </p:childTnLst>
                                </p:cTn>
                              </p:par>
                              <p:par>
                                <p:cTn id="82" presetID="4" presetClass="entr" presetSubtype="16" fill="hold" grpId="0" nodeType="withEffect">
                                  <p:stCondLst>
                                    <p:cond delay="0"/>
                                  </p:stCondLst>
                                  <p:childTnLst>
                                    <p:set>
                                      <p:cBhvr>
                                        <p:cTn id="83" dur="1" fill="hold">
                                          <p:stCondLst>
                                            <p:cond delay="0"/>
                                          </p:stCondLst>
                                        </p:cTn>
                                        <p:tgtEl>
                                          <p:spTgt spid="363661"/>
                                        </p:tgtEl>
                                        <p:attrNameLst>
                                          <p:attrName>style.visibility</p:attrName>
                                        </p:attrNameLst>
                                      </p:cBhvr>
                                      <p:to>
                                        <p:strVal val="visible"/>
                                      </p:to>
                                    </p:set>
                                    <p:animEffect transition="in" filter="box(in)">
                                      <p:cBhvr>
                                        <p:cTn id="84" dur="500"/>
                                        <p:tgtEl>
                                          <p:spTgt spid="363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4" grpId="0"/>
      <p:bldP spid="363526" grpId="0" animBg="1"/>
      <p:bldP spid="363527" grpId="0"/>
      <p:bldP spid="363530" grpId="0" animBg="1"/>
      <p:bldP spid="363531" grpId="0" animBg="1"/>
      <p:bldP spid="363533" grpId="0" animBg="1"/>
      <p:bldP spid="363540" grpId="0" animBg="1"/>
      <p:bldP spid="363548" grpId="0" animBg="1"/>
      <p:bldP spid="363551" grpId="0"/>
      <p:bldP spid="363552" grpId="0"/>
      <p:bldP spid="363555" grpId="0" animBg="1"/>
      <p:bldP spid="363562" grpId="0"/>
      <p:bldP spid="363661"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2"/>
          <p:cNvSpPr>
            <a:spLocks noGrp="1" noChangeArrowheads="1"/>
          </p:cNvSpPr>
          <p:nvPr>
            <p:ph type="title"/>
          </p:nvPr>
        </p:nvSpPr>
        <p:spPr>
          <a:xfrm>
            <a:off x="323850" y="188913"/>
            <a:ext cx="8229600" cy="871538"/>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4.4 </a:t>
            </a:r>
            <a:r>
              <a:rPr kumimoji="0" lang="zh-CN" altLang="en-US"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基本分页存储管理方式</a:t>
            </a:r>
            <a:endParaRPr kumimoji="0" lang="zh-CN" altLang="en-US"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95235" name="Rectangle 3"/>
          <p:cNvSpPr>
            <a:spLocks noGrp="1"/>
          </p:cNvSpPr>
          <p:nvPr>
            <p:ph idx="1"/>
          </p:nvPr>
        </p:nvSpPr>
        <p:spPr>
          <a:xfrm>
            <a:off x="457200" y="1125538"/>
            <a:ext cx="8229600" cy="5399087"/>
          </a:xfrm>
          <a:ln/>
        </p:spPr>
        <p:txBody>
          <a:bodyPr vert="horz" wrap="square" lIns="91440" tIns="45720" rIns="91440" bIns="45720" anchor="t"/>
          <a:p>
            <a:r>
              <a:rPr lang="zh-CN" altLang="en-US" b="1" dirty="0">
                <a:solidFill>
                  <a:schemeClr val="accent1"/>
                </a:solidFill>
              </a:rPr>
              <a:t>基本分页总结</a:t>
            </a:r>
            <a:endParaRPr lang="zh-CN" altLang="en-US" b="1" dirty="0">
              <a:solidFill>
                <a:schemeClr val="accent1"/>
              </a:solidFill>
            </a:endParaRPr>
          </a:p>
          <a:p>
            <a:pPr lvl="1">
              <a:lnSpc>
                <a:spcPct val="110000"/>
              </a:lnSpc>
            </a:pPr>
            <a:r>
              <a:rPr lang="zh-CN" altLang="en-US" b="1" dirty="0">
                <a:solidFill>
                  <a:srgbClr val="0033CC"/>
                </a:solidFill>
              </a:rPr>
              <a:t>优点：</a:t>
            </a:r>
            <a:endParaRPr lang="zh-CN" altLang="en-US" b="1" dirty="0">
              <a:solidFill>
                <a:srgbClr val="0033CC"/>
              </a:solidFill>
            </a:endParaRPr>
          </a:p>
          <a:p>
            <a:pPr lvl="2">
              <a:lnSpc>
                <a:spcPct val="110000"/>
              </a:lnSpc>
            </a:pPr>
            <a:r>
              <a:rPr lang="zh-CN" altLang="en-US" b="1" dirty="0"/>
              <a:t>存在页内碎片，但碎片相对较小，内存利用率较高</a:t>
            </a:r>
            <a:endParaRPr lang="zh-CN" altLang="en-US" b="1" dirty="0"/>
          </a:p>
          <a:p>
            <a:pPr lvl="2">
              <a:lnSpc>
                <a:spcPct val="110000"/>
              </a:lnSpc>
            </a:pPr>
            <a:r>
              <a:rPr lang="zh-CN" altLang="en-US" b="1" dirty="0"/>
              <a:t>实现了离散分配，消除了程序移动；</a:t>
            </a:r>
            <a:endParaRPr lang="zh-CN" altLang="en-US" b="1" dirty="0"/>
          </a:p>
          <a:p>
            <a:pPr lvl="2">
              <a:lnSpc>
                <a:spcPct val="110000"/>
              </a:lnSpc>
              <a:buNone/>
            </a:pPr>
            <a:endParaRPr lang="zh-CN" altLang="en-US" b="1" dirty="0"/>
          </a:p>
          <a:p>
            <a:pPr lvl="1">
              <a:lnSpc>
                <a:spcPct val="110000"/>
              </a:lnSpc>
            </a:pPr>
            <a:r>
              <a:rPr lang="zh-CN" altLang="en-US" b="1" dirty="0">
                <a:solidFill>
                  <a:srgbClr val="0033CC"/>
                </a:solidFill>
              </a:rPr>
              <a:t>缺点：</a:t>
            </a:r>
            <a:endParaRPr lang="zh-CN" altLang="en-US" b="1" dirty="0">
              <a:solidFill>
                <a:srgbClr val="0033CC"/>
              </a:solidFill>
            </a:endParaRPr>
          </a:p>
          <a:p>
            <a:pPr lvl="2">
              <a:lnSpc>
                <a:spcPct val="110000"/>
              </a:lnSpc>
            </a:pPr>
            <a:r>
              <a:rPr lang="zh-CN" altLang="en-US" b="1" dirty="0"/>
              <a:t>需要专门的硬件支持，尤其</a:t>
            </a:r>
            <a:r>
              <a:rPr lang="zh-CN" altLang="en-US" b="1" dirty="0">
                <a:latin typeface="宋体" panose="02010600030101010101" pitchFamily="2" charset="-122"/>
              </a:rPr>
              <a:t>“</a:t>
            </a:r>
            <a:r>
              <a:rPr lang="zh-CN" altLang="en-US" b="1" dirty="0"/>
              <a:t>快表</a:t>
            </a:r>
            <a:r>
              <a:rPr lang="zh-CN" altLang="en-US" b="1" dirty="0">
                <a:latin typeface="宋体" panose="02010600030101010101" pitchFamily="2" charset="-122"/>
              </a:rPr>
              <a:t>”</a:t>
            </a:r>
            <a:r>
              <a:rPr lang="zh-CN" altLang="en-US" b="1" dirty="0"/>
              <a:t>；</a:t>
            </a:r>
            <a:endParaRPr lang="zh-CN" altLang="en-US" b="1" dirty="0"/>
          </a:p>
          <a:p>
            <a:pPr lvl="2">
              <a:lnSpc>
                <a:spcPct val="110000"/>
              </a:lnSpc>
            </a:pPr>
            <a:r>
              <a:rPr lang="zh-CN" altLang="en-US" b="1" dirty="0"/>
              <a:t>页面共享实现困难，不支持动态链接。</a:t>
            </a:r>
            <a:endParaRPr lang="zh-CN" altLang="en-US" b="1"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338" name="Group 2"/>
          <p:cNvGrpSpPr/>
          <p:nvPr/>
        </p:nvGrpSpPr>
        <p:grpSpPr>
          <a:xfrm>
            <a:off x="250825" y="3649663"/>
            <a:ext cx="1790700" cy="863600"/>
            <a:chOff x="158" y="1933"/>
            <a:chExt cx="1128" cy="544"/>
          </a:xfrm>
        </p:grpSpPr>
        <p:grpSp>
          <p:nvGrpSpPr>
            <p:cNvPr id="14384" name="Group 3"/>
            <p:cNvGrpSpPr/>
            <p:nvPr/>
          </p:nvGrpSpPr>
          <p:grpSpPr>
            <a:xfrm>
              <a:off x="606" y="1933"/>
              <a:ext cx="680" cy="544"/>
              <a:chOff x="606" y="1933"/>
              <a:chExt cx="680" cy="544"/>
            </a:xfrm>
          </p:grpSpPr>
          <p:sp>
            <p:nvSpPr>
              <p:cNvPr id="391172" name="Oval 4"/>
              <p:cNvSpPr>
                <a:spLocks noChangeArrowheads="1"/>
              </p:cNvSpPr>
              <p:nvPr/>
            </p:nvSpPr>
            <p:spPr bwMode="auto">
              <a:xfrm>
                <a:off x="612" y="1933"/>
                <a:ext cx="635" cy="544"/>
              </a:xfrm>
              <a:prstGeom prst="ellipse">
                <a:avLst/>
              </a:prstGeom>
              <a:solidFill>
                <a:schemeClr val="hlink"/>
              </a:solidFill>
              <a:ln w="15875" algn="ctr">
                <a:noFill/>
                <a:round/>
              </a:ln>
              <a:effectLst>
                <a:outerShdw dist="17961" dir="2700000" algn="ctr" rotWithShape="0">
                  <a:schemeClr val="hlink">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1173" name="Text Box 5"/>
              <p:cNvSpPr txBox="1">
                <a:spLocks noChangeArrowheads="1"/>
              </p:cNvSpPr>
              <p:nvPr/>
            </p:nvSpPr>
            <p:spPr bwMode="auto">
              <a:xfrm>
                <a:off x="606" y="2075"/>
                <a:ext cx="680" cy="231"/>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0" lang="zh-CN" altLang="en-US" sz="1800" kern="1200" cap="none" spc="0" normalizeH="0" baseline="0" noProof="0" smtClean="0">
                    <a:latin typeface="Arial" panose="020B0604020202020204" pitchFamily="34" charset="0"/>
                    <a:ea typeface="宋体" panose="02010600030101010101" pitchFamily="2" charset="-122"/>
                    <a:cs typeface="+mn-cs"/>
                  </a:rPr>
                  <a:t>源程序</a:t>
                </a:r>
                <a:endParaRPr kumimoji="0" lang="zh-CN" altLang="en-US" sz="1800" kern="1200" cap="none" spc="0" normalizeH="0" baseline="0" noProof="0" smtClean="0">
                  <a:latin typeface="Arial" panose="020B0604020202020204" pitchFamily="34" charset="0"/>
                  <a:ea typeface="宋体" panose="02010600030101010101" pitchFamily="2" charset="-122"/>
                  <a:cs typeface="+mn-cs"/>
                </a:endParaRPr>
              </a:p>
            </p:txBody>
          </p:sp>
        </p:grpSp>
        <p:grpSp>
          <p:nvGrpSpPr>
            <p:cNvPr id="14385" name="Group 6"/>
            <p:cNvGrpSpPr/>
            <p:nvPr/>
          </p:nvGrpSpPr>
          <p:grpSpPr>
            <a:xfrm>
              <a:off x="158" y="1986"/>
              <a:ext cx="454" cy="231"/>
              <a:chOff x="158" y="1986"/>
              <a:chExt cx="454" cy="231"/>
            </a:xfrm>
          </p:grpSpPr>
          <p:sp>
            <p:nvSpPr>
              <p:cNvPr id="391175" name="Line 7"/>
              <p:cNvSpPr>
                <a:spLocks noChangeShapeType="1"/>
              </p:cNvSpPr>
              <p:nvPr/>
            </p:nvSpPr>
            <p:spPr bwMode="auto">
              <a:xfrm>
                <a:off x="204" y="2205"/>
                <a:ext cx="408" cy="6"/>
              </a:xfrm>
              <a:prstGeom prst="line">
                <a:avLst/>
              </a:prstGeom>
              <a:noFill/>
              <a:ln w="15875">
                <a:solidFill>
                  <a:schemeClr val="tx1"/>
                </a:solidFill>
                <a:round/>
                <a:tailEnd type="triangle" w="med" len="med"/>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1176" name="Text Box 8"/>
              <p:cNvSpPr txBox="1">
                <a:spLocks noChangeArrowheads="1"/>
              </p:cNvSpPr>
              <p:nvPr/>
            </p:nvSpPr>
            <p:spPr bwMode="auto">
              <a:xfrm>
                <a:off x="158" y="1986"/>
                <a:ext cx="454" cy="231"/>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0" lang="zh-CN" altLang="en-US" sz="1800" kern="1200" cap="none" spc="0" normalizeH="0" baseline="0" noProof="0" smtClean="0">
                    <a:latin typeface="Arial" panose="020B0604020202020204" pitchFamily="34" charset="0"/>
                    <a:ea typeface="宋体" panose="02010600030101010101" pitchFamily="2" charset="-122"/>
                    <a:cs typeface="+mn-cs"/>
                  </a:rPr>
                  <a:t>编辑</a:t>
                </a:r>
                <a:endParaRPr kumimoji="0" lang="zh-CN" altLang="en-US" sz="1800" kern="1200" cap="none" spc="0" normalizeH="0" baseline="0" noProof="0" smtClean="0">
                  <a:latin typeface="Arial" panose="020B0604020202020204" pitchFamily="34" charset="0"/>
                  <a:ea typeface="宋体" panose="02010600030101010101" pitchFamily="2" charset="-122"/>
                  <a:cs typeface="+mn-cs"/>
                </a:endParaRPr>
              </a:p>
            </p:txBody>
          </p:sp>
        </p:grpSp>
      </p:grpSp>
      <p:grpSp>
        <p:nvGrpSpPr>
          <p:cNvPr id="14339" name="Group 9"/>
          <p:cNvGrpSpPr/>
          <p:nvPr/>
        </p:nvGrpSpPr>
        <p:grpSpPr>
          <a:xfrm>
            <a:off x="1979613" y="3443288"/>
            <a:ext cx="2125662" cy="1071562"/>
            <a:chOff x="1247" y="1803"/>
            <a:chExt cx="1339" cy="675"/>
          </a:xfrm>
        </p:grpSpPr>
        <p:grpSp>
          <p:nvGrpSpPr>
            <p:cNvPr id="14379" name="Group 10"/>
            <p:cNvGrpSpPr/>
            <p:nvPr/>
          </p:nvGrpSpPr>
          <p:grpSpPr>
            <a:xfrm>
              <a:off x="1906" y="1934"/>
              <a:ext cx="680" cy="544"/>
              <a:chOff x="3135" y="1752"/>
              <a:chExt cx="680" cy="544"/>
            </a:xfrm>
          </p:grpSpPr>
          <p:sp>
            <p:nvSpPr>
              <p:cNvPr id="391179" name="Oval 11"/>
              <p:cNvSpPr>
                <a:spLocks noChangeArrowheads="1"/>
              </p:cNvSpPr>
              <p:nvPr/>
            </p:nvSpPr>
            <p:spPr bwMode="auto">
              <a:xfrm>
                <a:off x="3153" y="1752"/>
                <a:ext cx="635" cy="544"/>
              </a:xfrm>
              <a:prstGeom prst="ellipse">
                <a:avLst/>
              </a:prstGeom>
              <a:solidFill>
                <a:schemeClr val="hlink"/>
              </a:solidFill>
              <a:ln w="15875" algn="ctr">
                <a:noFill/>
                <a:round/>
              </a:ln>
              <a:effectLst>
                <a:outerShdw dist="17961" dir="2700000" algn="ctr" rotWithShape="0">
                  <a:schemeClr val="hlink">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1180" name="Text Box 12"/>
              <p:cNvSpPr txBox="1">
                <a:spLocks noChangeArrowheads="1"/>
              </p:cNvSpPr>
              <p:nvPr/>
            </p:nvSpPr>
            <p:spPr bwMode="auto">
              <a:xfrm>
                <a:off x="3135" y="1815"/>
                <a:ext cx="680" cy="404"/>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spcBef>
                    <a:spcPct val="0"/>
                  </a:spcBef>
                  <a:buClr>
                    <a:schemeClr val="tx1"/>
                  </a:buClr>
                  <a:buSzTx/>
                  <a:buFontTx/>
                  <a:buNone/>
                  <a:defRPr/>
                </a:pPr>
                <a:r>
                  <a:rPr kumimoji="0" lang="zh-CN" altLang="en-US" sz="1800" kern="1200" cap="none" spc="0" normalizeH="0" baseline="0" noProof="0" smtClean="0">
                    <a:latin typeface="Arial" panose="020B0604020202020204" pitchFamily="34" charset="0"/>
                    <a:ea typeface="宋体" panose="02010600030101010101" pitchFamily="2" charset="-122"/>
                    <a:cs typeface="+mn-cs"/>
                  </a:rPr>
                  <a:t>目标</a:t>
                </a:r>
                <a:endParaRPr kumimoji="0" lang="zh-CN" altLang="en-US" sz="1800" kern="1200" cap="none" spc="0" normalizeH="0" baseline="0" noProof="0" smtClean="0">
                  <a:latin typeface="Arial" panose="020B0604020202020204" pitchFamily="34" charset="0"/>
                  <a:ea typeface="宋体" panose="02010600030101010101" pitchFamily="2" charset="-122"/>
                  <a:cs typeface="+mn-cs"/>
                </a:endParaRPr>
              </a:p>
              <a:p>
                <a:pPr marR="0" defTabSz="914400">
                  <a:spcBef>
                    <a:spcPct val="0"/>
                  </a:spcBef>
                  <a:buClr>
                    <a:schemeClr val="tx1"/>
                  </a:buClr>
                  <a:buSzTx/>
                  <a:buFontTx/>
                  <a:buNone/>
                  <a:defRPr/>
                </a:pPr>
                <a:r>
                  <a:rPr kumimoji="0" lang="zh-CN" altLang="en-US" sz="1800" kern="1200" cap="none" spc="0" normalizeH="0" baseline="0" noProof="0" smtClean="0">
                    <a:latin typeface="Arial" panose="020B0604020202020204" pitchFamily="34" charset="0"/>
                    <a:ea typeface="宋体" panose="02010600030101010101" pitchFamily="2" charset="-122"/>
                    <a:cs typeface="+mn-cs"/>
                  </a:rPr>
                  <a:t>模块</a:t>
                </a:r>
                <a:endParaRPr kumimoji="0" lang="zh-CN" altLang="en-US" sz="1800" kern="1200" cap="none" spc="0" normalizeH="0" baseline="0" noProof="0" smtClean="0">
                  <a:latin typeface="Arial" panose="020B0604020202020204" pitchFamily="34" charset="0"/>
                  <a:ea typeface="宋体" panose="02010600030101010101" pitchFamily="2" charset="-122"/>
                  <a:cs typeface="+mn-cs"/>
                </a:endParaRPr>
              </a:p>
            </p:txBody>
          </p:sp>
        </p:grpSp>
        <p:sp>
          <p:nvSpPr>
            <p:cNvPr id="391181" name="Line 13"/>
            <p:cNvSpPr>
              <a:spLocks noChangeShapeType="1"/>
            </p:cNvSpPr>
            <p:nvPr/>
          </p:nvSpPr>
          <p:spPr bwMode="auto">
            <a:xfrm>
              <a:off x="1247" y="2205"/>
              <a:ext cx="680" cy="0"/>
            </a:xfrm>
            <a:prstGeom prst="line">
              <a:avLst/>
            </a:prstGeom>
            <a:noFill/>
            <a:ln w="15875">
              <a:solidFill>
                <a:schemeClr val="tx1"/>
              </a:solidFill>
              <a:round/>
              <a:tailEnd type="triangle" w="med" len="med"/>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1182" name="Text Box 14"/>
            <p:cNvSpPr txBox="1">
              <a:spLocks noChangeArrowheads="1"/>
            </p:cNvSpPr>
            <p:nvPr/>
          </p:nvSpPr>
          <p:spPr bwMode="auto">
            <a:xfrm>
              <a:off x="1280" y="1803"/>
              <a:ext cx="589" cy="404"/>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0" lang="zh-CN" altLang="en-US" sz="1800" kern="1200" cap="none" spc="0" normalizeH="0" baseline="0" noProof="0" smtClean="0">
                  <a:latin typeface="Arial" panose="020B0604020202020204" pitchFamily="34" charset="0"/>
                  <a:ea typeface="宋体" panose="02010600030101010101" pitchFamily="2" charset="-122"/>
                  <a:cs typeface="+mn-cs"/>
                </a:rPr>
                <a:t>编译或汇编</a:t>
              </a:r>
              <a:endParaRPr kumimoji="0" lang="zh-CN" altLang="en-US" sz="1800" kern="1200" cap="none" spc="0" normalizeH="0" baseline="0" noProof="0" smtClean="0">
                <a:latin typeface="Arial" panose="020B0604020202020204" pitchFamily="34" charset="0"/>
                <a:ea typeface="宋体" panose="02010600030101010101" pitchFamily="2" charset="-122"/>
                <a:cs typeface="+mn-cs"/>
              </a:endParaRPr>
            </a:p>
          </p:txBody>
        </p:sp>
      </p:grpSp>
      <p:grpSp>
        <p:nvGrpSpPr>
          <p:cNvPr id="14340" name="Group 15"/>
          <p:cNvGrpSpPr/>
          <p:nvPr/>
        </p:nvGrpSpPr>
        <p:grpSpPr>
          <a:xfrm>
            <a:off x="3025775" y="2468563"/>
            <a:ext cx="2960688" cy="3154362"/>
            <a:chOff x="1906" y="1189"/>
            <a:chExt cx="1865" cy="1987"/>
          </a:xfrm>
        </p:grpSpPr>
        <p:grpSp>
          <p:nvGrpSpPr>
            <p:cNvPr id="14366" name="Group 16"/>
            <p:cNvGrpSpPr/>
            <p:nvPr/>
          </p:nvGrpSpPr>
          <p:grpSpPr>
            <a:xfrm>
              <a:off x="3091" y="1933"/>
              <a:ext cx="680" cy="544"/>
              <a:chOff x="3135" y="1752"/>
              <a:chExt cx="680" cy="544"/>
            </a:xfrm>
          </p:grpSpPr>
          <p:sp>
            <p:nvSpPr>
              <p:cNvPr id="391185" name="Oval 17"/>
              <p:cNvSpPr>
                <a:spLocks noChangeArrowheads="1"/>
              </p:cNvSpPr>
              <p:nvPr/>
            </p:nvSpPr>
            <p:spPr bwMode="auto">
              <a:xfrm>
                <a:off x="3153" y="1752"/>
                <a:ext cx="635" cy="544"/>
              </a:xfrm>
              <a:prstGeom prst="ellipse">
                <a:avLst/>
              </a:prstGeom>
              <a:solidFill>
                <a:schemeClr val="hlink"/>
              </a:solidFill>
              <a:ln w="15875" algn="ctr">
                <a:noFill/>
                <a:round/>
              </a:ln>
              <a:effectLst>
                <a:outerShdw dist="17961" dir="2700000" algn="ctr" rotWithShape="0">
                  <a:schemeClr val="hlink">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1186" name="Text Box 18"/>
              <p:cNvSpPr txBox="1">
                <a:spLocks noChangeArrowheads="1"/>
              </p:cNvSpPr>
              <p:nvPr/>
            </p:nvSpPr>
            <p:spPr bwMode="auto">
              <a:xfrm>
                <a:off x="3135" y="1815"/>
                <a:ext cx="680" cy="404"/>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spcBef>
                    <a:spcPct val="0"/>
                  </a:spcBef>
                  <a:buClr>
                    <a:schemeClr val="tx1"/>
                  </a:buClr>
                  <a:buSzTx/>
                  <a:buFontTx/>
                  <a:buNone/>
                  <a:defRPr/>
                </a:pPr>
                <a:r>
                  <a:rPr kumimoji="0" lang="zh-CN" altLang="en-US" sz="1800" kern="1200" cap="none" spc="0" normalizeH="0" baseline="0" noProof="0" smtClean="0">
                    <a:latin typeface="Arial" panose="020B0604020202020204" pitchFamily="34" charset="0"/>
                    <a:ea typeface="宋体" panose="02010600030101010101" pitchFamily="2" charset="-122"/>
                    <a:cs typeface="+mn-cs"/>
                  </a:rPr>
                  <a:t>装入</a:t>
                </a:r>
                <a:endParaRPr kumimoji="0" lang="zh-CN" altLang="en-US" sz="1800" kern="1200" cap="none" spc="0" normalizeH="0" baseline="0" noProof="0" smtClean="0">
                  <a:latin typeface="Arial" panose="020B0604020202020204" pitchFamily="34" charset="0"/>
                  <a:ea typeface="宋体" panose="02010600030101010101" pitchFamily="2" charset="-122"/>
                  <a:cs typeface="+mn-cs"/>
                </a:endParaRPr>
              </a:p>
              <a:p>
                <a:pPr marR="0" defTabSz="914400">
                  <a:spcBef>
                    <a:spcPct val="0"/>
                  </a:spcBef>
                  <a:buClr>
                    <a:schemeClr val="tx1"/>
                  </a:buClr>
                  <a:buSzTx/>
                  <a:buFontTx/>
                  <a:buNone/>
                  <a:defRPr/>
                </a:pPr>
                <a:r>
                  <a:rPr kumimoji="0" lang="zh-CN" altLang="en-US" sz="1800" kern="1200" cap="none" spc="0" normalizeH="0" baseline="0" noProof="0" smtClean="0">
                    <a:latin typeface="Arial" panose="020B0604020202020204" pitchFamily="34" charset="0"/>
                    <a:ea typeface="宋体" panose="02010600030101010101" pitchFamily="2" charset="-122"/>
                    <a:cs typeface="+mn-cs"/>
                  </a:rPr>
                  <a:t>模块</a:t>
                </a:r>
                <a:endParaRPr kumimoji="0" lang="zh-CN" altLang="en-US" sz="1800" kern="1200" cap="none" spc="0" normalizeH="0" baseline="0" noProof="0" smtClean="0">
                  <a:latin typeface="Arial" panose="020B0604020202020204" pitchFamily="34" charset="0"/>
                  <a:ea typeface="宋体" panose="02010600030101010101" pitchFamily="2" charset="-122"/>
                  <a:cs typeface="+mn-cs"/>
                </a:endParaRPr>
              </a:p>
            </p:txBody>
          </p:sp>
        </p:grpSp>
        <p:grpSp>
          <p:nvGrpSpPr>
            <p:cNvPr id="14367" name="Group 19"/>
            <p:cNvGrpSpPr/>
            <p:nvPr/>
          </p:nvGrpSpPr>
          <p:grpSpPr>
            <a:xfrm>
              <a:off x="1906" y="1189"/>
              <a:ext cx="680" cy="577"/>
              <a:chOff x="2064" y="1189"/>
              <a:chExt cx="680" cy="577"/>
            </a:xfrm>
          </p:grpSpPr>
          <p:sp>
            <p:nvSpPr>
              <p:cNvPr id="391188" name="Oval 20"/>
              <p:cNvSpPr>
                <a:spLocks noChangeArrowheads="1"/>
              </p:cNvSpPr>
              <p:nvPr/>
            </p:nvSpPr>
            <p:spPr bwMode="auto">
              <a:xfrm>
                <a:off x="2082" y="1207"/>
                <a:ext cx="635" cy="544"/>
              </a:xfrm>
              <a:prstGeom prst="ellipse">
                <a:avLst/>
              </a:prstGeom>
              <a:solidFill>
                <a:schemeClr val="hlink"/>
              </a:solidFill>
              <a:ln w="15875" algn="ctr">
                <a:noFill/>
                <a:round/>
              </a:ln>
              <a:effectLst>
                <a:outerShdw dist="17961" dir="2700000" algn="ctr" rotWithShape="0">
                  <a:schemeClr val="hlink">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1189" name="Text Box 21"/>
              <p:cNvSpPr txBox="1">
                <a:spLocks noChangeArrowheads="1"/>
              </p:cNvSpPr>
              <p:nvPr/>
            </p:nvSpPr>
            <p:spPr bwMode="auto">
              <a:xfrm>
                <a:off x="2064" y="1189"/>
                <a:ext cx="680" cy="577"/>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spcBef>
                    <a:spcPct val="0"/>
                  </a:spcBef>
                  <a:buClr>
                    <a:schemeClr val="tx1"/>
                  </a:buClr>
                  <a:buSzTx/>
                  <a:buFontTx/>
                  <a:buNone/>
                  <a:defRPr/>
                </a:pPr>
                <a:r>
                  <a:rPr kumimoji="0" lang="zh-CN" altLang="en-US" sz="1800" kern="1200" cap="none" spc="0" normalizeH="0" baseline="0" noProof="0" smtClean="0">
                    <a:latin typeface="Arial" panose="020B0604020202020204" pitchFamily="34" charset="0"/>
                    <a:ea typeface="宋体" panose="02010600030101010101" pitchFamily="2" charset="-122"/>
                    <a:cs typeface="+mn-cs"/>
                  </a:rPr>
                  <a:t>其他</a:t>
                </a:r>
                <a:endParaRPr kumimoji="0" lang="zh-CN" altLang="en-US" sz="1800" kern="1200" cap="none" spc="0" normalizeH="0" baseline="0" noProof="0" smtClean="0">
                  <a:latin typeface="Arial" panose="020B0604020202020204" pitchFamily="34" charset="0"/>
                  <a:ea typeface="宋体" panose="02010600030101010101" pitchFamily="2" charset="-122"/>
                  <a:cs typeface="+mn-cs"/>
                </a:endParaRPr>
              </a:p>
              <a:p>
                <a:pPr marR="0" defTabSz="914400">
                  <a:spcBef>
                    <a:spcPct val="0"/>
                  </a:spcBef>
                  <a:buClr>
                    <a:schemeClr val="tx1"/>
                  </a:buClr>
                  <a:buSzTx/>
                  <a:buFontTx/>
                  <a:buNone/>
                  <a:defRPr/>
                </a:pPr>
                <a:r>
                  <a:rPr kumimoji="0" lang="zh-CN" altLang="en-US" sz="1800" kern="1200" cap="none" spc="0" normalizeH="0" baseline="0" noProof="0" smtClean="0">
                    <a:latin typeface="Arial" panose="020B0604020202020204" pitchFamily="34" charset="0"/>
                    <a:ea typeface="宋体" panose="02010600030101010101" pitchFamily="2" charset="-122"/>
                    <a:cs typeface="+mn-cs"/>
                  </a:rPr>
                  <a:t>目标</a:t>
                </a:r>
                <a:endParaRPr kumimoji="0" lang="zh-CN" altLang="en-US" sz="1800" kern="1200" cap="none" spc="0" normalizeH="0" baseline="0" noProof="0" smtClean="0">
                  <a:latin typeface="Arial" panose="020B0604020202020204" pitchFamily="34" charset="0"/>
                  <a:ea typeface="宋体" panose="02010600030101010101" pitchFamily="2" charset="-122"/>
                  <a:cs typeface="+mn-cs"/>
                </a:endParaRPr>
              </a:p>
              <a:p>
                <a:pPr marR="0" defTabSz="914400">
                  <a:spcBef>
                    <a:spcPct val="0"/>
                  </a:spcBef>
                  <a:buClr>
                    <a:schemeClr val="tx1"/>
                  </a:buClr>
                  <a:buSzTx/>
                  <a:buFontTx/>
                  <a:buNone/>
                  <a:defRPr/>
                </a:pPr>
                <a:r>
                  <a:rPr kumimoji="0" lang="zh-CN" altLang="en-US" sz="1800" kern="1200" cap="none" spc="0" normalizeH="0" baseline="0" noProof="0" smtClean="0">
                    <a:latin typeface="Arial" panose="020B0604020202020204" pitchFamily="34" charset="0"/>
                    <a:ea typeface="宋体" panose="02010600030101010101" pitchFamily="2" charset="-122"/>
                    <a:cs typeface="+mn-cs"/>
                  </a:rPr>
                  <a:t>模块</a:t>
                </a:r>
                <a:endParaRPr kumimoji="0" lang="zh-CN" altLang="en-US" sz="1800" kern="1200" cap="none" spc="0" normalizeH="0" baseline="0" noProof="0" smtClean="0">
                  <a:latin typeface="Arial" panose="020B0604020202020204" pitchFamily="34" charset="0"/>
                  <a:ea typeface="宋体" panose="02010600030101010101" pitchFamily="2" charset="-122"/>
                  <a:cs typeface="+mn-cs"/>
                </a:endParaRPr>
              </a:p>
            </p:txBody>
          </p:sp>
        </p:grpSp>
        <p:grpSp>
          <p:nvGrpSpPr>
            <p:cNvPr id="14368" name="Group 22"/>
            <p:cNvGrpSpPr/>
            <p:nvPr/>
          </p:nvGrpSpPr>
          <p:grpSpPr>
            <a:xfrm>
              <a:off x="1906" y="2632"/>
              <a:ext cx="680" cy="544"/>
              <a:chOff x="2064" y="2632"/>
              <a:chExt cx="680" cy="544"/>
            </a:xfrm>
          </p:grpSpPr>
          <p:sp>
            <p:nvSpPr>
              <p:cNvPr id="391191" name="Oval 23"/>
              <p:cNvSpPr>
                <a:spLocks noChangeArrowheads="1"/>
              </p:cNvSpPr>
              <p:nvPr/>
            </p:nvSpPr>
            <p:spPr bwMode="auto">
              <a:xfrm>
                <a:off x="2082" y="2632"/>
                <a:ext cx="635" cy="544"/>
              </a:xfrm>
              <a:prstGeom prst="ellipse">
                <a:avLst/>
              </a:prstGeom>
              <a:solidFill>
                <a:schemeClr val="hlink"/>
              </a:solidFill>
              <a:ln w="15875" algn="ctr">
                <a:noFill/>
                <a:round/>
              </a:ln>
              <a:effectLst>
                <a:outerShdw dist="17961" dir="2700000" algn="ctr" rotWithShape="0">
                  <a:schemeClr val="hlink">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1192" name="Text Box 24"/>
              <p:cNvSpPr txBox="1">
                <a:spLocks noChangeArrowheads="1"/>
              </p:cNvSpPr>
              <p:nvPr/>
            </p:nvSpPr>
            <p:spPr bwMode="auto">
              <a:xfrm>
                <a:off x="2064" y="2698"/>
                <a:ext cx="680" cy="404"/>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spcBef>
                    <a:spcPct val="0"/>
                  </a:spcBef>
                  <a:buClr>
                    <a:schemeClr val="tx1"/>
                  </a:buClr>
                  <a:buSzTx/>
                  <a:buFontTx/>
                  <a:buNone/>
                  <a:defRPr/>
                </a:pPr>
                <a:r>
                  <a:rPr kumimoji="0" lang="zh-CN" altLang="en-US" sz="1800" kern="1200" cap="none" spc="0" normalizeH="0" baseline="0" noProof="0" smtClean="0">
                    <a:latin typeface="Arial" panose="020B0604020202020204" pitchFamily="34" charset="0"/>
                    <a:ea typeface="宋体" panose="02010600030101010101" pitchFamily="2" charset="-122"/>
                    <a:cs typeface="+mn-cs"/>
                  </a:rPr>
                  <a:t>系统库</a:t>
                </a:r>
                <a:endParaRPr kumimoji="0" lang="zh-CN" altLang="en-US" sz="1800" kern="1200" cap="none" spc="0" normalizeH="0" baseline="0" noProof="0" smtClean="0">
                  <a:latin typeface="Arial" panose="020B0604020202020204" pitchFamily="34" charset="0"/>
                  <a:ea typeface="宋体" panose="02010600030101010101" pitchFamily="2" charset="-122"/>
                  <a:cs typeface="+mn-cs"/>
                </a:endParaRPr>
              </a:p>
              <a:p>
                <a:pPr marR="0" defTabSz="914400">
                  <a:spcBef>
                    <a:spcPct val="0"/>
                  </a:spcBef>
                  <a:buClr>
                    <a:schemeClr val="tx1"/>
                  </a:buClr>
                  <a:buSzTx/>
                  <a:buFontTx/>
                  <a:buNone/>
                  <a:defRPr/>
                </a:pPr>
                <a:r>
                  <a:rPr kumimoji="0" lang="zh-CN" altLang="en-US" sz="1800" kern="1200" cap="none" spc="0" normalizeH="0" baseline="0" noProof="0" smtClean="0">
                    <a:latin typeface="Arial" panose="020B0604020202020204" pitchFamily="34" charset="0"/>
                    <a:ea typeface="宋体" panose="02010600030101010101" pitchFamily="2" charset="-122"/>
                    <a:cs typeface="+mn-cs"/>
                  </a:rPr>
                  <a:t>模块</a:t>
                </a:r>
                <a:endParaRPr kumimoji="0" lang="zh-CN" altLang="en-US" sz="1800" kern="1200" cap="none" spc="0" normalizeH="0" baseline="0" noProof="0" smtClean="0">
                  <a:latin typeface="Arial" panose="020B0604020202020204" pitchFamily="34" charset="0"/>
                  <a:ea typeface="宋体" panose="02010600030101010101" pitchFamily="2" charset="-122"/>
                  <a:cs typeface="+mn-cs"/>
                </a:endParaRPr>
              </a:p>
            </p:txBody>
          </p:sp>
        </p:grpSp>
        <p:sp>
          <p:nvSpPr>
            <p:cNvPr id="391193" name="Line 25"/>
            <p:cNvSpPr>
              <a:spLocks noChangeShapeType="1"/>
            </p:cNvSpPr>
            <p:nvPr/>
          </p:nvSpPr>
          <p:spPr bwMode="auto">
            <a:xfrm>
              <a:off x="2562" y="2205"/>
              <a:ext cx="545" cy="0"/>
            </a:xfrm>
            <a:prstGeom prst="line">
              <a:avLst/>
            </a:prstGeom>
            <a:noFill/>
            <a:ln w="15875">
              <a:solidFill>
                <a:schemeClr val="tx1"/>
              </a:solidFill>
              <a:round/>
              <a:tailEnd type="triangle" w="med" len="med"/>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1194" name="Text Box 26"/>
            <p:cNvSpPr txBox="1">
              <a:spLocks noChangeArrowheads="1"/>
            </p:cNvSpPr>
            <p:nvPr/>
          </p:nvSpPr>
          <p:spPr bwMode="auto">
            <a:xfrm>
              <a:off x="2649" y="1979"/>
              <a:ext cx="499" cy="231"/>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0" lang="zh-CN" altLang="en-US" sz="1800" kern="1200" cap="none" spc="0" normalizeH="0" baseline="0" noProof="0" smtClean="0">
                  <a:latin typeface="Arial" panose="020B0604020202020204" pitchFamily="34" charset="0"/>
                  <a:ea typeface="宋体" panose="02010600030101010101" pitchFamily="2" charset="-122"/>
                  <a:cs typeface="+mn-cs"/>
                </a:rPr>
                <a:t>连接</a:t>
              </a:r>
              <a:endParaRPr kumimoji="0" lang="zh-CN" altLang="en-US" sz="1800" kern="1200" cap="none" spc="0" normalizeH="0" baseline="0" noProof="0" smtClean="0">
                <a:latin typeface="Arial" panose="020B0604020202020204" pitchFamily="34" charset="0"/>
                <a:ea typeface="宋体" panose="02010600030101010101" pitchFamily="2" charset="-122"/>
                <a:cs typeface="+mn-cs"/>
              </a:endParaRPr>
            </a:p>
          </p:txBody>
        </p:sp>
        <p:sp>
          <p:nvSpPr>
            <p:cNvPr id="391195" name="Line 27"/>
            <p:cNvSpPr>
              <a:spLocks noChangeShapeType="1"/>
            </p:cNvSpPr>
            <p:nvPr/>
          </p:nvSpPr>
          <p:spPr bwMode="auto">
            <a:xfrm flipV="1">
              <a:off x="2472" y="2205"/>
              <a:ext cx="272" cy="545"/>
            </a:xfrm>
            <a:prstGeom prst="line">
              <a:avLst/>
            </a:prstGeom>
            <a:noFill/>
            <a:ln w="15875">
              <a:solidFill>
                <a:schemeClr val="tx1"/>
              </a:solidFill>
              <a:round/>
              <a:tailEnd type="triangle" w="med" len="med"/>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1196" name="Line 28"/>
            <p:cNvSpPr>
              <a:spLocks noChangeShapeType="1"/>
            </p:cNvSpPr>
            <p:nvPr/>
          </p:nvSpPr>
          <p:spPr bwMode="auto">
            <a:xfrm>
              <a:off x="2472" y="1661"/>
              <a:ext cx="272" cy="544"/>
            </a:xfrm>
            <a:prstGeom prst="line">
              <a:avLst/>
            </a:prstGeom>
            <a:noFill/>
            <a:ln w="15875">
              <a:solidFill>
                <a:schemeClr val="tx1"/>
              </a:solidFill>
              <a:round/>
              <a:tailEnd type="triangle" w="med" len="med"/>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14341" name="Group 29"/>
          <p:cNvGrpSpPr/>
          <p:nvPr/>
        </p:nvGrpSpPr>
        <p:grpSpPr>
          <a:xfrm>
            <a:off x="5940425" y="3578225"/>
            <a:ext cx="2125663" cy="958850"/>
            <a:chOff x="3742" y="1888"/>
            <a:chExt cx="1339" cy="604"/>
          </a:xfrm>
        </p:grpSpPr>
        <p:grpSp>
          <p:nvGrpSpPr>
            <p:cNvPr id="14361" name="Group 30"/>
            <p:cNvGrpSpPr/>
            <p:nvPr/>
          </p:nvGrpSpPr>
          <p:grpSpPr>
            <a:xfrm>
              <a:off x="4401" y="1933"/>
              <a:ext cx="680" cy="559"/>
              <a:chOff x="4195" y="1827"/>
              <a:chExt cx="680" cy="559"/>
            </a:xfrm>
          </p:grpSpPr>
          <p:sp>
            <p:nvSpPr>
              <p:cNvPr id="391199" name="Oval 31"/>
              <p:cNvSpPr>
                <a:spLocks noChangeArrowheads="1"/>
              </p:cNvSpPr>
              <p:nvPr/>
            </p:nvSpPr>
            <p:spPr bwMode="auto">
              <a:xfrm>
                <a:off x="4213" y="1842"/>
                <a:ext cx="635" cy="544"/>
              </a:xfrm>
              <a:prstGeom prst="ellipse">
                <a:avLst/>
              </a:prstGeom>
              <a:solidFill>
                <a:schemeClr val="hlink"/>
              </a:solidFill>
              <a:ln w="15875" algn="ctr">
                <a:noFill/>
                <a:round/>
              </a:ln>
              <a:effectLst>
                <a:outerShdw dist="17961" dir="2700000" algn="ctr" rotWithShape="0">
                  <a:schemeClr val="hlink">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1200" name="Text Box 32"/>
              <p:cNvSpPr txBox="1">
                <a:spLocks noChangeArrowheads="1"/>
              </p:cNvSpPr>
              <p:nvPr/>
            </p:nvSpPr>
            <p:spPr bwMode="auto">
              <a:xfrm>
                <a:off x="4195" y="1827"/>
                <a:ext cx="680" cy="520"/>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spcBef>
                    <a:spcPct val="0"/>
                  </a:spcBef>
                  <a:buClr>
                    <a:schemeClr val="tx1"/>
                  </a:buClr>
                  <a:buSzTx/>
                  <a:buFontTx/>
                  <a:buNone/>
                  <a:defRPr/>
                </a:pPr>
                <a:r>
                  <a:rPr kumimoji="0" lang="zh-CN" altLang="en-US" sz="1600" kern="1200" cap="none" spc="0" normalizeH="0" baseline="0" noProof="0" smtClean="0">
                    <a:latin typeface="Arial" panose="020B0604020202020204" pitchFamily="34" charset="0"/>
                    <a:ea typeface="宋体" panose="02010600030101010101" pitchFamily="2" charset="-122"/>
                    <a:cs typeface="+mn-cs"/>
                  </a:rPr>
                  <a:t>内存中</a:t>
                </a:r>
                <a:endParaRPr kumimoji="0" lang="zh-CN" altLang="en-US" sz="1600" kern="1200" cap="none" spc="0" normalizeH="0" baseline="0" noProof="0" smtClean="0">
                  <a:latin typeface="Arial" panose="020B0604020202020204" pitchFamily="34" charset="0"/>
                  <a:ea typeface="宋体" panose="02010600030101010101" pitchFamily="2" charset="-122"/>
                  <a:cs typeface="+mn-cs"/>
                </a:endParaRPr>
              </a:p>
              <a:p>
                <a:pPr marR="0" defTabSz="914400">
                  <a:spcBef>
                    <a:spcPct val="0"/>
                  </a:spcBef>
                  <a:buClr>
                    <a:schemeClr val="tx1"/>
                  </a:buClr>
                  <a:buSzTx/>
                  <a:buFontTx/>
                  <a:buNone/>
                  <a:defRPr/>
                </a:pPr>
                <a:r>
                  <a:rPr kumimoji="0" lang="zh-CN" altLang="en-US" sz="1600" kern="1200" cap="none" spc="0" normalizeH="0" baseline="0" noProof="0" smtClean="0">
                    <a:latin typeface="Arial" panose="020B0604020202020204" pitchFamily="34" charset="0"/>
                    <a:ea typeface="宋体" panose="02010600030101010101" pitchFamily="2" charset="-122"/>
                    <a:cs typeface="+mn-cs"/>
                  </a:rPr>
                  <a:t>二进制</a:t>
                </a:r>
                <a:endParaRPr kumimoji="0" lang="zh-CN" altLang="en-US" sz="1600" kern="1200" cap="none" spc="0" normalizeH="0" baseline="0" noProof="0" smtClean="0">
                  <a:latin typeface="Arial" panose="020B0604020202020204" pitchFamily="34" charset="0"/>
                  <a:ea typeface="宋体" panose="02010600030101010101" pitchFamily="2" charset="-122"/>
                  <a:cs typeface="+mn-cs"/>
                </a:endParaRPr>
              </a:p>
              <a:p>
                <a:pPr marR="0" defTabSz="914400">
                  <a:spcBef>
                    <a:spcPct val="0"/>
                  </a:spcBef>
                  <a:buClr>
                    <a:schemeClr val="tx1"/>
                  </a:buClr>
                  <a:buSzTx/>
                  <a:buFontTx/>
                  <a:buNone/>
                  <a:defRPr/>
                </a:pPr>
                <a:r>
                  <a:rPr kumimoji="0" lang="zh-CN" altLang="en-US" sz="1600" kern="1200" cap="none" spc="0" normalizeH="0" baseline="0" noProof="0" smtClean="0">
                    <a:latin typeface="Arial" panose="020B0604020202020204" pitchFamily="34" charset="0"/>
                    <a:ea typeface="宋体" panose="02010600030101010101" pitchFamily="2" charset="-122"/>
                    <a:cs typeface="+mn-cs"/>
                  </a:rPr>
                  <a:t>内存映像</a:t>
                </a:r>
                <a:endParaRPr kumimoji="0" lang="zh-CN" altLang="en-US" sz="1600" kern="1200" cap="none" spc="0" normalizeH="0" baseline="0" noProof="0" smtClean="0">
                  <a:latin typeface="Arial" panose="020B0604020202020204" pitchFamily="34" charset="0"/>
                  <a:ea typeface="宋体" panose="02010600030101010101" pitchFamily="2" charset="-122"/>
                  <a:cs typeface="+mn-cs"/>
                </a:endParaRPr>
              </a:p>
            </p:txBody>
          </p:sp>
        </p:grpSp>
        <p:sp>
          <p:nvSpPr>
            <p:cNvPr id="391201" name="Line 33"/>
            <p:cNvSpPr>
              <a:spLocks noChangeShapeType="1"/>
            </p:cNvSpPr>
            <p:nvPr/>
          </p:nvSpPr>
          <p:spPr bwMode="auto">
            <a:xfrm>
              <a:off x="3742" y="2205"/>
              <a:ext cx="680" cy="0"/>
            </a:xfrm>
            <a:prstGeom prst="line">
              <a:avLst/>
            </a:prstGeom>
            <a:noFill/>
            <a:ln w="15875">
              <a:solidFill>
                <a:schemeClr val="tx1"/>
              </a:solidFill>
              <a:round/>
              <a:tailEnd type="triangle" w="med" len="med"/>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1202" name="Text Box 34"/>
            <p:cNvSpPr txBox="1">
              <a:spLocks noChangeArrowheads="1"/>
            </p:cNvSpPr>
            <p:nvPr/>
          </p:nvSpPr>
          <p:spPr bwMode="auto">
            <a:xfrm>
              <a:off x="3742" y="1888"/>
              <a:ext cx="499" cy="231"/>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0" lang="zh-CN" altLang="en-US" sz="1800" kern="1200" cap="none" spc="0" normalizeH="0" baseline="0" noProof="0" smtClean="0">
                  <a:latin typeface="Arial" panose="020B0604020202020204" pitchFamily="34" charset="0"/>
                  <a:ea typeface="宋体" panose="02010600030101010101" pitchFamily="2" charset="-122"/>
                  <a:cs typeface="+mn-cs"/>
                </a:rPr>
                <a:t>装入</a:t>
              </a:r>
              <a:endParaRPr kumimoji="0" lang="zh-CN" altLang="en-US" sz="1800" kern="1200" cap="none" spc="0" normalizeH="0" baseline="0" noProof="0" smtClean="0">
                <a:latin typeface="Arial" panose="020B0604020202020204" pitchFamily="34" charset="0"/>
                <a:ea typeface="宋体" panose="02010600030101010101" pitchFamily="2" charset="-122"/>
                <a:cs typeface="+mn-cs"/>
              </a:endParaRPr>
            </a:p>
          </p:txBody>
        </p:sp>
      </p:grpSp>
      <p:grpSp>
        <p:nvGrpSpPr>
          <p:cNvPr id="14342" name="Group 35"/>
          <p:cNvGrpSpPr/>
          <p:nvPr/>
        </p:nvGrpSpPr>
        <p:grpSpPr>
          <a:xfrm>
            <a:off x="4932363" y="4225925"/>
            <a:ext cx="2087562" cy="1392238"/>
            <a:chOff x="3107" y="2296"/>
            <a:chExt cx="1315" cy="877"/>
          </a:xfrm>
        </p:grpSpPr>
        <p:grpSp>
          <p:nvGrpSpPr>
            <p:cNvPr id="14357" name="Group 36"/>
            <p:cNvGrpSpPr/>
            <p:nvPr/>
          </p:nvGrpSpPr>
          <p:grpSpPr>
            <a:xfrm>
              <a:off x="3107" y="2614"/>
              <a:ext cx="680" cy="559"/>
              <a:chOff x="4195" y="1827"/>
              <a:chExt cx="680" cy="559"/>
            </a:xfrm>
          </p:grpSpPr>
          <p:sp>
            <p:nvSpPr>
              <p:cNvPr id="391205" name="Oval 37"/>
              <p:cNvSpPr>
                <a:spLocks noChangeArrowheads="1"/>
              </p:cNvSpPr>
              <p:nvPr/>
            </p:nvSpPr>
            <p:spPr bwMode="auto">
              <a:xfrm>
                <a:off x="4213" y="1842"/>
                <a:ext cx="635" cy="544"/>
              </a:xfrm>
              <a:prstGeom prst="ellipse">
                <a:avLst/>
              </a:prstGeom>
              <a:solidFill>
                <a:schemeClr val="hlink"/>
              </a:solidFill>
              <a:ln w="15875" algn="ctr">
                <a:noFill/>
                <a:round/>
              </a:ln>
              <a:effectLst>
                <a:outerShdw dist="17961" dir="2700000" algn="ctr" rotWithShape="0">
                  <a:schemeClr val="hlink">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1206" name="Text Box 38"/>
              <p:cNvSpPr txBox="1">
                <a:spLocks noChangeArrowheads="1"/>
              </p:cNvSpPr>
              <p:nvPr/>
            </p:nvSpPr>
            <p:spPr bwMode="auto">
              <a:xfrm>
                <a:off x="4195" y="1827"/>
                <a:ext cx="680" cy="520"/>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spcBef>
                    <a:spcPct val="0"/>
                  </a:spcBef>
                  <a:buClr>
                    <a:schemeClr val="tx1"/>
                  </a:buClr>
                  <a:buSzTx/>
                  <a:buFontTx/>
                  <a:buNone/>
                  <a:defRPr/>
                </a:pPr>
                <a:r>
                  <a:rPr kumimoji="0" lang="zh-CN" altLang="en-US" sz="1600" kern="1200" cap="none" spc="0" normalizeH="0" baseline="0" noProof="0" smtClean="0">
                    <a:latin typeface="Arial" panose="020B0604020202020204" pitchFamily="34" charset="0"/>
                    <a:ea typeface="宋体" panose="02010600030101010101" pitchFamily="2" charset="-122"/>
                    <a:cs typeface="+mn-cs"/>
                  </a:rPr>
                  <a:t>动态</a:t>
                </a:r>
                <a:endParaRPr kumimoji="0" lang="zh-CN" altLang="en-US" sz="1600" kern="1200" cap="none" spc="0" normalizeH="0" baseline="0" noProof="0" smtClean="0">
                  <a:latin typeface="Arial" panose="020B0604020202020204" pitchFamily="34" charset="0"/>
                  <a:ea typeface="宋体" panose="02010600030101010101" pitchFamily="2" charset="-122"/>
                  <a:cs typeface="+mn-cs"/>
                </a:endParaRPr>
              </a:p>
              <a:p>
                <a:pPr marR="0" defTabSz="914400">
                  <a:spcBef>
                    <a:spcPct val="0"/>
                  </a:spcBef>
                  <a:buClr>
                    <a:schemeClr val="tx1"/>
                  </a:buClr>
                  <a:buSzTx/>
                  <a:buFontTx/>
                  <a:buNone/>
                  <a:defRPr/>
                </a:pPr>
                <a:r>
                  <a:rPr kumimoji="0" lang="zh-CN" altLang="en-US" sz="1600" kern="1200" cap="none" spc="0" normalizeH="0" baseline="0" noProof="0" smtClean="0">
                    <a:latin typeface="Arial" panose="020B0604020202020204" pitchFamily="34" charset="0"/>
                    <a:ea typeface="宋体" panose="02010600030101010101" pitchFamily="2" charset="-122"/>
                    <a:cs typeface="+mn-cs"/>
                  </a:rPr>
                  <a:t>装入的</a:t>
                </a:r>
                <a:endParaRPr kumimoji="0" lang="zh-CN" altLang="en-US" sz="1600" kern="1200" cap="none" spc="0" normalizeH="0" baseline="0" noProof="0" smtClean="0">
                  <a:latin typeface="Arial" panose="020B0604020202020204" pitchFamily="34" charset="0"/>
                  <a:ea typeface="宋体" panose="02010600030101010101" pitchFamily="2" charset="-122"/>
                  <a:cs typeface="+mn-cs"/>
                </a:endParaRPr>
              </a:p>
              <a:p>
                <a:pPr marR="0" defTabSz="914400">
                  <a:spcBef>
                    <a:spcPct val="0"/>
                  </a:spcBef>
                  <a:buClr>
                    <a:schemeClr val="tx1"/>
                  </a:buClr>
                  <a:buSzTx/>
                  <a:buFontTx/>
                  <a:buNone/>
                  <a:defRPr/>
                </a:pPr>
                <a:r>
                  <a:rPr kumimoji="0" lang="zh-CN" altLang="en-US" sz="1600" kern="1200" cap="none" spc="0" normalizeH="0" baseline="0" noProof="0" smtClean="0">
                    <a:latin typeface="Arial" panose="020B0604020202020204" pitchFamily="34" charset="0"/>
                    <a:ea typeface="宋体" panose="02010600030101010101" pitchFamily="2" charset="-122"/>
                    <a:cs typeface="+mn-cs"/>
                  </a:rPr>
                  <a:t>系统库</a:t>
                </a:r>
                <a:endParaRPr kumimoji="0" lang="zh-CN" altLang="en-US" sz="1600" kern="1200" cap="none" spc="0" normalizeH="0" baseline="0" noProof="0" smtClean="0">
                  <a:latin typeface="Arial" panose="020B0604020202020204" pitchFamily="34" charset="0"/>
                  <a:ea typeface="宋体" panose="02010600030101010101" pitchFamily="2" charset="-122"/>
                  <a:cs typeface="+mn-cs"/>
                </a:endParaRPr>
              </a:p>
            </p:txBody>
          </p:sp>
        </p:grpSp>
        <p:sp>
          <p:nvSpPr>
            <p:cNvPr id="391207" name="Line 39"/>
            <p:cNvSpPr>
              <a:spLocks noChangeShapeType="1"/>
            </p:cNvSpPr>
            <p:nvPr/>
          </p:nvSpPr>
          <p:spPr bwMode="auto">
            <a:xfrm flipV="1">
              <a:off x="3742" y="2296"/>
              <a:ext cx="680" cy="544"/>
            </a:xfrm>
            <a:prstGeom prst="line">
              <a:avLst/>
            </a:prstGeom>
            <a:noFill/>
            <a:ln w="15875">
              <a:solidFill>
                <a:schemeClr val="tx1"/>
              </a:solidFill>
              <a:round/>
              <a:tailEnd type="triangle" w="med" len="med"/>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391208" name="Line 40"/>
          <p:cNvSpPr>
            <a:spLocks noChangeShapeType="1"/>
          </p:cNvSpPr>
          <p:nvPr/>
        </p:nvSpPr>
        <p:spPr bwMode="auto">
          <a:xfrm>
            <a:off x="6588125" y="1484313"/>
            <a:ext cx="0" cy="4752975"/>
          </a:xfrm>
          <a:prstGeom prst="line">
            <a:avLst/>
          </a:prstGeom>
          <a:noFill/>
          <a:ln w="15875">
            <a:solidFill>
              <a:schemeClr val="tx2"/>
            </a:solidFill>
            <a:prstDash val="dash"/>
            <a:round/>
          </a:ln>
          <a:effectLst>
            <a:outerShdw dist="17961" dir="2700000" algn="ctr" rotWithShape="0">
              <a:schemeClr val="tx2">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1209" name="Text Box 41"/>
          <p:cNvSpPr txBox="1">
            <a:spLocks noChangeArrowheads="1"/>
          </p:cNvSpPr>
          <p:nvPr/>
        </p:nvSpPr>
        <p:spPr bwMode="auto">
          <a:xfrm>
            <a:off x="2555875" y="5776913"/>
            <a:ext cx="1368425" cy="366713"/>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0" lang="zh-CN" altLang="en-US" sz="1800" kern="1200" cap="none" spc="0" normalizeH="0" baseline="0" noProof="0" smtClean="0">
                <a:latin typeface="Arial" panose="020B0604020202020204" pitchFamily="34" charset="0"/>
                <a:ea typeface="宋体" panose="02010600030101010101" pitchFamily="2" charset="-122"/>
                <a:cs typeface="+mn-cs"/>
              </a:rPr>
              <a:t>静态的程序</a:t>
            </a:r>
            <a:endParaRPr kumimoji="0" lang="zh-CN" altLang="en-US" sz="1800" kern="1200" cap="none" spc="0" normalizeH="0" baseline="0" noProof="0" smtClean="0">
              <a:latin typeface="Arial" panose="020B0604020202020204" pitchFamily="34" charset="0"/>
              <a:ea typeface="宋体" panose="02010600030101010101" pitchFamily="2" charset="-122"/>
              <a:cs typeface="+mn-cs"/>
            </a:endParaRPr>
          </a:p>
        </p:txBody>
      </p:sp>
      <p:sp>
        <p:nvSpPr>
          <p:cNvPr id="391210" name="Text Box 42"/>
          <p:cNvSpPr txBox="1">
            <a:spLocks noChangeArrowheads="1"/>
          </p:cNvSpPr>
          <p:nvPr/>
        </p:nvSpPr>
        <p:spPr bwMode="auto">
          <a:xfrm>
            <a:off x="6877050" y="5743575"/>
            <a:ext cx="1368425" cy="366713"/>
          </a:xfrm>
          <a:prstGeom prst="rect">
            <a:avLst/>
          </a:prstGeom>
          <a:noFill/>
          <a:ln w="15875" algn="ctr">
            <a:noFill/>
            <a:miter lim="800000"/>
          </a:ln>
          <a:effectLst>
            <a:outerShdw dist="17961" dir="2700000" algn="ctr" rotWithShape="0">
              <a:schemeClr val="hlink">
                <a:gamma/>
                <a:shade val="60000"/>
                <a:invGamma/>
                <a:alpha val="50000"/>
              </a:schemeClr>
            </a:outerShdw>
          </a:effectLst>
        </p:spPr>
        <p:txBody>
          <a:bodyPr>
            <a:spAutoFit/>
          </a:bodyPr>
          <a:lstStyle/>
          <a:p>
            <a:pPr marR="0" defTabSz="914400">
              <a:buClr>
                <a:schemeClr val="tx1"/>
              </a:buClr>
              <a:buSzTx/>
              <a:buFontTx/>
              <a:buNone/>
              <a:defRPr/>
            </a:pPr>
            <a:r>
              <a:rPr kumimoji="0" lang="zh-CN" altLang="en-US" sz="1800" kern="1200" cap="none" spc="0" normalizeH="0" baseline="0" noProof="0" smtClean="0">
                <a:latin typeface="Arial" panose="020B0604020202020204" pitchFamily="34" charset="0"/>
                <a:ea typeface="宋体" panose="02010600030101010101" pitchFamily="2" charset="-122"/>
                <a:cs typeface="+mn-cs"/>
              </a:rPr>
              <a:t>运行的进程</a:t>
            </a:r>
            <a:endParaRPr kumimoji="0" lang="zh-CN" altLang="en-US" sz="1800" kern="1200" cap="none" spc="0" normalizeH="0" baseline="0" noProof="0" smtClean="0">
              <a:latin typeface="Arial" panose="020B0604020202020204" pitchFamily="34" charset="0"/>
              <a:ea typeface="宋体" panose="02010600030101010101" pitchFamily="2" charset="-122"/>
              <a:cs typeface="+mn-cs"/>
            </a:endParaRPr>
          </a:p>
        </p:txBody>
      </p:sp>
      <p:sp>
        <p:nvSpPr>
          <p:cNvPr id="14346" name="Text Box 43"/>
          <p:cNvSpPr txBox="1"/>
          <p:nvPr/>
        </p:nvSpPr>
        <p:spPr>
          <a:xfrm>
            <a:off x="900113" y="1603375"/>
            <a:ext cx="1511300" cy="366713"/>
          </a:xfrm>
          <a:prstGeom prst="rect">
            <a:avLst/>
          </a:prstGeom>
          <a:noFill/>
          <a:ln w="19050">
            <a:noFill/>
          </a:ln>
        </p:spPr>
        <p:txBody>
          <a:bodyPr>
            <a:spAutoFit/>
          </a:bodyPr>
          <a:p>
            <a:pPr>
              <a:buClr>
                <a:schemeClr val="tx1"/>
              </a:buClr>
            </a:pPr>
            <a:r>
              <a:rPr lang="zh-CN" altLang="en-US" sz="1800" dirty="0">
                <a:latin typeface="Arial" panose="020B0604020202020204" pitchFamily="34" charset="0"/>
              </a:rPr>
              <a:t>符号名地址</a:t>
            </a:r>
            <a:endParaRPr lang="zh-CN" altLang="en-US" sz="1800" dirty="0">
              <a:latin typeface="Arial" panose="020B0604020202020204" pitchFamily="34" charset="0"/>
            </a:endParaRPr>
          </a:p>
        </p:txBody>
      </p:sp>
      <p:sp>
        <p:nvSpPr>
          <p:cNvPr id="14347" name="Text Box 44"/>
          <p:cNvSpPr txBox="1"/>
          <p:nvPr/>
        </p:nvSpPr>
        <p:spPr>
          <a:xfrm>
            <a:off x="3924300" y="1603375"/>
            <a:ext cx="1511300" cy="366713"/>
          </a:xfrm>
          <a:prstGeom prst="rect">
            <a:avLst/>
          </a:prstGeom>
          <a:noFill/>
          <a:ln w="19050">
            <a:noFill/>
          </a:ln>
        </p:spPr>
        <p:txBody>
          <a:bodyPr>
            <a:spAutoFit/>
          </a:bodyPr>
          <a:p>
            <a:pPr>
              <a:buClr>
                <a:schemeClr val="tx1"/>
              </a:buClr>
            </a:pPr>
            <a:r>
              <a:rPr lang="zh-CN" altLang="en-US" sz="1800" dirty="0">
                <a:latin typeface="Arial" panose="020B0604020202020204" pitchFamily="34" charset="0"/>
              </a:rPr>
              <a:t>相对地址</a:t>
            </a:r>
            <a:endParaRPr lang="zh-CN" altLang="en-US" sz="1800" dirty="0">
              <a:latin typeface="Arial" panose="020B0604020202020204" pitchFamily="34" charset="0"/>
            </a:endParaRPr>
          </a:p>
        </p:txBody>
      </p:sp>
      <p:sp>
        <p:nvSpPr>
          <p:cNvPr id="14348" name="Text Box 45"/>
          <p:cNvSpPr txBox="1"/>
          <p:nvPr/>
        </p:nvSpPr>
        <p:spPr>
          <a:xfrm>
            <a:off x="6877050" y="1604963"/>
            <a:ext cx="2159000" cy="366712"/>
          </a:xfrm>
          <a:prstGeom prst="rect">
            <a:avLst/>
          </a:prstGeom>
          <a:noFill/>
          <a:ln w="19050">
            <a:noFill/>
          </a:ln>
        </p:spPr>
        <p:txBody>
          <a:bodyPr>
            <a:spAutoFit/>
          </a:bodyPr>
          <a:p>
            <a:pPr>
              <a:buClr>
                <a:schemeClr val="tx1"/>
              </a:buClr>
            </a:pPr>
            <a:r>
              <a:rPr lang="zh-CN" altLang="en-US" sz="1800" dirty="0">
                <a:latin typeface="Arial" panose="020B0604020202020204" pitchFamily="34" charset="0"/>
              </a:rPr>
              <a:t>相对或者绝对地址</a:t>
            </a:r>
            <a:endParaRPr lang="en-US" altLang="zh-CN" sz="1800" dirty="0">
              <a:latin typeface="Arial" panose="020B0604020202020204" pitchFamily="34" charset="0"/>
            </a:endParaRPr>
          </a:p>
        </p:txBody>
      </p:sp>
      <p:sp>
        <p:nvSpPr>
          <p:cNvPr id="391214" name="Line 46"/>
          <p:cNvSpPr>
            <a:spLocks noChangeShapeType="1"/>
          </p:cNvSpPr>
          <p:nvPr/>
        </p:nvSpPr>
        <p:spPr bwMode="auto">
          <a:xfrm>
            <a:off x="2700338" y="1484313"/>
            <a:ext cx="0" cy="4105275"/>
          </a:xfrm>
          <a:prstGeom prst="line">
            <a:avLst/>
          </a:prstGeom>
          <a:noFill/>
          <a:ln w="15875">
            <a:solidFill>
              <a:schemeClr val="tx2"/>
            </a:solidFill>
            <a:prstDash val="dash"/>
            <a:round/>
          </a:ln>
          <a:effectLst>
            <a:outerShdw dist="17961" dir="2700000" algn="ctr" rotWithShape="0">
              <a:schemeClr val="tx2">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350" name="Line 47"/>
          <p:cNvSpPr/>
          <p:nvPr/>
        </p:nvSpPr>
        <p:spPr>
          <a:xfrm flipH="1">
            <a:off x="2771775" y="1784350"/>
            <a:ext cx="1223963" cy="3175"/>
          </a:xfrm>
          <a:prstGeom prst="line">
            <a:avLst/>
          </a:prstGeom>
          <a:ln w="19050" cap="flat" cmpd="sng">
            <a:solidFill>
              <a:srgbClr val="3333FF"/>
            </a:solidFill>
            <a:prstDash val="solid"/>
            <a:headEnd type="none" w="med" len="med"/>
            <a:tailEnd type="triangle" w="med" len="med"/>
          </a:ln>
        </p:spPr>
      </p:sp>
      <p:sp>
        <p:nvSpPr>
          <p:cNvPr id="14351" name="Line 48"/>
          <p:cNvSpPr/>
          <p:nvPr/>
        </p:nvSpPr>
        <p:spPr>
          <a:xfrm>
            <a:off x="2339975" y="1787525"/>
            <a:ext cx="360363" cy="0"/>
          </a:xfrm>
          <a:prstGeom prst="line">
            <a:avLst/>
          </a:prstGeom>
          <a:ln w="19050" cap="flat" cmpd="sng">
            <a:solidFill>
              <a:srgbClr val="3333FF"/>
            </a:solidFill>
            <a:prstDash val="solid"/>
            <a:headEnd type="none" w="med" len="med"/>
            <a:tailEnd type="triangle" w="med" len="med"/>
          </a:ln>
        </p:spPr>
      </p:sp>
      <p:sp>
        <p:nvSpPr>
          <p:cNvPr id="14352" name="Line 49"/>
          <p:cNvSpPr/>
          <p:nvPr/>
        </p:nvSpPr>
        <p:spPr>
          <a:xfrm flipH="1">
            <a:off x="395288" y="1787525"/>
            <a:ext cx="576262" cy="0"/>
          </a:xfrm>
          <a:prstGeom prst="line">
            <a:avLst/>
          </a:prstGeom>
          <a:ln w="19050" cap="flat" cmpd="sng">
            <a:solidFill>
              <a:srgbClr val="3333FF"/>
            </a:solidFill>
            <a:prstDash val="solid"/>
            <a:headEnd type="none" w="med" len="med"/>
            <a:tailEnd type="triangle" w="med" len="med"/>
          </a:ln>
        </p:spPr>
      </p:sp>
      <p:sp>
        <p:nvSpPr>
          <p:cNvPr id="14353" name="Line 50"/>
          <p:cNvSpPr/>
          <p:nvPr/>
        </p:nvSpPr>
        <p:spPr>
          <a:xfrm flipH="1">
            <a:off x="6659563" y="1784350"/>
            <a:ext cx="360362" cy="3175"/>
          </a:xfrm>
          <a:prstGeom prst="line">
            <a:avLst/>
          </a:prstGeom>
          <a:ln w="19050" cap="flat" cmpd="sng">
            <a:solidFill>
              <a:srgbClr val="3333FF"/>
            </a:solidFill>
            <a:prstDash val="solid"/>
            <a:headEnd type="none" w="med" len="med"/>
            <a:tailEnd type="triangle" w="med" len="med"/>
          </a:ln>
        </p:spPr>
      </p:sp>
      <p:sp>
        <p:nvSpPr>
          <p:cNvPr id="14354" name="Line 51"/>
          <p:cNvSpPr/>
          <p:nvPr/>
        </p:nvSpPr>
        <p:spPr>
          <a:xfrm flipV="1">
            <a:off x="5364163" y="1784350"/>
            <a:ext cx="1223962" cy="0"/>
          </a:xfrm>
          <a:prstGeom prst="line">
            <a:avLst/>
          </a:prstGeom>
          <a:ln w="19050" cap="flat" cmpd="sng">
            <a:solidFill>
              <a:srgbClr val="3333FF"/>
            </a:solidFill>
            <a:prstDash val="solid"/>
            <a:headEnd type="none" w="med" len="med"/>
            <a:tailEnd type="triangle" w="med" len="med"/>
          </a:ln>
        </p:spPr>
      </p:sp>
      <p:sp>
        <p:nvSpPr>
          <p:cNvPr id="14355" name="Line 52"/>
          <p:cNvSpPr/>
          <p:nvPr/>
        </p:nvSpPr>
        <p:spPr>
          <a:xfrm>
            <a:off x="8893175" y="1784350"/>
            <a:ext cx="250825" cy="3175"/>
          </a:xfrm>
          <a:prstGeom prst="line">
            <a:avLst/>
          </a:prstGeom>
          <a:ln w="19050" cap="flat" cmpd="sng">
            <a:solidFill>
              <a:srgbClr val="3333FF"/>
            </a:solidFill>
            <a:prstDash val="solid"/>
            <a:headEnd type="none" w="med" len="med"/>
            <a:tailEnd type="triangle" w="med" len="med"/>
          </a:ln>
        </p:spPr>
      </p:sp>
      <p:sp>
        <p:nvSpPr>
          <p:cNvPr id="391221" name="Text Box 53"/>
          <p:cNvSpPr txBox="1">
            <a:spLocks noChangeArrowheads="1"/>
          </p:cNvSpPr>
          <p:nvPr/>
        </p:nvSpPr>
        <p:spPr bwMode="auto">
          <a:xfrm>
            <a:off x="323850" y="404813"/>
            <a:ext cx="7931150" cy="635000"/>
          </a:xfrm>
          <a:prstGeom prst="rect">
            <a:avLst/>
          </a:prstGeom>
          <a:noFill/>
          <a:ln w="9525">
            <a:noFill/>
            <a:miter lim="800000"/>
          </a:ln>
          <a:effectLst/>
        </p:spPr>
        <p:txBody>
          <a:bodyPr lIns="87273" tIns="43636" rIns="87273" bIns="43636">
            <a:spAutoFit/>
          </a:bodyPr>
          <a:lstStyle/>
          <a:p>
            <a:pPr marR="0" algn="just" defTabSz="873125">
              <a:buClrTx/>
              <a:buSzTx/>
              <a:buFontTx/>
              <a:buNone/>
              <a:defRPr/>
            </a:pPr>
            <a:r>
              <a:rPr kumimoji="1" lang="en-US" altLang="zh-CN" sz="3600" kern="1200" cap="none" spc="0" normalizeH="0" baseline="0" noProof="0" smtClean="0">
                <a:solidFill>
                  <a:srgbClr val="3333CC"/>
                </a:solidFill>
                <a:effectLst>
                  <a:outerShdw blurRad="38100" dist="38100" dir="2700000" algn="tl">
                    <a:srgbClr val="C0C0C0"/>
                  </a:outerShdw>
                </a:effectLst>
                <a:latin typeface="Times New Roman" panose="02020603050405020304" pitchFamily="18" charset="0"/>
                <a:ea typeface="仿宋_GB2312" pitchFamily="49" charset="-122"/>
                <a:cs typeface="+mn-cs"/>
              </a:rPr>
              <a:t>2.</a:t>
            </a:r>
            <a:r>
              <a:rPr kumimoji="1" lang="zh-CN" altLang="en-US" sz="3600" kern="1200" cap="none" spc="0" normalizeH="0" baseline="0" noProof="0" smtClean="0">
                <a:solidFill>
                  <a:srgbClr val="3333CC"/>
                </a:solidFill>
                <a:effectLst>
                  <a:outerShdw blurRad="38100" dist="38100" dir="2700000" algn="tl">
                    <a:srgbClr val="C0C0C0"/>
                  </a:outerShdw>
                </a:effectLst>
                <a:latin typeface="Times New Roman" panose="02020603050405020304" pitchFamily="18" charset="0"/>
                <a:ea typeface="仿宋_GB2312" pitchFamily="49" charset="-122"/>
                <a:cs typeface="+mn-cs"/>
              </a:rPr>
              <a:t>地址映射</a:t>
            </a:r>
            <a:endParaRPr kumimoji="1" lang="zh-CN" altLang="en-US" sz="3600" kern="1200" cap="none" spc="0" normalizeH="0" baseline="0" noProof="0" smtClean="0">
              <a:solidFill>
                <a:srgbClr val="3333CC"/>
              </a:solidFill>
              <a:effectLst>
                <a:outerShdw blurRad="38100" dist="38100" dir="2700000" algn="tl">
                  <a:srgbClr val="C0C0C0"/>
                </a:outerShdw>
              </a:effectLst>
              <a:latin typeface="Times New Roman" panose="02020603050405020304" pitchFamily="18" charset="0"/>
              <a:ea typeface="仿宋_GB2312" pitchFamily="49" charset="-122"/>
              <a:cs typeface="+mn-cs"/>
            </a:endParaRPr>
          </a:p>
        </p:txBody>
      </p:sp>
    </p:spTree>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Rectangle 2"/>
          <p:cNvSpPr>
            <a:spLocks noGrp="1" noChangeArrowheads="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4.5 </a:t>
            </a:r>
            <a:r>
              <a:rPr kumimoji="0" lang="zh-CN" altLang="en-US"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基本分段存储管理方式</a:t>
            </a:r>
            <a:endParaRPr kumimoji="0" lang="zh-CN" altLang="en-US"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153603" name="Rectangle 3"/>
          <p:cNvSpPr>
            <a:spLocks noGrp="1"/>
          </p:cNvSpPr>
          <p:nvPr>
            <p:ph idx="1"/>
          </p:nvPr>
        </p:nvSpPr>
        <p:spPr>
          <a:xfrm>
            <a:off x="250825" y="1341438"/>
            <a:ext cx="8229600" cy="4713287"/>
          </a:xfrm>
          <a:ln/>
        </p:spPr>
        <p:txBody>
          <a:bodyPr vert="horz" wrap="square" lIns="91440" tIns="45720" rIns="91440" bIns="45720" anchor="t"/>
          <a:p>
            <a:pPr>
              <a:buNone/>
            </a:pPr>
            <a:r>
              <a:rPr lang="zh-CN" altLang="en-US" b="1" dirty="0">
                <a:solidFill>
                  <a:srgbClr val="3333FF"/>
                </a:solidFill>
              </a:rPr>
              <a:t>一</a:t>
            </a:r>
            <a:r>
              <a:rPr lang="en-US" altLang="zh-CN" b="1" dirty="0">
                <a:solidFill>
                  <a:srgbClr val="3333FF"/>
                </a:solidFill>
              </a:rPr>
              <a:t>. </a:t>
            </a:r>
            <a:r>
              <a:rPr lang="zh-CN" altLang="en-US" b="1" dirty="0">
                <a:solidFill>
                  <a:srgbClr val="3333FF"/>
                </a:solidFill>
              </a:rPr>
              <a:t>分段存储管理方式的引入</a:t>
            </a:r>
            <a:endParaRPr lang="zh-CN" altLang="en-US" b="1" dirty="0">
              <a:solidFill>
                <a:srgbClr val="3333FF"/>
              </a:solidFill>
            </a:endParaRPr>
          </a:p>
          <a:p>
            <a:pPr>
              <a:spcAft>
                <a:spcPct val="20000"/>
              </a:spcAft>
              <a:buNone/>
            </a:pPr>
            <a:r>
              <a:rPr lang="zh-CN" altLang="en-US" sz="2400" dirty="0"/>
              <a:t>       </a:t>
            </a:r>
            <a:r>
              <a:rPr lang="zh-CN" altLang="en-US" sz="2800" b="1" dirty="0"/>
              <a:t>主要是为了满足用户和程序员的下述需要：</a:t>
            </a:r>
            <a:endParaRPr lang="zh-CN" altLang="en-US" sz="2800" b="1" dirty="0"/>
          </a:p>
          <a:p>
            <a:pPr>
              <a:spcAft>
                <a:spcPct val="20000"/>
              </a:spcAft>
              <a:buNone/>
            </a:pPr>
            <a:r>
              <a:rPr lang="zh-CN" altLang="en-US" sz="2800" b="1" dirty="0"/>
              <a:t>        （</a:t>
            </a:r>
            <a:r>
              <a:rPr lang="en-US" altLang="zh-CN" sz="2800" b="1" dirty="0"/>
              <a:t>1</a:t>
            </a:r>
            <a:r>
              <a:rPr lang="zh-CN" altLang="en-US" sz="2800" b="1" dirty="0"/>
              <a:t>）方便编程</a:t>
            </a:r>
            <a:endParaRPr lang="zh-CN" altLang="en-US" sz="2800" b="1" dirty="0"/>
          </a:p>
          <a:p>
            <a:pPr>
              <a:spcAft>
                <a:spcPct val="20000"/>
              </a:spcAft>
              <a:buNone/>
            </a:pPr>
            <a:r>
              <a:rPr lang="zh-CN" altLang="en-US" sz="2800" b="1" dirty="0"/>
              <a:t>        （</a:t>
            </a:r>
            <a:r>
              <a:rPr lang="en-US" altLang="zh-CN" sz="2800" b="1" dirty="0"/>
              <a:t>2</a:t>
            </a:r>
            <a:r>
              <a:rPr lang="zh-CN" altLang="en-US" sz="2800" b="1" dirty="0"/>
              <a:t>）方便信息共享与信息保护</a:t>
            </a:r>
            <a:endParaRPr lang="zh-CN" altLang="en-US" sz="2800" b="1" dirty="0"/>
          </a:p>
          <a:p>
            <a:pPr>
              <a:spcAft>
                <a:spcPct val="20000"/>
              </a:spcAft>
              <a:buNone/>
            </a:pPr>
            <a:r>
              <a:rPr lang="zh-CN" altLang="en-US" sz="2800" b="1" dirty="0"/>
              <a:t>        （</a:t>
            </a:r>
            <a:r>
              <a:rPr lang="en-US" altLang="zh-CN" sz="2800" b="1" dirty="0"/>
              <a:t>3</a:t>
            </a:r>
            <a:r>
              <a:rPr lang="zh-CN" altLang="en-US" sz="2800" b="1" dirty="0"/>
              <a:t>）便于动态链接</a:t>
            </a:r>
            <a:endParaRPr lang="zh-CN" altLang="en-US" sz="2800" b="1" dirty="0"/>
          </a:p>
          <a:p>
            <a:pPr>
              <a:spcAft>
                <a:spcPct val="20000"/>
              </a:spcAft>
              <a:buNone/>
            </a:pPr>
            <a:r>
              <a:rPr lang="zh-CN" altLang="en-US" sz="2800" b="1" dirty="0"/>
              <a:t>        （</a:t>
            </a:r>
            <a:r>
              <a:rPr lang="en-US" altLang="zh-CN" sz="2800" b="1" dirty="0"/>
              <a:t>4</a:t>
            </a:r>
            <a:r>
              <a:rPr lang="zh-CN" altLang="en-US" sz="2800" b="1" dirty="0"/>
              <a:t>）便于动态增长</a:t>
            </a:r>
            <a:endParaRPr lang="zh-CN" altLang="en-US" sz="2800" b="1" dirty="0"/>
          </a:p>
        </p:txBody>
      </p:sp>
      <p:grpSp>
        <p:nvGrpSpPr>
          <p:cNvPr id="2" name="Group 14"/>
          <p:cNvGrpSpPr/>
          <p:nvPr/>
        </p:nvGrpSpPr>
        <p:grpSpPr>
          <a:xfrm>
            <a:off x="6659563" y="1412875"/>
            <a:ext cx="1800225" cy="4608513"/>
            <a:chOff x="4195" y="890"/>
            <a:chExt cx="1134" cy="2903"/>
          </a:xfrm>
        </p:grpSpPr>
        <p:sp>
          <p:nvSpPr>
            <p:cNvPr id="153604" name="Rectangle 4"/>
            <p:cNvSpPr>
              <a:spLocks noChangeArrowheads="1"/>
            </p:cNvSpPr>
            <p:nvPr/>
          </p:nvSpPr>
          <p:spPr bwMode="auto">
            <a:xfrm>
              <a:off x="4195" y="890"/>
              <a:ext cx="1134" cy="998"/>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3605" name="Rectangle 5"/>
            <p:cNvSpPr>
              <a:spLocks noChangeArrowheads="1"/>
            </p:cNvSpPr>
            <p:nvPr/>
          </p:nvSpPr>
          <p:spPr bwMode="auto">
            <a:xfrm>
              <a:off x="4195" y="1888"/>
              <a:ext cx="1134" cy="726"/>
            </a:xfrm>
            <a:prstGeom prst="rect">
              <a:avLst/>
            </a:prstGeom>
            <a:solidFill>
              <a:srgbClr val="FF99CC"/>
            </a:solidFill>
            <a:ln w="9525">
              <a:noFill/>
              <a:miter lim="800000"/>
            </a:ln>
            <a:effectLst>
              <a:outerShdw dist="17961" dir="2700000" algn="ctr" rotWithShape="0">
                <a:srgbClr val="FF99CC">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3606" name="Rectangle 6"/>
            <p:cNvSpPr>
              <a:spLocks noChangeArrowheads="1"/>
            </p:cNvSpPr>
            <p:nvPr/>
          </p:nvSpPr>
          <p:spPr bwMode="auto">
            <a:xfrm>
              <a:off x="4195" y="2614"/>
              <a:ext cx="1134" cy="1179"/>
            </a:xfrm>
            <a:prstGeom prst="rect">
              <a:avLst/>
            </a:prstGeom>
            <a:solidFill>
              <a:srgbClr val="CCFFCC"/>
            </a:solidFill>
            <a:ln w="9525">
              <a:noFill/>
              <a:miter lim="800000"/>
            </a:ln>
            <a:effectLst>
              <a:outerShdw dist="17961" dir="2700000" algn="ctr" rotWithShape="0">
                <a:srgbClr val="CCFFCC">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3607" name="Text Box 7"/>
            <p:cNvSpPr txBox="1">
              <a:spLocks noChangeArrowheads="1"/>
            </p:cNvSpPr>
            <p:nvPr/>
          </p:nvSpPr>
          <p:spPr bwMode="auto">
            <a:xfrm>
              <a:off x="4377" y="1162"/>
              <a:ext cx="862" cy="36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3200" kern="1200" cap="none" spc="0" normalizeH="0" baseline="0" noProof="0" smtClean="0">
                  <a:latin typeface="Arial" panose="020B0604020202020204" pitchFamily="34" charset="0"/>
                  <a:ea typeface="宋体" panose="02010600030101010101" pitchFamily="2" charset="-122"/>
                  <a:cs typeface="+mn-cs"/>
                </a:rPr>
                <a:t>main</a:t>
              </a:r>
              <a:endParaRPr kumimoji="0" lang="zh-CN" altLang="en-US" sz="3200" kern="1200" cap="none" spc="0" normalizeH="0" baseline="0" noProof="0" smtClean="0">
                <a:latin typeface="Arial" panose="020B0604020202020204" pitchFamily="34" charset="0"/>
                <a:ea typeface="宋体" panose="02010600030101010101" pitchFamily="2" charset="-122"/>
                <a:cs typeface="+mn-cs"/>
              </a:endParaRPr>
            </a:p>
          </p:txBody>
        </p:sp>
        <p:sp>
          <p:nvSpPr>
            <p:cNvPr id="153608" name="Text Box 8"/>
            <p:cNvSpPr txBox="1">
              <a:spLocks noChangeArrowheads="1"/>
            </p:cNvSpPr>
            <p:nvPr/>
          </p:nvSpPr>
          <p:spPr bwMode="auto">
            <a:xfrm>
              <a:off x="4558" y="2069"/>
              <a:ext cx="454" cy="36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3200" kern="1200" cap="none" spc="0" normalizeH="0" baseline="0" noProof="0" smtClean="0">
                  <a:latin typeface="Arial" panose="020B0604020202020204" pitchFamily="34" charset="0"/>
                  <a:ea typeface="宋体" panose="02010600030101010101" pitchFamily="2" charset="-122"/>
                  <a:cs typeface="+mn-cs"/>
                </a:rPr>
                <a:t>f1</a:t>
              </a:r>
              <a:endParaRPr kumimoji="0" lang="en-US" altLang="zh-CN" sz="3200" kern="1200" cap="none" spc="0" normalizeH="0" baseline="0" noProof="0" smtClean="0">
                <a:latin typeface="Arial" panose="020B0604020202020204" pitchFamily="34" charset="0"/>
                <a:ea typeface="宋体" panose="02010600030101010101" pitchFamily="2" charset="-122"/>
                <a:cs typeface="+mn-cs"/>
              </a:endParaRPr>
            </a:p>
          </p:txBody>
        </p:sp>
        <p:sp>
          <p:nvSpPr>
            <p:cNvPr id="153609" name="Text Box 9"/>
            <p:cNvSpPr txBox="1">
              <a:spLocks noChangeArrowheads="1"/>
            </p:cNvSpPr>
            <p:nvPr/>
          </p:nvSpPr>
          <p:spPr bwMode="auto">
            <a:xfrm>
              <a:off x="4377" y="2976"/>
              <a:ext cx="816" cy="36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3200" kern="1200" cap="none" spc="0" normalizeH="0" baseline="0" noProof="0" smtClean="0">
                  <a:latin typeface="Arial" panose="020B0604020202020204" pitchFamily="34" charset="0"/>
                  <a:ea typeface="宋体" panose="02010600030101010101" pitchFamily="2" charset="-122"/>
                  <a:cs typeface="+mn-cs"/>
                </a:rPr>
                <a:t>data</a:t>
              </a:r>
              <a:endParaRPr kumimoji="0" lang="zh-CN" altLang="en-US" sz="3200" kern="1200" cap="none" spc="0" normalizeH="0" baseline="0" noProof="0" smtClean="0">
                <a:latin typeface="Arial" panose="020B0604020202020204" pitchFamily="34" charset="0"/>
                <a:ea typeface="宋体" panose="02010600030101010101" pitchFamily="2" charset="-122"/>
                <a:cs typeface="+mn-cs"/>
              </a:endParaRPr>
            </a:p>
          </p:txBody>
        </p:sp>
      </p:grpSp>
      <p:sp>
        <p:nvSpPr>
          <p:cNvPr id="153610" name="Line 10"/>
          <p:cNvSpPr>
            <a:spLocks noChangeShapeType="1"/>
          </p:cNvSpPr>
          <p:nvPr/>
        </p:nvSpPr>
        <p:spPr bwMode="auto">
          <a:xfrm>
            <a:off x="6659563" y="2420938"/>
            <a:ext cx="1800225" cy="0"/>
          </a:xfrm>
          <a:prstGeom prst="line">
            <a:avLst/>
          </a:prstGeom>
          <a:noFill/>
          <a:ln w="28575">
            <a:solidFill>
              <a:srgbClr val="FF0000"/>
            </a:solidFill>
            <a:round/>
          </a:ln>
          <a:effectLst>
            <a:outerShdw dist="17961" dir="2700000" algn="ctr" rotWithShape="0">
              <a:srgbClr val="FF0000">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3611" name="Line 11"/>
          <p:cNvSpPr>
            <a:spLocks noChangeShapeType="1"/>
          </p:cNvSpPr>
          <p:nvPr/>
        </p:nvSpPr>
        <p:spPr bwMode="auto">
          <a:xfrm>
            <a:off x="6659563" y="3357563"/>
            <a:ext cx="1800225" cy="0"/>
          </a:xfrm>
          <a:prstGeom prst="line">
            <a:avLst/>
          </a:prstGeom>
          <a:noFill/>
          <a:ln w="28575">
            <a:solidFill>
              <a:srgbClr val="FF0000"/>
            </a:solidFill>
            <a:round/>
          </a:ln>
          <a:effectLst>
            <a:outerShdw dist="17961" dir="2700000" algn="ctr" rotWithShape="0">
              <a:srgbClr val="FF0000">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3612" name="Line 12"/>
          <p:cNvSpPr>
            <a:spLocks noChangeShapeType="1"/>
          </p:cNvSpPr>
          <p:nvPr/>
        </p:nvSpPr>
        <p:spPr bwMode="auto">
          <a:xfrm>
            <a:off x="6659563" y="4365625"/>
            <a:ext cx="1800225" cy="0"/>
          </a:xfrm>
          <a:prstGeom prst="line">
            <a:avLst/>
          </a:prstGeom>
          <a:noFill/>
          <a:ln w="28575">
            <a:solidFill>
              <a:srgbClr val="FF0000"/>
            </a:solidFill>
            <a:round/>
          </a:ln>
          <a:effectLst>
            <a:outerShdw dist="17961" dir="2700000" algn="ctr" rotWithShape="0">
              <a:srgbClr val="FF0000">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3613" name="Line 13"/>
          <p:cNvSpPr>
            <a:spLocks noChangeShapeType="1"/>
          </p:cNvSpPr>
          <p:nvPr/>
        </p:nvSpPr>
        <p:spPr bwMode="auto">
          <a:xfrm>
            <a:off x="6659563" y="5373688"/>
            <a:ext cx="1800225" cy="0"/>
          </a:xfrm>
          <a:prstGeom prst="line">
            <a:avLst/>
          </a:prstGeom>
          <a:noFill/>
          <a:ln w="28575">
            <a:solidFill>
              <a:srgbClr val="FF0000"/>
            </a:solidFill>
            <a:round/>
          </a:ln>
          <a:effectLst>
            <a:outerShdw dist="17961" dir="2700000" algn="ctr" rotWithShape="0">
              <a:srgbClr val="FF0000">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3" name="Group 15"/>
          <p:cNvGrpSpPr/>
          <p:nvPr/>
        </p:nvGrpSpPr>
        <p:grpSpPr>
          <a:xfrm>
            <a:off x="6659563" y="1412875"/>
            <a:ext cx="1800225" cy="4608513"/>
            <a:chOff x="4195" y="890"/>
            <a:chExt cx="1134" cy="2903"/>
          </a:xfrm>
        </p:grpSpPr>
        <p:sp>
          <p:nvSpPr>
            <p:cNvPr id="153616" name="Rectangle 16"/>
            <p:cNvSpPr>
              <a:spLocks noChangeArrowheads="1"/>
            </p:cNvSpPr>
            <p:nvPr/>
          </p:nvSpPr>
          <p:spPr bwMode="auto">
            <a:xfrm>
              <a:off x="4195" y="890"/>
              <a:ext cx="1134" cy="998"/>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3617" name="Rectangle 17"/>
            <p:cNvSpPr>
              <a:spLocks noChangeArrowheads="1"/>
            </p:cNvSpPr>
            <p:nvPr/>
          </p:nvSpPr>
          <p:spPr bwMode="auto">
            <a:xfrm>
              <a:off x="4195" y="1888"/>
              <a:ext cx="1134" cy="726"/>
            </a:xfrm>
            <a:prstGeom prst="rect">
              <a:avLst/>
            </a:prstGeom>
            <a:solidFill>
              <a:srgbClr val="FF99CC"/>
            </a:solidFill>
            <a:ln w="9525">
              <a:noFill/>
              <a:miter lim="800000"/>
            </a:ln>
            <a:effectLst>
              <a:outerShdw dist="17961" dir="2700000" algn="ctr" rotWithShape="0">
                <a:srgbClr val="FF99CC">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3618" name="Rectangle 18"/>
            <p:cNvSpPr>
              <a:spLocks noChangeArrowheads="1"/>
            </p:cNvSpPr>
            <p:nvPr/>
          </p:nvSpPr>
          <p:spPr bwMode="auto">
            <a:xfrm>
              <a:off x="4195" y="2614"/>
              <a:ext cx="1134" cy="1179"/>
            </a:xfrm>
            <a:prstGeom prst="rect">
              <a:avLst/>
            </a:prstGeom>
            <a:solidFill>
              <a:srgbClr val="CCFFCC"/>
            </a:solidFill>
            <a:ln w="9525">
              <a:noFill/>
              <a:miter lim="800000"/>
            </a:ln>
            <a:effectLst>
              <a:outerShdw dist="17961" dir="2700000" algn="ctr" rotWithShape="0">
                <a:srgbClr val="CCFFCC">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3619" name="Text Box 19"/>
            <p:cNvSpPr txBox="1">
              <a:spLocks noChangeArrowheads="1"/>
            </p:cNvSpPr>
            <p:nvPr/>
          </p:nvSpPr>
          <p:spPr bwMode="auto">
            <a:xfrm>
              <a:off x="4377" y="1162"/>
              <a:ext cx="862" cy="36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3200" kern="1200" cap="none" spc="0" normalizeH="0" baseline="0" noProof="0" smtClean="0">
                  <a:latin typeface="Arial" panose="020B0604020202020204" pitchFamily="34" charset="0"/>
                  <a:ea typeface="宋体" panose="02010600030101010101" pitchFamily="2" charset="-122"/>
                  <a:cs typeface="+mn-cs"/>
                </a:rPr>
                <a:t>main</a:t>
              </a:r>
              <a:endParaRPr kumimoji="0" lang="zh-CN" altLang="en-US" sz="3200" kern="1200" cap="none" spc="0" normalizeH="0" baseline="0" noProof="0" smtClean="0">
                <a:latin typeface="Arial" panose="020B0604020202020204" pitchFamily="34" charset="0"/>
                <a:ea typeface="宋体" panose="02010600030101010101" pitchFamily="2" charset="-122"/>
                <a:cs typeface="+mn-cs"/>
              </a:endParaRPr>
            </a:p>
          </p:txBody>
        </p:sp>
        <p:sp>
          <p:nvSpPr>
            <p:cNvPr id="153620" name="Text Box 20"/>
            <p:cNvSpPr txBox="1">
              <a:spLocks noChangeArrowheads="1"/>
            </p:cNvSpPr>
            <p:nvPr/>
          </p:nvSpPr>
          <p:spPr bwMode="auto">
            <a:xfrm>
              <a:off x="4332" y="2113"/>
              <a:ext cx="861" cy="36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3200" kern="1200" cap="none" spc="0" normalizeH="0" baseline="0" noProof="0" smtClean="0">
                  <a:latin typeface="Arial" panose="020B0604020202020204" pitchFamily="34" charset="0"/>
                  <a:ea typeface="宋体" panose="02010600030101010101" pitchFamily="2" charset="-122"/>
                  <a:cs typeface="+mn-cs"/>
                </a:rPr>
                <a:t>data1</a:t>
              </a:r>
              <a:endParaRPr kumimoji="0" lang="en-US" altLang="zh-CN" sz="3200" kern="1200" cap="none" spc="0" normalizeH="0" baseline="0" noProof="0" smtClean="0">
                <a:latin typeface="Arial" panose="020B0604020202020204" pitchFamily="34" charset="0"/>
                <a:ea typeface="宋体" panose="02010600030101010101" pitchFamily="2" charset="-122"/>
                <a:cs typeface="+mn-cs"/>
              </a:endParaRPr>
            </a:p>
          </p:txBody>
        </p:sp>
        <p:sp>
          <p:nvSpPr>
            <p:cNvPr id="153621" name="Text Box 21"/>
            <p:cNvSpPr txBox="1">
              <a:spLocks noChangeArrowheads="1"/>
            </p:cNvSpPr>
            <p:nvPr/>
          </p:nvSpPr>
          <p:spPr bwMode="auto">
            <a:xfrm>
              <a:off x="4377" y="2976"/>
              <a:ext cx="816" cy="365"/>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sz="3200" kern="1200" cap="none" spc="0" normalizeH="0" baseline="0" noProof="0" smtClean="0">
                  <a:latin typeface="Arial" panose="020B0604020202020204" pitchFamily="34" charset="0"/>
                  <a:ea typeface="宋体" panose="02010600030101010101" pitchFamily="2" charset="-122"/>
                  <a:cs typeface="+mn-cs"/>
                </a:rPr>
                <a:t>data2</a:t>
              </a:r>
              <a:endParaRPr kumimoji="0" lang="zh-CN" altLang="en-US" sz="3200" kern="1200" cap="none" spc="0" normalizeH="0" baseline="0" noProof="0" smtClean="0">
                <a:latin typeface="Arial" panose="020B0604020202020204" pitchFamily="34" charset="0"/>
                <a:ea typeface="宋体" panose="02010600030101010101" pitchFamily="2" charset="-122"/>
                <a:cs typeface="+mn-cs"/>
              </a:endParaRPr>
            </a:p>
          </p:txBody>
        </p:sp>
        <p:sp>
          <p:nvSpPr>
            <p:cNvPr id="153622" name="Line 22"/>
            <p:cNvSpPr>
              <a:spLocks noChangeShapeType="1"/>
            </p:cNvSpPr>
            <p:nvPr/>
          </p:nvSpPr>
          <p:spPr bwMode="auto">
            <a:xfrm>
              <a:off x="4195" y="1525"/>
              <a:ext cx="1134" cy="0"/>
            </a:xfrm>
            <a:prstGeom prst="line">
              <a:avLst/>
            </a:prstGeom>
            <a:noFill/>
            <a:ln w="28575">
              <a:solidFill>
                <a:srgbClr val="FF0000"/>
              </a:solidFill>
              <a:round/>
            </a:ln>
            <a:effectLst>
              <a:outerShdw dist="17961" dir="2700000" algn="ctr" rotWithShape="0">
                <a:srgbClr val="FF0000">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3623" name="Line 23"/>
            <p:cNvSpPr>
              <a:spLocks noChangeShapeType="1"/>
            </p:cNvSpPr>
            <p:nvPr/>
          </p:nvSpPr>
          <p:spPr bwMode="auto">
            <a:xfrm>
              <a:off x="4195" y="2115"/>
              <a:ext cx="1134" cy="0"/>
            </a:xfrm>
            <a:prstGeom prst="line">
              <a:avLst/>
            </a:prstGeom>
            <a:noFill/>
            <a:ln w="28575">
              <a:solidFill>
                <a:srgbClr val="FF0000"/>
              </a:solidFill>
              <a:round/>
            </a:ln>
            <a:effectLst>
              <a:outerShdw dist="17961" dir="2700000" algn="ctr" rotWithShape="0">
                <a:srgbClr val="FF0000">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3624" name="Line 24"/>
            <p:cNvSpPr>
              <a:spLocks noChangeShapeType="1"/>
            </p:cNvSpPr>
            <p:nvPr/>
          </p:nvSpPr>
          <p:spPr bwMode="auto">
            <a:xfrm>
              <a:off x="4195" y="2750"/>
              <a:ext cx="1134" cy="0"/>
            </a:xfrm>
            <a:prstGeom prst="line">
              <a:avLst/>
            </a:prstGeom>
            <a:noFill/>
            <a:ln w="28575">
              <a:solidFill>
                <a:srgbClr val="FF0000"/>
              </a:solidFill>
              <a:round/>
            </a:ln>
            <a:effectLst>
              <a:outerShdw dist="17961" dir="2700000" algn="ctr" rotWithShape="0">
                <a:srgbClr val="FF0000">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3625" name="Line 25"/>
            <p:cNvSpPr>
              <a:spLocks noChangeShapeType="1"/>
            </p:cNvSpPr>
            <p:nvPr/>
          </p:nvSpPr>
          <p:spPr bwMode="auto">
            <a:xfrm>
              <a:off x="4195" y="3385"/>
              <a:ext cx="1134" cy="0"/>
            </a:xfrm>
            <a:prstGeom prst="line">
              <a:avLst/>
            </a:prstGeom>
            <a:noFill/>
            <a:ln w="28575">
              <a:solidFill>
                <a:srgbClr val="FF0000"/>
              </a:solidFill>
              <a:round/>
            </a:ln>
            <a:effectLst>
              <a:outerShdw dist="17961" dir="2700000" algn="ctr" rotWithShape="0">
                <a:srgbClr val="FF0000">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4" name="Group 26"/>
          <p:cNvGrpSpPr/>
          <p:nvPr/>
        </p:nvGrpSpPr>
        <p:grpSpPr>
          <a:xfrm>
            <a:off x="3779838" y="1557338"/>
            <a:ext cx="4968875" cy="4824412"/>
            <a:chOff x="340" y="709"/>
            <a:chExt cx="3130" cy="3039"/>
          </a:xfrm>
        </p:grpSpPr>
        <p:sp>
          <p:nvSpPr>
            <p:cNvPr id="96267" name="Rectangle 27"/>
            <p:cNvSpPr/>
            <p:nvPr/>
          </p:nvSpPr>
          <p:spPr>
            <a:xfrm>
              <a:off x="884" y="1298"/>
              <a:ext cx="726" cy="90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96268" name="Text Box 28"/>
            <p:cNvSpPr txBox="1"/>
            <p:nvPr/>
          </p:nvSpPr>
          <p:spPr>
            <a:xfrm>
              <a:off x="930" y="1525"/>
              <a:ext cx="680" cy="327"/>
            </a:xfrm>
            <a:prstGeom prst="rect">
              <a:avLst/>
            </a:prstGeom>
            <a:noFill/>
            <a:ln w="9525">
              <a:noFill/>
            </a:ln>
          </p:spPr>
          <p:txBody>
            <a:bodyPr>
              <a:spAutoFit/>
            </a:bodyPr>
            <a:p>
              <a:r>
                <a:rPr lang="en-US" altLang="zh-CN" sz="2800" dirty="0">
                  <a:latin typeface="Times New Roman" panose="02020603050405020304" pitchFamily="18" charset="0"/>
                </a:rPr>
                <a:t>main</a:t>
              </a:r>
              <a:endParaRPr lang="en-US" altLang="zh-CN" sz="2800" dirty="0">
                <a:latin typeface="Times New Roman" panose="02020603050405020304" pitchFamily="18" charset="0"/>
              </a:endParaRPr>
            </a:p>
          </p:txBody>
        </p:sp>
        <p:sp>
          <p:nvSpPr>
            <p:cNvPr id="96269" name="Rectangle 29"/>
            <p:cNvSpPr/>
            <p:nvPr/>
          </p:nvSpPr>
          <p:spPr>
            <a:xfrm>
              <a:off x="884" y="2523"/>
              <a:ext cx="726" cy="590"/>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96270" name="Text Box 30"/>
            <p:cNvSpPr txBox="1"/>
            <p:nvPr/>
          </p:nvSpPr>
          <p:spPr>
            <a:xfrm>
              <a:off x="930" y="2659"/>
              <a:ext cx="680" cy="327"/>
            </a:xfrm>
            <a:prstGeom prst="rect">
              <a:avLst/>
            </a:prstGeom>
            <a:noFill/>
            <a:ln w="9525">
              <a:noFill/>
            </a:ln>
          </p:spPr>
          <p:txBody>
            <a:bodyPr>
              <a:spAutoFit/>
            </a:bodyPr>
            <a:p>
              <a:r>
                <a:rPr lang="en-US" altLang="zh-CN" sz="2800" dirty="0">
                  <a:latin typeface="Times New Roman" panose="02020603050405020304" pitchFamily="18" charset="0"/>
                </a:rPr>
                <a:t>Sqrt</a:t>
              </a:r>
              <a:endParaRPr lang="en-US" altLang="zh-CN" sz="2800" dirty="0">
                <a:latin typeface="Times New Roman" panose="02020603050405020304" pitchFamily="18" charset="0"/>
              </a:endParaRPr>
            </a:p>
          </p:txBody>
        </p:sp>
        <p:sp>
          <p:nvSpPr>
            <p:cNvPr id="96271" name="Rectangle 31"/>
            <p:cNvSpPr/>
            <p:nvPr/>
          </p:nvSpPr>
          <p:spPr>
            <a:xfrm>
              <a:off x="1973" y="1071"/>
              <a:ext cx="726" cy="589"/>
            </a:xfrm>
            <a:prstGeom prst="rect">
              <a:avLst/>
            </a:prstGeom>
            <a:solidFill>
              <a:srgbClr val="33CCCC"/>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96272" name="Text Box 32"/>
            <p:cNvSpPr txBox="1"/>
            <p:nvPr/>
          </p:nvSpPr>
          <p:spPr>
            <a:xfrm>
              <a:off x="2018" y="1161"/>
              <a:ext cx="635" cy="327"/>
            </a:xfrm>
            <a:prstGeom prst="rect">
              <a:avLst/>
            </a:prstGeom>
            <a:noFill/>
            <a:ln w="9525">
              <a:noFill/>
            </a:ln>
          </p:spPr>
          <p:txBody>
            <a:bodyPr>
              <a:spAutoFit/>
            </a:bodyPr>
            <a:p>
              <a:r>
                <a:rPr lang="zh-CN" altLang="en-US" sz="2800" dirty="0">
                  <a:latin typeface="Times New Roman" panose="02020603050405020304" pitchFamily="18" charset="0"/>
                </a:rPr>
                <a:t>栈</a:t>
              </a:r>
              <a:endParaRPr lang="zh-CN" altLang="en-US" sz="2800" dirty="0">
                <a:latin typeface="Times New Roman" panose="02020603050405020304" pitchFamily="18" charset="0"/>
              </a:endParaRPr>
            </a:p>
          </p:txBody>
        </p:sp>
        <p:sp>
          <p:nvSpPr>
            <p:cNvPr id="96273" name="Rectangle 33"/>
            <p:cNvSpPr/>
            <p:nvPr/>
          </p:nvSpPr>
          <p:spPr>
            <a:xfrm>
              <a:off x="1973" y="1796"/>
              <a:ext cx="726" cy="862"/>
            </a:xfrm>
            <a:prstGeom prst="rect">
              <a:avLst/>
            </a:prstGeom>
            <a:solidFill>
              <a:srgbClr val="C0C0C0"/>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96274" name="Text Box 34"/>
            <p:cNvSpPr txBox="1"/>
            <p:nvPr/>
          </p:nvSpPr>
          <p:spPr>
            <a:xfrm>
              <a:off x="2019" y="1977"/>
              <a:ext cx="680" cy="518"/>
            </a:xfrm>
            <a:prstGeom prst="rect">
              <a:avLst/>
            </a:prstGeom>
            <a:noFill/>
            <a:ln w="9525">
              <a:noFill/>
            </a:ln>
          </p:spPr>
          <p:txBody>
            <a:bodyPr>
              <a:spAutoFit/>
            </a:bodyPr>
            <a:p>
              <a:r>
                <a:rPr lang="zh-CN" altLang="en-US" dirty="0">
                  <a:latin typeface="Times New Roman" panose="02020603050405020304" pitchFamily="18" charset="0"/>
                </a:rPr>
                <a:t>符号表</a:t>
              </a:r>
              <a:endParaRPr lang="zh-CN" altLang="en-US" dirty="0">
                <a:latin typeface="Times New Roman" panose="02020603050405020304" pitchFamily="18" charset="0"/>
              </a:endParaRPr>
            </a:p>
          </p:txBody>
        </p:sp>
        <p:sp>
          <p:nvSpPr>
            <p:cNvPr id="96275" name="Rectangle 35"/>
            <p:cNvSpPr/>
            <p:nvPr/>
          </p:nvSpPr>
          <p:spPr>
            <a:xfrm>
              <a:off x="1973" y="2795"/>
              <a:ext cx="726" cy="590"/>
            </a:xfrm>
            <a:prstGeom prst="rect">
              <a:avLst/>
            </a:prstGeom>
            <a:solidFill>
              <a:srgbClr val="339966"/>
            </a:solidFill>
            <a:ln w="9525" cap="flat" cmpd="sng">
              <a:solidFill>
                <a:schemeClr val="tx1"/>
              </a:solidFill>
              <a:prstDash val="solid"/>
              <a:miter/>
              <a:headEnd type="none" w="med" len="med"/>
              <a:tailEnd type="none" w="med" len="med"/>
            </a:ln>
          </p:spPr>
          <p:txBody>
            <a:bodyPr wrap="none" anchor="ctr"/>
            <a:p>
              <a:endParaRPr lang="zh-CN" altLang="en-US" dirty="0">
                <a:latin typeface="Times New Roman" panose="02020603050405020304" pitchFamily="18" charset="0"/>
              </a:endParaRPr>
            </a:p>
          </p:txBody>
        </p:sp>
        <p:sp>
          <p:nvSpPr>
            <p:cNvPr id="96276" name="Text Box 36"/>
            <p:cNvSpPr txBox="1"/>
            <p:nvPr/>
          </p:nvSpPr>
          <p:spPr>
            <a:xfrm>
              <a:off x="2019" y="2975"/>
              <a:ext cx="680" cy="327"/>
            </a:xfrm>
            <a:prstGeom prst="rect">
              <a:avLst/>
            </a:prstGeom>
            <a:noFill/>
            <a:ln w="9525">
              <a:noFill/>
            </a:ln>
          </p:spPr>
          <p:txBody>
            <a:bodyPr>
              <a:spAutoFit/>
            </a:bodyPr>
            <a:p>
              <a:r>
                <a:rPr lang="en-US" altLang="zh-CN" sz="2800" dirty="0">
                  <a:latin typeface="Times New Roman" panose="02020603050405020304" pitchFamily="18" charset="0"/>
                </a:rPr>
                <a:t>f1</a:t>
              </a:r>
              <a:endParaRPr lang="en-US" altLang="zh-CN" sz="2800" dirty="0">
                <a:latin typeface="Times New Roman" panose="02020603050405020304" pitchFamily="18" charset="0"/>
              </a:endParaRPr>
            </a:p>
          </p:txBody>
        </p:sp>
        <p:sp>
          <p:nvSpPr>
            <p:cNvPr id="96277" name="Oval 37"/>
            <p:cNvSpPr/>
            <p:nvPr/>
          </p:nvSpPr>
          <p:spPr>
            <a:xfrm>
              <a:off x="340" y="709"/>
              <a:ext cx="3130" cy="3039"/>
            </a:xfrm>
            <a:prstGeom prst="ellipse">
              <a:avLst/>
            </a:prstGeom>
            <a:noFill/>
            <a:ln w="31750" cap="flat" cmpd="sng">
              <a:solidFill>
                <a:srgbClr val="000080"/>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53603">
                                            <p:txEl>
                                              <p:charRg st="15" end="42"/>
                                            </p:txEl>
                                          </p:spTgt>
                                        </p:tgtEl>
                                        <p:attrNameLst>
                                          <p:attrName>style.visibility</p:attrName>
                                        </p:attrNameLst>
                                      </p:cBhvr>
                                      <p:to>
                                        <p:strVal val="visible"/>
                                      </p:to>
                                    </p:set>
                                    <p:animEffect transition="in" filter="box(in)">
                                      <p:cBhvr>
                                        <p:cTn id="7" dur="500"/>
                                        <p:tgtEl>
                                          <p:spTgt spid="153603">
                                            <p:txEl>
                                              <p:charRg st="15" end="4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53603">
                                            <p:txEl>
                                              <p:charRg st="42" end="58"/>
                                            </p:txEl>
                                          </p:spTgt>
                                        </p:tgtEl>
                                        <p:attrNameLst>
                                          <p:attrName>style.visibility</p:attrName>
                                        </p:attrNameLst>
                                      </p:cBhvr>
                                      <p:to>
                                        <p:strVal val="visible"/>
                                      </p:to>
                                    </p:set>
                                    <p:animEffect transition="in" filter="box(in)">
                                      <p:cBhvr>
                                        <p:cTn id="12" dur="500"/>
                                        <p:tgtEl>
                                          <p:spTgt spid="153603">
                                            <p:txEl>
                                              <p:charRg st="42" end="5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i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xit" presetSubtype="4" fill="hold" nodeType="clickEffect">
                                  <p:stCondLst>
                                    <p:cond delay="0"/>
                                  </p:stCondLst>
                                  <p:childTnLst>
                                    <p:anim calcmode="lin" valueType="num">
                                      <p:cBhvr additive="base">
                                        <p:cTn id="21" dur="500"/>
                                        <p:tgtEl>
                                          <p:spTgt spid="4"/>
                                        </p:tgtEl>
                                        <p:attrNameLst>
                                          <p:attrName>ppt_x</p:attrName>
                                        </p:attrNameLst>
                                      </p:cBhvr>
                                      <p:tavLst>
                                        <p:tav tm="0">
                                          <p:val>
                                            <p:strVal val="ppt_x"/>
                                          </p:val>
                                        </p:tav>
                                        <p:tav tm="100000">
                                          <p:val>
                                            <p:strVal val="ppt_x"/>
                                          </p:val>
                                        </p:tav>
                                      </p:tavLst>
                                    </p:anim>
                                    <p:anim calcmode="lin" valueType="num">
                                      <p:cBhvr additive="base">
                                        <p:cTn id="22" dur="500"/>
                                        <p:tgtEl>
                                          <p:spTgt spid="4"/>
                                        </p:tgtEl>
                                        <p:attrNameLst>
                                          <p:attrName>ppt_y</p:attrName>
                                        </p:attrNameLst>
                                      </p:cBhvr>
                                      <p:tavLst>
                                        <p:tav tm="0">
                                          <p:val>
                                            <p:strVal val="ppt_y"/>
                                          </p:val>
                                        </p:tav>
                                        <p:tav tm="100000">
                                          <p:val>
                                            <p:strVal val="1+ppt_h/2"/>
                                          </p:val>
                                        </p:tav>
                                      </p:tavLst>
                                    </p:anim>
                                    <p:set>
                                      <p:cBhvr>
                                        <p:cTn id="23" dur="1" fill="hold">
                                          <p:stCondLst>
                                            <p:cond delay="499"/>
                                          </p:stCondLst>
                                        </p:cTn>
                                        <p:tgtEl>
                                          <p:spTgt spid="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53603">
                                            <p:txEl>
                                              <p:charRg st="58" end="81"/>
                                            </p:txEl>
                                          </p:spTgt>
                                        </p:tgtEl>
                                        <p:attrNameLst>
                                          <p:attrName>style.visibility</p:attrName>
                                        </p:attrNameLst>
                                      </p:cBhvr>
                                      <p:to>
                                        <p:strVal val="visible"/>
                                      </p:to>
                                    </p:set>
                                    <p:animEffect transition="in" filter="box(in)">
                                      <p:cBhvr>
                                        <p:cTn id="28" dur="500"/>
                                        <p:tgtEl>
                                          <p:spTgt spid="153603">
                                            <p:txEl>
                                              <p:charRg st="58" end="8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box(in)">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153610"/>
                                        </p:tgtEl>
                                        <p:attrNameLst>
                                          <p:attrName>style.visibility</p:attrName>
                                        </p:attrNameLst>
                                      </p:cBhvr>
                                      <p:to>
                                        <p:strVal val="visible"/>
                                      </p:to>
                                    </p:set>
                                    <p:animEffect transition="in" filter="box(in)">
                                      <p:cBhvr>
                                        <p:cTn id="38" dur="500"/>
                                        <p:tgtEl>
                                          <p:spTgt spid="153610"/>
                                        </p:tgtEl>
                                      </p:cBhvr>
                                    </p:animEffect>
                                  </p:childTnLst>
                                </p:cTn>
                              </p:par>
                              <p:par>
                                <p:cTn id="39" presetID="4" presetClass="entr" presetSubtype="16" fill="hold" nodeType="withEffect">
                                  <p:stCondLst>
                                    <p:cond delay="0"/>
                                  </p:stCondLst>
                                  <p:childTnLst>
                                    <p:set>
                                      <p:cBhvr>
                                        <p:cTn id="40" dur="1" fill="hold">
                                          <p:stCondLst>
                                            <p:cond delay="0"/>
                                          </p:stCondLst>
                                        </p:cTn>
                                        <p:tgtEl>
                                          <p:spTgt spid="153611"/>
                                        </p:tgtEl>
                                        <p:attrNameLst>
                                          <p:attrName>style.visibility</p:attrName>
                                        </p:attrNameLst>
                                      </p:cBhvr>
                                      <p:to>
                                        <p:strVal val="visible"/>
                                      </p:to>
                                    </p:set>
                                    <p:animEffect transition="in" filter="box(in)">
                                      <p:cBhvr>
                                        <p:cTn id="41" dur="500"/>
                                        <p:tgtEl>
                                          <p:spTgt spid="153611"/>
                                        </p:tgtEl>
                                      </p:cBhvr>
                                    </p:animEffect>
                                  </p:childTnLst>
                                </p:cTn>
                              </p:par>
                              <p:par>
                                <p:cTn id="42" presetID="4" presetClass="entr" presetSubtype="16" fill="hold" nodeType="withEffect">
                                  <p:stCondLst>
                                    <p:cond delay="0"/>
                                  </p:stCondLst>
                                  <p:childTnLst>
                                    <p:set>
                                      <p:cBhvr>
                                        <p:cTn id="43" dur="1" fill="hold">
                                          <p:stCondLst>
                                            <p:cond delay="0"/>
                                          </p:stCondLst>
                                        </p:cTn>
                                        <p:tgtEl>
                                          <p:spTgt spid="153612"/>
                                        </p:tgtEl>
                                        <p:attrNameLst>
                                          <p:attrName>style.visibility</p:attrName>
                                        </p:attrNameLst>
                                      </p:cBhvr>
                                      <p:to>
                                        <p:strVal val="visible"/>
                                      </p:to>
                                    </p:set>
                                    <p:animEffect transition="in" filter="box(in)">
                                      <p:cBhvr>
                                        <p:cTn id="44" dur="500"/>
                                        <p:tgtEl>
                                          <p:spTgt spid="153612"/>
                                        </p:tgtEl>
                                      </p:cBhvr>
                                    </p:animEffect>
                                  </p:childTnLst>
                                </p:cTn>
                              </p:par>
                              <p:par>
                                <p:cTn id="45" presetID="4" presetClass="entr" presetSubtype="16" fill="hold" nodeType="withEffect">
                                  <p:stCondLst>
                                    <p:cond delay="0"/>
                                  </p:stCondLst>
                                  <p:childTnLst>
                                    <p:set>
                                      <p:cBhvr>
                                        <p:cTn id="46" dur="1" fill="hold">
                                          <p:stCondLst>
                                            <p:cond delay="0"/>
                                          </p:stCondLst>
                                        </p:cTn>
                                        <p:tgtEl>
                                          <p:spTgt spid="153613"/>
                                        </p:tgtEl>
                                        <p:attrNameLst>
                                          <p:attrName>style.visibility</p:attrName>
                                        </p:attrNameLst>
                                      </p:cBhvr>
                                      <p:to>
                                        <p:strVal val="visible"/>
                                      </p:to>
                                    </p:set>
                                    <p:animEffect transition="in" filter="box(in)">
                                      <p:cBhvr>
                                        <p:cTn id="47" dur="500"/>
                                        <p:tgtEl>
                                          <p:spTgt spid="153613"/>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xit" presetSubtype="4" fill="hold" nodeType="clickEffect">
                                  <p:stCondLst>
                                    <p:cond delay="0"/>
                                  </p:stCondLst>
                                  <p:childTnLst>
                                    <p:anim calcmode="lin" valueType="num">
                                      <p:cBhvr additive="base">
                                        <p:cTn id="51" dur="500"/>
                                        <p:tgtEl>
                                          <p:spTgt spid="2"/>
                                        </p:tgtEl>
                                        <p:attrNameLst>
                                          <p:attrName>ppt_x</p:attrName>
                                        </p:attrNameLst>
                                      </p:cBhvr>
                                      <p:tavLst>
                                        <p:tav tm="0">
                                          <p:val>
                                            <p:strVal val="ppt_x"/>
                                          </p:val>
                                        </p:tav>
                                        <p:tav tm="100000">
                                          <p:val>
                                            <p:strVal val="ppt_x"/>
                                          </p:val>
                                        </p:tav>
                                      </p:tavLst>
                                    </p:anim>
                                    <p:anim calcmode="lin" valueType="num">
                                      <p:cBhvr additive="base">
                                        <p:cTn id="52" dur="500"/>
                                        <p:tgtEl>
                                          <p:spTgt spid="2"/>
                                        </p:tgtEl>
                                        <p:attrNameLst>
                                          <p:attrName>ppt_y</p:attrName>
                                        </p:attrNameLst>
                                      </p:cBhvr>
                                      <p:tavLst>
                                        <p:tav tm="0">
                                          <p:val>
                                            <p:strVal val="ppt_y"/>
                                          </p:val>
                                        </p:tav>
                                        <p:tav tm="100000">
                                          <p:val>
                                            <p:strVal val="1+ppt_h/2"/>
                                          </p:val>
                                        </p:tav>
                                      </p:tavLst>
                                    </p:anim>
                                    <p:set>
                                      <p:cBhvr>
                                        <p:cTn id="53" dur="1" fill="hold">
                                          <p:stCondLst>
                                            <p:cond delay="499"/>
                                          </p:stCondLst>
                                        </p:cTn>
                                        <p:tgtEl>
                                          <p:spTgt spid="2"/>
                                        </p:tgtEl>
                                        <p:attrNameLst>
                                          <p:attrName>style.visibility</p:attrName>
                                        </p:attrNameLst>
                                      </p:cBhvr>
                                      <p:to>
                                        <p:strVal val="hidden"/>
                                      </p:to>
                                    </p:set>
                                  </p:childTnLst>
                                </p:cTn>
                              </p:par>
                              <p:par>
                                <p:cTn id="54" presetID="2" presetClass="exit" presetSubtype="4" fill="hold" nodeType="withEffect">
                                  <p:stCondLst>
                                    <p:cond delay="0"/>
                                  </p:stCondLst>
                                  <p:childTnLst>
                                    <p:anim calcmode="lin" valueType="num">
                                      <p:cBhvr additive="base">
                                        <p:cTn id="55" dur="500"/>
                                        <p:tgtEl>
                                          <p:spTgt spid="153610"/>
                                        </p:tgtEl>
                                        <p:attrNameLst>
                                          <p:attrName>ppt_x</p:attrName>
                                        </p:attrNameLst>
                                      </p:cBhvr>
                                      <p:tavLst>
                                        <p:tav tm="0">
                                          <p:val>
                                            <p:strVal val="ppt_x"/>
                                          </p:val>
                                        </p:tav>
                                        <p:tav tm="100000">
                                          <p:val>
                                            <p:strVal val="ppt_x"/>
                                          </p:val>
                                        </p:tav>
                                      </p:tavLst>
                                    </p:anim>
                                    <p:anim calcmode="lin" valueType="num">
                                      <p:cBhvr additive="base">
                                        <p:cTn id="56" dur="500"/>
                                        <p:tgtEl>
                                          <p:spTgt spid="153610"/>
                                        </p:tgtEl>
                                        <p:attrNameLst>
                                          <p:attrName>ppt_y</p:attrName>
                                        </p:attrNameLst>
                                      </p:cBhvr>
                                      <p:tavLst>
                                        <p:tav tm="0">
                                          <p:val>
                                            <p:strVal val="ppt_y"/>
                                          </p:val>
                                        </p:tav>
                                        <p:tav tm="100000">
                                          <p:val>
                                            <p:strVal val="1+ppt_h/2"/>
                                          </p:val>
                                        </p:tav>
                                      </p:tavLst>
                                    </p:anim>
                                    <p:set>
                                      <p:cBhvr>
                                        <p:cTn id="57" dur="1" fill="hold">
                                          <p:stCondLst>
                                            <p:cond delay="499"/>
                                          </p:stCondLst>
                                        </p:cTn>
                                        <p:tgtEl>
                                          <p:spTgt spid="153610"/>
                                        </p:tgtEl>
                                        <p:attrNameLst>
                                          <p:attrName>style.visibility</p:attrName>
                                        </p:attrNameLst>
                                      </p:cBhvr>
                                      <p:to>
                                        <p:strVal val="hidden"/>
                                      </p:to>
                                    </p:set>
                                  </p:childTnLst>
                                </p:cTn>
                              </p:par>
                              <p:par>
                                <p:cTn id="58" presetID="2" presetClass="exit" presetSubtype="4" fill="hold" nodeType="withEffect">
                                  <p:stCondLst>
                                    <p:cond delay="0"/>
                                  </p:stCondLst>
                                  <p:childTnLst>
                                    <p:anim calcmode="lin" valueType="num">
                                      <p:cBhvr additive="base">
                                        <p:cTn id="59" dur="500"/>
                                        <p:tgtEl>
                                          <p:spTgt spid="153611"/>
                                        </p:tgtEl>
                                        <p:attrNameLst>
                                          <p:attrName>ppt_x</p:attrName>
                                        </p:attrNameLst>
                                      </p:cBhvr>
                                      <p:tavLst>
                                        <p:tav tm="0">
                                          <p:val>
                                            <p:strVal val="ppt_x"/>
                                          </p:val>
                                        </p:tav>
                                        <p:tav tm="100000">
                                          <p:val>
                                            <p:strVal val="ppt_x"/>
                                          </p:val>
                                        </p:tav>
                                      </p:tavLst>
                                    </p:anim>
                                    <p:anim calcmode="lin" valueType="num">
                                      <p:cBhvr additive="base">
                                        <p:cTn id="60" dur="500"/>
                                        <p:tgtEl>
                                          <p:spTgt spid="153611"/>
                                        </p:tgtEl>
                                        <p:attrNameLst>
                                          <p:attrName>ppt_y</p:attrName>
                                        </p:attrNameLst>
                                      </p:cBhvr>
                                      <p:tavLst>
                                        <p:tav tm="0">
                                          <p:val>
                                            <p:strVal val="ppt_y"/>
                                          </p:val>
                                        </p:tav>
                                        <p:tav tm="100000">
                                          <p:val>
                                            <p:strVal val="1+ppt_h/2"/>
                                          </p:val>
                                        </p:tav>
                                      </p:tavLst>
                                    </p:anim>
                                    <p:set>
                                      <p:cBhvr>
                                        <p:cTn id="61" dur="1" fill="hold">
                                          <p:stCondLst>
                                            <p:cond delay="499"/>
                                          </p:stCondLst>
                                        </p:cTn>
                                        <p:tgtEl>
                                          <p:spTgt spid="153611"/>
                                        </p:tgtEl>
                                        <p:attrNameLst>
                                          <p:attrName>style.visibility</p:attrName>
                                        </p:attrNameLst>
                                      </p:cBhvr>
                                      <p:to>
                                        <p:strVal val="hidden"/>
                                      </p:to>
                                    </p:set>
                                  </p:childTnLst>
                                </p:cTn>
                              </p:par>
                              <p:par>
                                <p:cTn id="62" presetID="2" presetClass="exit" presetSubtype="4" fill="hold" nodeType="withEffect">
                                  <p:stCondLst>
                                    <p:cond delay="0"/>
                                  </p:stCondLst>
                                  <p:childTnLst>
                                    <p:anim calcmode="lin" valueType="num">
                                      <p:cBhvr additive="base">
                                        <p:cTn id="63" dur="500"/>
                                        <p:tgtEl>
                                          <p:spTgt spid="153612"/>
                                        </p:tgtEl>
                                        <p:attrNameLst>
                                          <p:attrName>ppt_x</p:attrName>
                                        </p:attrNameLst>
                                      </p:cBhvr>
                                      <p:tavLst>
                                        <p:tav tm="0">
                                          <p:val>
                                            <p:strVal val="ppt_x"/>
                                          </p:val>
                                        </p:tav>
                                        <p:tav tm="100000">
                                          <p:val>
                                            <p:strVal val="ppt_x"/>
                                          </p:val>
                                        </p:tav>
                                      </p:tavLst>
                                    </p:anim>
                                    <p:anim calcmode="lin" valueType="num">
                                      <p:cBhvr additive="base">
                                        <p:cTn id="64" dur="500"/>
                                        <p:tgtEl>
                                          <p:spTgt spid="153612"/>
                                        </p:tgtEl>
                                        <p:attrNameLst>
                                          <p:attrName>ppt_y</p:attrName>
                                        </p:attrNameLst>
                                      </p:cBhvr>
                                      <p:tavLst>
                                        <p:tav tm="0">
                                          <p:val>
                                            <p:strVal val="ppt_y"/>
                                          </p:val>
                                        </p:tav>
                                        <p:tav tm="100000">
                                          <p:val>
                                            <p:strVal val="1+ppt_h/2"/>
                                          </p:val>
                                        </p:tav>
                                      </p:tavLst>
                                    </p:anim>
                                    <p:set>
                                      <p:cBhvr>
                                        <p:cTn id="65" dur="1" fill="hold">
                                          <p:stCondLst>
                                            <p:cond delay="499"/>
                                          </p:stCondLst>
                                        </p:cTn>
                                        <p:tgtEl>
                                          <p:spTgt spid="153612"/>
                                        </p:tgtEl>
                                        <p:attrNameLst>
                                          <p:attrName>style.visibility</p:attrName>
                                        </p:attrNameLst>
                                      </p:cBhvr>
                                      <p:to>
                                        <p:strVal val="hidden"/>
                                      </p:to>
                                    </p:set>
                                  </p:childTnLst>
                                </p:cTn>
                              </p:par>
                              <p:par>
                                <p:cTn id="66" presetID="2" presetClass="exit" presetSubtype="4" fill="hold" nodeType="withEffect">
                                  <p:stCondLst>
                                    <p:cond delay="0"/>
                                  </p:stCondLst>
                                  <p:childTnLst>
                                    <p:anim calcmode="lin" valueType="num">
                                      <p:cBhvr additive="base">
                                        <p:cTn id="67" dur="500"/>
                                        <p:tgtEl>
                                          <p:spTgt spid="153613"/>
                                        </p:tgtEl>
                                        <p:attrNameLst>
                                          <p:attrName>ppt_x</p:attrName>
                                        </p:attrNameLst>
                                      </p:cBhvr>
                                      <p:tavLst>
                                        <p:tav tm="0">
                                          <p:val>
                                            <p:strVal val="ppt_x"/>
                                          </p:val>
                                        </p:tav>
                                        <p:tav tm="100000">
                                          <p:val>
                                            <p:strVal val="ppt_x"/>
                                          </p:val>
                                        </p:tav>
                                      </p:tavLst>
                                    </p:anim>
                                    <p:anim calcmode="lin" valueType="num">
                                      <p:cBhvr additive="base">
                                        <p:cTn id="68" dur="500"/>
                                        <p:tgtEl>
                                          <p:spTgt spid="153613"/>
                                        </p:tgtEl>
                                        <p:attrNameLst>
                                          <p:attrName>ppt_y</p:attrName>
                                        </p:attrNameLst>
                                      </p:cBhvr>
                                      <p:tavLst>
                                        <p:tav tm="0">
                                          <p:val>
                                            <p:strVal val="ppt_y"/>
                                          </p:val>
                                        </p:tav>
                                        <p:tav tm="100000">
                                          <p:val>
                                            <p:strVal val="1+ppt_h/2"/>
                                          </p:val>
                                        </p:tav>
                                      </p:tavLst>
                                    </p:anim>
                                    <p:set>
                                      <p:cBhvr>
                                        <p:cTn id="69" dur="1" fill="hold">
                                          <p:stCondLst>
                                            <p:cond delay="499"/>
                                          </p:stCondLst>
                                        </p:cTn>
                                        <p:tgtEl>
                                          <p:spTgt spid="153613"/>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4" presetClass="entr" presetSubtype="16" fill="hold" nodeType="clickEffect">
                                  <p:stCondLst>
                                    <p:cond delay="0"/>
                                  </p:stCondLst>
                                  <p:childTnLst>
                                    <p:set>
                                      <p:cBhvr>
                                        <p:cTn id="73" dur="1" fill="hold">
                                          <p:stCondLst>
                                            <p:cond delay="0"/>
                                          </p:stCondLst>
                                        </p:cTn>
                                        <p:tgtEl>
                                          <p:spTgt spid="153603">
                                            <p:txEl>
                                              <p:charRg st="81" end="99"/>
                                            </p:txEl>
                                          </p:spTgt>
                                        </p:tgtEl>
                                        <p:attrNameLst>
                                          <p:attrName>style.visibility</p:attrName>
                                        </p:attrNameLst>
                                      </p:cBhvr>
                                      <p:to>
                                        <p:strVal val="visible"/>
                                      </p:to>
                                    </p:set>
                                    <p:animEffect transition="in" filter="box(in)">
                                      <p:cBhvr>
                                        <p:cTn id="74" dur="500"/>
                                        <p:tgtEl>
                                          <p:spTgt spid="153603">
                                            <p:txEl>
                                              <p:charRg st="81" end="99"/>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 presetClass="entr" presetSubtype="16" fill="hold" nodeType="clickEffect">
                                  <p:stCondLst>
                                    <p:cond delay="0"/>
                                  </p:stCondLst>
                                  <p:childTnLst>
                                    <p:set>
                                      <p:cBhvr>
                                        <p:cTn id="78" dur="1" fill="hold">
                                          <p:stCondLst>
                                            <p:cond delay="0"/>
                                          </p:stCondLst>
                                        </p:cTn>
                                        <p:tgtEl>
                                          <p:spTgt spid="153603">
                                            <p:txEl>
                                              <p:charRg st="99" end="117"/>
                                            </p:txEl>
                                          </p:spTgt>
                                        </p:tgtEl>
                                        <p:attrNameLst>
                                          <p:attrName>style.visibility</p:attrName>
                                        </p:attrNameLst>
                                      </p:cBhvr>
                                      <p:to>
                                        <p:strVal val="visible"/>
                                      </p:to>
                                    </p:set>
                                    <p:animEffect transition="in" filter="box(in)">
                                      <p:cBhvr>
                                        <p:cTn id="79" dur="500"/>
                                        <p:tgtEl>
                                          <p:spTgt spid="153603">
                                            <p:txEl>
                                              <p:charRg st="99" end="117"/>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4" presetClass="entr" presetSubtype="16" fill="hold" nodeType="clickEffect">
                                  <p:stCondLst>
                                    <p:cond delay="0"/>
                                  </p:stCondLst>
                                  <p:childTnLst>
                                    <p:set>
                                      <p:cBhvr>
                                        <p:cTn id="83" dur="1" fill="hold">
                                          <p:stCondLst>
                                            <p:cond delay="0"/>
                                          </p:stCondLst>
                                        </p:cTn>
                                        <p:tgtEl>
                                          <p:spTgt spid="3"/>
                                        </p:tgtEl>
                                        <p:attrNameLst>
                                          <p:attrName>style.visibility</p:attrName>
                                        </p:attrNameLst>
                                      </p:cBhvr>
                                      <p:to>
                                        <p:strVal val="visible"/>
                                      </p:to>
                                    </p:set>
                                    <p:animEffect transition="in" filter="box(in)">
                                      <p:cBhvr>
                                        <p:cTn id="8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5154" name="Rectangle 2"/>
          <p:cNvSpPr>
            <a:spLocks noGrp="1" noChangeArrowheads="1"/>
          </p:cNvSpPr>
          <p:nvPr>
            <p:ph type="title"/>
          </p:nvPr>
        </p:nvSpPr>
        <p:spPr>
          <a:xfrm>
            <a:off x="539750" y="333375"/>
            <a:ext cx="8229600" cy="7270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4.5 </a:t>
            </a:r>
            <a:r>
              <a:rPr kumimoji="0" lang="zh-CN" altLang="en-US"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基本分段存储管理方式</a:t>
            </a:r>
            <a:endParaRPr kumimoji="0" lang="zh-CN" altLang="en-US" sz="40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305155" name="Rectangle 3"/>
          <p:cNvSpPr>
            <a:spLocks noGrp="1"/>
          </p:cNvSpPr>
          <p:nvPr>
            <p:ph idx="1"/>
          </p:nvPr>
        </p:nvSpPr>
        <p:spPr>
          <a:xfrm>
            <a:off x="323850" y="1125538"/>
            <a:ext cx="8229600" cy="5400675"/>
          </a:xfrm>
          <a:ln/>
        </p:spPr>
        <p:txBody>
          <a:bodyPr vert="horz" wrap="square" lIns="91440" tIns="45720" rIns="91440" bIns="45720" anchor="t"/>
          <a:p>
            <a:pPr>
              <a:buNone/>
            </a:pPr>
            <a:r>
              <a:rPr lang="zh-CN" altLang="en-US" b="1" dirty="0">
                <a:solidFill>
                  <a:schemeClr val="accent1"/>
                </a:solidFill>
                <a:latin typeface="宋体" panose="02010600030101010101" pitchFamily="2" charset="-122"/>
              </a:rPr>
              <a:t>二</a:t>
            </a:r>
            <a:r>
              <a:rPr lang="en-US" altLang="zh-CN" b="1" dirty="0">
                <a:solidFill>
                  <a:schemeClr val="accent1"/>
                </a:solidFill>
                <a:latin typeface="宋体" panose="02010600030101010101" pitchFamily="2" charset="-122"/>
              </a:rPr>
              <a:t>.</a:t>
            </a:r>
            <a:r>
              <a:rPr lang="zh-CN" altLang="en-US" b="1" dirty="0">
                <a:solidFill>
                  <a:schemeClr val="accent1"/>
                </a:solidFill>
                <a:latin typeface="宋体" panose="02010600030101010101" pitchFamily="2" charset="-122"/>
              </a:rPr>
              <a:t>分段系统的基本原理</a:t>
            </a:r>
            <a:endParaRPr lang="zh-CN" altLang="en-US" b="1" dirty="0">
              <a:solidFill>
                <a:schemeClr val="accent1"/>
              </a:solidFill>
              <a:latin typeface="宋体" panose="02010600030101010101" pitchFamily="2" charset="-122"/>
            </a:endParaRPr>
          </a:p>
          <a:p>
            <a:pPr>
              <a:buNone/>
            </a:pPr>
            <a:r>
              <a:rPr lang="zh-CN" altLang="en-US" b="1" dirty="0">
                <a:solidFill>
                  <a:srgbClr val="3333FF"/>
                </a:solidFill>
                <a:latin typeface="宋体" panose="02010600030101010101" pitchFamily="2" charset="-122"/>
              </a:rPr>
              <a:t>  </a:t>
            </a:r>
            <a:r>
              <a:rPr lang="en-US" altLang="zh-CN" b="1" dirty="0">
                <a:solidFill>
                  <a:srgbClr val="3333FF"/>
                </a:solidFill>
                <a:latin typeface="宋体" panose="02010600030101010101" pitchFamily="2" charset="-122"/>
              </a:rPr>
              <a:t>1.</a:t>
            </a:r>
            <a:r>
              <a:rPr lang="zh-CN" altLang="en-US" sz="2800" b="1" dirty="0">
                <a:solidFill>
                  <a:srgbClr val="3333FF"/>
                </a:solidFill>
              </a:rPr>
              <a:t>作业分段</a:t>
            </a:r>
            <a:r>
              <a:rPr lang="zh-CN" altLang="en-US" b="1" dirty="0"/>
              <a:t>：</a:t>
            </a:r>
            <a:r>
              <a:rPr lang="zh-CN" altLang="en-US" sz="2400" b="1" dirty="0"/>
              <a:t>按逻辑信息进行，每个段有段名和段号</a:t>
            </a:r>
            <a:endParaRPr lang="zh-CN" altLang="en-US" sz="2400" b="1" dirty="0"/>
          </a:p>
        </p:txBody>
      </p:sp>
      <p:sp>
        <p:nvSpPr>
          <p:cNvPr id="305157" name="Rectangle 5"/>
          <p:cNvSpPr>
            <a:spLocks noChangeArrowheads="1"/>
          </p:cNvSpPr>
          <p:nvPr/>
        </p:nvSpPr>
        <p:spPr bwMode="auto">
          <a:xfrm>
            <a:off x="7504113" y="2492375"/>
            <a:ext cx="955675" cy="1006475"/>
          </a:xfrm>
          <a:prstGeom prst="rect">
            <a:avLst/>
          </a:prstGeom>
          <a:solidFill>
            <a:srgbClr val="FFCC00"/>
          </a:solidFill>
          <a:ln w="9525">
            <a:noFill/>
            <a:miter lim="800000"/>
          </a:ln>
          <a:effectLst>
            <a:outerShdw dist="17961" dir="2700000" algn="ctr" rotWithShape="0">
              <a:srgbClr val="FFCC00">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5158" name="Rectangle 6"/>
          <p:cNvSpPr>
            <a:spLocks noChangeArrowheads="1"/>
          </p:cNvSpPr>
          <p:nvPr/>
        </p:nvSpPr>
        <p:spPr bwMode="auto">
          <a:xfrm>
            <a:off x="1331913" y="2492375"/>
            <a:ext cx="955675" cy="3313113"/>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5159" name="Rectangle 7"/>
          <p:cNvSpPr>
            <a:spLocks noChangeArrowheads="1"/>
          </p:cNvSpPr>
          <p:nvPr/>
        </p:nvSpPr>
        <p:spPr bwMode="auto">
          <a:xfrm>
            <a:off x="3590925" y="2492375"/>
            <a:ext cx="955675" cy="2014538"/>
          </a:xfrm>
          <a:prstGeom prst="rect">
            <a:avLst/>
          </a:prstGeom>
          <a:solidFill>
            <a:schemeClr val="accent1"/>
          </a:solidFill>
          <a:ln w="9525">
            <a:noFill/>
            <a:miter lim="800000"/>
          </a:ln>
          <a:effectLst>
            <a:outerShdw dist="17961" dir="2700000" algn="ctr" rotWithShape="0">
              <a:schemeClr val="accent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5160" name="Rectangle 8"/>
          <p:cNvSpPr>
            <a:spLocks noChangeArrowheads="1"/>
          </p:cNvSpPr>
          <p:nvPr/>
        </p:nvSpPr>
        <p:spPr bwMode="auto">
          <a:xfrm>
            <a:off x="5508625" y="2492375"/>
            <a:ext cx="955675" cy="2517775"/>
          </a:xfrm>
          <a:prstGeom prst="rect">
            <a:avLst/>
          </a:prstGeom>
          <a:solidFill>
            <a:schemeClr val="folHlink"/>
          </a:solidFill>
          <a:ln w="9525">
            <a:noFill/>
            <a:miter lim="800000"/>
          </a:ln>
          <a:effectLst>
            <a:outerShdw dist="17961" dir="2700000" algn="ctr" rotWithShape="0">
              <a:schemeClr val="folHlink">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5162" name="Text Box 10"/>
          <p:cNvSpPr txBox="1">
            <a:spLocks noChangeArrowheads="1"/>
          </p:cNvSpPr>
          <p:nvPr/>
        </p:nvSpPr>
        <p:spPr bwMode="auto">
          <a:xfrm>
            <a:off x="7262813" y="3860800"/>
            <a:ext cx="18811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stack </a:t>
            </a:r>
            <a:r>
              <a:rPr kumimoji="0" lang="zh-CN" altLang="en-US" kern="1200" cap="none" spc="0" normalizeH="0" baseline="0" noProof="0" smtClean="0">
                <a:latin typeface="Arial" panose="020B0604020202020204" pitchFamily="34" charset="0"/>
                <a:ea typeface="宋体" panose="02010600030101010101" pitchFamily="2" charset="-122"/>
                <a:cs typeface="+mn-cs"/>
              </a:rPr>
              <a:t>（</a:t>
            </a:r>
            <a:r>
              <a:rPr kumimoji="0" lang="en-US" altLang="zh-CN" kern="1200" cap="none" spc="0" normalizeH="0" baseline="0" noProof="0" smtClean="0">
                <a:latin typeface="Arial" panose="020B0604020202020204" pitchFamily="34" charset="0"/>
                <a:ea typeface="宋体" panose="02010600030101010101" pitchFamily="2" charset="-122"/>
                <a:cs typeface="+mn-cs"/>
              </a:rPr>
              <a:t>3</a:t>
            </a:r>
            <a:r>
              <a:rPr kumimoji="0" lang="zh-CN" altLang="en-US" kern="1200" cap="none" spc="0" normalizeH="0" baseline="0" noProof="0" smtClean="0">
                <a:latin typeface="Arial" panose="020B0604020202020204" pitchFamily="34" charset="0"/>
                <a:ea typeface="宋体" panose="02010600030101010101" pitchFamily="2" charset="-122"/>
                <a:cs typeface="+mn-cs"/>
              </a:rPr>
              <a:t>）</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305163" name="Text Box 11"/>
          <p:cNvSpPr txBox="1">
            <a:spLocks noChangeArrowheads="1"/>
          </p:cNvSpPr>
          <p:nvPr/>
        </p:nvSpPr>
        <p:spPr bwMode="auto">
          <a:xfrm>
            <a:off x="1116013" y="5851525"/>
            <a:ext cx="18002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Main</a:t>
            </a:r>
            <a:r>
              <a:rPr kumimoji="0" lang="zh-CN" altLang="en-US" kern="1200" cap="none" spc="0" normalizeH="0" baseline="0" noProof="0" smtClean="0">
                <a:latin typeface="Arial" panose="020B0604020202020204" pitchFamily="34" charset="0"/>
                <a:ea typeface="宋体" panose="02010600030101010101" pitchFamily="2" charset="-122"/>
                <a:cs typeface="+mn-cs"/>
              </a:rPr>
              <a:t>（</a:t>
            </a:r>
            <a:r>
              <a:rPr kumimoji="0" lang="en-US" altLang="zh-CN" kern="1200" cap="none" spc="0" normalizeH="0" baseline="0" noProof="0" smtClean="0">
                <a:latin typeface="Arial" panose="020B0604020202020204" pitchFamily="34" charset="0"/>
                <a:ea typeface="宋体" panose="02010600030101010101" pitchFamily="2" charset="-122"/>
                <a:cs typeface="+mn-cs"/>
              </a:rPr>
              <a:t>0</a:t>
            </a:r>
            <a:r>
              <a:rPr kumimoji="0" lang="zh-CN" altLang="en-US" kern="1200" cap="none" spc="0" normalizeH="0" baseline="0" noProof="0" smtClean="0">
                <a:latin typeface="Arial" panose="020B0604020202020204" pitchFamily="34" charset="0"/>
                <a:ea typeface="宋体" panose="02010600030101010101" pitchFamily="2" charset="-122"/>
                <a:cs typeface="+mn-cs"/>
              </a:rPr>
              <a:t>）</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sp>
        <p:nvSpPr>
          <p:cNvPr id="305164" name="Text Box 12"/>
          <p:cNvSpPr txBox="1">
            <a:spLocks noChangeArrowheads="1"/>
          </p:cNvSpPr>
          <p:nvPr/>
        </p:nvSpPr>
        <p:spPr bwMode="auto">
          <a:xfrm>
            <a:off x="3492500" y="4652963"/>
            <a:ext cx="15843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f1 </a:t>
            </a:r>
            <a:r>
              <a:rPr kumimoji="0" lang="zh-CN" altLang="en-US" kern="1200" cap="none" spc="0" normalizeH="0" baseline="0" noProof="0" smtClean="0">
                <a:latin typeface="Arial" panose="020B0604020202020204" pitchFamily="34" charset="0"/>
                <a:ea typeface="宋体" panose="02010600030101010101" pitchFamily="2" charset="-122"/>
                <a:cs typeface="+mn-cs"/>
              </a:rPr>
              <a:t>（</a:t>
            </a:r>
            <a:r>
              <a:rPr kumimoji="0" lang="en-US" altLang="zh-CN" kern="1200" cap="none" spc="0" normalizeH="0" baseline="0" noProof="0" smtClean="0">
                <a:latin typeface="Arial" panose="020B0604020202020204" pitchFamily="34" charset="0"/>
                <a:ea typeface="宋体" panose="02010600030101010101" pitchFamily="2" charset="-122"/>
                <a:cs typeface="+mn-cs"/>
              </a:rPr>
              <a:t>1</a:t>
            </a:r>
            <a:r>
              <a:rPr kumimoji="0" lang="zh-CN" altLang="en-US" kern="1200" cap="none" spc="0" normalizeH="0" baseline="0" noProof="0" smtClean="0">
                <a:latin typeface="Arial" panose="020B0604020202020204" pitchFamily="34" charset="0"/>
                <a:ea typeface="宋体" panose="02010600030101010101" pitchFamily="2" charset="-122"/>
                <a:cs typeface="+mn-cs"/>
              </a:rPr>
              <a:t>）</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305165" name="Text Box 13"/>
          <p:cNvSpPr txBox="1">
            <a:spLocks noChangeArrowheads="1"/>
          </p:cNvSpPr>
          <p:nvPr/>
        </p:nvSpPr>
        <p:spPr bwMode="auto">
          <a:xfrm>
            <a:off x="5364163" y="5084763"/>
            <a:ext cx="19446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data </a:t>
            </a:r>
            <a:r>
              <a:rPr kumimoji="0" lang="zh-CN" altLang="en-US" kern="1200" cap="none" spc="0" normalizeH="0" baseline="0" noProof="0" smtClean="0">
                <a:latin typeface="Arial" panose="020B0604020202020204" pitchFamily="34" charset="0"/>
                <a:ea typeface="宋体" panose="02010600030101010101" pitchFamily="2" charset="-122"/>
                <a:cs typeface="+mn-cs"/>
              </a:rPr>
              <a:t>（</a:t>
            </a:r>
            <a:r>
              <a:rPr kumimoji="0" lang="en-US" altLang="zh-CN" kern="1200" cap="none" spc="0" normalizeH="0" baseline="0" noProof="0" smtClean="0">
                <a:latin typeface="Arial" panose="020B0604020202020204" pitchFamily="34" charset="0"/>
                <a:ea typeface="宋体" panose="02010600030101010101" pitchFamily="2" charset="-122"/>
                <a:cs typeface="+mn-cs"/>
              </a:rPr>
              <a:t>2</a:t>
            </a:r>
            <a:r>
              <a:rPr kumimoji="0" lang="zh-CN" altLang="en-US" kern="1200" cap="none" spc="0" normalizeH="0" baseline="0" noProof="0" smtClean="0">
                <a:latin typeface="Arial" panose="020B0604020202020204" pitchFamily="34" charset="0"/>
                <a:ea typeface="宋体" panose="02010600030101010101" pitchFamily="2" charset="-122"/>
                <a:cs typeface="+mn-cs"/>
              </a:rPr>
              <a:t>）</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5155">
                                            <p:txEl>
                                              <p:charRg st="0" end="12"/>
                                            </p:txEl>
                                          </p:spTgt>
                                        </p:tgtEl>
                                        <p:attrNameLst>
                                          <p:attrName>style.visibility</p:attrName>
                                        </p:attrNameLst>
                                      </p:cBhvr>
                                      <p:to>
                                        <p:strVal val="visible"/>
                                      </p:to>
                                    </p:set>
                                    <p:anim calcmode="lin" valueType="num">
                                      <p:cBhvr additive="base">
                                        <p:cTn id="7" dur="500" fill="hold"/>
                                        <p:tgtEl>
                                          <p:spTgt spid="305155">
                                            <p:txEl>
                                              <p:charRg st="0" end="1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5155">
                                            <p:txEl>
                                              <p:charRg st="0" end="1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5155">
                                            <p:txEl>
                                              <p:charRg st="12" end="39"/>
                                            </p:txEl>
                                          </p:spTgt>
                                        </p:tgtEl>
                                        <p:attrNameLst>
                                          <p:attrName>style.visibility</p:attrName>
                                        </p:attrNameLst>
                                      </p:cBhvr>
                                      <p:to>
                                        <p:strVal val="visible"/>
                                      </p:to>
                                    </p:set>
                                    <p:anim calcmode="lin" valueType="num">
                                      <p:cBhvr additive="base">
                                        <p:cTn id="13" dur="500" fill="hold"/>
                                        <p:tgtEl>
                                          <p:spTgt spid="305155">
                                            <p:txEl>
                                              <p:charRg st="12" end="39"/>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5155">
                                            <p:txEl>
                                              <p:charRg st="12" end="3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3"/>
          <p:cNvSpPr>
            <a:spLocks noGrp="1"/>
          </p:cNvSpPr>
          <p:nvPr>
            <p:ph idx="1"/>
          </p:nvPr>
        </p:nvSpPr>
        <p:spPr>
          <a:xfrm>
            <a:off x="250825" y="188913"/>
            <a:ext cx="8229600" cy="1223962"/>
          </a:xfrm>
          <a:ln/>
        </p:spPr>
        <p:txBody>
          <a:bodyPr vert="horz" wrap="square" lIns="91440" tIns="45720" rIns="91440" bIns="45720" anchor="t"/>
          <a:p>
            <a:pPr>
              <a:buNone/>
            </a:pPr>
            <a:r>
              <a:rPr lang="zh-CN" altLang="en-US" b="1" dirty="0">
                <a:solidFill>
                  <a:schemeClr val="accent1"/>
                </a:solidFill>
                <a:latin typeface="宋体" panose="02010600030101010101" pitchFamily="2" charset="-122"/>
              </a:rPr>
              <a:t>二</a:t>
            </a:r>
            <a:r>
              <a:rPr lang="en-US" altLang="zh-CN" b="1" dirty="0">
                <a:solidFill>
                  <a:schemeClr val="accent1"/>
                </a:solidFill>
                <a:latin typeface="宋体" panose="02010600030101010101" pitchFamily="2" charset="-122"/>
              </a:rPr>
              <a:t>.</a:t>
            </a:r>
            <a:r>
              <a:rPr lang="zh-CN" altLang="en-US" b="1" dirty="0">
                <a:solidFill>
                  <a:schemeClr val="accent1"/>
                </a:solidFill>
                <a:latin typeface="宋体" panose="02010600030101010101" pitchFamily="2" charset="-122"/>
              </a:rPr>
              <a:t>分段系统的基本原理</a:t>
            </a:r>
            <a:endParaRPr lang="zh-CN" altLang="en-US" b="1" dirty="0">
              <a:solidFill>
                <a:schemeClr val="accent1"/>
              </a:solidFill>
              <a:latin typeface="宋体" panose="02010600030101010101" pitchFamily="2" charset="-122"/>
            </a:endParaRPr>
          </a:p>
          <a:p>
            <a:pPr>
              <a:buNone/>
            </a:pPr>
            <a:r>
              <a:rPr lang="zh-CN" altLang="en-US" b="1" dirty="0">
                <a:solidFill>
                  <a:srgbClr val="3333FF"/>
                </a:solidFill>
                <a:latin typeface="宋体" panose="02010600030101010101" pitchFamily="2" charset="-122"/>
              </a:rPr>
              <a:t>  </a:t>
            </a:r>
            <a:r>
              <a:rPr lang="en-US" altLang="zh-CN" b="1" dirty="0">
                <a:solidFill>
                  <a:srgbClr val="3333FF"/>
                </a:solidFill>
                <a:latin typeface="宋体" panose="02010600030101010101" pitchFamily="2" charset="-122"/>
              </a:rPr>
              <a:t>2.</a:t>
            </a:r>
            <a:r>
              <a:rPr lang="zh-CN" altLang="en-US" sz="2800" b="1" dirty="0">
                <a:solidFill>
                  <a:srgbClr val="3333FF"/>
                </a:solidFill>
              </a:rPr>
              <a:t>地址结构</a:t>
            </a:r>
            <a:r>
              <a:rPr lang="zh-CN" altLang="en-US" b="1" dirty="0"/>
              <a:t>：</a:t>
            </a:r>
            <a:endParaRPr lang="zh-CN" altLang="en-US" sz="2400" b="1" dirty="0"/>
          </a:p>
        </p:txBody>
      </p:sp>
      <p:sp>
        <p:nvSpPr>
          <p:cNvPr id="306180" name="Rectangle 4"/>
          <p:cNvSpPr>
            <a:spLocks noChangeArrowheads="1"/>
          </p:cNvSpPr>
          <p:nvPr/>
        </p:nvSpPr>
        <p:spPr bwMode="auto">
          <a:xfrm>
            <a:off x="7504113" y="1484313"/>
            <a:ext cx="955675" cy="720725"/>
          </a:xfrm>
          <a:prstGeom prst="rect">
            <a:avLst/>
          </a:prstGeom>
          <a:solidFill>
            <a:srgbClr val="FFCC00"/>
          </a:solidFill>
          <a:ln w="9525">
            <a:noFill/>
            <a:miter lim="800000"/>
          </a:ln>
          <a:effectLst>
            <a:outerShdw dist="17961" dir="2700000" algn="ctr" rotWithShape="0">
              <a:srgbClr val="FFCC00">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6181" name="Rectangle 5"/>
          <p:cNvSpPr>
            <a:spLocks noChangeArrowheads="1"/>
          </p:cNvSpPr>
          <p:nvPr/>
        </p:nvSpPr>
        <p:spPr bwMode="auto">
          <a:xfrm>
            <a:off x="1331913" y="1484313"/>
            <a:ext cx="955675" cy="2736850"/>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6182" name="Rectangle 6"/>
          <p:cNvSpPr>
            <a:spLocks noChangeArrowheads="1"/>
          </p:cNvSpPr>
          <p:nvPr/>
        </p:nvSpPr>
        <p:spPr bwMode="auto">
          <a:xfrm>
            <a:off x="3590925" y="1484313"/>
            <a:ext cx="955675" cy="1296988"/>
          </a:xfrm>
          <a:prstGeom prst="rect">
            <a:avLst/>
          </a:prstGeom>
          <a:solidFill>
            <a:schemeClr val="accent1"/>
          </a:solidFill>
          <a:ln w="9525">
            <a:noFill/>
            <a:miter lim="800000"/>
          </a:ln>
          <a:effectLst>
            <a:outerShdw dist="17961" dir="2700000" algn="ctr" rotWithShape="0">
              <a:schemeClr val="accent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6183" name="Rectangle 7"/>
          <p:cNvSpPr>
            <a:spLocks noChangeArrowheads="1"/>
          </p:cNvSpPr>
          <p:nvPr/>
        </p:nvSpPr>
        <p:spPr bwMode="auto">
          <a:xfrm>
            <a:off x="5508625" y="1484313"/>
            <a:ext cx="955675" cy="1657350"/>
          </a:xfrm>
          <a:prstGeom prst="rect">
            <a:avLst/>
          </a:prstGeom>
          <a:solidFill>
            <a:schemeClr val="folHlink"/>
          </a:solidFill>
          <a:ln w="9525">
            <a:noFill/>
            <a:miter lim="800000"/>
          </a:ln>
          <a:effectLst>
            <a:outerShdw dist="17961" dir="2700000" algn="ctr" rotWithShape="0">
              <a:schemeClr val="folHlink">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6184" name="Text Box 8"/>
          <p:cNvSpPr txBox="1">
            <a:spLocks noChangeArrowheads="1"/>
          </p:cNvSpPr>
          <p:nvPr/>
        </p:nvSpPr>
        <p:spPr bwMode="auto">
          <a:xfrm>
            <a:off x="7262813" y="2349500"/>
            <a:ext cx="155733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stack (3)</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306185" name="Text Box 9"/>
          <p:cNvSpPr txBox="1">
            <a:spLocks noChangeArrowheads="1"/>
          </p:cNvSpPr>
          <p:nvPr/>
        </p:nvSpPr>
        <p:spPr bwMode="auto">
          <a:xfrm>
            <a:off x="1116013" y="4221163"/>
            <a:ext cx="18002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Main(0)</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306186" name="Text Box 10"/>
          <p:cNvSpPr txBox="1">
            <a:spLocks noChangeArrowheads="1"/>
          </p:cNvSpPr>
          <p:nvPr/>
        </p:nvSpPr>
        <p:spPr bwMode="auto">
          <a:xfrm>
            <a:off x="3492500" y="2925763"/>
            <a:ext cx="15843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F1(1)</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306187" name="Text Box 11"/>
          <p:cNvSpPr txBox="1">
            <a:spLocks noChangeArrowheads="1"/>
          </p:cNvSpPr>
          <p:nvPr/>
        </p:nvSpPr>
        <p:spPr bwMode="auto">
          <a:xfrm>
            <a:off x="5364163" y="3284538"/>
            <a:ext cx="19446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data (2)</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306188" name="Text Box 12"/>
          <p:cNvSpPr txBox="1">
            <a:spLocks noChangeArrowheads="1"/>
          </p:cNvSpPr>
          <p:nvPr/>
        </p:nvSpPr>
        <p:spPr bwMode="auto">
          <a:xfrm>
            <a:off x="7019925" y="1916113"/>
            <a:ext cx="576263"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3k</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306189" name="Text Box 13"/>
          <p:cNvSpPr txBox="1">
            <a:spLocks noChangeArrowheads="1"/>
          </p:cNvSpPr>
          <p:nvPr/>
        </p:nvSpPr>
        <p:spPr bwMode="auto">
          <a:xfrm>
            <a:off x="7164388" y="1341438"/>
            <a:ext cx="431800"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306190" name="Text Box 14"/>
          <p:cNvSpPr txBox="1">
            <a:spLocks noChangeArrowheads="1"/>
          </p:cNvSpPr>
          <p:nvPr/>
        </p:nvSpPr>
        <p:spPr bwMode="auto">
          <a:xfrm>
            <a:off x="5003800" y="2852738"/>
            <a:ext cx="576263"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8k</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306191" name="Text Box 15"/>
          <p:cNvSpPr txBox="1">
            <a:spLocks noChangeArrowheads="1"/>
          </p:cNvSpPr>
          <p:nvPr/>
        </p:nvSpPr>
        <p:spPr bwMode="auto">
          <a:xfrm>
            <a:off x="5148263" y="1412875"/>
            <a:ext cx="431800"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306192" name="Text Box 16"/>
          <p:cNvSpPr txBox="1">
            <a:spLocks noChangeArrowheads="1"/>
          </p:cNvSpPr>
          <p:nvPr/>
        </p:nvSpPr>
        <p:spPr bwMode="auto">
          <a:xfrm>
            <a:off x="3060700" y="2492375"/>
            <a:ext cx="71913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7k</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306193" name="Text Box 17"/>
          <p:cNvSpPr txBox="1">
            <a:spLocks noChangeArrowheads="1"/>
          </p:cNvSpPr>
          <p:nvPr/>
        </p:nvSpPr>
        <p:spPr bwMode="auto">
          <a:xfrm>
            <a:off x="3203575" y="1412875"/>
            <a:ext cx="431800"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306194" name="Text Box 18"/>
          <p:cNvSpPr txBox="1">
            <a:spLocks noChangeArrowheads="1"/>
          </p:cNvSpPr>
          <p:nvPr/>
        </p:nvSpPr>
        <p:spPr bwMode="auto">
          <a:xfrm>
            <a:off x="1044575" y="1430338"/>
            <a:ext cx="431800"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306195" name="Text Box 19"/>
          <p:cNvSpPr txBox="1">
            <a:spLocks noChangeArrowheads="1"/>
          </p:cNvSpPr>
          <p:nvPr/>
        </p:nvSpPr>
        <p:spPr bwMode="auto">
          <a:xfrm>
            <a:off x="612775" y="3860800"/>
            <a:ext cx="93503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15k</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306197" name="Line 21"/>
          <p:cNvSpPr>
            <a:spLocks noChangeShapeType="1"/>
          </p:cNvSpPr>
          <p:nvPr/>
        </p:nvSpPr>
        <p:spPr bwMode="auto">
          <a:xfrm>
            <a:off x="1331913" y="1989138"/>
            <a:ext cx="936625" cy="0"/>
          </a:xfrm>
          <a:prstGeom prst="line">
            <a:avLst/>
          </a:prstGeom>
          <a:noFill/>
          <a:ln w="15875">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6198" name="Line 22"/>
          <p:cNvSpPr>
            <a:spLocks noChangeShapeType="1"/>
          </p:cNvSpPr>
          <p:nvPr/>
        </p:nvSpPr>
        <p:spPr bwMode="auto">
          <a:xfrm>
            <a:off x="1331913" y="2349500"/>
            <a:ext cx="935038" cy="0"/>
          </a:xfrm>
          <a:prstGeom prst="line">
            <a:avLst/>
          </a:prstGeom>
          <a:noFill/>
          <a:ln w="15875">
            <a:solidFill>
              <a:schemeClr val="tx1"/>
            </a:solidFill>
            <a:round/>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6199" name="Text Box 23"/>
          <p:cNvSpPr txBox="1">
            <a:spLocks noChangeArrowheads="1"/>
          </p:cNvSpPr>
          <p:nvPr/>
        </p:nvSpPr>
        <p:spPr bwMode="auto">
          <a:xfrm>
            <a:off x="433388" y="1916113"/>
            <a:ext cx="1042988"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1000</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grpSp>
        <p:nvGrpSpPr>
          <p:cNvPr id="2" name="Group 34"/>
          <p:cNvGrpSpPr/>
          <p:nvPr/>
        </p:nvGrpSpPr>
        <p:grpSpPr>
          <a:xfrm>
            <a:off x="827088" y="4724400"/>
            <a:ext cx="6769100" cy="1298575"/>
            <a:chOff x="521" y="2886"/>
            <a:chExt cx="4264" cy="818"/>
          </a:xfrm>
        </p:grpSpPr>
        <p:sp>
          <p:nvSpPr>
            <p:cNvPr id="306201" name="Rectangle 25"/>
            <p:cNvSpPr>
              <a:spLocks noChangeArrowheads="1"/>
            </p:cNvSpPr>
            <p:nvPr/>
          </p:nvSpPr>
          <p:spPr bwMode="auto">
            <a:xfrm>
              <a:off x="591" y="3193"/>
              <a:ext cx="1919" cy="511"/>
            </a:xfrm>
            <a:prstGeom prst="rect">
              <a:avLst/>
            </a:prstGeom>
            <a:solidFill>
              <a:srgbClr val="99CC00"/>
            </a:solidFill>
            <a:ln w="9525">
              <a:solidFill>
                <a:schemeClr val="tx1"/>
              </a:solidFill>
              <a:miter lim="800000"/>
            </a:ln>
            <a:effectLst>
              <a:outerShdw dist="17961" dir="2700000" algn="ctr" rotWithShape="0">
                <a:schemeClr val="tx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6202" name="Rectangle 26"/>
            <p:cNvSpPr>
              <a:spLocks noChangeArrowheads="1"/>
            </p:cNvSpPr>
            <p:nvPr/>
          </p:nvSpPr>
          <p:spPr bwMode="auto">
            <a:xfrm>
              <a:off x="2510" y="3193"/>
              <a:ext cx="1919" cy="511"/>
            </a:xfrm>
            <a:prstGeom prst="rect">
              <a:avLst/>
            </a:prstGeom>
            <a:solidFill>
              <a:schemeClr val="accent1"/>
            </a:solidFill>
            <a:ln w="9525">
              <a:solidFill>
                <a:schemeClr val="tx1"/>
              </a:solidFill>
              <a:miter lim="800000"/>
            </a:ln>
            <a:effectLst>
              <a:outerShdw dist="17961" dir="2700000" algn="ctr" rotWithShape="0">
                <a:schemeClr val="tx1">
                  <a:gamma/>
                  <a:shade val="60000"/>
                  <a:invGamma/>
                  <a:alpha val="50000"/>
                </a:schemeClr>
              </a:outerShdw>
            </a:effectLst>
          </p:spPr>
          <p:txBody>
            <a:bodyPr wrap="none"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6203" name="Text Box 27"/>
            <p:cNvSpPr txBox="1">
              <a:spLocks noChangeArrowheads="1"/>
            </p:cNvSpPr>
            <p:nvPr/>
          </p:nvSpPr>
          <p:spPr bwMode="auto">
            <a:xfrm>
              <a:off x="734" y="3265"/>
              <a:ext cx="1634" cy="3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sz="2800" kern="1200" cap="none" spc="0" normalizeH="0" baseline="0" noProof="0" smtClean="0">
                  <a:latin typeface="Arial" panose="020B0604020202020204" pitchFamily="34" charset="0"/>
                  <a:ea typeface="宋体" panose="02010600030101010101" pitchFamily="2" charset="-122"/>
                  <a:cs typeface="+mn-cs"/>
                </a:rPr>
                <a:t>段号</a:t>
              </a:r>
              <a:endParaRPr kumimoji="0" lang="zh-CN" altLang="en-US" sz="2800" kern="1200" cap="none" spc="0" normalizeH="0" baseline="0" noProof="0" smtClean="0">
                <a:latin typeface="Arial" panose="020B0604020202020204" pitchFamily="34" charset="0"/>
                <a:ea typeface="宋体" panose="02010600030101010101" pitchFamily="2" charset="-122"/>
                <a:cs typeface="+mn-cs"/>
              </a:endParaRPr>
            </a:p>
          </p:txBody>
        </p:sp>
        <p:sp>
          <p:nvSpPr>
            <p:cNvPr id="306204" name="Text Box 28"/>
            <p:cNvSpPr txBox="1">
              <a:spLocks noChangeArrowheads="1"/>
            </p:cNvSpPr>
            <p:nvPr/>
          </p:nvSpPr>
          <p:spPr bwMode="auto">
            <a:xfrm>
              <a:off x="2581" y="3265"/>
              <a:ext cx="1634" cy="327"/>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sz="2800" kern="1200" cap="none" spc="0" normalizeH="0" baseline="0" noProof="0" smtClean="0">
                  <a:latin typeface="Arial" panose="020B0604020202020204" pitchFamily="34" charset="0"/>
                  <a:ea typeface="宋体" panose="02010600030101010101" pitchFamily="2" charset="-122"/>
                  <a:cs typeface="+mn-cs"/>
                </a:rPr>
                <a:t>段内地址</a:t>
              </a:r>
              <a:endParaRPr kumimoji="0" lang="zh-CN" altLang="en-US" sz="2800" kern="1200" cap="none" spc="0" normalizeH="0" baseline="0" noProof="0" smtClean="0">
                <a:latin typeface="Arial" panose="020B0604020202020204" pitchFamily="34" charset="0"/>
                <a:ea typeface="宋体" panose="02010600030101010101" pitchFamily="2" charset="-122"/>
                <a:cs typeface="+mn-cs"/>
              </a:endParaRPr>
            </a:p>
          </p:txBody>
        </p:sp>
        <p:sp>
          <p:nvSpPr>
            <p:cNvPr id="306205" name="Text Box 29"/>
            <p:cNvSpPr txBox="1">
              <a:spLocks noChangeArrowheads="1"/>
            </p:cNvSpPr>
            <p:nvPr/>
          </p:nvSpPr>
          <p:spPr bwMode="auto">
            <a:xfrm>
              <a:off x="4288" y="2886"/>
              <a:ext cx="497"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p>
              <a:pPr algn="l">
                <a:buClr>
                  <a:schemeClr val="tx1"/>
                </a:buClr>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306206" name="Text Box 30"/>
            <p:cNvSpPr txBox="1">
              <a:spLocks noChangeArrowheads="1"/>
            </p:cNvSpPr>
            <p:nvPr/>
          </p:nvSpPr>
          <p:spPr bwMode="auto">
            <a:xfrm>
              <a:off x="2510" y="2886"/>
              <a:ext cx="497"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15</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306207" name="Text Box 31"/>
            <p:cNvSpPr txBox="1">
              <a:spLocks noChangeArrowheads="1"/>
            </p:cNvSpPr>
            <p:nvPr/>
          </p:nvSpPr>
          <p:spPr bwMode="auto">
            <a:xfrm>
              <a:off x="2084" y="2902"/>
              <a:ext cx="497"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16</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sp>
          <p:nvSpPr>
            <p:cNvPr id="306208" name="Text Box 32"/>
            <p:cNvSpPr txBox="1">
              <a:spLocks noChangeArrowheads="1"/>
            </p:cNvSpPr>
            <p:nvPr/>
          </p:nvSpPr>
          <p:spPr bwMode="auto">
            <a:xfrm>
              <a:off x="521" y="2902"/>
              <a:ext cx="497" cy="288"/>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Arial" panose="020B0604020202020204" pitchFamily="34" charset="0"/>
                  <a:ea typeface="宋体" panose="02010600030101010101" pitchFamily="2" charset="-122"/>
                  <a:cs typeface="+mn-cs"/>
                </a:rPr>
                <a:t>31</a:t>
              </a:r>
              <a:endParaRPr kumimoji="0" lang="en-US" altLang="zh-CN" kern="1200" cap="none" spc="0" normalizeH="0" baseline="0" noProof="0" smtClean="0">
                <a:latin typeface="Arial" panose="020B0604020202020204" pitchFamily="34" charset="0"/>
                <a:ea typeface="宋体" panose="02010600030101010101" pitchFamily="2" charset="-122"/>
                <a:cs typeface="+mn-cs"/>
              </a:endParaRPr>
            </a:p>
          </p:txBody>
        </p:sp>
      </p:grpSp>
      <p:sp>
        <p:nvSpPr>
          <p:cNvPr id="306209" name="Text Box 33"/>
          <p:cNvSpPr txBox="1">
            <a:spLocks noChangeArrowheads="1"/>
          </p:cNvSpPr>
          <p:nvPr/>
        </p:nvSpPr>
        <p:spPr bwMode="auto">
          <a:xfrm>
            <a:off x="3059113" y="6140450"/>
            <a:ext cx="2573338" cy="519113"/>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sz="2800" kern="1200" cap="none" spc="0" normalizeH="0" baseline="0" noProof="0" smtClean="0">
                <a:latin typeface="Arial" panose="020B0604020202020204" pitchFamily="34" charset="0"/>
                <a:ea typeface="宋体" panose="02010600030101010101" pitchFamily="2" charset="-122"/>
                <a:cs typeface="+mn-cs"/>
              </a:rPr>
              <a:t>二维地址结构</a:t>
            </a:r>
            <a:endParaRPr kumimoji="0" lang="zh-CN" altLang="en-US" sz="2800" kern="1200" cap="none" spc="0" normalizeH="0" baseline="0" noProof="0" smtClean="0">
              <a:latin typeface="Arial" panose="020B0604020202020204" pitchFamily="34" charset="0"/>
              <a:ea typeface="宋体" panose="02010600030101010101" pitchFamily="2" charset="-122"/>
              <a:cs typeface="+mn-cs"/>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6194"/>
                                        </p:tgtEl>
                                        <p:attrNameLst>
                                          <p:attrName>style.visibility</p:attrName>
                                        </p:attrNameLst>
                                      </p:cBhvr>
                                      <p:to>
                                        <p:strVal val="visible"/>
                                      </p:to>
                                    </p:set>
                                    <p:animEffect transition="in" filter="box(in)">
                                      <p:cBhvr>
                                        <p:cTn id="7" dur="500"/>
                                        <p:tgtEl>
                                          <p:spTgt spid="30619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06195"/>
                                        </p:tgtEl>
                                        <p:attrNameLst>
                                          <p:attrName>style.visibility</p:attrName>
                                        </p:attrNameLst>
                                      </p:cBhvr>
                                      <p:to>
                                        <p:strVal val="visible"/>
                                      </p:to>
                                    </p:set>
                                    <p:animEffect transition="in" filter="box(in)">
                                      <p:cBhvr>
                                        <p:cTn id="10" dur="500"/>
                                        <p:tgtEl>
                                          <p:spTgt spid="306195"/>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306192"/>
                                        </p:tgtEl>
                                        <p:attrNameLst>
                                          <p:attrName>style.visibility</p:attrName>
                                        </p:attrNameLst>
                                      </p:cBhvr>
                                      <p:to>
                                        <p:strVal val="visible"/>
                                      </p:to>
                                    </p:set>
                                    <p:animEffect transition="in" filter="box(in)">
                                      <p:cBhvr>
                                        <p:cTn id="15" dur="500"/>
                                        <p:tgtEl>
                                          <p:spTgt spid="306192"/>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06193"/>
                                        </p:tgtEl>
                                        <p:attrNameLst>
                                          <p:attrName>style.visibility</p:attrName>
                                        </p:attrNameLst>
                                      </p:cBhvr>
                                      <p:to>
                                        <p:strVal val="visible"/>
                                      </p:to>
                                    </p:set>
                                    <p:animEffect transition="in" filter="box(in)">
                                      <p:cBhvr>
                                        <p:cTn id="18" dur="500"/>
                                        <p:tgtEl>
                                          <p:spTgt spid="306193"/>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306190"/>
                                        </p:tgtEl>
                                        <p:attrNameLst>
                                          <p:attrName>style.visibility</p:attrName>
                                        </p:attrNameLst>
                                      </p:cBhvr>
                                      <p:to>
                                        <p:strVal val="visible"/>
                                      </p:to>
                                    </p:set>
                                    <p:animEffect transition="in" filter="box(in)">
                                      <p:cBhvr>
                                        <p:cTn id="23" dur="500"/>
                                        <p:tgtEl>
                                          <p:spTgt spid="306190"/>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306191"/>
                                        </p:tgtEl>
                                        <p:attrNameLst>
                                          <p:attrName>style.visibility</p:attrName>
                                        </p:attrNameLst>
                                      </p:cBhvr>
                                      <p:to>
                                        <p:strVal val="visible"/>
                                      </p:to>
                                    </p:set>
                                    <p:animEffect transition="in" filter="box(in)">
                                      <p:cBhvr>
                                        <p:cTn id="26" dur="500"/>
                                        <p:tgtEl>
                                          <p:spTgt spid="306191"/>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306188"/>
                                        </p:tgtEl>
                                        <p:attrNameLst>
                                          <p:attrName>style.visibility</p:attrName>
                                        </p:attrNameLst>
                                      </p:cBhvr>
                                      <p:to>
                                        <p:strVal val="visible"/>
                                      </p:to>
                                    </p:set>
                                    <p:animEffect transition="in" filter="box(in)">
                                      <p:cBhvr>
                                        <p:cTn id="31" dur="500"/>
                                        <p:tgtEl>
                                          <p:spTgt spid="306188"/>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306189"/>
                                        </p:tgtEl>
                                        <p:attrNameLst>
                                          <p:attrName>style.visibility</p:attrName>
                                        </p:attrNameLst>
                                      </p:cBhvr>
                                      <p:to>
                                        <p:strVal val="visible"/>
                                      </p:to>
                                    </p:set>
                                    <p:animEffect transition="in" filter="box(in)">
                                      <p:cBhvr>
                                        <p:cTn id="34" dur="500"/>
                                        <p:tgtEl>
                                          <p:spTgt spid="306189"/>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306197"/>
                                        </p:tgtEl>
                                        <p:attrNameLst>
                                          <p:attrName>style.visibility</p:attrName>
                                        </p:attrNameLst>
                                      </p:cBhvr>
                                      <p:to>
                                        <p:strVal val="visible"/>
                                      </p:to>
                                    </p:set>
                                    <p:animEffect transition="in" filter="box(in)">
                                      <p:cBhvr>
                                        <p:cTn id="39" dur="500"/>
                                        <p:tgtEl>
                                          <p:spTgt spid="306197"/>
                                        </p:tgtEl>
                                      </p:cBhvr>
                                    </p:animEffect>
                                  </p:childTnLst>
                                </p:cTn>
                              </p:par>
                              <p:par>
                                <p:cTn id="40" presetID="4" presetClass="entr" presetSubtype="16" fill="hold" nodeType="withEffect">
                                  <p:stCondLst>
                                    <p:cond delay="0"/>
                                  </p:stCondLst>
                                  <p:childTnLst>
                                    <p:set>
                                      <p:cBhvr>
                                        <p:cTn id="41" dur="1" fill="hold">
                                          <p:stCondLst>
                                            <p:cond delay="0"/>
                                          </p:stCondLst>
                                        </p:cTn>
                                        <p:tgtEl>
                                          <p:spTgt spid="306198"/>
                                        </p:tgtEl>
                                        <p:attrNameLst>
                                          <p:attrName>style.visibility</p:attrName>
                                        </p:attrNameLst>
                                      </p:cBhvr>
                                      <p:to>
                                        <p:strVal val="visible"/>
                                      </p:to>
                                    </p:set>
                                    <p:animEffect transition="in" filter="box(in)">
                                      <p:cBhvr>
                                        <p:cTn id="42" dur="500"/>
                                        <p:tgtEl>
                                          <p:spTgt spid="306198"/>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306199"/>
                                        </p:tgtEl>
                                        <p:attrNameLst>
                                          <p:attrName>style.visibility</p:attrName>
                                        </p:attrNameLst>
                                      </p:cBhvr>
                                      <p:to>
                                        <p:strVal val="visible"/>
                                      </p:to>
                                    </p:set>
                                    <p:animEffect transition="in" filter="box(in)">
                                      <p:cBhvr>
                                        <p:cTn id="45" dur="500"/>
                                        <p:tgtEl>
                                          <p:spTgt spid="306199"/>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box(in)">
                                      <p:cBhvr>
                                        <p:cTn id="50" dur="500"/>
                                        <p:tgtEl>
                                          <p:spTgt spid="2"/>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306209"/>
                                        </p:tgtEl>
                                        <p:attrNameLst>
                                          <p:attrName>style.visibility</p:attrName>
                                        </p:attrNameLst>
                                      </p:cBhvr>
                                      <p:to>
                                        <p:strVal val="visible"/>
                                      </p:to>
                                    </p:set>
                                    <p:animEffect transition="in" filter="box(in)">
                                      <p:cBhvr>
                                        <p:cTn id="55" dur="500"/>
                                        <p:tgtEl>
                                          <p:spTgt spid="306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6188" grpId="0"/>
      <p:bldP spid="306189" grpId="0"/>
      <p:bldP spid="306190" grpId="0"/>
      <p:bldP spid="306191" grpId="0"/>
      <p:bldP spid="306192" grpId="0"/>
      <p:bldP spid="306193" grpId="0"/>
      <p:bldP spid="306194" grpId="0"/>
      <p:bldP spid="306195" grpId="0"/>
      <p:bldP spid="306199" grpId="0"/>
      <p:bldP spid="306209"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786" name="Rectangle 2"/>
          <p:cNvSpPr>
            <a:spLocks noGrp="1" noChangeArrowheads="1"/>
          </p:cNvSpPr>
          <p:nvPr>
            <p:ph type="title"/>
          </p:nvPr>
        </p:nvSpPr>
        <p:spPr>
          <a:xfrm>
            <a:off x="179388" y="0"/>
            <a:ext cx="5410200" cy="655638"/>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二</a:t>
            </a:r>
            <a:r>
              <a:rPr kumimoji="0" lang="en-US" altLang="zh-CN" sz="32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a:t>
            </a:r>
            <a:r>
              <a:rPr kumimoji="0" lang="zh-CN" altLang="en-US" sz="32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rPr>
              <a:t>分段系统的基本原理</a:t>
            </a:r>
            <a:endParaRPr kumimoji="0" lang="zh-CN" altLang="en-US" sz="3200" b="1" i="0" u="none" strike="noStrike" kern="0" cap="none" spc="0" normalizeH="0" baseline="0" noProof="0" smtClean="0">
              <a:ln>
                <a:noFill/>
              </a:ln>
              <a:solidFill>
                <a:srgbClr val="3333FF"/>
              </a:solidFill>
              <a:effectLst/>
              <a:uLnTx/>
              <a:uFillTx/>
              <a:latin typeface="宋体" panose="02010600030101010101" pitchFamily="2" charset="-122"/>
              <a:ea typeface="宋体" panose="02010600030101010101" pitchFamily="2" charset="-122"/>
              <a:cs typeface="+mj-cs"/>
            </a:endParaRPr>
          </a:p>
        </p:txBody>
      </p:sp>
      <p:sp>
        <p:nvSpPr>
          <p:cNvPr id="246787" name="Rectangle 3"/>
          <p:cNvSpPr>
            <a:spLocks noGrp="1"/>
          </p:cNvSpPr>
          <p:nvPr>
            <p:ph type="body" sz="half" idx="1"/>
          </p:nvPr>
        </p:nvSpPr>
        <p:spPr>
          <a:xfrm>
            <a:off x="-180975" y="4941888"/>
            <a:ext cx="7380288" cy="1916112"/>
          </a:xfrm>
          <a:ln/>
        </p:spPr>
        <p:txBody>
          <a:bodyPr vert="horz" wrap="square" lIns="91440" tIns="45720" rIns="91440" bIns="45720" anchor="t"/>
          <a:p>
            <a:pPr>
              <a:buNone/>
            </a:pPr>
            <a:r>
              <a:rPr lang="zh-CN" altLang="en-US" sz="2800" b="1" dirty="0">
                <a:solidFill>
                  <a:schemeClr val="tx2"/>
                </a:solidFill>
                <a:latin typeface="宋体" panose="02010600030101010101" pitchFamily="2" charset="-122"/>
              </a:rPr>
              <a:t>  </a:t>
            </a:r>
            <a:r>
              <a:rPr lang="en-US" altLang="zh-CN" sz="2800" b="1" dirty="0">
                <a:solidFill>
                  <a:schemeClr val="tx2"/>
                </a:solidFill>
                <a:latin typeface="宋体" panose="02010600030101010101" pitchFamily="2" charset="-122"/>
              </a:rPr>
              <a:t>3.</a:t>
            </a:r>
            <a:r>
              <a:rPr lang="zh-CN" altLang="en-US" sz="2800" b="1" dirty="0">
                <a:solidFill>
                  <a:schemeClr val="tx2"/>
                </a:solidFill>
              </a:rPr>
              <a:t>段表：</a:t>
            </a:r>
            <a:r>
              <a:rPr lang="zh-CN" altLang="en-US" sz="2200" b="1" dirty="0"/>
              <a:t>（</a:t>
            </a:r>
            <a:r>
              <a:rPr lang="en-US" altLang="zh-CN" sz="2200" b="1" dirty="0"/>
              <a:t>1</a:t>
            </a:r>
            <a:r>
              <a:rPr lang="zh-CN" altLang="en-US" sz="2200" b="1" dirty="0"/>
              <a:t>）段号、段基址、段长、段状态等</a:t>
            </a:r>
            <a:endParaRPr lang="zh-CN" altLang="en-US" sz="2200" b="1" dirty="0"/>
          </a:p>
          <a:p>
            <a:pPr>
              <a:buNone/>
            </a:pPr>
            <a:r>
              <a:rPr lang="zh-CN" altLang="en-US" sz="2200" b="1" dirty="0">
                <a:solidFill>
                  <a:schemeClr val="accent1"/>
                </a:solidFill>
              </a:rPr>
              <a:t>                     </a:t>
            </a:r>
            <a:r>
              <a:rPr lang="zh-CN" altLang="en-US" sz="2200" b="1" dirty="0"/>
              <a:t>（</a:t>
            </a:r>
            <a:r>
              <a:rPr lang="en-US" altLang="zh-CN" sz="2200" b="1" dirty="0"/>
              <a:t>2</a:t>
            </a:r>
            <a:r>
              <a:rPr lang="zh-CN" altLang="en-US" sz="2200" b="1" dirty="0"/>
              <a:t>）每个段在段表中占一个表项</a:t>
            </a:r>
            <a:endParaRPr lang="zh-CN" altLang="en-US" sz="2200" b="1" dirty="0"/>
          </a:p>
          <a:p>
            <a:pPr>
              <a:buNone/>
            </a:pPr>
            <a:r>
              <a:rPr lang="zh-CN" altLang="en-US" sz="2200" b="1" dirty="0"/>
              <a:t>                    （</a:t>
            </a:r>
            <a:r>
              <a:rPr lang="en-US" altLang="zh-CN" sz="2200" b="1" dirty="0"/>
              <a:t>3</a:t>
            </a:r>
            <a:r>
              <a:rPr lang="zh-CN" altLang="en-US" sz="2200" b="1" dirty="0"/>
              <a:t>）段表连续存放在</a:t>
            </a:r>
            <a:r>
              <a:rPr lang="en-US" altLang="zh-CN" sz="2200" b="1" dirty="0"/>
              <a:t>OS</a:t>
            </a:r>
            <a:r>
              <a:rPr lang="zh-CN" altLang="en-US" sz="2200" b="1" dirty="0"/>
              <a:t>内核所在区域</a:t>
            </a:r>
            <a:endParaRPr lang="zh-CN" altLang="en-US" sz="2200" b="1" dirty="0"/>
          </a:p>
          <a:p>
            <a:pPr>
              <a:buNone/>
            </a:pPr>
            <a:r>
              <a:rPr lang="zh-CN" altLang="en-US" sz="2200" b="1" dirty="0"/>
              <a:t>                （</a:t>
            </a:r>
            <a:r>
              <a:rPr lang="en-US" altLang="zh-CN" sz="2200" b="1" dirty="0"/>
              <a:t>4</a:t>
            </a:r>
            <a:r>
              <a:rPr lang="zh-CN" altLang="en-US" sz="2200" b="1" dirty="0"/>
              <a:t>）段表始址及段表长度保存在进程</a:t>
            </a:r>
            <a:r>
              <a:rPr lang="en-US" altLang="zh-CN" sz="2200" b="1" dirty="0"/>
              <a:t>PCB</a:t>
            </a:r>
            <a:r>
              <a:rPr lang="zh-CN" altLang="en-US" sz="2200" b="1" dirty="0"/>
              <a:t>中</a:t>
            </a:r>
            <a:endParaRPr lang="zh-CN" altLang="en-US" sz="2200" b="1" dirty="0"/>
          </a:p>
        </p:txBody>
      </p:sp>
      <p:grpSp>
        <p:nvGrpSpPr>
          <p:cNvPr id="2" name="Group 13"/>
          <p:cNvGrpSpPr/>
          <p:nvPr/>
        </p:nvGrpSpPr>
        <p:grpSpPr>
          <a:xfrm>
            <a:off x="682625" y="1177925"/>
            <a:ext cx="1081088" cy="3835400"/>
            <a:chOff x="567" y="754"/>
            <a:chExt cx="499" cy="2008"/>
          </a:xfrm>
        </p:grpSpPr>
        <p:sp>
          <p:nvSpPr>
            <p:cNvPr id="246789" name="Rectangle 5"/>
            <p:cNvSpPr>
              <a:spLocks noChangeArrowheads="1"/>
            </p:cNvSpPr>
            <p:nvPr/>
          </p:nvSpPr>
          <p:spPr bwMode="auto">
            <a:xfrm>
              <a:off x="567" y="2523"/>
              <a:ext cx="499" cy="181"/>
            </a:xfrm>
            <a:prstGeom prst="rect">
              <a:avLst/>
            </a:prstGeom>
            <a:solidFill>
              <a:srgbClr val="FFCC00"/>
            </a:solidFill>
            <a:ln w="9525">
              <a:noFill/>
              <a:miter lim="800000"/>
            </a:ln>
            <a:effectLst>
              <a:outerShdw dist="17961" dir="2700000" algn="ctr" rotWithShape="0">
                <a:srgbClr val="FFCC00">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6790" name="Rectangle 6"/>
            <p:cNvSpPr>
              <a:spLocks noChangeArrowheads="1"/>
            </p:cNvSpPr>
            <p:nvPr/>
          </p:nvSpPr>
          <p:spPr bwMode="auto">
            <a:xfrm>
              <a:off x="567" y="754"/>
              <a:ext cx="499" cy="635"/>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6791" name="Rectangle 7"/>
            <p:cNvSpPr>
              <a:spLocks noChangeArrowheads="1"/>
            </p:cNvSpPr>
            <p:nvPr/>
          </p:nvSpPr>
          <p:spPr bwMode="auto">
            <a:xfrm>
              <a:off x="567" y="1480"/>
              <a:ext cx="499" cy="408"/>
            </a:xfrm>
            <a:prstGeom prst="rect">
              <a:avLst/>
            </a:prstGeom>
            <a:solidFill>
              <a:schemeClr val="accent1"/>
            </a:solidFill>
            <a:ln w="9525">
              <a:noFill/>
              <a:miter lim="800000"/>
            </a:ln>
            <a:effectLst>
              <a:outerShdw dist="17961" dir="2700000" algn="ctr" rotWithShape="0">
                <a:schemeClr val="accent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6792" name="Rectangle 8"/>
            <p:cNvSpPr>
              <a:spLocks noChangeArrowheads="1"/>
            </p:cNvSpPr>
            <p:nvPr/>
          </p:nvSpPr>
          <p:spPr bwMode="auto">
            <a:xfrm>
              <a:off x="567" y="1979"/>
              <a:ext cx="499" cy="453"/>
            </a:xfrm>
            <a:prstGeom prst="rect">
              <a:avLst/>
            </a:prstGeom>
            <a:solidFill>
              <a:schemeClr val="folHlink"/>
            </a:solidFill>
            <a:ln w="9525">
              <a:noFill/>
              <a:miter lim="800000"/>
            </a:ln>
            <a:effectLst>
              <a:outerShdw dist="17961" dir="2700000" algn="ctr" rotWithShape="0">
                <a:schemeClr val="folHlink">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6793" name="Text Box 9"/>
            <p:cNvSpPr txBox="1">
              <a:spLocks noChangeArrowheads="1"/>
            </p:cNvSpPr>
            <p:nvPr/>
          </p:nvSpPr>
          <p:spPr bwMode="auto">
            <a:xfrm>
              <a:off x="567" y="935"/>
              <a:ext cx="499" cy="24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kern="1200" cap="none" spc="0" normalizeH="0" baseline="0" noProof="0" smtClean="0">
                  <a:latin typeface="宋体" panose="02010600030101010101" pitchFamily="2" charset="-122"/>
                  <a:ea typeface="宋体" panose="02010600030101010101" pitchFamily="2" charset="-122"/>
                  <a:cs typeface="+mn-cs"/>
                </a:rPr>
                <a:t>第</a:t>
              </a:r>
              <a:r>
                <a:rPr kumimoji="0" lang="en-US" altLang="zh-CN" kern="1200" cap="none" spc="0" normalizeH="0" baseline="0" noProof="0" smtClean="0">
                  <a:latin typeface="宋体" panose="02010600030101010101" pitchFamily="2" charset="-122"/>
                  <a:ea typeface="宋体" panose="02010600030101010101" pitchFamily="2" charset="-122"/>
                  <a:cs typeface="+mn-cs"/>
                </a:rPr>
                <a:t>0</a:t>
              </a:r>
              <a:r>
                <a:rPr kumimoji="0" lang="zh-CN" altLang="en-US" kern="1200" cap="none" spc="0" normalizeH="0" baseline="0" noProof="0" smtClean="0">
                  <a:latin typeface="宋体" panose="02010600030101010101" pitchFamily="2" charset="-122"/>
                  <a:ea typeface="宋体" panose="02010600030101010101" pitchFamily="2" charset="-122"/>
                  <a:cs typeface="+mn-cs"/>
                </a:rPr>
                <a:t>段</a:t>
              </a:r>
              <a:endParaRPr kumimoji="0" lang="zh-CN" altLang="en-US" kern="1200" cap="none" spc="0" normalizeH="0" baseline="0" noProof="0" smtClean="0">
                <a:latin typeface="宋体" panose="02010600030101010101" pitchFamily="2" charset="-122"/>
                <a:ea typeface="宋体" panose="02010600030101010101" pitchFamily="2" charset="-122"/>
                <a:cs typeface="+mn-cs"/>
              </a:endParaRPr>
            </a:p>
          </p:txBody>
        </p:sp>
        <p:sp>
          <p:nvSpPr>
            <p:cNvPr id="246794" name="Text Box 10"/>
            <p:cNvSpPr txBox="1">
              <a:spLocks noChangeArrowheads="1"/>
            </p:cNvSpPr>
            <p:nvPr/>
          </p:nvSpPr>
          <p:spPr bwMode="auto">
            <a:xfrm>
              <a:off x="567" y="1570"/>
              <a:ext cx="499" cy="24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kern="1200" cap="none" spc="0" normalizeH="0" baseline="0" noProof="0" smtClean="0">
                  <a:latin typeface="宋体" panose="02010600030101010101" pitchFamily="2" charset="-122"/>
                  <a:ea typeface="宋体" panose="02010600030101010101" pitchFamily="2" charset="-122"/>
                  <a:cs typeface="+mn-cs"/>
                </a:rPr>
                <a:t>第</a:t>
              </a:r>
              <a:r>
                <a:rPr kumimoji="0" lang="en-US" altLang="zh-CN" kern="1200" cap="none" spc="0" normalizeH="0" baseline="0" noProof="0" smtClean="0">
                  <a:latin typeface="宋体" panose="02010600030101010101" pitchFamily="2" charset="-122"/>
                  <a:ea typeface="宋体" panose="02010600030101010101" pitchFamily="2" charset="-122"/>
                  <a:cs typeface="+mn-cs"/>
                </a:rPr>
                <a:t>1</a:t>
              </a:r>
              <a:r>
                <a:rPr kumimoji="0" lang="zh-CN" altLang="en-US" kern="1200" cap="none" spc="0" normalizeH="0" baseline="0" noProof="0" smtClean="0">
                  <a:latin typeface="宋体" panose="02010600030101010101" pitchFamily="2" charset="-122"/>
                  <a:ea typeface="宋体" panose="02010600030101010101" pitchFamily="2" charset="-122"/>
                  <a:cs typeface="+mn-cs"/>
                </a:rPr>
                <a:t>段</a:t>
              </a:r>
              <a:endParaRPr kumimoji="0" lang="zh-CN" altLang="en-US" kern="1200" cap="none" spc="0" normalizeH="0" baseline="0" noProof="0" smtClean="0">
                <a:latin typeface="宋体" panose="02010600030101010101" pitchFamily="2" charset="-122"/>
                <a:ea typeface="宋体" panose="02010600030101010101" pitchFamily="2" charset="-122"/>
                <a:cs typeface="+mn-cs"/>
              </a:endParaRPr>
            </a:p>
          </p:txBody>
        </p:sp>
        <p:sp>
          <p:nvSpPr>
            <p:cNvPr id="246795" name="Text Box 11"/>
            <p:cNvSpPr txBox="1">
              <a:spLocks noChangeArrowheads="1"/>
            </p:cNvSpPr>
            <p:nvPr/>
          </p:nvSpPr>
          <p:spPr bwMode="auto">
            <a:xfrm>
              <a:off x="567" y="2115"/>
              <a:ext cx="499" cy="239"/>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kern="1200" cap="none" spc="0" normalizeH="0" baseline="0" noProof="0" smtClean="0">
                  <a:latin typeface="宋体" panose="02010600030101010101" pitchFamily="2" charset="-122"/>
                  <a:ea typeface="宋体" panose="02010600030101010101" pitchFamily="2" charset="-122"/>
                  <a:cs typeface="+mn-cs"/>
                </a:rPr>
                <a:t>第</a:t>
              </a:r>
              <a:r>
                <a:rPr kumimoji="0" lang="en-US" altLang="zh-CN" kern="1200" cap="none" spc="0" normalizeH="0" baseline="0" noProof="0" smtClean="0">
                  <a:latin typeface="宋体" panose="02010600030101010101" pitchFamily="2" charset="-122"/>
                  <a:ea typeface="宋体" panose="02010600030101010101" pitchFamily="2" charset="-122"/>
                  <a:cs typeface="+mn-cs"/>
                </a:rPr>
                <a:t>2</a:t>
              </a:r>
              <a:r>
                <a:rPr kumimoji="0" lang="zh-CN" altLang="en-US" kern="1200" cap="none" spc="0" normalizeH="0" baseline="0" noProof="0" smtClean="0">
                  <a:latin typeface="宋体" panose="02010600030101010101" pitchFamily="2" charset="-122"/>
                  <a:ea typeface="宋体" panose="02010600030101010101" pitchFamily="2" charset="-122"/>
                  <a:cs typeface="+mn-cs"/>
                </a:rPr>
                <a:t>段</a:t>
              </a:r>
              <a:endParaRPr kumimoji="0" lang="zh-CN" altLang="en-US" kern="1200" cap="none" spc="0" normalizeH="0" baseline="0" noProof="0" smtClean="0">
                <a:latin typeface="宋体" panose="02010600030101010101" pitchFamily="2" charset="-122"/>
                <a:ea typeface="宋体" panose="02010600030101010101" pitchFamily="2" charset="-122"/>
                <a:cs typeface="+mn-cs"/>
              </a:endParaRPr>
            </a:p>
          </p:txBody>
        </p:sp>
        <p:sp>
          <p:nvSpPr>
            <p:cNvPr id="246796" name="Text Box 12"/>
            <p:cNvSpPr txBox="1">
              <a:spLocks noChangeArrowheads="1"/>
            </p:cNvSpPr>
            <p:nvPr/>
          </p:nvSpPr>
          <p:spPr bwMode="auto">
            <a:xfrm>
              <a:off x="567" y="2523"/>
              <a:ext cx="499" cy="239"/>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kern="1200" cap="none" spc="0" normalizeH="0" baseline="0" noProof="0" smtClean="0">
                  <a:latin typeface="宋体" panose="02010600030101010101" pitchFamily="2" charset="-122"/>
                  <a:ea typeface="宋体" panose="02010600030101010101" pitchFamily="2" charset="-122"/>
                  <a:cs typeface="+mn-cs"/>
                </a:rPr>
                <a:t>第</a:t>
              </a:r>
              <a:r>
                <a:rPr kumimoji="0" lang="en-US" altLang="zh-CN" kern="1200" cap="none" spc="0" normalizeH="0" baseline="0" noProof="0" smtClean="0">
                  <a:latin typeface="宋体" panose="02010600030101010101" pitchFamily="2" charset="-122"/>
                  <a:ea typeface="宋体" panose="02010600030101010101" pitchFamily="2" charset="-122"/>
                  <a:cs typeface="+mn-cs"/>
                </a:rPr>
                <a:t>3</a:t>
              </a:r>
              <a:r>
                <a:rPr kumimoji="0" lang="zh-CN" altLang="en-US" kern="1200" cap="none" spc="0" normalizeH="0" baseline="0" noProof="0" smtClean="0">
                  <a:latin typeface="宋体" panose="02010600030101010101" pitchFamily="2" charset="-122"/>
                  <a:ea typeface="宋体" panose="02010600030101010101" pitchFamily="2" charset="-122"/>
                  <a:cs typeface="+mn-cs"/>
                </a:rPr>
                <a:t>段</a:t>
              </a:r>
              <a:endParaRPr kumimoji="0" lang="zh-CN" altLang="en-US" kern="1200" cap="none" spc="0" normalizeH="0" baseline="0" noProof="0" smtClean="0">
                <a:latin typeface="宋体" panose="02010600030101010101" pitchFamily="2" charset="-122"/>
                <a:ea typeface="宋体" panose="02010600030101010101" pitchFamily="2" charset="-122"/>
                <a:cs typeface="+mn-cs"/>
              </a:endParaRPr>
            </a:p>
          </p:txBody>
        </p:sp>
      </p:grpSp>
      <p:grpSp>
        <p:nvGrpSpPr>
          <p:cNvPr id="3" name="Group 30"/>
          <p:cNvGrpSpPr/>
          <p:nvPr/>
        </p:nvGrpSpPr>
        <p:grpSpPr>
          <a:xfrm>
            <a:off x="6732588" y="333375"/>
            <a:ext cx="1944687" cy="5327650"/>
            <a:chOff x="4377" y="300"/>
            <a:chExt cx="907" cy="3266"/>
          </a:xfrm>
        </p:grpSpPr>
        <p:sp>
          <p:nvSpPr>
            <p:cNvPr id="246798" name="Rectangle 14"/>
            <p:cNvSpPr>
              <a:spLocks noChangeArrowheads="1"/>
            </p:cNvSpPr>
            <p:nvPr/>
          </p:nvSpPr>
          <p:spPr bwMode="auto">
            <a:xfrm>
              <a:off x="4694" y="300"/>
              <a:ext cx="590" cy="3266"/>
            </a:xfrm>
            <a:prstGeom prst="rect">
              <a:avLst/>
            </a:prstGeom>
            <a:solidFill>
              <a:srgbClr val="CCFFFF"/>
            </a:solidFill>
            <a:ln w="9525">
              <a:solidFill>
                <a:srgbClr val="99CC00"/>
              </a:solidFill>
              <a:miter lim="800000"/>
            </a:ln>
            <a:effectLst>
              <a:outerShdw dist="17961" dir="2700000" algn="ctr" rotWithShape="0">
                <a:srgbClr val="99CC00">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6800" name="Rectangle 16"/>
            <p:cNvSpPr>
              <a:spLocks noChangeArrowheads="1"/>
            </p:cNvSpPr>
            <p:nvPr/>
          </p:nvSpPr>
          <p:spPr bwMode="auto">
            <a:xfrm>
              <a:off x="4694" y="2341"/>
              <a:ext cx="590" cy="181"/>
            </a:xfrm>
            <a:prstGeom prst="rect">
              <a:avLst/>
            </a:prstGeom>
            <a:solidFill>
              <a:srgbClr val="FFCC00"/>
            </a:solidFill>
            <a:ln w="9525">
              <a:noFill/>
              <a:miter lim="800000"/>
            </a:ln>
            <a:effectLst>
              <a:outerShdw dist="17961" dir="2700000" algn="ctr" rotWithShape="0">
                <a:srgbClr val="FFCC00">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6801" name="Rectangle 17"/>
            <p:cNvSpPr>
              <a:spLocks noChangeArrowheads="1"/>
            </p:cNvSpPr>
            <p:nvPr/>
          </p:nvSpPr>
          <p:spPr bwMode="auto">
            <a:xfrm>
              <a:off x="4694" y="618"/>
              <a:ext cx="589" cy="635"/>
            </a:xfrm>
            <a:prstGeom prst="rect">
              <a:avLst/>
            </a:prstGeom>
            <a:solidFill>
              <a:schemeClr val="hlink"/>
            </a:solidFill>
            <a:ln w="9525">
              <a:noFill/>
              <a:miter lim="800000"/>
            </a:ln>
            <a:effectLst>
              <a:outerShdw dist="17961" dir="2700000" algn="ctr" rotWithShape="0">
                <a:schemeClr val="hlink">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6802" name="Rectangle 18"/>
            <p:cNvSpPr>
              <a:spLocks noChangeArrowheads="1"/>
            </p:cNvSpPr>
            <p:nvPr/>
          </p:nvSpPr>
          <p:spPr bwMode="auto">
            <a:xfrm>
              <a:off x="4694" y="2841"/>
              <a:ext cx="590" cy="408"/>
            </a:xfrm>
            <a:prstGeom prst="rect">
              <a:avLst/>
            </a:prstGeom>
            <a:solidFill>
              <a:schemeClr val="accent1"/>
            </a:solidFill>
            <a:ln w="9525">
              <a:noFill/>
              <a:miter lim="800000"/>
            </a:ln>
            <a:effectLst>
              <a:outerShdw dist="17961" dir="2700000" algn="ctr" rotWithShape="0">
                <a:schemeClr val="accent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6803" name="Rectangle 19"/>
            <p:cNvSpPr>
              <a:spLocks noChangeArrowheads="1"/>
            </p:cNvSpPr>
            <p:nvPr/>
          </p:nvSpPr>
          <p:spPr bwMode="auto">
            <a:xfrm>
              <a:off x="4694" y="1570"/>
              <a:ext cx="590" cy="453"/>
            </a:xfrm>
            <a:prstGeom prst="rect">
              <a:avLst/>
            </a:prstGeom>
            <a:solidFill>
              <a:schemeClr val="folHlink"/>
            </a:solidFill>
            <a:ln w="9525">
              <a:noFill/>
              <a:miter lim="800000"/>
            </a:ln>
            <a:effectLst>
              <a:outerShdw dist="17961" dir="2700000" algn="ctr" rotWithShape="0">
                <a:schemeClr val="folHlink">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6804" name="Text Box 20"/>
            <p:cNvSpPr txBox="1">
              <a:spLocks noChangeArrowheads="1"/>
            </p:cNvSpPr>
            <p:nvPr/>
          </p:nvSpPr>
          <p:spPr bwMode="auto">
            <a:xfrm>
              <a:off x="4694" y="799"/>
              <a:ext cx="589" cy="28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kern="1200" cap="none" spc="0" normalizeH="0" baseline="0" noProof="0" smtClean="0">
                  <a:latin typeface="宋体" panose="02010600030101010101" pitchFamily="2" charset="-122"/>
                  <a:ea typeface="宋体" panose="02010600030101010101" pitchFamily="2" charset="-122"/>
                  <a:cs typeface="+mn-cs"/>
                </a:rPr>
                <a:t>第</a:t>
              </a:r>
              <a:r>
                <a:rPr kumimoji="0" lang="en-US" altLang="zh-CN" kern="1200" cap="none" spc="0" normalizeH="0" baseline="0" noProof="0" smtClean="0">
                  <a:latin typeface="宋体" panose="02010600030101010101" pitchFamily="2" charset="-122"/>
                  <a:ea typeface="宋体" panose="02010600030101010101" pitchFamily="2" charset="-122"/>
                  <a:cs typeface="+mn-cs"/>
                </a:rPr>
                <a:t>0</a:t>
              </a:r>
              <a:r>
                <a:rPr kumimoji="0" lang="zh-CN" altLang="en-US" kern="1200" cap="none" spc="0" normalizeH="0" baseline="0" noProof="0" smtClean="0">
                  <a:latin typeface="宋体" panose="02010600030101010101" pitchFamily="2" charset="-122"/>
                  <a:ea typeface="宋体" panose="02010600030101010101" pitchFamily="2" charset="-122"/>
                  <a:cs typeface="+mn-cs"/>
                </a:rPr>
                <a:t>段</a:t>
              </a:r>
              <a:endParaRPr kumimoji="0" lang="zh-CN" altLang="en-US" kern="1200" cap="none" spc="0" normalizeH="0" baseline="0" noProof="0" smtClean="0">
                <a:latin typeface="宋体" panose="02010600030101010101" pitchFamily="2" charset="-122"/>
                <a:ea typeface="宋体" panose="02010600030101010101" pitchFamily="2" charset="-122"/>
                <a:cs typeface="+mn-cs"/>
              </a:endParaRPr>
            </a:p>
          </p:txBody>
        </p:sp>
        <p:sp>
          <p:nvSpPr>
            <p:cNvPr id="246805" name="Text Box 21"/>
            <p:cNvSpPr txBox="1">
              <a:spLocks noChangeArrowheads="1"/>
            </p:cNvSpPr>
            <p:nvPr/>
          </p:nvSpPr>
          <p:spPr bwMode="auto">
            <a:xfrm>
              <a:off x="4694" y="2931"/>
              <a:ext cx="590" cy="28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kern="1200" cap="none" spc="0" normalizeH="0" baseline="0" noProof="0" smtClean="0">
                  <a:latin typeface="宋体" panose="02010600030101010101" pitchFamily="2" charset="-122"/>
                  <a:ea typeface="宋体" panose="02010600030101010101" pitchFamily="2" charset="-122"/>
                  <a:cs typeface="+mn-cs"/>
                </a:rPr>
                <a:t>第</a:t>
              </a:r>
              <a:r>
                <a:rPr kumimoji="0" lang="en-US" altLang="zh-CN" kern="1200" cap="none" spc="0" normalizeH="0" baseline="0" noProof="0" smtClean="0">
                  <a:latin typeface="宋体" panose="02010600030101010101" pitchFamily="2" charset="-122"/>
                  <a:ea typeface="宋体" panose="02010600030101010101" pitchFamily="2" charset="-122"/>
                  <a:cs typeface="+mn-cs"/>
                </a:rPr>
                <a:t>1</a:t>
              </a:r>
              <a:r>
                <a:rPr kumimoji="0" lang="zh-CN" altLang="en-US" kern="1200" cap="none" spc="0" normalizeH="0" baseline="0" noProof="0" smtClean="0">
                  <a:latin typeface="宋体" panose="02010600030101010101" pitchFamily="2" charset="-122"/>
                  <a:ea typeface="宋体" panose="02010600030101010101" pitchFamily="2" charset="-122"/>
                  <a:cs typeface="+mn-cs"/>
                </a:rPr>
                <a:t>段</a:t>
              </a:r>
              <a:endParaRPr kumimoji="0" lang="zh-CN" altLang="en-US" kern="1200" cap="none" spc="0" normalizeH="0" baseline="0" noProof="0" smtClean="0">
                <a:latin typeface="宋体" panose="02010600030101010101" pitchFamily="2" charset="-122"/>
                <a:ea typeface="宋体" panose="02010600030101010101" pitchFamily="2" charset="-122"/>
                <a:cs typeface="+mn-cs"/>
              </a:endParaRPr>
            </a:p>
          </p:txBody>
        </p:sp>
        <p:sp>
          <p:nvSpPr>
            <p:cNvPr id="246806" name="Text Box 22"/>
            <p:cNvSpPr txBox="1">
              <a:spLocks noChangeArrowheads="1"/>
            </p:cNvSpPr>
            <p:nvPr/>
          </p:nvSpPr>
          <p:spPr bwMode="auto">
            <a:xfrm>
              <a:off x="4740" y="1706"/>
              <a:ext cx="499" cy="28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kern="1200" cap="none" spc="0" normalizeH="0" baseline="0" noProof="0" smtClean="0">
                  <a:latin typeface="宋体" panose="02010600030101010101" pitchFamily="2" charset="-122"/>
                  <a:ea typeface="宋体" panose="02010600030101010101" pitchFamily="2" charset="-122"/>
                  <a:cs typeface="+mn-cs"/>
                </a:rPr>
                <a:t>第</a:t>
              </a:r>
              <a:r>
                <a:rPr kumimoji="0" lang="en-US" altLang="zh-CN" kern="1200" cap="none" spc="0" normalizeH="0" baseline="0" noProof="0" smtClean="0">
                  <a:latin typeface="宋体" panose="02010600030101010101" pitchFamily="2" charset="-122"/>
                  <a:ea typeface="宋体" panose="02010600030101010101" pitchFamily="2" charset="-122"/>
                  <a:cs typeface="+mn-cs"/>
                </a:rPr>
                <a:t>2</a:t>
              </a:r>
              <a:r>
                <a:rPr kumimoji="0" lang="zh-CN" altLang="en-US" kern="1200" cap="none" spc="0" normalizeH="0" baseline="0" noProof="0" smtClean="0">
                  <a:latin typeface="宋体" panose="02010600030101010101" pitchFamily="2" charset="-122"/>
                  <a:ea typeface="宋体" panose="02010600030101010101" pitchFamily="2" charset="-122"/>
                  <a:cs typeface="+mn-cs"/>
                </a:rPr>
                <a:t>段</a:t>
              </a:r>
              <a:endParaRPr kumimoji="0" lang="zh-CN" altLang="en-US" kern="1200" cap="none" spc="0" normalizeH="0" baseline="0" noProof="0" smtClean="0">
                <a:latin typeface="宋体" panose="02010600030101010101" pitchFamily="2" charset="-122"/>
                <a:ea typeface="宋体" panose="02010600030101010101" pitchFamily="2" charset="-122"/>
                <a:cs typeface="+mn-cs"/>
              </a:endParaRPr>
            </a:p>
          </p:txBody>
        </p:sp>
        <p:sp>
          <p:nvSpPr>
            <p:cNvPr id="246807" name="Text Box 23"/>
            <p:cNvSpPr txBox="1">
              <a:spLocks noChangeArrowheads="1"/>
            </p:cNvSpPr>
            <p:nvPr/>
          </p:nvSpPr>
          <p:spPr bwMode="auto">
            <a:xfrm>
              <a:off x="4694" y="2341"/>
              <a:ext cx="590" cy="28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kern="1200" cap="none" spc="0" normalizeH="0" baseline="0" noProof="0" smtClean="0">
                  <a:latin typeface="宋体" panose="02010600030101010101" pitchFamily="2" charset="-122"/>
                  <a:ea typeface="宋体" panose="02010600030101010101" pitchFamily="2" charset="-122"/>
                  <a:cs typeface="+mn-cs"/>
                </a:rPr>
                <a:t>第</a:t>
              </a:r>
              <a:r>
                <a:rPr kumimoji="0" lang="en-US" altLang="zh-CN" kern="1200" cap="none" spc="0" normalizeH="0" baseline="0" noProof="0" smtClean="0">
                  <a:latin typeface="宋体" panose="02010600030101010101" pitchFamily="2" charset="-122"/>
                  <a:ea typeface="宋体" panose="02010600030101010101" pitchFamily="2" charset="-122"/>
                  <a:cs typeface="+mn-cs"/>
                </a:rPr>
                <a:t>3</a:t>
              </a:r>
              <a:r>
                <a:rPr kumimoji="0" lang="zh-CN" altLang="en-US" kern="1200" cap="none" spc="0" normalizeH="0" baseline="0" noProof="0" smtClean="0">
                  <a:latin typeface="宋体" panose="02010600030101010101" pitchFamily="2" charset="-122"/>
                  <a:ea typeface="宋体" panose="02010600030101010101" pitchFamily="2" charset="-122"/>
                  <a:cs typeface="+mn-cs"/>
                </a:rPr>
                <a:t>段</a:t>
              </a:r>
              <a:endParaRPr kumimoji="0" lang="zh-CN" altLang="en-US" kern="1200" cap="none" spc="0" normalizeH="0" baseline="0" noProof="0" smtClean="0">
                <a:latin typeface="宋体" panose="02010600030101010101" pitchFamily="2" charset="-122"/>
                <a:ea typeface="宋体" panose="02010600030101010101" pitchFamily="2" charset="-122"/>
                <a:cs typeface="+mn-cs"/>
              </a:endParaRPr>
            </a:p>
          </p:txBody>
        </p:sp>
        <p:sp>
          <p:nvSpPr>
            <p:cNvPr id="246810" name="Text Box 26"/>
            <p:cNvSpPr txBox="1">
              <a:spLocks noChangeArrowheads="1"/>
            </p:cNvSpPr>
            <p:nvPr/>
          </p:nvSpPr>
          <p:spPr bwMode="auto">
            <a:xfrm>
              <a:off x="4377" y="572"/>
              <a:ext cx="317" cy="28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宋体" panose="02010600030101010101" pitchFamily="2" charset="-122"/>
                  <a:ea typeface="宋体" panose="02010600030101010101" pitchFamily="2" charset="-122"/>
                  <a:cs typeface="+mn-cs"/>
                </a:rPr>
                <a:t>20k</a:t>
              </a:r>
              <a:endParaRPr kumimoji="0" lang="en-US" altLang="zh-CN" kern="1200" cap="none" spc="0" normalizeH="0" baseline="0" noProof="0" smtClean="0">
                <a:latin typeface="宋体" panose="02010600030101010101" pitchFamily="2" charset="-122"/>
                <a:ea typeface="宋体" panose="02010600030101010101" pitchFamily="2" charset="-122"/>
                <a:cs typeface="+mn-cs"/>
              </a:endParaRPr>
            </a:p>
          </p:txBody>
        </p:sp>
        <p:sp>
          <p:nvSpPr>
            <p:cNvPr id="246811" name="Text Box 27"/>
            <p:cNvSpPr txBox="1">
              <a:spLocks noChangeArrowheads="1"/>
            </p:cNvSpPr>
            <p:nvPr/>
          </p:nvSpPr>
          <p:spPr bwMode="auto">
            <a:xfrm>
              <a:off x="4377" y="1480"/>
              <a:ext cx="317" cy="28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宋体" panose="02010600030101010101" pitchFamily="2" charset="-122"/>
                  <a:ea typeface="宋体" panose="02010600030101010101" pitchFamily="2" charset="-122"/>
                  <a:cs typeface="+mn-cs"/>
                </a:rPr>
                <a:t>35k</a:t>
              </a:r>
              <a:endParaRPr kumimoji="0" lang="en-US" altLang="zh-CN" kern="1200" cap="none" spc="0" normalizeH="0" baseline="0" noProof="0" smtClean="0">
                <a:latin typeface="宋体" panose="02010600030101010101" pitchFamily="2" charset="-122"/>
                <a:ea typeface="宋体" panose="02010600030101010101" pitchFamily="2" charset="-122"/>
                <a:cs typeface="+mn-cs"/>
              </a:endParaRPr>
            </a:p>
          </p:txBody>
        </p:sp>
        <p:sp>
          <p:nvSpPr>
            <p:cNvPr id="246812" name="Text Box 28"/>
            <p:cNvSpPr txBox="1">
              <a:spLocks noChangeArrowheads="1"/>
            </p:cNvSpPr>
            <p:nvPr/>
          </p:nvSpPr>
          <p:spPr bwMode="auto">
            <a:xfrm>
              <a:off x="4377" y="2251"/>
              <a:ext cx="317" cy="28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宋体" panose="02010600030101010101" pitchFamily="2" charset="-122"/>
                  <a:ea typeface="宋体" panose="02010600030101010101" pitchFamily="2" charset="-122"/>
                  <a:cs typeface="+mn-cs"/>
                </a:rPr>
                <a:t>50k</a:t>
              </a:r>
              <a:endParaRPr kumimoji="0" lang="en-US" altLang="zh-CN" kern="1200" cap="none" spc="0" normalizeH="0" baseline="0" noProof="0" smtClean="0">
                <a:latin typeface="宋体" panose="02010600030101010101" pitchFamily="2" charset="-122"/>
                <a:ea typeface="宋体" panose="02010600030101010101" pitchFamily="2" charset="-122"/>
                <a:cs typeface="+mn-cs"/>
              </a:endParaRPr>
            </a:p>
          </p:txBody>
        </p:sp>
        <p:sp>
          <p:nvSpPr>
            <p:cNvPr id="246813" name="Text Box 29"/>
            <p:cNvSpPr txBox="1">
              <a:spLocks noChangeArrowheads="1"/>
            </p:cNvSpPr>
            <p:nvPr/>
          </p:nvSpPr>
          <p:spPr bwMode="auto">
            <a:xfrm>
              <a:off x="4377" y="2750"/>
              <a:ext cx="317" cy="281"/>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en-US" altLang="zh-CN" kern="1200" cap="none" spc="0" normalizeH="0" baseline="0" noProof="0" smtClean="0">
                  <a:latin typeface="宋体" panose="02010600030101010101" pitchFamily="2" charset="-122"/>
                  <a:ea typeface="宋体" panose="02010600030101010101" pitchFamily="2" charset="-122"/>
                  <a:cs typeface="+mn-cs"/>
                </a:rPr>
                <a:t>65k</a:t>
              </a:r>
              <a:endParaRPr kumimoji="0" lang="en-US" altLang="zh-CN" kern="1200" cap="none" spc="0" normalizeH="0" baseline="0" noProof="0" smtClean="0">
                <a:latin typeface="宋体" panose="02010600030101010101" pitchFamily="2" charset="-122"/>
                <a:ea typeface="宋体" panose="02010600030101010101" pitchFamily="2" charset="-122"/>
                <a:cs typeface="+mn-cs"/>
              </a:endParaRPr>
            </a:p>
          </p:txBody>
        </p:sp>
      </p:grpSp>
      <p:sp>
        <p:nvSpPr>
          <p:cNvPr id="247099" name="Text Box 315"/>
          <p:cNvSpPr txBox="1">
            <a:spLocks noChangeArrowheads="1"/>
          </p:cNvSpPr>
          <p:nvPr/>
        </p:nvSpPr>
        <p:spPr bwMode="auto">
          <a:xfrm>
            <a:off x="3059113" y="1196975"/>
            <a:ext cx="2232025" cy="457200"/>
          </a:xfrm>
          <a:prstGeom prst="rect">
            <a:avLst/>
          </a:prstGeom>
          <a:noFill/>
          <a:ln w="9525">
            <a:noFill/>
            <a:miter lim="800000"/>
          </a:ln>
          <a:effectLst>
            <a:outerShdw dist="17961" dir="2700000" algn="ctr" rotWithShape="0">
              <a:schemeClr val="accent1">
                <a:gamma/>
                <a:shade val="60000"/>
                <a:invGamma/>
                <a:alpha val="50000"/>
              </a:schemeClr>
            </a:outerShdw>
          </a:effectLst>
        </p:spPr>
        <p:txBody>
          <a:bodyPr>
            <a:spAutoFit/>
          </a:bodyPr>
          <a:lstStyle/>
          <a:p>
            <a:pPr marR="0" algn="l" defTabSz="914400">
              <a:buClr>
                <a:schemeClr val="tx1"/>
              </a:buClr>
              <a:buSzTx/>
              <a:buFontTx/>
              <a:buNone/>
              <a:defRPr/>
            </a:pPr>
            <a:r>
              <a:rPr kumimoji="0" lang="zh-CN" altLang="en-US" kern="1200" cap="none" spc="0" normalizeH="0" baseline="0" noProof="0" smtClean="0">
                <a:latin typeface="Arial" panose="020B0604020202020204" pitchFamily="34" charset="0"/>
                <a:ea typeface="宋体" panose="02010600030101010101" pitchFamily="2" charset="-122"/>
                <a:cs typeface="+mn-cs"/>
              </a:rPr>
              <a:t>          段表</a:t>
            </a:r>
            <a:endParaRPr kumimoji="0" lang="zh-CN" altLang="en-US" kern="1200" cap="none" spc="0" normalizeH="0" baseline="0" noProof="0" smtClean="0">
              <a:latin typeface="Arial" panose="020B0604020202020204" pitchFamily="34" charset="0"/>
              <a:ea typeface="宋体" panose="02010600030101010101" pitchFamily="2" charset="-122"/>
              <a:cs typeface="+mn-cs"/>
            </a:endParaRPr>
          </a:p>
        </p:txBody>
      </p:sp>
      <p:graphicFrame>
        <p:nvGraphicFramePr>
          <p:cNvPr id="99335" name="表格 99334"/>
          <p:cNvGraphicFramePr/>
          <p:nvPr/>
        </p:nvGraphicFramePr>
        <p:xfrm>
          <a:off x="2843213" y="1700213"/>
          <a:ext cx="2879725" cy="2879725"/>
        </p:xfrm>
        <a:graphic>
          <a:graphicData uri="http://schemas.openxmlformats.org/drawingml/2006/table">
            <a:tbl>
              <a:tblPr/>
              <a:tblGrid>
                <a:gridCol w="739775"/>
                <a:gridCol w="1181100"/>
                <a:gridCol w="958850"/>
              </a:tblGrid>
              <a:tr h="822325">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zh-CN" altLang="en-US" dirty="0">
                          <a:latin typeface="Arial" panose="020B0604020202020204" pitchFamily="34" charset="0"/>
                        </a:rPr>
                        <a:t>段号</a:t>
                      </a:r>
                      <a:endParaRPr lang="zh-CN" altLang="en-US"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zh-CN" altLang="en-US" dirty="0">
                          <a:latin typeface="Arial" panose="020B0604020202020204" pitchFamily="34" charset="0"/>
                        </a:rPr>
                        <a:t>段长</a:t>
                      </a:r>
                      <a:endParaRPr lang="zh-CN" altLang="en-US"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zh-CN" altLang="en-US" dirty="0">
                          <a:latin typeface="Arial" panose="020B0604020202020204" pitchFamily="34" charset="0"/>
                        </a:rPr>
                        <a:t>段基址</a:t>
                      </a:r>
                      <a:endParaRPr lang="zh-CN" altLang="en-US"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41338">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dirty="0">
                          <a:latin typeface="Arial" panose="020B0604020202020204" pitchFamily="34" charset="0"/>
                        </a:rPr>
                        <a:t>0</a:t>
                      </a:r>
                      <a:endParaRPr lang="en-US" altLang="zh-CN"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dirty="0">
                          <a:latin typeface="Arial" panose="020B0604020202020204" pitchFamily="34" charset="0"/>
                        </a:rPr>
                        <a:t>15k+1</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dirty="0">
                          <a:latin typeface="Arial" panose="020B0604020202020204" pitchFamily="34" charset="0"/>
                        </a:rPr>
                        <a:t>20k</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63550">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dirty="0">
                          <a:latin typeface="Arial" panose="020B0604020202020204" pitchFamily="34" charset="0"/>
                        </a:rPr>
                        <a:t>1</a:t>
                      </a:r>
                      <a:endParaRPr lang="en-US" altLang="zh-CN"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dirty="0">
                          <a:latin typeface="Arial" panose="020B0604020202020204" pitchFamily="34" charset="0"/>
                        </a:rPr>
                        <a:t>7k+1</a:t>
                      </a:r>
                      <a:endParaRPr lang="zh-CN" altLang="en-US"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dirty="0">
                          <a:latin typeface="Arial" panose="020B0604020202020204" pitchFamily="34" charset="0"/>
                        </a:rPr>
                        <a:t>65k</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03237">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dirty="0">
                          <a:latin typeface="Arial" panose="020B0604020202020204" pitchFamily="34" charset="0"/>
                        </a:rPr>
                        <a:t>2</a:t>
                      </a:r>
                      <a:endParaRPr lang="en-US" altLang="zh-CN"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dirty="0">
                          <a:latin typeface="Arial" panose="020B0604020202020204" pitchFamily="34" charset="0"/>
                        </a:rPr>
                        <a:t>8k+1</a:t>
                      </a:r>
                      <a:endParaRPr lang="zh-CN" altLang="en-US"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dirty="0">
                          <a:latin typeface="Arial" panose="020B0604020202020204" pitchFamily="34" charset="0"/>
                        </a:rPr>
                        <a:t>35k</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49275">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dirty="0">
                          <a:latin typeface="Arial" panose="020B0604020202020204" pitchFamily="34" charset="0"/>
                        </a:rPr>
                        <a:t>3</a:t>
                      </a:r>
                      <a:endParaRPr lang="en-US" altLang="zh-CN" dirty="0">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dirty="0">
                          <a:latin typeface="Arial" panose="020B0604020202020204" pitchFamily="34" charset="0"/>
                        </a:rPr>
                        <a:t>3k+1</a:t>
                      </a:r>
                      <a:endParaRPr lang="zh-CN" altLang="en-US"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defRPr>
                      </a:lvl1pPr>
                      <a:lvl2pPr marL="457200" lvl="1"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1"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l" eaLnBrk="0" hangingPunct="0">
                        <a:spcBef>
                          <a:spcPct val="20000"/>
                        </a:spcBef>
                        <a:buNone/>
                      </a:pPr>
                      <a:r>
                        <a:rPr lang="en-US" altLang="zh-CN" dirty="0">
                          <a:latin typeface="Arial" panose="020B0604020202020204" pitchFamily="34" charset="0"/>
                        </a:rPr>
                        <a:t>50k</a:t>
                      </a:r>
                      <a:endParaRPr lang="en-US" altLang="zh-CN"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pSp>
        <p:nvGrpSpPr>
          <p:cNvPr id="4" name="Group 377"/>
          <p:cNvGrpSpPr/>
          <p:nvPr/>
        </p:nvGrpSpPr>
        <p:grpSpPr>
          <a:xfrm>
            <a:off x="1763713" y="981075"/>
            <a:ext cx="5616575" cy="4176713"/>
            <a:chOff x="1066" y="618"/>
            <a:chExt cx="3628" cy="2222"/>
          </a:xfrm>
        </p:grpSpPr>
        <p:sp>
          <p:nvSpPr>
            <p:cNvPr id="247153" name="Line 369"/>
            <p:cNvSpPr>
              <a:spLocks noChangeShapeType="1"/>
            </p:cNvSpPr>
            <p:nvPr/>
          </p:nvSpPr>
          <p:spPr bwMode="auto">
            <a:xfrm>
              <a:off x="3560" y="2296"/>
              <a:ext cx="1134" cy="45"/>
            </a:xfrm>
            <a:prstGeom prst="line">
              <a:avLst/>
            </a:prstGeom>
            <a:noFill/>
            <a:ln w="9525">
              <a:solidFill>
                <a:schemeClr val="tx2"/>
              </a:solidFill>
              <a:round/>
              <a:tailEnd type="triangle" w="med" len="med"/>
            </a:ln>
            <a:effectLst>
              <a:outerShdw dist="17961" dir="2700000" algn="ctr" rotWithShape="0">
                <a:schemeClr val="tx2">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7154" name="Line 370"/>
            <p:cNvSpPr>
              <a:spLocks noChangeShapeType="1"/>
            </p:cNvSpPr>
            <p:nvPr/>
          </p:nvSpPr>
          <p:spPr bwMode="auto">
            <a:xfrm>
              <a:off x="3560" y="1797"/>
              <a:ext cx="1134" cy="1043"/>
            </a:xfrm>
            <a:prstGeom prst="line">
              <a:avLst/>
            </a:prstGeom>
            <a:noFill/>
            <a:ln w="9525">
              <a:solidFill>
                <a:schemeClr val="tx2"/>
              </a:solidFill>
              <a:round/>
              <a:tailEnd type="triangle" w="med" len="med"/>
            </a:ln>
            <a:effectLst>
              <a:outerShdw dist="17961" dir="2700000" algn="ctr" rotWithShape="0">
                <a:schemeClr val="tx2">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7155" name="Line 371"/>
            <p:cNvSpPr>
              <a:spLocks noChangeShapeType="1"/>
            </p:cNvSpPr>
            <p:nvPr/>
          </p:nvSpPr>
          <p:spPr bwMode="auto">
            <a:xfrm flipV="1">
              <a:off x="3560" y="1570"/>
              <a:ext cx="1134" cy="499"/>
            </a:xfrm>
            <a:prstGeom prst="line">
              <a:avLst/>
            </a:prstGeom>
            <a:noFill/>
            <a:ln w="9525">
              <a:solidFill>
                <a:schemeClr val="tx2"/>
              </a:solidFill>
              <a:round/>
              <a:tailEnd type="triangle" w="med" len="med"/>
            </a:ln>
            <a:effectLst>
              <a:outerShdw dist="17961" dir="2700000" algn="ctr" rotWithShape="0">
                <a:schemeClr val="tx2">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7156" name="Line 372"/>
            <p:cNvSpPr>
              <a:spLocks noChangeShapeType="1"/>
            </p:cNvSpPr>
            <p:nvPr/>
          </p:nvSpPr>
          <p:spPr bwMode="auto">
            <a:xfrm flipV="1">
              <a:off x="3560" y="618"/>
              <a:ext cx="1134" cy="952"/>
            </a:xfrm>
            <a:prstGeom prst="line">
              <a:avLst/>
            </a:prstGeom>
            <a:noFill/>
            <a:ln w="9525">
              <a:solidFill>
                <a:schemeClr val="tx2"/>
              </a:solidFill>
              <a:round/>
              <a:tailEnd type="triangle" w="med" len="med"/>
            </a:ln>
            <a:effectLst>
              <a:outerShdw dist="17961" dir="2700000" algn="ctr" rotWithShape="0">
                <a:schemeClr val="tx2">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7157" name="Line 373"/>
            <p:cNvSpPr>
              <a:spLocks noChangeShapeType="1"/>
            </p:cNvSpPr>
            <p:nvPr/>
          </p:nvSpPr>
          <p:spPr bwMode="auto">
            <a:xfrm flipV="1">
              <a:off x="1066" y="2296"/>
              <a:ext cx="725" cy="318"/>
            </a:xfrm>
            <a:prstGeom prst="line">
              <a:avLst/>
            </a:prstGeom>
            <a:noFill/>
            <a:ln w="9525">
              <a:solidFill>
                <a:schemeClr val="tx2"/>
              </a:solidFill>
              <a:round/>
              <a:tailEnd type="triangle" w="med" len="med"/>
            </a:ln>
            <a:effectLst>
              <a:outerShdw dist="17961" dir="2700000" algn="ctr" rotWithShape="0">
                <a:schemeClr val="tx2">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7158" name="Line 374"/>
            <p:cNvSpPr>
              <a:spLocks noChangeShapeType="1"/>
            </p:cNvSpPr>
            <p:nvPr/>
          </p:nvSpPr>
          <p:spPr bwMode="auto">
            <a:xfrm flipV="1">
              <a:off x="1066" y="2024"/>
              <a:ext cx="725" cy="227"/>
            </a:xfrm>
            <a:prstGeom prst="line">
              <a:avLst/>
            </a:prstGeom>
            <a:noFill/>
            <a:ln w="9525">
              <a:solidFill>
                <a:schemeClr val="tx2"/>
              </a:solidFill>
              <a:round/>
              <a:tailEnd type="triangle" w="med" len="med"/>
            </a:ln>
            <a:effectLst>
              <a:outerShdw dist="17961" dir="2700000" algn="ctr" rotWithShape="0">
                <a:schemeClr val="tx2">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7159" name="Line 375"/>
            <p:cNvSpPr>
              <a:spLocks noChangeShapeType="1"/>
            </p:cNvSpPr>
            <p:nvPr/>
          </p:nvSpPr>
          <p:spPr bwMode="auto">
            <a:xfrm>
              <a:off x="1066" y="1706"/>
              <a:ext cx="725" cy="91"/>
            </a:xfrm>
            <a:prstGeom prst="line">
              <a:avLst/>
            </a:prstGeom>
            <a:noFill/>
            <a:ln w="9525">
              <a:solidFill>
                <a:schemeClr val="tx2"/>
              </a:solidFill>
              <a:round/>
              <a:tailEnd type="triangle" w="med" len="med"/>
            </a:ln>
            <a:effectLst>
              <a:outerShdw dist="17961" dir="2700000" algn="ctr" rotWithShape="0">
                <a:schemeClr val="tx2">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7160" name="Line 376"/>
            <p:cNvSpPr>
              <a:spLocks noChangeShapeType="1"/>
            </p:cNvSpPr>
            <p:nvPr/>
          </p:nvSpPr>
          <p:spPr bwMode="auto">
            <a:xfrm>
              <a:off x="1066" y="1117"/>
              <a:ext cx="725" cy="453"/>
            </a:xfrm>
            <a:prstGeom prst="line">
              <a:avLst/>
            </a:prstGeom>
            <a:noFill/>
            <a:ln w="9525">
              <a:solidFill>
                <a:schemeClr val="tx2"/>
              </a:solidFill>
              <a:round/>
              <a:tailEnd type="triangle" w="med" len="med"/>
            </a:ln>
            <a:effectLst>
              <a:outerShdw dist="17961" dir="2700000" algn="ctr" rotWithShape="0">
                <a:schemeClr val="tx2">
                  <a:gamma/>
                  <a:shade val="60000"/>
                  <a:invGamma/>
                  <a:alpha val="50000"/>
                </a:schemeClr>
              </a:outerShdw>
            </a:effectLst>
          </p:spPr>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99335"/>
                                        </p:tgtEl>
                                        <p:attrNameLst>
                                          <p:attrName>style.visibility</p:attrName>
                                        </p:attrNameLst>
                                      </p:cBhvr>
                                      <p:to>
                                        <p:strVal val="visible"/>
                                      </p:to>
                                    </p:set>
                                    <p:animEffect transition="in" filter="box(in)">
                                      <p:cBhvr>
                                        <p:cTn id="19" dur="500"/>
                                        <p:tgtEl>
                                          <p:spTgt spid="9933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46787">
                                            <p:txEl>
                                              <p:charRg st="0" end="25"/>
                                            </p:txEl>
                                          </p:spTgt>
                                        </p:tgtEl>
                                        <p:attrNameLst>
                                          <p:attrName>style.visibility</p:attrName>
                                        </p:attrNameLst>
                                      </p:cBhvr>
                                      <p:to>
                                        <p:strVal val="visible"/>
                                      </p:to>
                                    </p:set>
                                    <p:anim calcmode="lin" valueType="num">
                                      <p:cBhvr additive="base">
                                        <p:cTn id="24" dur="500" fill="hold"/>
                                        <p:tgtEl>
                                          <p:spTgt spid="246787">
                                            <p:txEl>
                                              <p:charRg st="0" end="2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46787">
                                            <p:txEl>
                                              <p:charRg st="0" end="2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46787">
                                            <p:txEl>
                                              <p:charRg st="25" end="62"/>
                                            </p:txEl>
                                          </p:spTgt>
                                        </p:tgtEl>
                                        <p:attrNameLst>
                                          <p:attrName>style.visibility</p:attrName>
                                        </p:attrNameLst>
                                      </p:cBhvr>
                                      <p:to>
                                        <p:strVal val="visible"/>
                                      </p:to>
                                    </p:set>
                                    <p:anim calcmode="lin" valueType="num">
                                      <p:cBhvr additive="base">
                                        <p:cTn id="30" dur="500" fill="hold"/>
                                        <p:tgtEl>
                                          <p:spTgt spid="246787">
                                            <p:txEl>
                                              <p:charRg st="25" end="6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46787">
                                            <p:txEl>
                                              <p:charRg st="25" end="6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46787">
                                            <p:txEl>
                                              <p:charRg st="62" end="101"/>
                                            </p:txEl>
                                          </p:spTgt>
                                        </p:tgtEl>
                                        <p:attrNameLst>
                                          <p:attrName>style.visibility</p:attrName>
                                        </p:attrNameLst>
                                      </p:cBhvr>
                                      <p:to>
                                        <p:strVal val="visible"/>
                                      </p:to>
                                    </p:set>
                                    <p:anim calcmode="lin" valueType="num">
                                      <p:cBhvr additive="base">
                                        <p:cTn id="36" dur="500" fill="hold"/>
                                        <p:tgtEl>
                                          <p:spTgt spid="246787">
                                            <p:txEl>
                                              <p:charRg st="62" end="101"/>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46787">
                                            <p:txEl>
                                              <p:charRg st="62" end="101"/>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46787">
                                            <p:txEl>
                                              <p:charRg st="101" end="139"/>
                                            </p:txEl>
                                          </p:spTgt>
                                        </p:tgtEl>
                                        <p:attrNameLst>
                                          <p:attrName>style.visibility</p:attrName>
                                        </p:attrNameLst>
                                      </p:cBhvr>
                                      <p:to>
                                        <p:strVal val="visible"/>
                                      </p:to>
                                    </p:set>
                                    <p:anim calcmode="lin" valueType="num">
                                      <p:cBhvr additive="base">
                                        <p:cTn id="42" dur="500" fill="hold"/>
                                        <p:tgtEl>
                                          <p:spTgt spid="246787">
                                            <p:txEl>
                                              <p:charRg st="101" end="139"/>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46787">
                                            <p:txEl>
                                              <p:charRg st="101" end="139"/>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247099">
                                            <p:txEl>
                                              <p:charRg st="0" end="13"/>
                                            </p:txEl>
                                          </p:spTgt>
                                        </p:tgtEl>
                                        <p:attrNameLst>
                                          <p:attrName>style.visibility</p:attrName>
                                        </p:attrNameLst>
                                      </p:cBhvr>
                                      <p:to>
                                        <p:strVal val="visible"/>
                                      </p:to>
                                    </p:set>
                                    <p:animEffect transition="in" filter="box(in)">
                                      <p:cBhvr>
                                        <p:cTn id="48" dur="500"/>
                                        <p:tgtEl>
                                          <p:spTgt spid="247099">
                                            <p:txEl>
                                              <p:charRg st="0" end="1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box(in)">
                                      <p:cBhvr>
                                        <p:cTn id="5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p:bldP spid="247099" grpId="0" build="allAtOnce"/>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2"/>
          <p:cNvSpPr>
            <a:spLocks noGrp="1" noChangeArrowheads="1"/>
          </p:cNvSpPr>
          <p:nvPr>
            <p:ph type="title"/>
          </p:nvPr>
        </p:nvSpPr>
        <p:spPr>
          <a:xfrm>
            <a:off x="468313" y="0"/>
            <a:ext cx="8229600" cy="90805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4.5 </a:t>
            </a:r>
            <a:r>
              <a:rPr kumimoji="0" lang="zh-CN" altLang="en-US"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基本分段存储管理方式</a:t>
            </a:r>
            <a:endParaRPr kumimoji="0" lang="zh-CN" altLang="en-US"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100355" name="Rectangle 3"/>
          <p:cNvSpPr>
            <a:spLocks noGrp="1"/>
          </p:cNvSpPr>
          <p:nvPr>
            <p:ph idx="1"/>
          </p:nvPr>
        </p:nvSpPr>
        <p:spPr>
          <a:xfrm>
            <a:off x="323850" y="1125538"/>
            <a:ext cx="8229600" cy="4525962"/>
          </a:xfrm>
          <a:ln/>
        </p:spPr>
        <p:txBody>
          <a:bodyPr vert="horz" wrap="square" lIns="91440" tIns="45720" rIns="91440" bIns="45720" anchor="t"/>
          <a:p>
            <a:pPr>
              <a:buNone/>
            </a:pPr>
            <a:r>
              <a:rPr lang="zh-CN" altLang="en-US" sz="3600" b="1" dirty="0">
                <a:solidFill>
                  <a:srgbClr val="3333FF"/>
                </a:solidFill>
              </a:rPr>
              <a:t>三</a:t>
            </a:r>
            <a:r>
              <a:rPr lang="en-US" altLang="zh-CN" sz="3600" b="1" dirty="0">
                <a:solidFill>
                  <a:srgbClr val="3333FF"/>
                </a:solidFill>
              </a:rPr>
              <a:t>. </a:t>
            </a:r>
            <a:r>
              <a:rPr lang="zh-CN" altLang="en-US" sz="3600" b="1" dirty="0">
                <a:solidFill>
                  <a:srgbClr val="3333FF"/>
                </a:solidFill>
              </a:rPr>
              <a:t>地址变换机构</a:t>
            </a:r>
            <a:endParaRPr lang="zh-CN" altLang="en-US" sz="3600" b="1" dirty="0">
              <a:solidFill>
                <a:srgbClr val="3333FF"/>
              </a:solidFill>
            </a:endParaRPr>
          </a:p>
          <a:p>
            <a:pPr lvl="1">
              <a:lnSpc>
                <a:spcPct val="115000"/>
              </a:lnSpc>
            </a:pPr>
            <a:r>
              <a:rPr lang="zh-CN" altLang="en-US" sz="3200" b="1" dirty="0">
                <a:solidFill>
                  <a:schemeClr val="accent1"/>
                </a:solidFill>
              </a:rPr>
              <a:t>段表寄存器</a:t>
            </a:r>
            <a:endParaRPr lang="zh-CN" altLang="en-US" sz="3200" b="1" dirty="0">
              <a:solidFill>
                <a:schemeClr val="accent1"/>
              </a:solidFill>
            </a:endParaRPr>
          </a:p>
          <a:p>
            <a:pPr lvl="2">
              <a:lnSpc>
                <a:spcPct val="115000"/>
              </a:lnSpc>
            </a:pPr>
            <a:r>
              <a:rPr lang="zh-CN" altLang="en-US" sz="2800" b="1" dirty="0"/>
              <a:t>存放段表的起始地址和段表长度；</a:t>
            </a:r>
            <a:endParaRPr lang="zh-CN" altLang="en-US" sz="2800" b="1" dirty="0"/>
          </a:p>
          <a:p>
            <a:pPr lvl="1">
              <a:lnSpc>
                <a:spcPct val="115000"/>
              </a:lnSpc>
            </a:pPr>
            <a:r>
              <a:rPr lang="zh-CN" altLang="en-US" sz="3200" b="1" dirty="0">
                <a:solidFill>
                  <a:schemeClr val="accent1"/>
                </a:solidFill>
              </a:rPr>
              <a:t>越界检查</a:t>
            </a:r>
            <a:endParaRPr lang="zh-CN" altLang="en-US" sz="3200" b="1" dirty="0">
              <a:solidFill>
                <a:schemeClr val="accent1"/>
              </a:solidFill>
            </a:endParaRPr>
          </a:p>
          <a:p>
            <a:pPr lvl="2">
              <a:lnSpc>
                <a:spcPct val="115000"/>
              </a:lnSpc>
            </a:pPr>
            <a:r>
              <a:rPr lang="zh-CN" altLang="en-US" sz="2800" b="1" dirty="0"/>
              <a:t>逻辑地址的段号与段表长度比较；</a:t>
            </a:r>
            <a:endParaRPr lang="zh-CN" altLang="en-US" sz="2800" b="1" dirty="0"/>
          </a:p>
          <a:p>
            <a:pPr lvl="2">
              <a:lnSpc>
                <a:spcPct val="115000"/>
              </a:lnSpc>
            </a:pPr>
            <a:r>
              <a:rPr lang="zh-CN" altLang="en-US" sz="2800" b="1" dirty="0"/>
              <a:t>段内地址与段表中保存的段长比较；</a:t>
            </a:r>
            <a:endParaRPr lang="zh-CN" altLang="en-US" sz="2800" b="1" dirty="0"/>
          </a:p>
        </p:txBody>
      </p:sp>
    </p:spTree>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2322" name="Rectangle 2"/>
          <p:cNvSpPr>
            <a:spLocks noGrp="1" noChangeArrowheads="1"/>
          </p:cNvSpPr>
          <p:nvPr>
            <p:ph type="title"/>
          </p:nvPr>
        </p:nvSpPr>
        <p:spPr>
          <a:xfrm>
            <a:off x="468313" y="0"/>
            <a:ext cx="8229600" cy="908050"/>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4.5 </a:t>
            </a:r>
            <a:r>
              <a:rPr kumimoji="0" lang="zh-CN" altLang="en-US"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基本分段存储管理方式</a:t>
            </a:r>
            <a:endParaRPr kumimoji="0" lang="zh-CN" altLang="en-US" sz="44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grpSp>
        <p:nvGrpSpPr>
          <p:cNvPr id="101379" name="Group 3"/>
          <p:cNvGrpSpPr/>
          <p:nvPr/>
        </p:nvGrpSpPr>
        <p:grpSpPr>
          <a:xfrm>
            <a:off x="73025" y="1114425"/>
            <a:ext cx="3321050" cy="1047750"/>
            <a:chOff x="912" y="1209"/>
            <a:chExt cx="1536" cy="519"/>
          </a:xfrm>
        </p:grpSpPr>
        <p:sp>
          <p:nvSpPr>
            <p:cNvPr id="101438" name="Rectangle 4"/>
            <p:cNvSpPr/>
            <p:nvPr/>
          </p:nvSpPr>
          <p:spPr>
            <a:xfrm>
              <a:off x="912" y="1488"/>
              <a:ext cx="720" cy="240"/>
            </a:xfrm>
            <a:prstGeom prst="rect">
              <a:avLst/>
            </a:prstGeom>
            <a:solidFill>
              <a:srgbClr val="FFCC99"/>
            </a:solidFill>
            <a:ln w="19050" cap="flat" cmpd="sng">
              <a:solidFill>
                <a:srgbClr val="CCECFF"/>
              </a:solidFill>
              <a:prstDash val="solid"/>
              <a:miter/>
              <a:headEnd type="none" w="med" len="med"/>
              <a:tailEnd type="none" w="med" len="med"/>
            </a:ln>
          </p:spPr>
          <p:txBody>
            <a:bodyPr wrap="none" lIns="0" rIns="0" anchor="ctr"/>
            <a:p>
              <a:pPr>
                <a:spcBef>
                  <a:spcPct val="0"/>
                </a:spcBef>
              </a:pPr>
              <a:r>
                <a:rPr lang="zh-CN" altLang="en-US" dirty="0">
                  <a:latin typeface="Times New Roman" panose="02020603050405020304" pitchFamily="18" charset="0"/>
                </a:rPr>
                <a:t>段表始址</a:t>
              </a:r>
              <a:endParaRPr lang="zh-CN" altLang="en-US" dirty="0">
                <a:latin typeface="Times New Roman" panose="02020603050405020304" pitchFamily="18" charset="0"/>
              </a:endParaRPr>
            </a:p>
          </p:txBody>
        </p:sp>
        <p:sp>
          <p:nvSpPr>
            <p:cNvPr id="101439" name="Rectangle 5"/>
            <p:cNvSpPr/>
            <p:nvPr/>
          </p:nvSpPr>
          <p:spPr>
            <a:xfrm>
              <a:off x="1632" y="1488"/>
              <a:ext cx="816" cy="240"/>
            </a:xfrm>
            <a:prstGeom prst="rect">
              <a:avLst/>
            </a:prstGeom>
            <a:solidFill>
              <a:srgbClr val="FFCC99"/>
            </a:solidFill>
            <a:ln w="19050" cap="flat" cmpd="sng">
              <a:solidFill>
                <a:srgbClr val="CCECFF"/>
              </a:solidFill>
              <a:prstDash val="solid"/>
              <a:miter/>
              <a:headEnd type="none" w="med" len="med"/>
              <a:tailEnd type="none" w="med" len="med"/>
            </a:ln>
          </p:spPr>
          <p:txBody>
            <a:bodyPr wrap="none" lIns="0" rIns="0" anchor="ctr"/>
            <a:p>
              <a:pPr>
                <a:spcBef>
                  <a:spcPct val="0"/>
                </a:spcBef>
              </a:pPr>
              <a:r>
                <a:rPr lang="zh-CN" altLang="en-US" dirty="0">
                  <a:latin typeface="Times New Roman" panose="02020603050405020304" pitchFamily="18" charset="0"/>
                </a:rPr>
                <a:t>段表长度</a:t>
              </a:r>
              <a:endParaRPr lang="zh-CN" altLang="en-US" dirty="0">
                <a:latin typeface="Times New Roman" panose="02020603050405020304" pitchFamily="18" charset="0"/>
              </a:endParaRPr>
            </a:p>
          </p:txBody>
        </p:sp>
        <p:sp>
          <p:nvSpPr>
            <p:cNvPr id="101440" name="Text Box 6"/>
            <p:cNvSpPr txBox="1"/>
            <p:nvPr/>
          </p:nvSpPr>
          <p:spPr>
            <a:xfrm>
              <a:off x="1358" y="1209"/>
              <a:ext cx="708" cy="227"/>
            </a:xfrm>
            <a:prstGeom prst="rect">
              <a:avLst/>
            </a:prstGeom>
            <a:noFill/>
            <a:ln w="19050">
              <a:noFill/>
            </a:ln>
          </p:spPr>
          <p:txBody>
            <a:bodyPr wrap="none" lIns="0" rIns="0">
              <a:spAutoFit/>
            </a:bodyPr>
            <a:p>
              <a:pPr>
                <a:spcBef>
                  <a:spcPct val="0"/>
                </a:spcBef>
              </a:pPr>
              <a:r>
                <a:rPr lang="zh-CN" altLang="en-US" dirty="0">
                  <a:latin typeface="Times New Roman" panose="02020603050405020304" pitchFamily="18" charset="0"/>
                </a:rPr>
                <a:t>段表寄存器</a:t>
              </a:r>
              <a:endParaRPr lang="zh-CN" altLang="en-US" dirty="0">
                <a:latin typeface="Times New Roman" panose="02020603050405020304" pitchFamily="18" charset="0"/>
              </a:endParaRPr>
            </a:p>
          </p:txBody>
        </p:sp>
      </p:grpSp>
      <p:sp>
        <p:nvSpPr>
          <p:cNvPr id="312327" name="Oval 7"/>
          <p:cNvSpPr/>
          <p:nvPr/>
        </p:nvSpPr>
        <p:spPr>
          <a:xfrm>
            <a:off x="4119563" y="1677988"/>
            <a:ext cx="622300" cy="563562"/>
          </a:xfrm>
          <a:prstGeom prst="ellipse">
            <a:avLst/>
          </a:prstGeom>
          <a:noFill/>
          <a:ln w="28575" cap="flat" cmpd="sng">
            <a:solidFill>
              <a:schemeClr val="tx2"/>
            </a:solidFill>
            <a:prstDash val="solid"/>
            <a:headEnd type="none" w="med" len="med"/>
            <a:tailEnd type="none" w="med" len="med"/>
          </a:ln>
        </p:spPr>
        <p:txBody>
          <a:bodyPr wrap="none" anchor="ctr"/>
          <a:p>
            <a:pPr>
              <a:spcBef>
                <a:spcPct val="0"/>
              </a:spcBef>
            </a:pP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endParaRPr>
          </a:p>
        </p:txBody>
      </p:sp>
      <p:grpSp>
        <p:nvGrpSpPr>
          <p:cNvPr id="3" name="Group 10"/>
          <p:cNvGrpSpPr/>
          <p:nvPr/>
        </p:nvGrpSpPr>
        <p:grpSpPr>
          <a:xfrm>
            <a:off x="5292725" y="1125538"/>
            <a:ext cx="3671888" cy="1047750"/>
            <a:chOff x="3600" y="1209"/>
            <a:chExt cx="1392" cy="519"/>
          </a:xfrm>
        </p:grpSpPr>
        <p:sp>
          <p:nvSpPr>
            <p:cNvPr id="101435" name="Rectangle 11"/>
            <p:cNvSpPr/>
            <p:nvPr/>
          </p:nvSpPr>
          <p:spPr>
            <a:xfrm>
              <a:off x="3600" y="1488"/>
              <a:ext cx="672" cy="240"/>
            </a:xfrm>
            <a:prstGeom prst="rect">
              <a:avLst/>
            </a:prstGeom>
            <a:solidFill>
              <a:schemeClr val="accent2"/>
            </a:solidFill>
            <a:ln w="19050" cap="flat" cmpd="sng">
              <a:solidFill>
                <a:srgbClr val="CCECFF"/>
              </a:solidFill>
              <a:prstDash val="solid"/>
              <a:miter/>
              <a:headEnd type="none" w="med" len="med"/>
              <a:tailEnd type="none" w="med" len="med"/>
            </a:ln>
          </p:spPr>
          <p:txBody>
            <a:bodyPr wrap="none" lIns="0" rIns="0" anchor="ctr"/>
            <a:p>
              <a:pPr>
                <a:spcBef>
                  <a:spcPct val="0"/>
                </a:spcBef>
              </a:pPr>
              <a:r>
                <a:rPr lang="zh-CN" altLang="en-US" dirty="0">
                  <a:latin typeface="Times New Roman" panose="02020603050405020304" pitchFamily="18" charset="0"/>
                </a:rPr>
                <a:t>段号  </a:t>
              </a:r>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sp>
          <p:nvSpPr>
            <p:cNvPr id="101436" name="Rectangle 12"/>
            <p:cNvSpPr/>
            <p:nvPr/>
          </p:nvSpPr>
          <p:spPr>
            <a:xfrm>
              <a:off x="4272" y="1488"/>
              <a:ext cx="720" cy="240"/>
            </a:xfrm>
            <a:prstGeom prst="rect">
              <a:avLst/>
            </a:prstGeom>
            <a:solidFill>
              <a:schemeClr val="accent2"/>
            </a:solidFill>
            <a:ln w="19050" cap="flat" cmpd="sng">
              <a:solidFill>
                <a:srgbClr val="CCECFF"/>
              </a:solidFill>
              <a:prstDash val="solid"/>
              <a:miter/>
              <a:headEnd type="none" w="med" len="med"/>
              <a:tailEnd type="none" w="med" len="med"/>
            </a:ln>
          </p:spPr>
          <p:txBody>
            <a:bodyPr wrap="none" lIns="0" rIns="0" anchor="ctr"/>
            <a:p>
              <a:pPr>
                <a:spcBef>
                  <a:spcPct val="0"/>
                </a:spcBef>
              </a:pPr>
              <a:r>
                <a:rPr lang="zh-CN" altLang="en-US" dirty="0">
                  <a:latin typeface="Times New Roman" panose="02020603050405020304" pitchFamily="18" charset="0"/>
                </a:rPr>
                <a:t>段内地址</a:t>
              </a:r>
              <a:r>
                <a:rPr lang="en-US" altLang="zh-CN" dirty="0">
                  <a:latin typeface="Times New Roman" panose="02020603050405020304" pitchFamily="18" charset="0"/>
                </a:rPr>
                <a:t>105</a:t>
              </a:r>
              <a:endParaRPr lang="en-US" altLang="zh-CN" dirty="0">
                <a:latin typeface="Times New Roman" panose="02020603050405020304" pitchFamily="18" charset="0"/>
              </a:endParaRPr>
            </a:p>
          </p:txBody>
        </p:sp>
        <p:sp>
          <p:nvSpPr>
            <p:cNvPr id="101437" name="Text Box 13"/>
            <p:cNvSpPr txBox="1"/>
            <p:nvPr/>
          </p:nvSpPr>
          <p:spPr>
            <a:xfrm>
              <a:off x="4047" y="1209"/>
              <a:ext cx="464" cy="226"/>
            </a:xfrm>
            <a:prstGeom prst="rect">
              <a:avLst/>
            </a:prstGeom>
            <a:noFill/>
            <a:ln w="19050">
              <a:noFill/>
            </a:ln>
          </p:spPr>
          <p:txBody>
            <a:bodyPr wrap="none" lIns="0" rIns="0">
              <a:spAutoFit/>
            </a:bodyPr>
            <a:p>
              <a:pPr>
                <a:spcBef>
                  <a:spcPct val="0"/>
                </a:spcBef>
              </a:pPr>
              <a:r>
                <a:rPr lang="zh-CN" altLang="en-US" dirty="0">
                  <a:latin typeface="Times New Roman" panose="02020603050405020304" pitchFamily="18" charset="0"/>
                </a:rPr>
                <a:t>逻辑地址</a:t>
              </a:r>
              <a:endParaRPr lang="zh-CN" altLang="en-US" dirty="0">
                <a:latin typeface="Times New Roman" panose="02020603050405020304" pitchFamily="18" charset="0"/>
              </a:endParaRPr>
            </a:p>
          </p:txBody>
        </p:sp>
      </p:grpSp>
      <p:sp>
        <p:nvSpPr>
          <p:cNvPr id="312334" name="Freeform 14"/>
          <p:cNvSpPr/>
          <p:nvPr/>
        </p:nvSpPr>
        <p:spPr>
          <a:xfrm>
            <a:off x="800100" y="2919413"/>
            <a:ext cx="1866900" cy="2133600"/>
          </a:xfrm>
          <a:custGeom>
            <a:avLst/>
            <a:gdLst>
              <a:gd name="txL" fmla="*/ 0 w 1248"/>
              <a:gd name="txT" fmla="*/ 0 h 1392"/>
              <a:gd name="txR" fmla="*/ 1248 w 1248"/>
              <a:gd name="txB" fmla="*/ 1392 h 1392"/>
            </a:gdLst>
            <a:ahLst/>
            <a:cxnLst>
              <a:cxn ang="0">
                <a:pos x="0" y="0"/>
              </a:cxn>
              <a:cxn ang="0">
                <a:pos x="0" y="1392"/>
              </a:cxn>
              <a:cxn ang="0">
                <a:pos x="1248" y="1392"/>
              </a:cxn>
            </a:cxnLst>
            <a:rect l="txL" t="txT" r="txR" b="txB"/>
            <a:pathLst>
              <a:path w="1248" h="1392">
                <a:moveTo>
                  <a:pt x="0" y="0"/>
                </a:moveTo>
                <a:lnTo>
                  <a:pt x="0" y="1392"/>
                </a:lnTo>
                <a:lnTo>
                  <a:pt x="1248" y="1392"/>
                </a:lnTo>
              </a:path>
            </a:pathLst>
          </a:custGeom>
          <a:noFill/>
          <a:ln w="28575" cap="flat" cmpd="sng">
            <a:solidFill>
              <a:srgbClr val="00CC00"/>
            </a:solidFill>
            <a:prstDash val="solid"/>
            <a:round/>
            <a:headEnd type="none" w="med" len="med"/>
            <a:tailEnd type="triangle" w="med" len="med"/>
          </a:ln>
        </p:spPr>
        <p:txBody>
          <a:bodyPr/>
          <a:p>
            <a:endParaRPr lang="zh-CN" altLang="en-US" dirty="0">
              <a:latin typeface="Times New Roman" panose="02020603050405020304" pitchFamily="18" charset="0"/>
            </a:endParaRPr>
          </a:p>
        </p:txBody>
      </p:sp>
      <p:sp>
        <p:nvSpPr>
          <p:cNvPr id="312337" name="Line 17"/>
          <p:cNvSpPr/>
          <p:nvPr/>
        </p:nvSpPr>
        <p:spPr>
          <a:xfrm flipV="1">
            <a:off x="4430713" y="1289050"/>
            <a:ext cx="0" cy="388938"/>
          </a:xfrm>
          <a:prstGeom prst="line">
            <a:avLst/>
          </a:prstGeom>
          <a:ln w="28575" cap="flat" cmpd="sng">
            <a:solidFill>
              <a:srgbClr val="00CC00"/>
            </a:solidFill>
            <a:prstDash val="solid"/>
            <a:headEnd type="none" w="med" len="med"/>
            <a:tailEnd type="triangle" w="med" len="med"/>
          </a:ln>
        </p:spPr>
      </p:sp>
      <p:sp>
        <p:nvSpPr>
          <p:cNvPr id="312338" name="AutoShape 18"/>
          <p:cNvSpPr/>
          <p:nvPr/>
        </p:nvSpPr>
        <p:spPr>
          <a:xfrm>
            <a:off x="592138" y="2532063"/>
            <a:ext cx="414337" cy="387350"/>
          </a:xfrm>
          <a:prstGeom prst="flowChartOr">
            <a:avLst/>
          </a:prstGeom>
          <a:noFill/>
          <a:ln w="2857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312339" name="Line 19"/>
          <p:cNvSpPr/>
          <p:nvPr/>
        </p:nvSpPr>
        <p:spPr>
          <a:xfrm>
            <a:off x="800100" y="2144713"/>
            <a:ext cx="0" cy="387350"/>
          </a:xfrm>
          <a:prstGeom prst="line">
            <a:avLst/>
          </a:prstGeom>
          <a:ln w="28575" cap="flat" cmpd="sng">
            <a:solidFill>
              <a:srgbClr val="00CC00"/>
            </a:solidFill>
            <a:prstDash val="solid"/>
            <a:headEnd type="none" w="med" len="med"/>
            <a:tailEnd type="triangle" w="med" len="med"/>
          </a:ln>
        </p:spPr>
      </p:sp>
      <p:sp>
        <p:nvSpPr>
          <p:cNvPr id="312340" name="Freeform 20"/>
          <p:cNvSpPr/>
          <p:nvPr/>
        </p:nvSpPr>
        <p:spPr>
          <a:xfrm>
            <a:off x="1006475" y="2144713"/>
            <a:ext cx="5603875" cy="581025"/>
          </a:xfrm>
          <a:custGeom>
            <a:avLst/>
            <a:gdLst>
              <a:gd name="txL" fmla="*/ 0 w 2592"/>
              <a:gd name="txT" fmla="*/ 0 h 192"/>
              <a:gd name="txR" fmla="*/ 2592 w 2592"/>
              <a:gd name="txB" fmla="*/ 192 h 192"/>
            </a:gdLst>
            <a:ahLst/>
            <a:cxnLst>
              <a:cxn ang="0">
                <a:pos x="2592" y="0"/>
              </a:cxn>
              <a:cxn ang="0">
                <a:pos x="2592" y="192"/>
              </a:cxn>
              <a:cxn ang="0">
                <a:pos x="0" y="192"/>
              </a:cxn>
            </a:cxnLst>
            <a:rect l="txL" t="txT" r="txR" b="txB"/>
            <a:pathLst>
              <a:path w="2592" h="192">
                <a:moveTo>
                  <a:pt x="2592" y="0"/>
                </a:moveTo>
                <a:lnTo>
                  <a:pt x="2592" y="192"/>
                </a:lnTo>
                <a:lnTo>
                  <a:pt x="0" y="192"/>
                </a:lnTo>
              </a:path>
            </a:pathLst>
          </a:custGeom>
          <a:noFill/>
          <a:ln w="28575" cap="flat" cmpd="sng">
            <a:solidFill>
              <a:srgbClr val="00CC00"/>
            </a:solidFill>
            <a:prstDash val="solid"/>
            <a:round/>
            <a:headEnd type="none" w="med" len="med"/>
            <a:tailEnd type="triangle" w="med" len="med"/>
          </a:ln>
        </p:spPr>
        <p:txBody>
          <a:bodyPr/>
          <a:p>
            <a:endParaRPr lang="zh-CN" altLang="en-US" dirty="0">
              <a:latin typeface="Times New Roman" panose="02020603050405020304" pitchFamily="18" charset="0"/>
            </a:endParaRPr>
          </a:p>
        </p:txBody>
      </p:sp>
      <p:sp>
        <p:nvSpPr>
          <p:cNvPr id="312341" name="Line 21"/>
          <p:cNvSpPr/>
          <p:nvPr/>
        </p:nvSpPr>
        <p:spPr>
          <a:xfrm flipV="1">
            <a:off x="4430713" y="2241550"/>
            <a:ext cx="0" cy="484188"/>
          </a:xfrm>
          <a:prstGeom prst="line">
            <a:avLst/>
          </a:prstGeom>
          <a:ln w="28575" cap="flat" cmpd="sng">
            <a:solidFill>
              <a:srgbClr val="00CC00"/>
            </a:solidFill>
            <a:prstDash val="solid"/>
            <a:headEnd type="none" w="med" len="med"/>
            <a:tailEnd type="triangle" w="med" len="med"/>
          </a:ln>
        </p:spPr>
      </p:sp>
      <p:sp>
        <p:nvSpPr>
          <p:cNvPr id="312342" name="Text Box 22"/>
          <p:cNvSpPr txBox="1"/>
          <p:nvPr/>
        </p:nvSpPr>
        <p:spPr>
          <a:xfrm>
            <a:off x="3833813" y="901700"/>
            <a:ext cx="1227137" cy="458788"/>
          </a:xfrm>
          <a:prstGeom prst="rect">
            <a:avLst/>
          </a:prstGeom>
          <a:noFill/>
          <a:ln w="19050">
            <a:noFill/>
          </a:ln>
        </p:spPr>
        <p:txBody>
          <a:bodyPr wrap="none" lIns="0" rIns="0">
            <a:spAutoFit/>
          </a:bodyPr>
          <a:p>
            <a:pPr>
              <a:spcBef>
                <a:spcPct val="0"/>
              </a:spcBef>
            </a:pPr>
            <a:r>
              <a:rPr lang="zh-CN" altLang="en-US" dirty="0">
                <a:latin typeface="Times New Roman" panose="02020603050405020304" pitchFamily="18" charset="0"/>
              </a:rPr>
              <a:t>越界中断</a:t>
            </a:r>
            <a:endParaRPr lang="zh-CN" altLang="en-US" dirty="0">
              <a:latin typeface="Times New Roman" panose="02020603050405020304" pitchFamily="18" charset="0"/>
            </a:endParaRPr>
          </a:p>
        </p:txBody>
      </p:sp>
      <p:sp>
        <p:nvSpPr>
          <p:cNvPr id="101389" name="Line 23"/>
          <p:cNvSpPr/>
          <p:nvPr/>
        </p:nvSpPr>
        <p:spPr>
          <a:xfrm>
            <a:off x="3394075" y="1949450"/>
            <a:ext cx="725488" cy="0"/>
          </a:xfrm>
          <a:prstGeom prst="line">
            <a:avLst/>
          </a:prstGeom>
          <a:ln w="28575" cap="flat" cmpd="sng">
            <a:solidFill>
              <a:srgbClr val="00CC00"/>
            </a:solidFill>
            <a:prstDash val="solid"/>
            <a:headEnd type="none" w="med" len="med"/>
            <a:tailEnd type="triangle" w="med" len="med"/>
          </a:ln>
        </p:spPr>
      </p:sp>
      <p:grpSp>
        <p:nvGrpSpPr>
          <p:cNvPr id="4" name="Group 24"/>
          <p:cNvGrpSpPr/>
          <p:nvPr/>
        </p:nvGrpSpPr>
        <p:grpSpPr>
          <a:xfrm>
            <a:off x="1908175" y="3016250"/>
            <a:ext cx="3352800" cy="2800350"/>
            <a:chOff x="1968" y="2448"/>
            <a:chExt cx="1344" cy="1386"/>
          </a:xfrm>
        </p:grpSpPr>
        <p:sp>
          <p:nvSpPr>
            <p:cNvPr id="101410" name="Text Box 25"/>
            <p:cNvSpPr txBox="1"/>
            <p:nvPr/>
          </p:nvSpPr>
          <p:spPr>
            <a:xfrm>
              <a:off x="2573" y="3608"/>
              <a:ext cx="246" cy="226"/>
            </a:xfrm>
            <a:prstGeom prst="rect">
              <a:avLst/>
            </a:prstGeom>
            <a:noFill/>
            <a:ln w="19050">
              <a:noFill/>
            </a:ln>
          </p:spPr>
          <p:txBody>
            <a:bodyPr wrap="none" lIns="0" rIns="0">
              <a:spAutoFit/>
            </a:bodyPr>
            <a:p>
              <a:pPr>
                <a:spcBef>
                  <a:spcPct val="0"/>
                </a:spcBef>
              </a:pPr>
              <a:r>
                <a:rPr lang="zh-CN" altLang="en-US" dirty="0">
                  <a:latin typeface="Times New Roman" panose="02020603050405020304" pitchFamily="18" charset="0"/>
                </a:rPr>
                <a:t>段表</a:t>
              </a:r>
              <a:endParaRPr lang="zh-CN" altLang="en-US" dirty="0">
                <a:latin typeface="Times New Roman" panose="02020603050405020304" pitchFamily="18" charset="0"/>
              </a:endParaRPr>
            </a:p>
          </p:txBody>
        </p:sp>
        <p:grpSp>
          <p:nvGrpSpPr>
            <p:cNvPr id="101411" name="Group 26"/>
            <p:cNvGrpSpPr/>
            <p:nvPr/>
          </p:nvGrpSpPr>
          <p:grpSpPr>
            <a:xfrm>
              <a:off x="1968" y="2448"/>
              <a:ext cx="1344" cy="1160"/>
              <a:chOff x="1824" y="1344"/>
              <a:chExt cx="1344" cy="1160"/>
            </a:xfrm>
          </p:grpSpPr>
          <p:sp>
            <p:nvSpPr>
              <p:cNvPr id="101412" name="Rectangle 27"/>
              <p:cNvSpPr/>
              <p:nvPr/>
            </p:nvSpPr>
            <p:spPr>
              <a:xfrm>
                <a:off x="2736" y="1345"/>
                <a:ext cx="432" cy="230"/>
              </a:xfrm>
              <a:prstGeom prst="rect">
                <a:avLst/>
              </a:prstGeom>
              <a:noFill/>
              <a:ln w="19050">
                <a:noFill/>
              </a:ln>
            </p:spPr>
            <p:txBody>
              <a:bodyPr/>
              <a:p>
                <a:pPr eaLnBrk="0" hangingPunct="0">
                  <a:spcBef>
                    <a:spcPct val="20000"/>
                  </a:spcBef>
                </a:pPr>
                <a:r>
                  <a:rPr lang="zh-CN" altLang="en-US" dirty="0">
                    <a:latin typeface="Arial" panose="020B0604020202020204" pitchFamily="34" charset="0"/>
                  </a:rPr>
                  <a:t>基址</a:t>
                </a:r>
                <a:endParaRPr lang="zh-CN" altLang="en-US" dirty="0">
                  <a:latin typeface="Arial" panose="020B0604020202020204" pitchFamily="34" charset="0"/>
                </a:endParaRPr>
              </a:p>
            </p:txBody>
          </p:sp>
          <p:sp>
            <p:nvSpPr>
              <p:cNvPr id="101413" name="Rectangle 28"/>
              <p:cNvSpPr/>
              <p:nvPr/>
            </p:nvSpPr>
            <p:spPr>
              <a:xfrm>
                <a:off x="2256" y="1345"/>
                <a:ext cx="384" cy="230"/>
              </a:xfrm>
              <a:prstGeom prst="rect">
                <a:avLst/>
              </a:prstGeom>
              <a:noFill/>
              <a:ln w="19050">
                <a:noFill/>
              </a:ln>
            </p:spPr>
            <p:txBody>
              <a:bodyPr/>
              <a:p>
                <a:pPr eaLnBrk="0" hangingPunct="0">
                  <a:spcBef>
                    <a:spcPct val="20000"/>
                  </a:spcBef>
                </a:pPr>
                <a:r>
                  <a:rPr lang="zh-CN" altLang="en-US" dirty="0">
                    <a:latin typeface="Arial" panose="020B0604020202020204" pitchFamily="34" charset="0"/>
                  </a:rPr>
                  <a:t>段长</a:t>
                </a:r>
                <a:endParaRPr lang="zh-CN" altLang="en-US" dirty="0">
                  <a:latin typeface="Arial" panose="020B0604020202020204" pitchFamily="34" charset="0"/>
                </a:endParaRPr>
              </a:p>
            </p:txBody>
          </p:sp>
          <p:sp>
            <p:nvSpPr>
              <p:cNvPr id="101414" name="Rectangle 29"/>
              <p:cNvSpPr/>
              <p:nvPr/>
            </p:nvSpPr>
            <p:spPr>
              <a:xfrm>
                <a:off x="2688" y="2265"/>
                <a:ext cx="480" cy="230"/>
              </a:xfrm>
              <a:prstGeom prst="rect">
                <a:avLst/>
              </a:prstGeom>
              <a:noFill/>
              <a:ln w="19050">
                <a:noFill/>
              </a:ln>
            </p:spPr>
            <p:txBody>
              <a:bodyPr/>
              <a:p>
                <a:pPr eaLnBrk="0" hangingPunct="0">
                  <a:spcBef>
                    <a:spcPct val="20000"/>
                  </a:spcBef>
                </a:pPr>
                <a:r>
                  <a:rPr lang="en-US" altLang="zh-CN" dirty="0">
                    <a:latin typeface="Arial" panose="020B0604020202020204" pitchFamily="34" charset="0"/>
                  </a:rPr>
                  <a:t>50K</a:t>
                </a:r>
                <a:endParaRPr lang="en-US" altLang="zh-CN" dirty="0">
                  <a:latin typeface="Arial" panose="020B0604020202020204" pitchFamily="34" charset="0"/>
                </a:endParaRPr>
              </a:p>
            </p:txBody>
          </p:sp>
          <p:sp>
            <p:nvSpPr>
              <p:cNvPr id="101415" name="Rectangle 30"/>
              <p:cNvSpPr/>
              <p:nvPr/>
            </p:nvSpPr>
            <p:spPr>
              <a:xfrm>
                <a:off x="2184" y="2265"/>
                <a:ext cx="456" cy="230"/>
              </a:xfrm>
              <a:prstGeom prst="rect">
                <a:avLst/>
              </a:prstGeom>
              <a:noFill/>
              <a:ln w="19050">
                <a:noFill/>
              </a:ln>
            </p:spPr>
            <p:txBody>
              <a:bodyPr/>
              <a:p>
                <a:pPr eaLnBrk="0" hangingPunct="0">
                  <a:spcBef>
                    <a:spcPct val="20000"/>
                  </a:spcBef>
                </a:pPr>
                <a:r>
                  <a:rPr lang="en-US" altLang="zh-CN" dirty="0">
                    <a:latin typeface="Arial" panose="020B0604020202020204" pitchFamily="34" charset="0"/>
                  </a:rPr>
                  <a:t>3k+1</a:t>
                </a:r>
                <a:endParaRPr lang="en-US" altLang="zh-CN" dirty="0">
                  <a:latin typeface="Arial" panose="020B0604020202020204" pitchFamily="34" charset="0"/>
                </a:endParaRPr>
              </a:p>
            </p:txBody>
          </p:sp>
          <p:sp>
            <p:nvSpPr>
              <p:cNvPr id="101416" name="Rectangle 31"/>
              <p:cNvSpPr/>
              <p:nvPr/>
            </p:nvSpPr>
            <p:spPr>
              <a:xfrm>
                <a:off x="2688" y="2035"/>
                <a:ext cx="480" cy="230"/>
              </a:xfrm>
              <a:prstGeom prst="rect">
                <a:avLst/>
              </a:prstGeom>
              <a:noFill/>
              <a:ln w="19050">
                <a:noFill/>
              </a:ln>
            </p:spPr>
            <p:txBody>
              <a:bodyPr/>
              <a:p>
                <a:pPr eaLnBrk="0" hangingPunct="0">
                  <a:spcBef>
                    <a:spcPct val="20000"/>
                  </a:spcBef>
                </a:pPr>
                <a:r>
                  <a:rPr lang="en-US" altLang="zh-CN" dirty="0">
                    <a:latin typeface="Arial" panose="020B0604020202020204" pitchFamily="34" charset="0"/>
                  </a:rPr>
                  <a:t>35K</a:t>
                </a:r>
                <a:endParaRPr lang="en-US" altLang="zh-CN" dirty="0">
                  <a:latin typeface="Arial" panose="020B0604020202020204" pitchFamily="34" charset="0"/>
                </a:endParaRPr>
              </a:p>
            </p:txBody>
          </p:sp>
          <p:sp>
            <p:nvSpPr>
              <p:cNvPr id="101417" name="Rectangle 32"/>
              <p:cNvSpPr/>
              <p:nvPr/>
            </p:nvSpPr>
            <p:spPr>
              <a:xfrm>
                <a:off x="2184" y="2035"/>
                <a:ext cx="456" cy="230"/>
              </a:xfrm>
              <a:prstGeom prst="rect">
                <a:avLst/>
              </a:prstGeom>
              <a:noFill/>
              <a:ln w="19050">
                <a:noFill/>
              </a:ln>
            </p:spPr>
            <p:txBody>
              <a:bodyPr/>
              <a:p>
                <a:pPr eaLnBrk="0" hangingPunct="0">
                  <a:spcBef>
                    <a:spcPct val="20000"/>
                  </a:spcBef>
                </a:pPr>
                <a:r>
                  <a:rPr lang="en-US" altLang="zh-CN" dirty="0">
                    <a:latin typeface="Arial" panose="020B0604020202020204" pitchFamily="34" charset="0"/>
                  </a:rPr>
                  <a:t>8k+1</a:t>
                </a:r>
                <a:endParaRPr lang="en-US" altLang="zh-CN" dirty="0">
                  <a:latin typeface="Arial" panose="020B0604020202020204" pitchFamily="34" charset="0"/>
                </a:endParaRPr>
              </a:p>
            </p:txBody>
          </p:sp>
          <p:sp>
            <p:nvSpPr>
              <p:cNvPr id="101418" name="Rectangle 33"/>
              <p:cNvSpPr/>
              <p:nvPr/>
            </p:nvSpPr>
            <p:spPr>
              <a:xfrm>
                <a:off x="2688" y="1805"/>
                <a:ext cx="480" cy="230"/>
              </a:xfrm>
              <a:prstGeom prst="rect">
                <a:avLst/>
              </a:prstGeom>
              <a:noFill/>
              <a:ln w="19050">
                <a:noFill/>
              </a:ln>
            </p:spPr>
            <p:txBody>
              <a:bodyPr/>
              <a:p>
                <a:pPr eaLnBrk="0" hangingPunct="0">
                  <a:spcBef>
                    <a:spcPct val="20000"/>
                  </a:spcBef>
                </a:pPr>
                <a:r>
                  <a:rPr lang="en-US" altLang="zh-CN" dirty="0">
                    <a:latin typeface="Arial" panose="020B0604020202020204" pitchFamily="34" charset="0"/>
                  </a:rPr>
                  <a:t>65K</a:t>
                </a:r>
                <a:endParaRPr lang="en-US" altLang="zh-CN" dirty="0">
                  <a:latin typeface="Arial" panose="020B0604020202020204" pitchFamily="34" charset="0"/>
                </a:endParaRPr>
              </a:p>
            </p:txBody>
          </p:sp>
          <p:sp>
            <p:nvSpPr>
              <p:cNvPr id="101419" name="Rectangle 34"/>
              <p:cNvSpPr/>
              <p:nvPr/>
            </p:nvSpPr>
            <p:spPr>
              <a:xfrm>
                <a:off x="2184" y="1805"/>
                <a:ext cx="456" cy="230"/>
              </a:xfrm>
              <a:prstGeom prst="rect">
                <a:avLst/>
              </a:prstGeom>
              <a:noFill/>
              <a:ln w="19050">
                <a:noFill/>
              </a:ln>
            </p:spPr>
            <p:txBody>
              <a:bodyPr/>
              <a:p>
                <a:pPr eaLnBrk="0" hangingPunct="0">
                  <a:spcBef>
                    <a:spcPct val="20000"/>
                  </a:spcBef>
                </a:pPr>
                <a:r>
                  <a:rPr lang="en-US" altLang="zh-CN" dirty="0">
                    <a:latin typeface="Arial" panose="020B0604020202020204" pitchFamily="34" charset="0"/>
                  </a:rPr>
                  <a:t>7k+1</a:t>
                </a:r>
                <a:endParaRPr lang="en-US" altLang="zh-CN" dirty="0">
                  <a:latin typeface="Arial" panose="020B0604020202020204" pitchFamily="34" charset="0"/>
                </a:endParaRPr>
              </a:p>
            </p:txBody>
          </p:sp>
          <p:sp>
            <p:nvSpPr>
              <p:cNvPr id="101420" name="Rectangle 35"/>
              <p:cNvSpPr/>
              <p:nvPr/>
            </p:nvSpPr>
            <p:spPr>
              <a:xfrm>
                <a:off x="2688" y="1575"/>
                <a:ext cx="480" cy="230"/>
              </a:xfrm>
              <a:prstGeom prst="rect">
                <a:avLst/>
              </a:prstGeom>
              <a:noFill/>
              <a:ln w="19050">
                <a:noFill/>
              </a:ln>
            </p:spPr>
            <p:txBody>
              <a:bodyPr/>
              <a:p>
                <a:pPr eaLnBrk="0" hangingPunct="0">
                  <a:spcBef>
                    <a:spcPct val="20000"/>
                  </a:spcBef>
                </a:pPr>
                <a:r>
                  <a:rPr lang="en-US" altLang="zh-CN" dirty="0">
                    <a:latin typeface="Arial" panose="020B0604020202020204" pitchFamily="34" charset="0"/>
                  </a:rPr>
                  <a:t>20K</a:t>
                </a:r>
                <a:endParaRPr lang="en-US" altLang="zh-CN" dirty="0">
                  <a:latin typeface="Arial" panose="020B0604020202020204" pitchFamily="34" charset="0"/>
                </a:endParaRPr>
              </a:p>
            </p:txBody>
          </p:sp>
          <p:sp>
            <p:nvSpPr>
              <p:cNvPr id="101421" name="Rectangle 36"/>
              <p:cNvSpPr/>
              <p:nvPr/>
            </p:nvSpPr>
            <p:spPr>
              <a:xfrm>
                <a:off x="2184" y="1575"/>
                <a:ext cx="456" cy="230"/>
              </a:xfrm>
              <a:prstGeom prst="rect">
                <a:avLst/>
              </a:prstGeom>
              <a:noFill/>
              <a:ln w="19050">
                <a:noFill/>
              </a:ln>
            </p:spPr>
            <p:txBody>
              <a:bodyPr/>
              <a:p>
                <a:pPr eaLnBrk="0" hangingPunct="0">
                  <a:spcBef>
                    <a:spcPct val="20000"/>
                  </a:spcBef>
                </a:pPr>
                <a:r>
                  <a:rPr lang="en-US" altLang="zh-CN" dirty="0">
                    <a:latin typeface="Arial" panose="020B0604020202020204" pitchFamily="34" charset="0"/>
                  </a:rPr>
                  <a:t>15k+1</a:t>
                </a:r>
                <a:endParaRPr lang="en-US" altLang="zh-CN" dirty="0">
                  <a:latin typeface="Arial" panose="020B0604020202020204" pitchFamily="34" charset="0"/>
                </a:endParaRPr>
              </a:p>
            </p:txBody>
          </p:sp>
          <p:sp>
            <p:nvSpPr>
              <p:cNvPr id="101422" name="Line 37"/>
              <p:cNvSpPr/>
              <p:nvPr/>
            </p:nvSpPr>
            <p:spPr>
              <a:xfrm>
                <a:off x="1968" y="1805"/>
                <a:ext cx="1200" cy="0"/>
              </a:xfrm>
              <a:prstGeom prst="line">
                <a:avLst/>
              </a:prstGeom>
              <a:ln w="19050" cap="flat" cmpd="sng">
                <a:solidFill>
                  <a:schemeClr val="tx1"/>
                </a:solidFill>
                <a:prstDash val="solid"/>
                <a:headEnd type="none" w="med" len="med"/>
                <a:tailEnd type="none" w="med" len="med"/>
              </a:ln>
            </p:spPr>
          </p:sp>
          <p:sp>
            <p:nvSpPr>
              <p:cNvPr id="101423" name="Line 38"/>
              <p:cNvSpPr/>
              <p:nvPr/>
            </p:nvSpPr>
            <p:spPr>
              <a:xfrm>
                <a:off x="1968" y="2035"/>
                <a:ext cx="1200" cy="0"/>
              </a:xfrm>
              <a:prstGeom prst="line">
                <a:avLst/>
              </a:prstGeom>
              <a:ln w="19050" cap="flat" cmpd="sng">
                <a:solidFill>
                  <a:schemeClr val="tx1"/>
                </a:solidFill>
                <a:prstDash val="solid"/>
                <a:headEnd type="none" w="med" len="med"/>
                <a:tailEnd type="none" w="med" len="med"/>
              </a:ln>
            </p:spPr>
          </p:sp>
          <p:sp>
            <p:nvSpPr>
              <p:cNvPr id="101424" name="Line 39"/>
              <p:cNvSpPr/>
              <p:nvPr/>
            </p:nvSpPr>
            <p:spPr>
              <a:xfrm>
                <a:off x="1968" y="2265"/>
                <a:ext cx="1200" cy="0"/>
              </a:xfrm>
              <a:prstGeom prst="line">
                <a:avLst/>
              </a:prstGeom>
              <a:ln w="19050" cap="flat" cmpd="sng">
                <a:solidFill>
                  <a:schemeClr val="tx1"/>
                </a:solidFill>
                <a:prstDash val="solid"/>
                <a:headEnd type="none" w="med" len="med"/>
                <a:tailEnd type="none" w="med" len="med"/>
              </a:ln>
            </p:spPr>
          </p:sp>
          <p:sp>
            <p:nvSpPr>
              <p:cNvPr id="101425" name="Line 40"/>
              <p:cNvSpPr/>
              <p:nvPr/>
            </p:nvSpPr>
            <p:spPr>
              <a:xfrm>
                <a:off x="1968" y="2496"/>
                <a:ext cx="1200" cy="0"/>
              </a:xfrm>
              <a:prstGeom prst="line">
                <a:avLst/>
              </a:prstGeom>
              <a:ln w="19050" cap="sq" cmpd="sng">
                <a:solidFill>
                  <a:schemeClr val="tx1"/>
                </a:solidFill>
                <a:prstDash val="solid"/>
                <a:headEnd type="none" w="med" len="med"/>
                <a:tailEnd type="none" w="med" len="med"/>
              </a:ln>
            </p:spPr>
          </p:sp>
          <p:sp>
            <p:nvSpPr>
              <p:cNvPr id="101426" name="Line 41"/>
              <p:cNvSpPr/>
              <p:nvPr/>
            </p:nvSpPr>
            <p:spPr>
              <a:xfrm>
                <a:off x="1968" y="1575"/>
                <a:ext cx="1200" cy="0"/>
              </a:xfrm>
              <a:prstGeom prst="line">
                <a:avLst/>
              </a:prstGeom>
              <a:ln w="19050" cap="flat" cmpd="sng">
                <a:solidFill>
                  <a:schemeClr val="tx1"/>
                </a:solidFill>
                <a:prstDash val="solid"/>
                <a:headEnd type="none" w="med" len="med"/>
                <a:tailEnd type="none" w="med" len="med"/>
              </a:ln>
            </p:spPr>
          </p:sp>
          <p:sp>
            <p:nvSpPr>
              <p:cNvPr id="101427" name="Line 42"/>
              <p:cNvSpPr/>
              <p:nvPr/>
            </p:nvSpPr>
            <p:spPr>
              <a:xfrm>
                <a:off x="2640" y="1575"/>
                <a:ext cx="0" cy="921"/>
              </a:xfrm>
              <a:prstGeom prst="line">
                <a:avLst/>
              </a:prstGeom>
              <a:ln w="19050" cap="flat" cmpd="sng">
                <a:solidFill>
                  <a:schemeClr val="tx1"/>
                </a:solidFill>
                <a:prstDash val="solid"/>
                <a:headEnd type="none" w="med" len="med"/>
                <a:tailEnd type="none" w="med" len="med"/>
              </a:ln>
            </p:spPr>
          </p:sp>
          <p:sp>
            <p:nvSpPr>
              <p:cNvPr id="101428" name="Line 43"/>
              <p:cNvSpPr/>
              <p:nvPr/>
            </p:nvSpPr>
            <p:spPr>
              <a:xfrm>
                <a:off x="3168" y="1575"/>
                <a:ext cx="0" cy="921"/>
              </a:xfrm>
              <a:prstGeom prst="line">
                <a:avLst/>
              </a:prstGeom>
              <a:ln w="19050" cap="sq" cmpd="sng">
                <a:solidFill>
                  <a:schemeClr val="tx1"/>
                </a:solidFill>
                <a:prstDash val="solid"/>
                <a:headEnd type="none" w="med" len="med"/>
                <a:tailEnd type="none" w="med" len="med"/>
              </a:ln>
            </p:spPr>
          </p:sp>
          <p:sp>
            <p:nvSpPr>
              <p:cNvPr id="101429" name="Rectangle 44"/>
              <p:cNvSpPr/>
              <p:nvPr/>
            </p:nvSpPr>
            <p:spPr>
              <a:xfrm>
                <a:off x="1872" y="2274"/>
                <a:ext cx="240" cy="230"/>
              </a:xfrm>
              <a:prstGeom prst="rect">
                <a:avLst/>
              </a:prstGeom>
              <a:noFill/>
              <a:ln w="19050">
                <a:noFill/>
              </a:ln>
            </p:spPr>
            <p:txBody>
              <a:bodyPr/>
              <a:p>
                <a:pPr eaLnBrk="0" hangingPunct="0">
                  <a:spcBef>
                    <a:spcPct val="20000"/>
                  </a:spcBef>
                </a:pPr>
                <a:r>
                  <a:rPr lang="en-US" altLang="zh-CN" dirty="0">
                    <a:latin typeface="Arial" panose="020B0604020202020204" pitchFamily="34" charset="0"/>
                  </a:rPr>
                  <a:t>3</a:t>
                </a:r>
                <a:endParaRPr lang="en-US" altLang="zh-CN" dirty="0">
                  <a:latin typeface="Arial" panose="020B0604020202020204" pitchFamily="34" charset="0"/>
                </a:endParaRPr>
              </a:p>
            </p:txBody>
          </p:sp>
          <p:sp>
            <p:nvSpPr>
              <p:cNvPr id="101430" name="Rectangle 45"/>
              <p:cNvSpPr/>
              <p:nvPr/>
            </p:nvSpPr>
            <p:spPr>
              <a:xfrm>
                <a:off x="1872" y="2044"/>
                <a:ext cx="240" cy="230"/>
              </a:xfrm>
              <a:prstGeom prst="rect">
                <a:avLst/>
              </a:prstGeom>
              <a:noFill/>
              <a:ln w="19050">
                <a:noFill/>
              </a:ln>
            </p:spPr>
            <p:txBody>
              <a:bodyPr/>
              <a:p>
                <a:pPr eaLnBrk="0" hangingPunct="0">
                  <a:spcBef>
                    <a:spcPct val="20000"/>
                  </a:spcBef>
                </a:pPr>
                <a:r>
                  <a:rPr lang="en-US" altLang="zh-CN" dirty="0">
                    <a:latin typeface="Arial" panose="020B0604020202020204" pitchFamily="34" charset="0"/>
                  </a:rPr>
                  <a:t>2</a:t>
                </a:r>
                <a:endParaRPr lang="en-US" altLang="zh-CN" dirty="0">
                  <a:latin typeface="Arial" panose="020B0604020202020204" pitchFamily="34" charset="0"/>
                </a:endParaRPr>
              </a:p>
            </p:txBody>
          </p:sp>
          <p:sp>
            <p:nvSpPr>
              <p:cNvPr id="101431" name="Rectangle 46"/>
              <p:cNvSpPr/>
              <p:nvPr/>
            </p:nvSpPr>
            <p:spPr>
              <a:xfrm>
                <a:off x="1872" y="1814"/>
                <a:ext cx="240" cy="230"/>
              </a:xfrm>
              <a:prstGeom prst="rect">
                <a:avLst/>
              </a:prstGeom>
              <a:noFill/>
              <a:ln w="19050">
                <a:noFill/>
              </a:ln>
            </p:spPr>
            <p:txBody>
              <a:bodyPr/>
              <a:p>
                <a:pPr eaLnBrk="0" hangingPunct="0">
                  <a:spcBef>
                    <a:spcPct val="20000"/>
                  </a:spcBef>
                </a:pPr>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101432" name="Rectangle 47"/>
              <p:cNvSpPr/>
              <p:nvPr/>
            </p:nvSpPr>
            <p:spPr>
              <a:xfrm>
                <a:off x="1872" y="1584"/>
                <a:ext cx="240" cy="230"/>
              </a:xfrm>
              <a:prstGeom prst="rect">
                <a:avLst/>
              </a:prstGeom>
              <a:noFill/>
              <a:ln w="19050">
                <a:noFill/>
              </a:ln>
            </p:spPr>
            <p:txBody>
              <a:bodyPr/>
              <a:p>
                <a:pPr eaLnBrk="0" hangingPunct="0">
                  <a:spcBef>
                    <a:spcPct val="20000"/>
                  </a:spcBef>
                </a:pPr>
                <a:r>
                  <a:rPr lang="en-US" altLang="zh-CN" dirty="0">
                    <a:latin typeface="Arial" panose="020B0604020202020204" pitchFamily="34" charset="0"/>
                  </a:rPr>
                  <a:t>0</a:t>
                </a:r>
                <a:endParaRPr lang="en-US" altLang="zh-CN" dirty="0">
                  <a:latin typeface="Arial" panose="020B0604020202020204" pitchFamily="34" charset="0"/>
                </a:endParaRPr>
              </a:p>
            </p:txBody>
          </p:sp>
          <p:sp>
            <p:nvSpPr>
              <p:cNvPr id="101433" name="Line 48"/>
              <p:cNvSpPr/>
              <p:nvPr/>
            </p:nvSpPr>
            <p:spPr>
              <a:xfrm>
                <a:off x="2160" y="1584"/>
                <a:ext cx="0" cy="912"/>
              </a:xfrm>
              <a:prstGeom prst="line">
                <a:avLst/>
              </a:prstGeom>
              <a:ln w="19050" cap="flat" cmpd="sng">
                <a:solidFill>
                  <a:schemeClr val="tx1"/>
                </a:solidFill>
                <a:prstDash val="solid"/>
                <a:headEnd type="none" w="med" len="med"/>
                <a:tailEnd type="none" w="med" len="med"/>
              </a:ln>
            </p:spPr>
          </p:sp>
          <p:sp>
            <p:nvSpPr>
              <p:cNvPr id="101434" name="Rectangle 49"/>
              <p:cNvSpPr/>
              <p:nvPr/>
            </p:nvSpPr>
            <p:spPr>
              <a:xfrm>
                <a:off x="1824" y="1344"/>
                <a:ext cx="384" cy="230"/>
              </a:xfrm>
              <a:prstGeom prst="rect">
                <a:avLst/>
              </a:prstGeom>
              <a:noFill/>
              <a:ln w="19050">
                <a:noFill/>
              </a:ln>
            </p:spPr>
            <p:txBody>
              <a:bodyPr/>
              <a:p>
                <a:pPr eaLnBrk="0" hangingPunct="0">
                  <a:spcBef>
                    <a:spcPct val="20000"/>
                  </a:spcBef>
                </a:pPr>
                <a:r>
                  <a:rPr lang="zh-CN" altLang="en-US" dirty="0">
                    <a:latin typeface="Arial" panose="020B0604020202020204" pitchFamily="34" charset="0"/>
                  </a:rPr>
                  <a:t>段号</a:t>
                </a:r>
                <a:endParaRPr lang="zh-CN" altLang="en-US" dirty="0">
                  <a:latin typeface="Arial" panose="020B0604020202020204" pitchFamily="34" charset="0"/>
                </a:endParaRPr>
              </a:p>
            </p:txBody>
          </p:sp>
        </p:grpSp>
      </p:grpSp>
      <p:grpSp>
        <p:nvGrpSpPr>
          <p:cNvPr id="6" name="Group 58"/>
          <p:cNvGrpSpPr/>
          <p:nvPr/>
        </p:nvGrpSpPr>
        <p:grpSpPr>
          <a:xfrm>
            <a:off x="3779838" y="2133600"/>
            <a:ext cx="4367212" cy="2951163"/>
            <a:chOff x="2381" y="1344"/>
            <a:chExt cx="2751" cy="1859"/>
          </a:xfrm>
        </p:grpSpPr>
        <p:sp>
          <p:nvSpPr>
            <p:cNvPr id="101405" name="Line 59"/>
            <p:cNvSpPr/>
            <p:nvPr/>
          </p:nvSpPr>
          <p:spPr>
            <a:xfrm flipV="1">
              <a:off x="2791" y="1412"/>
              <a:ext cx="0" cy="305"/>
            </a:xfrm>
            <a:prstGeom prst="line">
              <a:avLst/>
            </a:prstGeom>
            <a:ln w="28575" cap="flat" cmpd="sng">
              <a:solidFill>
                <a:srgbClr val="00CC00"/>
              </a:solidFill>
              <a:prstDash val="solid"/>
              <a:headEnd type="none" w="med" len="med"/>
              <a:tailEnd type="triangle" w="med" len="med"/>
            </a:ln>
          </p:spPr>
        </p:sp>
        <p:sp>
          <p:nvSpPr>
            <p:cNvPr id="312380" name="Line 60"/>
            <p:cNvSpPr>
              <a:spLocks noChangeShapeType="1"/>
            </p:cNvSpPr>
            <p:nvPr/>
          </p:nvSpPr>
          <p:spPr bwMode="auto">
            <a:xfrm>
              <a:off x="2381" y="3203"/>
              <a:ext cx="2586" cy="0"/>
            </a:xfrm>
            <a:prstGeom prst="line">
              <a:avLst/>
            </a:prstGeom>
            <a:noFill/>
            <a:ln w="28575">
              <a:solidFill>
                <a:srgbClr val="FF0000"/>
              </a:solidFill>
              <a:prstDash val="dash"/>
              <a:round/>
            </a:ln>
            <a:effectLst>
              <a:outerShdw dist="17961" dir="2700000" algn="ctr" rotWithShape="0">
                <a:srgbClr val="FF0000">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2381" name="Line 61"/>
            <p:cNvSpPr>
              <a:spLocks noChangeShapeType="1"/>
            </p:cNvSpPr>
            <p:nvPr/>
          </p:nvSpPr>
          <p:spPr bwMode="auto">
            <a:xfrm flipV="1">
              <a:off x="4967" y="2704"/>
              <a:ext cx="0" cy="499"/>
            </a:xfrm>
            <a:prstGeom prst="line">
              <a:avLst/>
            </a:prstGeom>
            <a:noFill/>
            <a:ln w="28575">
              <a:solidFill>
                <a:srgbClr val="FF0000"/>
              </a:solidFill>
              <a:prstDash val="dash"/>
              <a:round/>
            </a:ln>
            <a:effectLst>
              <a:outerShdw dist="17961" dir="2700000" algn="ctr" rotWithShape="0">
                <a:srgbClr val="FF0000">
                  <a:gamma/>
                  <a:shade val="60000"/>
                  <a:invGamma/>
                  <a:alpha val="50000"/>
                </a:srgb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1408" name="Oval 62"/>
            <p:cNvSpPr/>
            <p:nvPr/>
          </p:nvSpPr>
          <p:spPr>
            <a:xfrm>
              <a:off x="4740" y="2395"/>
              <a:ext cx="392" cy="355"/>
            </a:xfrm>
            <a:prstGeom prst="ellipse">
              <a:avLst/>
            </a:prstGeom>
            <a:noFill/>
            <a:ln w="38100" cap="flat" cmpd="sng">
              <a:solidFill>
                <a:schemeClr val="tx2"/>
              </a:solidFill>
              <a:prstDash val="solid"/>
              <a:headEnd type="none" w="med" len="med"/>
              <a:tailEnd type="none" w="med" len="med"/>
            </a:ln>
          </p:spPr>
          <p:txBody>
            <a:bodyPr wrap="none" anchor="ctr"/>
            <a:p>
              <a:pPr>
                <a:spcBef>
                  <a:spcPct val="0"/>
                </a:spcBef>
              </a:pPr>
              <a:r>
                <a:rPr lang="zh-CN" altLang="en-US"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endParaRPr>
            </a:p>
          </p:txBody>
        </p:sp>
        <p:sp>
          <p:nvSpPr>
            <p:cNvPr id="312383" name="Line 63"/>
            <p:cNvSpPr>
              <a:spLocks noChangeShapeType="1"/>
            </p:cNvSpPr>
            <p:nvPr/>
          </p:nvSpPr>
          <p:spPr bwMode="auto">
            <a:xfrm flipV="1">
              <a:off x="4967" y="1344"/>
              <a:ext cx="0" cy="1043"/>
            </a:xfrm>
            <a:prstGeom prst="line">
              <a:avLst/>
            </a:prstGeom>
            <a:noFill/>
            <a:ln w="28575">
              <a:solidFill>
                <a:schemeClr val="accent1"/>
              </a:solidFill>
              <a:prstDash val="dash"/>
              <a:round/>
              <a:tailEnd type="triangle" w="med" len="med"/>
            </a:ln>
            <a:effectLst>
              <a:outerShdw dist="17961" dir="2700000" algn="ctr" rotWithShape="0">
                <a:schemeClr val="accent1">
                  <a:gamma/>
                  <a:shade val="60000"/>
                  <a:invGamma/>
                  <a:alpha val="50000"/>
                </a:schemeClr>
              </a:outerShdw>
            </a:effectLst>
          </p:spPr>
          <p:txBody>
            <a:bodyPr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7" name="Group 64"/>
          <p:cNvGrpSpPr/>
          <p:nvPr/>
        </p:nvGrpSpPr>
        <p:grpSpPr>
          <a:xfrm>
            <a:off x="5260975" y="2133600"/>
            <a:ext cx="3632200" cy="2890838"/>
            <a:chOff x="3314" y="1362"/>
            <a:chExt cx="2288" cy="1821"/>
          </a:xfrm>
        </p:grpSpPr>
        <p:sp>
          <p:nvSpPr>
            <p:cNvPr id="101399" name="Rectangle 65"/>
            <p:cNvSpPr/>
            <p:nvPr/>
          </p:nvSpPr>
          <p:spPr>
            <a:xfrm>
              <a:off x="4622" y="2389"/>
              <a:ext cx="980" cy="305"/>
            </a:xfrm>
            <a:prstGeom prst="rect">
              <a:avLst/>
            </a:prstGeom>
            <a:solidFill>
              <a:schemeClr val="accent2"/>
            </a:solidFill>
            <a:ln w="19050" cap="flat" cmpd="sng">
              <a:solidFill>
                <a:srgbClr val="CCECFF"/>
              </a:solidFill>
              <a:prstDash val="solid"/>
              <a:miter/>
              <a:headEnd type="none" w="med" len="med"/>
              <a:tailEnd type="none" w="med" len="med"/>
            </a:ln>
          </p:spPr>
          <p:txBody>
            <a:bodyPr wrap="none" anchor="ctr"/>
            <a:p>
              <a:pPr>
                <a:spcBef>
                  <a:spcPct val="0"/>
                </a:spcBef>
              </a:pPr>
              <a:r>
                <a:rPr lang="en-US" altLang="zh-CN" dirty="0">
                  <a:latin typeface="Times New Roman" panose="02020603050405020304" pitchFamily="18" charset="0"/>
                </a:rPr>
                <a:t>51305</a:t>
              </a:r>
              <a:endParaRPr lang="en-US" altLang="zh-CN" dirty="0">
                <a:latin typeface="Times New Roman" panose="02020603050405020304" pitchFamily="18" charset="0"/>
              </a:endParaRPr>
            </a:p>
          </p:txBody>
        </p:sp>
        <p:sp>
          <p:nvSpPr>
            <p:cNvPr id="101400" name="Text Box 66"/>
            <p:cNvSpPr txBox="1"/>
            <p:nvPr/>
          </p:nvSpPr>
          <p:spPr>
            <a:xfrm>
              <a:off x="3789" y="2340"/>
              <a:ext cx="773" cy="288"/>
            </a:xfrm>
            <a:prstGeom prst="rect">
              <a:avLst/>
            </a:prstGeom>
            <a:noFill/>
            <a:ln w="19050">
              <a:noFill/>
            </a:ln>
          </p:spPr>
          <p:txBody>
            <a:bodyPr wrap="none" lIns="0" rIns="0">
              <a:spAutoFit/>
            </a:bodyPr>
            <a:p>
              <a:pPr>
                <a:spcBef>
                  <a:spcPct val="0"/>
                </a:spcBef>
              </a:pPr>
              <a:r>
                <a:rPr lang="zh-CN" altLang="en-US" dirty="0">
                  <a:latin typeface="Times New Roman" panose="02020603050405020304" pitchFamily="18" charset="0"/>
                </a:rPr>
                <a:t>物理地址</a:t>
              </a:r>
              <a:endParaRPr lang="zh-CN" altLang="en-US" dirty="0">
                <a:latin typeface="Times New Roman" panose="02020603050405020304" pitchFamily="18" charset="0"/>
              </a:endParaRPr>
            </a:p>
          </p:txBody>
        </p:sp>
        <p:sp>
          <p:nvSpPr>
            <p:cNvPr id="101401" name="Line 67"/>
            <p:cNvSpPr/>
            <p:nvPr/>
          </p:nvSpPr>
          <p:spPr>
            <a:xfrm rot="5400000" flipV="1">
              <a:off x="4957" y="2267"/>
              <a:ext cx="244" cy="0"/>
            </a:xfrm>
            <a:prstGeom prst="line">
              <a:avLst/>
            </a:prstGeom>
            <a:ln w="28575" cap="flat" cmpd="sng">
              <a:solidFill>
                <a:srgbClr val="00CC00"/>
              </a:solidFill>
              <a:prstDash val="solid"/>
              <a:headEnd type="none" w="med" len="med"/>
              <a:tailEnd type="triangle" w="med" len="med"/>
            </a:ln>
          </p:spPr>
        </p:sp>
        <p:sp>
          <p:nvSpPr>
            <p:cNvPr id="101402" name="Line 68"/>
            <p:cNvSpPr/>
            <p:nvPr/>
          </p:nvSpPr>
          <p:spPr>
            <a:xfrm>
              <a:off x="5079" y="1362"/>
              <a:ext cx="0" cy="538"/>
            </a:xfrm>
            <a:prstGeom prst="line">
              <a:avLst/>
            </a:prstGeom>
            <a:ln w="28575" cap="flat" cmpd="sng">
              <a:solidFill>
                <a:srgbClr val="00CC00"/>
              </a:solidFill>
              <a:prstDash val="solid"/>
              <a:headEnd type="none" w="med" len="med"/>
              <a:tailEnd type="triangle" w="med" len="med"/>
            </a:ln>
          </p:spPr>
        </p:sp>
        <p:sp>
          <p:nvSpPr>
            <p:cNvPr id="101403" name="AutoShape 69"/>
            <p:cNvSpPr/>
            <p:nvPr/>
          </p:nvSpPr>
          <p:spPr>
            <a:xfrm>
              <a:off x="4948" y="1900"/>
              <a:ext cx="262" cy="245"/>
            </a:xfrm>
            <a:prstGeom prst="flowChartOr">
              <a:avLst/>
            </a:prstGeom>
            <a:noFill/>
            <a:ln w="28575" cap="flat" cmpd="sng">
              <a:solidFill>
                <a:schemeClr val="tx1"/>
              </a:solidFill>
              <a:prstDash val="solid"/>
              <a:headEnd type="none" w="med" len="med"/>
              <a:tailEnd type="none" w="med" len="med"/>
            </a:ln>
          </p:spPr>
          <p:txBody>
            <a:bodyPr wrap="none" anchor="ctr"/>
            <a:p>
              <a:endParaRPr lang="zh-CN" altLang="en-US" dirty="0">
                <a:latin typeface="Times New Roman" panose="02020603050405020304" pitchFamily="18" charset="0"/>
              </a:endParaRPr>
            </a:p>
          </p:txBody>
        </p:sp>
        <p:sp>
          <p:nvSpPr>
            <p:cNvPr id="101404" name="Freeform 70"/>
            <p:cNvSpPr/>
            <p:nvPr/>
          </p:nvSpPr>
          <p:spPr>
            <a:xfrm>
              <a:off x="3314" y="2022"/>
              <a:ext cx="1634" cy="1161"/>
            </a:xfrm>
            <a:custGeom>
              <a:avLst/>
              <a:gdLst>
                <a:gd name="txL" fmla="*/ 0 w 1200"/>
                <a:gd name="txT" fmla="*/ 0 h 480"/>
                <a:gd name="txR" fmla="*/ 1200 w 1200"/>
                <a:gd name="txB" fmla="*/ 480 h 480"/>
              </a:gdLst>
              <a:ahLst/>
              <a:cxnLst>
                <a:cxn ang="0">
                  <a:pos x="0" y="480"/>
                </a:cxn>
                <a:cxn ang="0">
                  <a:pos x="192" y="480"/>
                </a:cxn>
                <a:cxn ang="0">
                  <a:pos x="192" y="0"/>
                </a:cxn>
                <a:cxn ang="0">
                  <a:pos x="1200" y="0"/>
                </a:cxn>
              </a:cxnLst>
              <a:rect l="txL" t="txT" r="txR" b="txB"/>
              <a:pathLst>
                <a:path w="1200" h="480">
                  <a:moveTo>
                    <a:pt x="0" y="480"/>
                  </a:moveTo>
                  <a:lnTo>
                    <a:pt x="192" y="480"/>
                  </a:lnTo>
                  <a:lnTo>
                    <a:pt x="192" y="0"/>
                  </a:lnTo>
                  <a:lnTo>
                    <a:pt x="1200" y="0"/>
                  </a:lnTo>
                </a:path>
              </a:pathLst>
            </a:custGeom>
            <a:noFill/>
            <a:ln w="28575" cap="flat" cmpd="sng">
              <a:solidFill>
                <a:srgbClr val="00CC00"/>
              </a:solidFill>
              <a:prstDash val="solid"/>
              <a:round/>
              <a:headEnd type="none" w="med" len="med"/>
              <a:tailEnd type="triangle" w="med" len="med"/>
            </a:ln>
          </p:spPr>
          <p:txBody>
            <a:bodyPr/>
            <a:p>
              <a:endParaRPr lang="zh-CN" altLang="en-US" dirty="0">
                <a:latin typeface="Times New Roman" panose="02020603050405020304" pitchFamily="18" charset="0"/>
              </a:endParaRPr>
            </a:p>
          </p:txBody>
        </p:sp>
      </p:grpSp>
      <p:grpSp>
        <p:nvGrpSpPr>
          <p:cNvPr id="8" name="Group 71"/>
          <p:cNvGrpSpPr/>
          <p:nvPr/>
        </p:nvGrpSpPr>
        <p:grpSpPr>
          <a:xfrm>
            <a:off x="6084888" y="4276725"/>
            <a:ext cx="2373312" cy="1911350"/>
            <a:chOff x="3833" y="2694"/>
            <a:chExt cx="1495" cy="1204"/>
          </a:xfrm>
        </p:grpSpPr>
        <p:sp>
          <p:nvSpPr>
            <p:cNvPr id="101394" name="Rectangle 72"/>
            <p:cNvSpPr/>
            <p:nvPr/>
          </p:nvSpPr>
          <p:spPr>
            <a:xfrm>
              <a:off x="3833" y="3375"/>
              <a:ext cx="915" cy="489"/>
            </a:xfrm>
            <a:prstGeom prst="rect">
              <a:avLst/>
            </a:prstGeom>
            <a:solidFill>
              <a:srgbClr val="FF99CC">
                <a:alpha val="70195"/>
              </a:srgbClr>
            </a:solidFill>
            <a:ln w="19050" cap="flat" cmpd="sng">
              <a:solidFill>
                <a:schemeClr val="tx1"/>
              </a:solidFill>
              <a:prstDash val="solid"/>
              <a:miter/>
              <a:headEnd type="none" w="med" len="med"/>
              <a:tailEnd type="none" w="med" len="med"/>
            </a:ln>
          </p:spPr>
          <p:txBody>
            <a:bodyPr wrap="none" anchor="ctr"/>
            <a:p>
              <a:pPr>
                <a:spcBef>
                  <a:spcPct val="0"/>
                </a:spcBef>
              </a:pPr>
              <a:endParaRPr lang="zh-CN" altLang="en-US" dirty="0">
                <a:latin typeface="Times New Roman" panose="02020603050405020304" pitchFamily="18" charset="0"/>
              </a:endParaRPr>
            </a:p>
          </p:txBody>
        </p:sp>
        <p:sp>
          <p:nvSpPr>
            <p:cNvPr id="101395" name="Text Box 73"/>
            <p:cNvSpPr txBox="1"/>
            <p:nvPr/>
          </p:nvSpPr>
          <p:spPr>
            <a:xfrm>
              <a:off x="4943" y="3609"/>
              <a:ext cx="385" cy="289"/>
            </a:xfrm>
            <a:prstGeom prst="rect">
              <a:avLst/>
            </a:prstGeom>
            <a:noFill/>
            <a:ln w="19050">
              <a:noFill/>
            </a:ln>
          </p:spPr>
          <p:txBody>
            <a:bodyPr wrap="none" lIns="0" rIns="0">
              <a:spAutoFit/>
            </a:bodyPr>
            <a:p>
              <a:pPr>
                <a:spcBef>
                  <a:spcPct val="0"/>
                </a:spcBef>
              </a:pPr>
              <a:r>
                <a:rPr lang="zh-CN" altLang="en-US" dirty="0">
                  <a:latin typeface="Times New Roman" panose="02020603050405020304" pitchFamily="18" charset="0"/>
                </a:rPr>
                <a:t>内存</a:t>
              </a:r>
              <a:endParaRPr lang="zh-CN" altLang="en-US" dirty="0">
                <a:latin typeface="Times New Roman" panose="02020603050405020304" pitchFamily="18" charset="0"/>
              </a:endParaRPr>
            </a:p>
          </p:txBody>
        </p:sp>
        <p:sp>
          <p:nvSpPr>
            <p:cNvPr id="101396" name="Freeform 74"/>
            <p:cNvSpPr/>
            <p:nvPr/>
          </p:nvSpPr>
          <p:spPr>
            <a:xfrm>
              <a:off x="4752" y="2694"/>
              <a:ext cx="327" cy="600"/>
            </a:xfrm>
            <a:custGeom>
              <a:avLst/>
              <a:gdLst>
                <a:gd name="txL" fmla="*/ 0 w 240"/>
                <a:gd name="txT" fmla="*/ 0 h 480"/>
                <a:gd name="txR" fmla="*/ 240 w 240"/>
                <a:gd name="txB" fmla="*/ 480 h 480"/>
              </a:gdLst>
              <a:ahLst/>
              <a:cxnLst>
                <a:cxn ang="0">
                  <a:pos x="240" y="0"/>
                </a:cxn>
                <a:cxn ang="0">
                  <a:pos x="240" y="480"/>
                </a:cxn>
                <a:cxn ang="0">
                  <a:pos x="0" y="480"/>
                </a:cxn>
              </a:cxnLst>
              <a:rect l="txL" t="txT" r="txR" b="txB"/>
              <a:pathLst>
                <a:path w="240" h="480">
                  <a:moveTo>
                    <a:pt x="240" y="0"/>
                  </a:moveTo>
                  <a:lnTo>
                    <a:pt x="240" y="480"/>
                  </a:lnTo>
                  <a:lnTo>
                    <a:pt x="0" y="480"/>
                  </a:lnTo>
                </a:path>
              </a:pathLst>
            </a:custGeom>
            <a:noFill/>
            <a:ln w="28575" cap="flat" cmpd="sng">
              <a:solidFill>
                <a:srgbClr val="00CC00"/>
              </a:solidFill>
              <a:prstDash val="solid"/>
              <a:round/>
              <a:headEnd type="none" w="med" len="med"/>
              <a:tailEnd type="triangle" w="med" len="med"/>
            </a:ln>
          </p:spPr>
          <p:txBody>
            <a:bodyPr/>
            <a:p>
              <a:endParaRPr lang="zh-CN" altLang="en-US" dirty="0">
                <a:latin typeface="Times New Roman" panose="02020603050405020304" pitchFamily="18" charset="0"/>
              </a:endParaRPr>
            </a:p>
          </p:txBody>
        </p:sp>
        <p:sp>
          <p:nvSpPr>
            <p:cNvPr id="101397" name="Rectangle 75"/>
            <p:cNvSpPr/>
            <p:nvPr/>
          </p:nvSpPr>
          <p:spPr>
            <a:xfrm>
              <a:off x="3833" y="2714"/>
              <a:ext cx="915" cy="489"/>
            </a:xfrm>
            <a:prstGeom prst="rect">
              <a:avLst/>
            </a:prstGeom>
            <a:solidFill>
              <a:srgbClr val="FF99CC">
                <a:alpha val="70195"/>
              </a:srgbClr>
            </a:solidFill>
            <a:ln w="19050" cap="flat" cmpd="sng">
              <a:solidFill>
                <a:schemeClr val="tx1"/>
              </a:solidFill>
              <a:prstDash val="solid"/>
              <a:miter/>
              <a:headEnd type="none" w="med" len="med"/>
              <a:tailEnd type="none" w="med" len="med"/>
            </a:ln>
          </p:spPr>
          <p:txBody>
            <a:bodyPr wrap="none" anchor="ctr"/>
            <a:p>
              <a:pPr>
                <a:spcBef>
                  <a:spcPct val="0"/>
                </a:spcBef>
              </a:pPr>
              <a:endParaRPr lang="zh-CN" altLang="en-US" dirty="0">
                <a:latin typeface="Times New Roman" panose="02020603050405020304" pitchFamily="18" charset="0"/>
              </a:endParaRPr>
            </a:p>
          </p:txBody>
        </p:sp>
        <p:sp>
          <p:nvSpPr>
            <p:cNvPr id="101398" name="Rectangle 76"/>
            <p:cNvSpPr/>
            <p:nvPr/>
          </p:nvSpPr>
          <p:spPr>
            <a:xfrm>
              <a:off x="3833" y="3203"/>
              <a:ext cx="915" cy="172"/>
            </a:xfrm>
            <a:prstGeom prst="rect">
              <a:avLst/>
            </a:prstGeom>
            <a:solidFill>
              <a:srgbClr val="800000">
                <a:alpha val="70195"/>
              </a:srgbClr>
            </a:solidFill>
            <a:ln w="19050" cap="flat" cmpd="sng">
              <a:solidFill>
                <a:schemeClr val="tx1"/>
              </a:solidFill>
              <a:prstDash val="solid"/>
              <a:miter/>
              <a:headEnd type="none" w="med" len="med"/>
              <a:tailEnd type="none" w="med" len="med"/>
            </a:ln>
          </p:spPr>
          <p:txBody>
            <a:bodyPr wrap="none" anchor="ctr"/>
            <a:p>
              <a:pPr>
                <a:spcBef>
                  <a:spcPct val="0"/>
                </a:spcBef>
              </a:pPr>
              <a:endParaRPr lang="zh-CN" altLang="en-US" dirty="0">
                <a:latin typeface="Times New Roman" panose="02020603050405020304" pitchFamily="18" charset="0"/>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12327"/>
                                        </p:tgtEl>
                                        <p:attrNameLst>
                                          <p:attrName>style.visibility</p:attrName>
                                        </p:attrNameLst>
                                      </p:cBhvr>
                                      <p:to>
                                        <p:strVal val="visible"/>
                                      </p:to>
                                    </p:set>
                                    <p:animEffect transition="in" filter="box(in)">
                                      <p:cBhvr>
                                        <p:cTn id="12" dur="500"/>
                                        <p:tgtEl>
                                          <p:spTgt spid="312327"/>
                                        </p:tgtEl>
                                      </p:cBhvr>
                                    </p:animEffect>
                                  </p:childTnLst>
                                </p:cTn>
                              </p:par>
                              <p:par>
                                <p:cTn id="13" presetID="4" presetClass="entr" presetSubtype="16" fill="hold" nodeType="withEffect">
                                  <p:stCondLst>
                                    <p:cond delay="0"/>
                                  </p:stCondLst>
                                  <p:childTnLst>
                                    <p:set>
                                      <p:cBhvr>
                                        <p:cTn id="14" dur="1" fill="hold">
                                          <p:stCondLst>
                                            <p:cond delay="0"/>
                                          </p:stCondLst>
                                        </p:cTn>
                                        <p:tgtEl>
                                          <p:spTgt spid="312337"/>
                                        </p:tgtEl>
                                        <p:attrNameLst>
                                          <p:attrName>style.visibility</p:attrName>
                                        </p:attrNameLst>
                                      </p:cBhvr>
                                      <p:to>
                                        <p:strVal val="visible"/>
                                      </p:to>
                                    </p:set>
                                    <p:animEffect transition="in" filter="box(in)">
                                      <p:cBhvr>
                                        <p:cTn id="15" dur="500"/>
                                        <p:tgtEl>
                                          <p:spTgt spid="312337"/>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12342"/>
                                        </p:tgtEl>
                                        <p:attrNameLst>
                                          <p:attrName>style.visibility</p:attrName>
                                        </p:attrNameLst>
                                      </p:cBhvr>
                                      <p:to>
                                        <p:strVal val="visible"/>
                                      </p:to>
                                    </p:set>
                                    <p:animEffect transition="in" filter="box(in)">
                                      <p:cBhvr>
                                        <p:cTn id="18" dur="500"/>
                                        <p:tgtEl>
                                          <p:spTgt spid="312342"/>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312338"/>
                                        </p:tgtEl>
                                        <p:attrNameLst>
                                          <p:attrName>style.visibility</p:attrName>
                                        </p:attrNameLst>
                                      </p:cBhvr>
                                      <p:to>
                                        <p:strVal val="visible"/>
                                      </p:to>
                                    </p:set>
                                    <p:animEffect transition="in" filter="box(in)">
                                      <p:cBhvr>
                                        <p:cTn id="23" dur="500"/>
                                        <p:tgtEl>
                                          <p:spTgt spid="312338"/>
                                        </p:tgtEl>
                                      </p:cBhvr>
                                    </p:animEffect>
                                  </p:childTnLst>
                                </p:cTn>
                              </p:par>
                              <p:par>
                                <p:cTn id="24" presetID="4" presetClass="entr" presetSubtype="16" fill="hold" nodeType="withEffect">
                                  <p:stCondLst>
                                    <p:cond delay="0"/>
                                  </p:stCondLst>
                                  <p:childTnLst>
                                    <p:set>
                                      <p:cBhvr>
                                        <p:cTn id="25" dur="1" fill="hold">
                                          <p:stCondLst>
                                            <p:cond delay="0"/>
                                          </p:stCondLst>
                                        </p:cTn>
                                        <p:tgtEl>
                                          <p:spTgt spid="312339"/>
                                        </p:tgtEl>
                                        <p:attrNameLst>
                                          <p:attrName>style.visibility</p:attrName>
                                        </p:attrNameLst>
                                      </p:cBhvr>
                                      <p:to>
                                        <p:strVal val="visible"/>
                                      </p:to>
                                    </p:set>
                                    <p:animEffect transition="in" filter="box(in)">
                                      <p:cBhvr>
                                        <p:cTn id="26" dur="500"/>
                                        <p:tgtEl>
                                          <p:spTgt spid="312339"/>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312340"/>
                                        </p:tgtEl>
                                        <p:attrNameLst>
                                          <p:attrName>style.visibility</p:attrName>
                                        </p:attrNameLst>
                                      </p:cBhvr>
                                      <p:to>
                                        <p:strVal val="visible"/>
                                      </p:to>
                                    </p:set>
                                    <p:animEffect transition="in" filter="box(in)">
                                      <p:cBhvr>
                                        <p:cTn id="29" dur="500"/>
                                        <p:tgtEl>
                                          <p:spTgt spid="312340"/>
                                        </p:tgtEl>
                                      </p:cBhvr>
                                    </p:animEffect>
                                  </p:childTnLst>
                                </p:cTn>
                              </p:par>
                              <p:par>
                                <p:cTn id="30" presetID="4" presetClass="entr" presetSubtype="16" fill="hold" nodeType="withEffect">
                                  <p:stCondLst>
                                    <p:cond delay="0"/>
                                  </p:stCondLst>
                                  <p:childTnLst>
                                    <p:set>
                                      <p:cBhvr>
                                        <p:cTn id="31" dur="1" fill="hold">
                                          <p:stCondLst>
                                            <p:cond delay="0"/>
                                          </p:stCondLst>
                                        </p:cTn>
                                        <p:tgtEl>
                                          <p:spTgt spid="312341"/>
                                        </p:tgtEl>
                                        <p:attrNameLst>
                                          <p:attrName>style.visibility</p:attrName>
                                        </p:attrNameLst>
                                      </p:cBhvr>
                                      <p:to>
                                        <p:strVal val="visible"/>
                                      </p:to>
                                    </p:set>
                                    <p:animEffect transition="in" filter="box(in)">
                                      <p:cBhvr>
                                        <p:cTn id="32" dur="500"/>
                                        <p:tgtEl>
                                          <p:spTgt spid="312341"/>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12334"/>
                                        </p:tgtEl>
                                        <p:attrNameLst>
                                          <p:attrName>style.visibility</p:attrName>
                                        </p:attrNameLst>
                                      </p:cBhvr>
                                      <p:to>
                                        <p:strVal val="visible"/>
                                      </p:to>
                                    </p:set>
                                    <p:animEffect transition="in" filter="box(in)">
                                      <p:cBhvr>
                                        <p:cTn id="37" dur="500"/>
                                        <p:tgtEl>
                                          <p:spTgt spid="312334"/>
                                        </p:tgtEl>
                                      </p:cBhvr>
                                    </p:animEffect>
                                  </p:childTnLst>
                                </p:cTn>
                              </p:par>
                              <p:par>
                                <p:cTn id="38" presetID="4" presetClass="entr" presetSubtype="16" fill="hold" nodeType="with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box(in)">
                                      <p:cBhvr>
                                        <p:cTn id="40" dur="500"/>
                                        <p:tgtEl>
                                          <p:spTgt spid="4"/>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box(in)">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xit" presetSubtype="16" fill="hold" nodeType="clickEffect">
                                  <p:stCondLst>
                                    <p:cond delay="0"/>
                                  </p:stCondLst>
                                  <p:childTnLst>
                                    <p:animEffect transition="out" filter="box(in)">
                                      <p:cBhvr>
                                        <p:cTn id="49" dur="500"/>
                                        <p:tgtEl>
                                          <p:spTgt spid="6"/>
                                        </p:tgtEl>
                                      </p:cBhvr>
                                    </p:animEffect>
                                    <p:set>
                                      <p:cBhvr>
                                        <p:cTn id="50" dur="1" fill="hold">
                                          <p:stCondLst>
                                            <p:cond delay="499"/>
                                          </p:stCondLst>
                                        </p:cTn>
                                        <p:tgtEl>
                                          <p:spTgt spid="6"/>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box(in)">
                                      <p:cBhvr>
                                        <p:cTn id="55" dur="500"/>
                                        <p:tgtEl>
                                          <p:spTgt spid="7"/>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nodeType="click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box(in)">
                                      <p:cBhvr>
                                        <p:cTn id="6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7" grpId="0" animBg="1"/>
      <p:bldP spid="312334" grpId="0" animBg="1"/>
      <p:bldP spid="312338" grpId="0" animBg="1"/>
      <p:bldP spid="312340" grpId="0" animBg="1"/>
      <p:bldP spid="312342"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3"/>
          <p:cNvSpPr>
            <a:spLocks noGrp="1"/>
          </p:cNvSpPr>
          <p:nvPr>
            <p:ph idx="1"/>
          </p:nvPr>
        </p:nvSpPr>
        <p:spPr>
          <a:xfrm>
            <a:off x="457200" y="404813"/>
            <a:ext cx="8229600" cy="5721350"/>
          </a:xfrm>
          <a:ln/>
        </p:spPr>
        <p:txBody>
          <a:bodyPr vert="horz" wrap="square" lIns="91440" tIns="45720" rIns="91440" bIns="45720" anchor="t"/>
          <a:p>
            <a:r>
              <a:rPr lang="zh-CN" altLang="en-US" sz="2800" b="1" dirty="0"/>
              <a:t>假如一个作业的段表如下所示，其中存取控制字段中</a:t>
            </a:r>
            <a:r>
              <a:rPr lang="en-US" altLang="zh-CN" sz="2800" b="1" dirty="0"/>
              <a:t>W</a:t>
            </a:r>
            <a:r>
              <a:rPr lang="zh-CN" altLang="en-US" sz="2800" b="1" dirty="0"/>
              <a:t>表示可写，</a:t>
            </a:r>
            <a:r>
              <a:rPr lang="en-US" altLang="zh-CN" sz="2800" b="1" dirty="0"/>
              <a:t>R</a:t>
            </a:r>
            <a:r>
              <a:rPr lang="zh-CN" altLang="en-US" sz="2800" b="1" dirty="0"/>
              <a:t>表示可读，</a:t>
            </a:r>
            <a:r>
              <a:rPr lang="en-US" altLang="zh-CN" sz="2800" b="1" dirty="0"/>
              <a:t>E</a:t>
            </a:r>
            <a:r>
              <a:rPr lang="zh-CN" altLang="en-US" sz="2800" b="1" dirty="0"/>
              <a:t>表示可执行。分别说明下面指令执行时，地址转换的情况。</a:t>
            </a:r>
            <a:endParaRPr lang="zh-CN" altLang="en-US" sz="2800" b="1" dirty="0"/>
          </a:p>
          <a:p>
            <a:pPr>
              <a:buNone/>
            </a:pPr>
            <a:r>
              <a:rPr lang="zh-CN" altLang="en-US" sz="2400" b="1" dirty="0"/>
              <a:t>（</a:t>
            </a:r>
            <a:r>
              <a:rPr lang="en-US" altLang="zh-CN" sz="2400" b="1" dirty="0"/>
              <a:t>1</a:t>
            </a:r>
            <a:r>
              <a:rPr lang="zh-CN" altLang="en-US" sz="2400" b="1" dirty="0"/>
              <a:t>）</a:t>
            </a:r>
            <a:r>
              <a:rPr lang="en-US" altLang="zh-CN" sz="2400" b="1" dirty="0"/>
              <a:t>STORE  R1,[0,70] </a:t>
            </a:r>
            <a:r>
              <a:rPr lang="zh-CN" altLang="en-US" sz="2400" b="1" dirty="0"/>
              <a:t>；    （</a:t>
            </a:r>
            <a:r>
              <a:rPr lang="en-US" altLang="zh-CN" sz="2400" b="1" dirty="0"/>
              <a:t>2</a:t>
            </a:r>
            <a:r>
              <a:rPr lang="zh-CN" altLang="en-US" sz="2400" b="1" dirty="0"/>
              <a:t>）</a:t>
            </a:r>
            <a:r>
              <a:rPr lang="en-US" altLang="zh-CN" sz="2400" b="1" dirty="0"/>
              <a:t>STORE  R1[1,20] </a:t>
            </a:r>
            <a:endParaRPr lang="en-US" altLang="zh-CN" sz="2400" b="1" dirty="0"/>
          </a:p>
          <a:p>
            <a:pPr>
              <a:buNone/>
            </a:pPr>
            <a:r>
              <a:rPr lang="zh-CN" altLang="en-US" sz="2400" b="1" dirty="0"/>
              <a:t>（</a:t>
            </a:r>
            <a:r>
              <a:rPr lang="en-US" altLang="zh-CN" sz="2400" b="1" dirty="0"/>
              <a:t>3</a:t>
            </a:r>
            <a:r>
              <a:rPr lang="zh-CN" altLang="en-US" sz="2400" b="1" dirty="0"/>
              <a:t>）</a:t>
            </a:r>
            <a:r>
              <a:rPr lang="en-US" altLang="zh-CN" sz="2400" b="1" dirty="0"/>
              <a:t>LOAD   R1,[3,100]</a:t>
            </a:r>
            <a:r>
              <a:rPr lang="zh-CN" altLang="en-US" sz="2400" b="1" dirty="0"/>
              <a:t>；    （</a:t>
            </a:r>
            <a:r>
              <a:rPr lang="en-US" altLang="zh-CN" sz="2400" b="1" dirty="0"/>
              <a:t>4</a:t>
            </a:r>
            <a:r>
              <a:rPr lang="zh-CN" altLang="en-US" sz="2400" b="1" dirty="0"/>
              <a:t>）</a:t>
            </a:r>
            <a:r>
              <a:rPr lang="en-US" altLang="zh-CN" sz="2400" b="1" dirty="0"/>
              <a:t>JMP     [2,100]</a:t>
            </a:r>
            <a:endParaRPr lang="zh-CN" altLang="en-US" sz="2400" b="1" dirty="0"/>
          </a:p>
        </p:txBody>
      </p:sp>
      <p:sp>
        <p:nvSpPr>
          <p:cNvPr id="102403" name="Rectangle 4"/>
          <p:cNvSpPr/>
          <p:nvPr/>
        </p:nvSpPr>
        <p:spPr>
          <a:xfrm>
            <a:off x="611188" y="2708275"/>
            <a:ext cx="7848600" cy="3887788"/>
          </a:xfrm>
          <a:prstGeom prst="rect">
            <a:avLst/>
          </a:prstGeom>
          <a:solidFill>
            <a:srgbClr val="FFFFFF"/>
          </a:solidFill>
          <a:ln w="9525" cap="flat" cmpd="sng">
            <a:solidFill>
              <a:srgbClr val="FFFFFF"/>
            </a:solidFill>
            <a:prstDash val="solid"/>
            <a:miter/>
            <a:headEnd type="none" w="med" len="med"/>
            <a:tailEnd type="none" w="med" len="med"/>
          </a:ln>
        </p:spPr>
        <p:txBody>
          <a:bodyPr/>
          <a:p>
            <a:pPr algn="l">
              <a:buClr>
                <a:schemeClr val="tx1"/>
              </a:buClr>
            </a:pPr>
            <a:r>
              <a:rPr lang="zh-CN" altLang="en-US" sz="2800" dirty="0">
                <a:latin typeface="宋体" panose="02010600030101010101" pitchFamily="2" charset="-122"/>
              </a:rPr>
              <a:t>段号 	  内存始址	    段长    存取控制	</a:t>
            </a:r>
            <a:endParaRPr lang="zh-CN" altLang="en-US" sz="2800" dirty="0">
              <a:latin typeface="宋体" panose="02010600030101010101" pitchFamily="2" charset="-122"/>
            </a:endParaRPr>
          </a:p>
          <a:p>
            <a:pPr algn="l">
              <a:buClr>
                <a:schemeClr val="tx1"/>
              </a:buClr>
            </a:pPr>
            <a:r>
              <a:rPr lang="en-US" altLang="zh-CN" sz="2800" dirty="0">
                <a:latin typeface="宋体" panose="02010600030101010101" pitchFamily="2" charset="-122"/>
              </a:rPr>
              <a:t>0	   500	     100        RW		</a:t>
            </a:r>
            <a:endParaRPr lang="en-US" altLang="zh-CN" sz="2800" dirty="0">
              <a:latin typeface="宋体" panose="02010600030101010101" pitchFamily="2" charset="-122"/>
            </a:endParaRPr>
          </a:p>
          <a:p>
            <a:pPr algn="l">
              <a:buClr>
                <a:schemeClr val="tx1"/>
              </a:buClr>
            </a:pPr>
            <a:r>
              <a:rPr lang="en-US" altLang="zh-CN" sz="2800" dirty="0">
                <a:latin typeface="宋体" panose="02010600030101010101" pitchFamily="2" charset="-122"/>
              </a:rPr>
              <a:t>1	   1000	     30	      R		</a:t>
            </a:r>
            <a:endParaRPr lang="en-US" altLang="zh-CN" sz="2800" dirty="0">
              <a:latin typeface="宋体" panose="02010600030101010101" pitchFamily="2" charset="-122"/>
            </a:endParaRPr>
          </a:p>
          <a:p>
            <a:pPr algn="l">
              <a:buClr>
                <a:schemeClr val="tx1"/>
              </a:buClr>
            </a:pPr>
            <a:r>
              <a:rPr lang="en-US" altLang="zh-CN" sz="2800" dirty="0">
                <a:latin typeface="宋体" panose="02010600030101010101" pitchFamily="2" charset="-122"/>
              </a:rPr>
              <a:t>2	   3000	     200	      E		</a:t>
            </a:r>
            <a:endParaRPr lang="en-US" altLang="zh-CN" sz="2800" dirty="0">
              <a:latin typeface="宋体" panose="02010600030101010101" pitchFamily="2" charset="-122"/>
            </a:endParaRPr>
          </a:p>
          <a:p>
            <a:pPr algn="l">
              <a:buClr>
                <a:schemeClr val="tx1"/>
              </a:buClr>
            </a:pPr>
            <a:r>
              <a:rPr lang="en-US" altLang="zh-CN" sz="2800" dirty="0">
                <a:latin typeface="宋体" panose="02010600030101010101" pitchFamily="2" charset="-122"/>
              </a:rPr>
              <a:t>3	   8000	     80	      R		</a:t>
            </a:r>
            <a:endParaRPr lang="en-US" altLang="zh-CN" sz="2800" dirty="0">
              <a:latin typeface="宋体" panose="02010600030101010101" pitchFamily="2" charset="-122"/>
            </a:endParaRPr>
          </a:p>
          <a:p>
            <a:pPr algn="l">
              <a:buClr>
                <a:schemeClr val="tx1"/>
              </a:buClr>
            </a:pPr>
            <a:r>
              <a:rPr lang="en-US" altLang="zh-CN" sz="2800" dirty="0">
                <a:latin typeface="宋体" panose="02010600030101010101" pitchFamily="2" charset="-122"/>
              </a:rPr>
              <a:t>4	   5000	     40	      R</a:t>
            </a:r>
            <a:endParaRPr lang="en-US" altLang="zh-CN" b="0" dirty="0">
              <a:latin typeface="宋体" panose="02010600030101010101" pitchFamily="2" charset="-122"/>
            </a:endParaRPr>
          </a:p>
          <a:p>
            <a:pPr>
              <a:buClr>
                <a:schemeClr val="tx1"/>
              </a:buClr>
            </a:pPr>
            <a:endParaRPr lang="zh-CN" altLang="en-US" dirty="0">
              <a:latin typeface="Arial" panose="020B0604020202020204" pitchFamily="34" charset="0"/>
            </a:endParaRPr>
          </a:p>
        </p:txBody>
      </p:sp>
    </p:spTree>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2"/>
          <p:cNvSpPr>
            <a:spLocks noGrp="1"/>
          </p:cNvSpPr>
          <p:nvPr>
            <p:ph idx="1"/>
          </p:nvPr>
        </p:nvSpPr>
        <p:spPr>
          <a:xfrm>
            <a:off x="457200" y="404813"/>
            <a:ext cx="8229600" cy="5721350"/>
          </a:xfrm>
          <a:ln/>
        </p:spPr>
        <p:txBody>
          <a:bodyPr vert="horz" wrap="square" lIns="91440" tIns="45720" rIns="91440" bIns="45720" anchor="t"/>
          <a:p>
            <a:pPr>
              <a:buNone/>
            </a:pPr>
            <a:r>
              <a:rPr lang="zh-CN" altLang="pt-BR" b="1" dirty="0"/>
              <a:t>（</a:t>
            </a:r>
            <a:r>
              <a:rPr lang="pt-BR" altLang="zh-CN" b="1" dirty="0"/>
              <a:t>1</a:t>
            </a:r>
            <a:r>
              <a:rPr lang="zh-CN" altLang="pt-BR" b="1" dirty="0"/>
              <a:t>）</a:t>
            </a:r>
            <a:r>
              <a:rPr lang="pt-BR" altLang="zh-CN" b="1" dirty="0"/>
              <a:t>STORE  R1, [0,70] </a:t>
            </a:r>
            <a:r>
              <a:rPr lang="zh-CN" altLang="pt-BR" b="1" dirty="0"/>
              <a:t>：</a:t>
            </a:r>
            <a:endParaRPr lang="zh-CN" altLang="pt-BR" b="1" dirty="0"/>
          </a:p>
          <a:p>
            <a:pPr>
              <a:buNone/>
            </a:pPr>
            <a:r>
              <a:rPr lang="zh-CN" altLang="en-US" b="1" dirty="0"/>
              <a:t>                 </a:t>
            </a:r>
            <a:r>
              <a:rPr lang="en-US" altLang="zh-CN" b="1" dirty="0"/>
              <a:t>=500+70=570</a:t>
            </a:r>
            <a:r>
              <a:rPr lang="zh-CN" altLang="en-US" b="1" dirty="0"/>
              <a:t>；</a:t>
            </a:r>
            <a:endParaRPr lang="zh-CN" altLang="en-US" b="1" dirty="0"/>
          </a:p>
          <a:p>
            <a:pPr>
              <a:buNone/>
            </a:pPr>
            <a:endParaRPr lang="zh-CN" altLang="en-US" sz="1600" b="1" dirty="0"/>
          </a:p>
          <a:p>
            <a:pPr>
              <a:buNone/>
            </a:pPr>
            <a:r>
              <a:rPr lang="zh-CN" altLang="en-US" b="1" dirty="0"/>
              <a:t>（</a:t>
            </a:r>
            <a:r>
              <a:rPr lang="en-US" altLang="zh-CN" b="1" dirty="0"/>
              <a:t>2</a:t>
            </a:r>
            <a:r>
              <a:rPr lang="zh-CN" altLang="en-US" b="1" dirty="0"/>
              <a:t>）</a:t>
            </a:r>
            <a:r>
              <a:rPr lang="en-US" altLang="zh-CN" b="1" dirty="0"/>
              <a:t>STORE  R1, [1,20] </a:t>
            </a:r>
            <a:r>
              <a:rPr lang="zh-CN" altLang="en-US" b="1" dirty="0"/>
              <a:t>：存取控制 不符合，硬件将产生保护性中断信号。 </a:t>
            </a:r>
            <a:endParaRPr lang="zh-CN" altLang="en-US" b="1" dirty="0"/>
          </a:p>
          <a:p>
            <a:pPr>
              <a:buNone/>
            </a:pPr>
            <a:endParaRPr lang="zh-CN" altLang="en-US" sz="1400" b="1" dirty="0"/>
          </a:p>
          <a:p>
            <a:pPr>
              <a:buNone/>
            </a:pPr>
            <a:r>
              <a:rPr lang="zh-CN" altLang="en-US" b="1" dirty="0"/>
              <a:t>（</a:t>
            </a:r>
            <a:r>
              <a:rPr lang="en-US" altLang="zh-CN" b="1" dirty="0"/>
              <a:t>3</a:t>
            </a:r>
            <a:r>
              <a:rPr lang="zh-CN" altLang="en-US" b="1" dirty="0"/>
              <a:t>）</a:t>
            </a:r>
            <a:r>
              <a:rPr lang="en-US" altLang="zh-CN" b="1" dirty="0"/>
              <a:t>LOAD  R1, [3,100] </a:t>
            </a:r>
            <a:r>
              <a:rPr lang="zh-CN" altLang="en-US" b="1" dirty="0"/>
              <a:t>：段内地址超过了段长，将产生越界中断信号。</a:t>
            </a:r>
            <a:endParaRPr lang="zh-CN" altLang="en-US" b="1" dirty="0"/>
          </a:p>
          <a:p>
            <a:pPr>
              <a:buNone/>
            </a:pPr>
            <a:endParaRPr lang="zh-CN" altLang="en-US" sz="1600" b="1" dirty="0"/>
          </a:p>
          <a:p>
            <a:pPr>
              <a:buNone/>
            </a:pPr>
            <a:r>
              <a:rPr lang="zh-CN" altLang="en-US" b="1" dirty="0"/>
              <a:t>（</a:t>
            </a:r>
            <a:r>
              <a:rPr lang="en-US" altLang="zh-CN" b="1" dirty="0"/>
              <a:t>4</a:t>
            </a:r>
            <a:r>
              <a:rPr lang="zh-CN" altLang="en-US" b="1" dirty="0"/>
              <a:t>）</a:t>
            </a:r>
            <a:r>
              <a:rPr lang="en-US" altLang="zh-CN" b="1" dirty="0"/>
              <a:t>JMP  [2,100] </a:t>
            </a:r>
            <a:r>
              <a:rPr lang="zh-CN" altLang="en-US" b="1" dirty="0"/>
              <a:t>：</a:t>
            </a:r>
            <a:endParaRPr lang="zh-CN" altLang="en-US" b="1" dirty="0"/>
          </a:p>
          <a:p>
            <a:pPr>
              <a:buNone/>
            </a:pPr>
            <a:r>
              <a:rPr lang="zh-CN" altLang="en-US" b="1" dirty="0"/>
              <a:t>                 </a:t>
            </a:r>
            <a:r>
              <a:rPr lang="en-US" altLang="zh-CN" b="1" dirty="0"/>
              <a:t>=3000+100=3100 </a:t>
            </a:r>
            <a:endParaRPr lang="en-US" altLang="zh-CN" b="1" dirty="0"/>
          </a:p>
        </p:txBody>
      </p:sp>
    </p:spTree>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
          <p:cNvSpPr>
            <a:spLocks noGrp="1" noChangeArrowheads="1"/>
          </p:cNvSpPr>
          <p:nvPr>
            <p:ph type="title"/>
          </p:nvPr>
        </p:nvSpPr>
        <p:spPr>
          <a:xfrm>
            <a:off x="250825" y="477838"/>
            <a:ext cx="8229600" cy="574675"/>
          </a:xfrm>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四</a:t>
            </a:r>
            <a:r>
              <a:rPr kumimoji="0" lang="en-US" altLang="zh-CN" sz="36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a:t>
            </a:r>
            <a:r>
              <a:rPr kumimoji="0" lang="zh-CN" altLang="en-US" sz="3600" b="1"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t>分段与分页的区别</a:t>
            </a:r>
            <a:br>
              <a:rPr kumimoji="0" lang="zh-CN" altLang="en-US" sz="3600" b="0"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rPr>
            </a:br>
            <a:endParaRPr kumimoji="0" lang="zh-CN" altLang="en-US" sz="3600" b="0" i="0" u="none" strike="noStrike" kern="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j-cs"/>
            </a:endParaRPr>
          </a:p>
        </p:txBody>
      </p:sp>
      <p:sp>
        <p:nvSpPr>
          <p:cNvPr id="96260" name="Rectangle 4"/>
          <p:cNvSpPr/>
          <p:nvPr/>
        </p:nvSpPr>
        <p:spPr>
          <a:xfrm>
            <a:off x="0" y="1341438"/>
            <a:ext cx="8964613" cy="4175125"/>
          </a:xfrm>
          <a:prstGeom prst="rect">
            <a:avLst/>
          </a:prstGeom>
          <a:noFill/>
          <a:ln w="9525">
            <a:noFill/>
          </a:ln>
        </p:spPr>
        <p:txBody>
          <a:bodyPr/>
          <a:p>
            <a:pPr marL="742950" lvl="1" indent="-285750" algn="l" eaLnBrk="0" hangingPunct="0">
              <a:lnSpc>
                <a:spcPct val="120000"/>
              </a:lnSpc>
              <a:spcBef>
                <a:spcPct val="20000"/>
              </a:spcBef>
            </a:pPr>
            <a:r>
              <a:rPr lang="zh-CN" altLang="en-US" sz="2800" dirty="0">
                <a:latin typeface="Arial" panose="020B0604020202020204" pitchFamily="34" charset="0"/>
              </a:rPr>
              <a:t>（</a:t>
            </a:r>
            <a:r>
              <a:rPr lang="en-US" altLang="zh-CN" sz="2800" dirty="0">
                <a:latin typeface="Arial" panose="020B0604020202020204" pitchFamily="34" charset="0"/>
              </a:rPr>
              <a:t>1</a:t>
            </a:r>
            <a:r>
              <a:rPr lang="zh-CN" altLang="en-US" sz="2800" dirty="0">
                <a:latin typeface="Arial" panose="020B0604020202020204" pitchFamily="34" charset="0"/>
              </a:rPr>
              <a:t>）页是信息的物理单位，段是信息的逻辑单位；</a:t>
            </a:r>
            <a:endParaRPr lang="zh-CN" altLang="en-US" sz="2800" dirty="0">
              <a:latin typeface="Arial" panose="020B0604020202020204" pitchFamily="34" charset="0"/>
            </a:endParaRPr>
          </a:p>
          <a:p>
            <a:pPr marL="742950" lvl="1" indent="-285750" algn="l" eaLnBrk="0" hangingPunct="0">
              <a:lnSpc>
                <a:spcPct val="120000"/>
              </a:lnSpc>
              <a:spcBef>
                <a:spcPct val="20000"/>
              </a:spcBef>
            </a:pPr>
            <a:r>
              <a:rPr lang="zh-CN" altLang="en-US" sz="2800" dirty="0">
                <a:latin typeface="Arial" panose="020B0604020202020204" pitchFamily="34" charset="0"/>
              </a:rPr>
              <a:t>（</a:t>
            </a:r>
            <a:r>
              <a:rPr lang="en-US" altLang="zh-CN" sz="2800" dirty="0">
                <a:latin typeface="Arial" panose="020B0604020202020204" pitchFamily="34" charset="0"/>
              </a:rPr>
              <a:t>2</a:t>
            </a:r>
            <a:r>
              <a:rPr lang="zh-CN" altLang="en-US" sz="2800" dirty="0">
                <a:latin typeface="Arial" panose="020B0604020202020204" pitchFamily="34" charset="0"/>
              </a:rPr>
              <a:t>）页的大小固定，段的大小动态变化；</a:t>
            </a:r>
            <a:endParaRPr lang="zh-CN" altLang="en-US" sz="2800" dirty="0">
              <a:latin typeface="Arial" panose="020B0604020202020204" pitchFamily="34" charset="0"/>
            </a:endParaRPr>
          </a:p>
          <a:p>
            <a:pPr marL="742950" lvl="1" indent="-285750" algn="l" eaLnBrk="0" hangingPunct="0">
              <a:lnSpc>
                <a:spcPct val="120000"/>
              </a:lnSpc>
              <a:spcBef>
                <a:spcPct val="20000"/>
              </a:spcBef>
            </a:pPr>
            <a:r>
              <a:rPr lang="zh-CN" altLang="en-US" sz="2800" dirty="0">
                <a:latin typeface="Arial" panose="020B0604020202020204" pitchFamily="34" charset="0"/>
              </a:rPr>
              <a:t>（</a:t>
            </a:r>
            <a:r>
              <a:rPr lang="en-US" altLang="zh-CN" sz="2800" dirty="0">
                <a:latin typeface="Arial" panose="020B0604020202020204" pitchFamily="34" charset="0"/>
              </a:rPr>
              <a:t>3</a:t>
            </a:r>
            <a:r>
              <a:rPr lang="zh-CN" altLang="en-US" sz="2800" dirty="0">
                <a:latin typeface="Arial" panose="020B0604020202020204" pitchFamily="34" charset="0"/>
              </a:rPr>
              <a:t>）分页系统中的逻辑地址空间是一维的，分段系统中的是二维的</a:t>
            </a:r>
            <a:endParaRPr lang="zh-CN" altLang="en-US" sz="2800" dirty="0">
              <a:latin typeface="Arial" panose="020B0604020202020204" pitchFamily="34" charset="0"/>
            </a:endParaRPr>
          </a:p>
          <a:p>
            <a:pPr marL="742950" lvl="1" indent="-285750" algn="l" eaLnBrk="0" hangingPunct="0">
              <a:lnSpc>
                <a:spcPct val="120000"/>
              </a:lnSpc>
              <a:spcBef>
                <a:spcPct val="20000"/>
              </a:spcBef>
            </a:pPr>
            <a:r>
              <a:rPr lang="zh-CN" altLang="en-US" sz="2800" dirty="0">
                <a:latin typeface="Arial" panose="020B0604020202020204" pitchFamily="34" charset="0"/>
              </a:rPr>
              <a:t>（</a:t>
            </a:r>
            <a:r>
              <a:rPr lang="en-US" altLang="zh-CN" sz="2800" dirty="0">
                <a:latin typeface="Arial" panose="020B0604020202020204" pitchFamily="34" charset="0"/>
              </a:rPr>
              <a:t>4</a:t>
            </a:r>
            <a:r>
              <a:rPr lang="zh-CN" altLang="en-US" sz="2800" dirty="0">
                <a:latin typeface="Arial" panose="020B0604020202020204" pitchFamily="34" charset="0"/>
              </a:rPr>
              <a:t>）分段比分页更方便信息的共享和保护</a:t>
            </a:r>
            <a:endParaRPr lang="zh-CN" altLang="en-US" sz="2800" dirty="0">
              <a:latin typeface="Arial" panose="020B0604020202020204" pitchFamily="34" charset="0"/>
            </a:endParaRPr>
          </a:p>
          <a:p>
            <a:pPr marL="742950" lvl="1" indent="-285750" algn="l" eaLnBrk="0" hangingPunct="0">
              <a:lnSpc>
                <a:spcPct val="120000"/>
              </a:lnSpc>
              <a:spcBef>
                <a:spcPct val="20000"/>
              </a:spcBef>
            </a:pPr>
            <a:r>
              <a:rPr lang="zh-CN" altLang="en-US" sz="2800" dirty="0">
                <a:latin typeface="Arial" panose="020B0604020202020204" pitchFamily="34" charset="0"/>
              </a:rPr>
              <a:t>（</a:t>
            </a:r>
            <a:r>
              <a:rPr lang="en-US" altLang="zh-CN" sz="2800" dirty="0">
                <a:latin typeface="Arial" panose="020B0604020202020204" pitchFamily="34" charset="0"/>
              </a:rPr>
              <a:t>5</a:t>
            </a:r>
            <a:r>
              <a:rPr lang="zh-CN" altLang="en-US" sz="2800" dirty="0">
                <a:latin typeface="Arial" panose="020B0604020202020204" pitchFamily="34" charset="0"/>
              </a:rPr>
              <a:t>）分段比分页更适合动态链接的实现</a:t>
            </a:r>
            <a:endParaRPr lang="zh-CN" altLang="en-US" sz="2800" dirty="0">
              <a:latin typeface="Arial" panose="020B0604020202020204" pitchFamily="34" charset="0"/>
            </a:endParaRPr>
          </a:p>
          <a:p>
            <a:pPr marL="742950" lvl="1" indent="-285750" algn="l" eaLnBrk="0" hangingPunct="0">
              <a:lnSpc>
                <a:spcPct val="120000"/>
              </a:lnSpc>
              <a:spcBef>
                <a:spcPct val="20000"/>
              </a:spcBef>
              <a:buChar char="–"/>
            </a:pPr>
            <a:endParaRPr lang="zh-CN" altLang="en-US" sz="2800" dirty="0">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6260">
                                            <p:txEl>
                                              <p:charRg st="0" end="24"/>
                                            </p:txEl>
                                          </p:spTgt>
                                        </p:tgtEl>
                                        <p:attrNameLst>
                                          <p:attrName>style.visibility</p:attrName>
                                        </p:attrNameLst>
                                      </p:cBhvr>
                                      <p:to>
                                        <p:strVal val="visible"/>
                                      </p:to>
                                    </p:set>
                                    <p:anim calcmode="lin" valueType="num">
                                      <p:cBhvr additive="base">
                                        <p:cTn id="7" dur="500" fill="hold"/>
                                        <p:tgtEl>
                                          <p:spTgt spid="96260">
                                            <p:txEl>
                                              <p:charRg st="0" end="2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6260">
                                            <p:txEl>
                                              <p:charRg st="0" end="2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6260">
                                            <p:txEl>
                                              <p:charRg st="24" end="44"/>
                                            </p:txEl>
                                          </p:spTgt>
                                        </p:tgtEl>
                                        <p:attrNameLst>
                                          <p:attrName>style.visibility</p:attrName>
                                        </p:attrNameLst>
                                      </p:cBhvr>
                                      <p:to>
                                        <p:strVal val="visible"/>
                                      </p:to>
                                    </p:set>
                                    <p:anim calcmode="lin" valueType="num">
                                      <p:cBhvr additive="base">
                                        <p:cTn id="13" dur="500" fill="hold"/>
                                        <p:tgtEl>
                                          <p:spTgt spid="96260">
                                            <p:txEl>
                                              <p:charRg st="24" end="4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6260">
                                            <p:txEl>
                                              <p:charRg st="24" end="4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6260">
                                            <p:txEl>
                                              <p:charRg st="44" end="75"/>
                                            </p:txEl>
                                          </p:spTgt>
                                        </p:tgtEl>
                                        <p:attrNameLst>
                                          <p:attrName>style.visibility</p:attrName>
                                        </p:attrNameLst>
                                      </p:cBhvr>
                                      <p:to>
                                        <p:strVal val="visible"/>
                                      </p:to>
                                    </p:set>
                                    <p:anim calcmode="lin" valueType="num">
                                      <p:cBhvr additive="base">
                                        <p:cTn id="19" dur="500" fill="hold"/>
                                        <p:tgtEl>
                                          <p:spTgt spid="96260">
                                            <p:txEl>
                                              <p:charRg st="44" end="7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6260">
                                            <p:txEl>
                                              <p:charRg st="44" end="7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6260">
                                            <p:txEl>
                                              <p:charRg st="75" end="95"/>
                                            </p:txEl>
                                          </p:spTgt>
                                        </p:tgtEl>
                                        <p:attrNameLst>
                                          <p:attrName>style.visibility</p:attrName>
                                        </p:attrNameLst>
                                      </p:cBhvr>
                                      <p:to>
                                        <p:strVal val="visible"/>
                                      </p:to>
                                    </p:set>
                                    <p:anim calcmode="lin" valueType="num">
                                      <p:cBhvr additive="base">
                                        <p:cTn id="25" dur="500" fill="hold"/>
                                        <p:tgtEl>
                                          <p:spTgt spid="96260">
                                            <p:txEl>
                                              <p:charRg st="75" end="9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6260">
                                            <p:txEl>
                                              <p:charRg st="75" end="95"/>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6260">
                                            <p:txEl>
                                              <p:charRg st="95" end="114"/>
                                            </p:txEl>
                                          </p:spTgt>
                                        </p:tgtEl>
                                        <p:attrNameLst>
                                          <p:attrName>style.visibility</p:attrName>
                                        </p:attrNameLst>
                                      </p:cBhvr>
                                      <p:to>
                                        <p:strVal val="visible"/>
                                      </p:to>
                                    </p:set>
                                    <p:anim calcmode="lin" valueType="num">
                                      <p:cBhvr additive="base">
                                        <p:cTn id="31" dur="500" fill="hold"/>
                                        <p:tgtEl>
                                          <p:spTgt spid="96260">
                                            <p:txEl>
                                              <p:charRg st="95" end="11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6260">
                                            <p:txEl>
                                              <p:charRg st="95" end="1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2"/>
          <p:cNvSpPr>
            <a:spLocks noGrp="1" noChangeArrowheads="1"/>
          </p:cNvSpPr>
          <p:nvPr>
            <p:ph type="title"/>
          </p:nvPr>
        </p:nvSpPr>
        <p:spPr/>
        <p:txBody>
          <a:bodyPr vert="horz" wrap="square" lIns="91440" tIns="45720" rIns="91440" bIns="45720" numCol="1" anchor="ctr" anchorCtr="0" compatLnSpc="1"/>
          <a:p>
            <a:r>
              <a:rPr lang="en-US" altLang="zh-CN" dirty="0"/>
              <a:t> </a:t>
            </a:r>
            <a:endParaRPr lang="en-US" altLang="zh-CN" dirty="0"/>
          </a:p>
        </p:txBody>
      </p:sp>
      <p:sp>
        <p:nvSpPr>
          <p:cNvPr id="105475" name="Rectangle 3"/>
          <p:cNvSpPr>
            <a:spLocks noGrp="1"/>
          </p:cNvSpPr>
          <p:nvPr>
            <p:ph idx="1"/>
          </p:nvPr>
        </p:nvSpPr>
        <p:spPr>
          <a:xfrm>
            <a:off x="250825" y="981075"/>
            <a:ext cx="8697913" cy="5102225"/>
          </a:xfrm>
          <a:ln/>
        </p:spPr>
        <p:txBody>
          <a:bodyPr vert="horz" wrap="square" lIns="91440" tIns="45720" rIns="91440" bIns="45720" anchor="t"/>
          <a:p>
            <a:pPr>
              <a:lnSpc>
                <a:spcPct val="90000"/>
              </a:lnSpc>
              <a:buNone/>
            </a:pPr>
            <a:r>
              <a:rPr lang="zh-CN" altLang="en-US" sz="3600" b="1" dirty="0">
                <a:solidFill>
                  <a:schemeClr val="accent1"/>
                </a:solidFill>
              </a:rPr>
              <a:t>五</a:t>
            </a:r>
            <a:r>
              <a:rPr lang="en-US" altLang="zh-CN" sz="3600" b="1" dirty="0">
                <a:solidFill>
                  <a:schemeClr val="accent1"/>
                </a:solidFill>
              </a:rPr>
              <a:t>.</a:t>
            </a:r>
            <a:r>
              <a:rPr lang="zh-CN" altLang="en-US" sz="3600" b="1" dirty="0">
                <a:solidFill>
                  <a:schemeClr val="accent1"/>
                </a:solidFill>
              </a:rPr>
              <a:t>段页式存储管理方式</a:t>
            </a:r>
            <a:endParaRPr lang="zh-CN" altLang="en-US" sz="3600" b="1" dirty="0">
              <a:solidFill>
                <a:schemeClr val="accent1"/>
              </a:solidFill>
            </a:endParaRPr>
          </a:p>
          <a:p>
            <a:pPr lvl="1">
              <a:lnSpc>
                <a:spcPct val="90000"/>
              </a:lnSpc>
            </a:pPr>
            <a:r>
              <a:rPr lang="zh-CN" altLang="en-US" b="1" dirty="0">
                <a:solidFill>
                  <a:srgbClr val="0033CC"/>
                </a:solidFill>
              </a:rPr>
              <a:t>基本思想</a:t>
            </a:r>
            <a:endParaRPr lang="zh-CN" altLang="en-US" b="1" dirty="0">
              <a:solidFill>
                <a:srgbClr val="0033CC"/>
              </a:solidFill>
            </a:endParaRPr>
          </a:p>
          <a:p>
            <a:pPr lvl="2">
              <a:lnSpc>
                <a:spcPct val="90000"/>
              </a:lnSpc>
            </a:pPr>
            <a:r>
              <a:rPr lang="zh-CN" altLang="en-US" b="1" dirty="0"/>
              <a:t>结合分页和分段技术，先分段后分页</a:t>
            </a:r>
            <a:endParaRPr lang="zh-CN" altLang="en-US" b="1" dirty="0"/>
          </a:p>
          <a:p>
            <a:pPr lvl="2">
              <a:lnSpc>
                <a:spcPct val="90000"/>
              </a:lnSpc>
            </a:pPr>
            <a:r>
              <a:rPr lang="zh-CN" altLang="en-US" b="1" dirty="0"/>
              <a:t>分页：有效提高内存利用率</a:t>
            </a:r>
            <a:endParaRPr lang="zh-CN" altLang="en-US" b="1" dirty="0"/>
          </a:p>
          <a:p>
            <a:pPr lvl="2">
              <a:lnSpc>
                <a:spcPct val="90000"/>
              </a:lnSpc>
            </a:pPr>
            <a:r>
              <a:rPr lang="zh-CN" altLang="en-US" b="1" dirty="0"/>
              <a:t>分段：很好的满足用户需求</a:t>
            </a:r>
            <a:endParaRPr lang="zh-CN" altLang="en-US" b="1" dirty="0"/>
          </a:p>
          <a:p>
            <a:pPr lvl="1">
              <a:lnSpc>
                <a:spcPct val="90000"/>
              </a:lnSpc>
            </a:pPr>
            <a:r>
              <a:rPr lang="zh-CN" altLang="en-US" b="1" dirty="0">
                <a:solidFill>
                  <a:srgbClr val="0033CC"/>
                </a:solidFill>
              </a:rPr>
              <a:t>原理</a:t>
            </a:r>
            <a:endParaRPr lang="zh-CN" altLang="en-US" b="1" dirty="0">
              <a:solidFill>
                <a:srgbClr val="0033CC"/>
              </a:solidFill>
            </a:endParaRPr>
          </a:p>
          <a:p>
            <a:pPr lvl="2">
              <a:lnSpc>
                <a:spcPct val="90000"/>
              </a:lnSpc>
            </a:pPr>
            <a:r>
              <a:rPr lang="zh-CN" altLang="en-US" b="1" dirty="0"/>
              <a:t>对内存进行分页（物理块</a:t>
            </a:r>
            <a:r>
              <a:rPr lang="en-US" altLang="zh-CN" b="1" dirty="0"/>
              <a:t>/</a:t>
            </a:r>
            <a:r>
              <a:rPr lang="zh-CN" altLang="en-US" b="1" dirty="0"/>
              <a:t>页框）；</a:t>
            </a:r>
            <a:endParaRPr lang="zh-CN" altLang="en-US" b="1" dirty="0"/>
          </a:p>
          <a:p>
            <a:pPr lvl="2">
              <a:lnSpc>
                <a:spcPct val="90000"/>
              </a:lnSpc>
            </a:pPr>
            <a:r>
              <a:rPr lang="zh-CN" altLang="en-US" b="1" dirty="0"/>
              <a:t>对用户作业先分段，各段再分页。</a:t>
            </a:r>
            <a:endParaRPr lang="zh-CN" altLang="en-US" b="1" dirty="0"/>
          </a:p>
          <a:p>
            <a:pPr lvl="1">
              <a:lnSpc>
                <a:spcPct val="90000"/>
              </a:lnSpc>
            </a:pPr>
            <a:r>
              <a:rPr lang="zh-CN" altLang="en-US" b="1" dirty="0">
                <a:solidFill>
                  <a:srgbClr val="0033CC"/>
                </a:solidFill>
              </a:rPr>
              <a:t>地址结构与地址变换</a:t>
            </a:r>
            <a:endParaRPr lang="zh-CN" altLang="en-US" b="1" dirty="0">
              <a:solidFill>
                <a:srgbClr val="0033CC"/>
              </a:solidFill>
            </a:endParaRPr>
          </a:p>
          <a:p>
            <a:pPr lvl="2">
              <a:lnSpc>
                <a:spcPct val="90000"/>
              </a:lnSpc>
            </a:pPr>
            <a:r>
              <a:rPr lang="zh-CN" altLang="en-US" b="1" dirty="0"/>
              <a:t>段号、段内页号、页内地址三部分</a:t>
            </a:r>
            <a:endParaRPr lang="zh-CN" altLang="en-US" b="1" dirty="0"/>
          </a:p>
          <a:p>
            <a:pPr lvl="2">
              <a:lnSpc>
                <a:spcPct val="90000"/>
              </a:lnSpc>
            </a:pPr>
            <a:r>
              <a:rPr lang="zh-CN" altLang="en-US" b="1" dirty="0"/>
              <a:t>段表和页表</a:t>
            </a:r>
            <a:endParaRPr lang="zh-CN" altLang="en-US" b="1" dirty="0"/>
          </a:p>
          <a:p>
            <a:pPr>
              <a:lnSpc>
                <a:spcPct val="90000"/>
              </a:lnSpc>
            </a:pPr>
            <a:endParaRPr lang="zh-CN" altLang="en-US" b="1" dirty="0"/>
          </a:p>
        </p:txBody>
      </p:sp>
      <p:sp>
        <p:nvSpPr>
          <p:cNvPr id="98308" name="Rectangle 4"/>
          <p:cNvSpPr>
            <a:spLocks noChangeArrowheads="1"/>
          </p:cNvSpPr>
          <p:nvPr/>
        </p:nvSpPr>
        <p:spPr bwMode="auto">
          <a:xfrm>
            <a:off x="268288" y="44450"/>
            <a:ext cx="8624888" cy="720725"/>
          </a:xfrm>
          <a:prstGeom prst="rect">
            <a:avLst/>
          </a:prstGeom>
          <a:noFill/>
          <a:ln w="9525">
            <a:noFill/>
            <a:miter lim="800000"/>
          </a:ln>
          <a:effectLst>
            <a:outerShdw dist="35921" dir="2700000" algn="ctr" rotWithShape="0">
              <a:srgbClr val="FFFFFF">
                <a:alpha val="73000"/>
              </a:srgbClr>
            </a:outerShdw>
          </a:effec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000" b="1" i="0" u="none" strike="noStrike" kern="120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n-cs"/>
              </a:rPr>
              <a:t>4.5 </a:t>
            </a:r>
            <a:r>
              <a:rPr kumimoji="0" lang="zh-CN" altLang="en-US" sz="4000" b="1" i="0" u="none" strike="noStrike" kern="120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n-cs"/>
              </a:rPr>
              <a:t>基本分段存储管理方式</a:t>
            </a:r>
            <a:endParaRPr kumimoji="0" lang="zh-CN" altLang="en-US" sz="4000" b="1" i="0" u="none" strike="noStrike" kern="1200" cap="none" spc="0" normalizeH="0" baseline="0" noProof="0" smtClean="0">
              <a:ln>
                <a:noFill/>
              </a:ln>
              <a:solidFill>
                <a:schemeClr val="tx2"/>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p:fade/>
  </p:transition>
</p:sld>
</file>

<file path=ppt/theme/theme1.xml><?xml version="1.0" encoding="utf-8"?>
<a:theme xmlns:a="http://schemas.openxmlformats.org/drawingml/2006/main" name="577TGp_fruit_light_ani">
  <a:themeElements>
    <a:clrScheme name="577TGp_fruit_light_ani 1">
      <a:dk1>
        <a:srgbClr val="000000"/>
      </a:dk1>
      <a:lt1>
        <a:srgbClr val="FFFFFF"/>
      </a:lt1>
      <a:dk2>
        <a:srgbClr val="CC3300"/>
      </a:dk2>
      <a:lt2>
        <a:srgbClr val="808080"/>
      </a:lt2>
      <a:accent1>
        <a:srgbClr val="FF6161"/>
      </a:accent1>
      <a:accent2>
        <a:srgbClr val="FFC319"/>
      </a:accent2>
      <a:accent3>
        <a:srgbClr val="FFFFFF"/>
      </a:accent3>
      <a:accent4>
        <a:srgbClr val="000000"/>
      </a:accent4>
      <a:accent5>
        <a:srgbClr val="FFB7B7"/>
      </a:accent5>
      <a:accent6>
        <a:srgbClr val="E7B016"/>
      </a:accent6>
      <a:hlink>
        <a:srgbClr val="A8D02A"/>
      </a:hlink>
      <a:folHlink>
        <a:srgbClr val="5CB1FE"/>
      </a:folHlink>
    </a:clrScheme>
    <a:fontScheme name="577TGp_fruit_light_ani">
      <a:majorFont>
        <a:latin typeface="Arial"/>
        <a:ea typeface="MS PGothic"/>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50000"/>
          </a:spcBef>
          <a:spcAft>
            <a:spcPct val="0"/>
          </a:spcAft>
          <a:buClrTx/>
          <a:buSzTx/>
          <a:buFontTx/>
          <a:buNone/>
          <a:defRPr kumimoji="1"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50000"/>
          </a:spcBef>
          <a:spcAft>
            <a:spcPct val="0"/>
          </a:spcAft>
          <a:buClrTx/>
          <a:buSzTx/>
          <a:buFontTx/>
          <a:buNone/>
          <a:defRPr kumimoji="1"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577TGp_fruit_light_ani 1">
        <a:dk1>
          <a:srgbClr val="000000"/>
        </a:dk1>
        <a:lt1>
          <a:srgbClr val="FFFFFF"/>
        </a:lt1>
        <a:dk2>
          <a:srgbClr val="CC3300"/>
        </a:dk2>
        <a:lt2>
          <a:srgbClr val="808080"/>
        </a:lt2>
        <a:accent1>
          <a:srgbClr val="FF6161"/>
        </a:accent1>
        <a:accent2>
          <a:srgbClr val="FFC319"/>
        </a:accent2>
        <a:accent3>
          <a:srgbClr val="FFFFFF"/>
        </a:accent3>
        <a:accent4>
          <a:srgbClr val="000000"/>
        </a:accent4>
        <a:accent5>
          <a:srgbClr val="FFB7B7"/>
        </a:accent5>
        <a:accent6>
          <a:srgbClr val="E7B016"/>
        </a:accent6>
        <a:hlink>
          <a:srgbClr val="A8D02A"/>
        </a:hlink>
        <a:folHlink>
          <a:srgbClr val="5CB1FE"/>
        </a:folHlink>
      </a:clrScheme>
      <a:clrMap bg1="lt1" tx1="dk1" bg2="lt2" tx2="dk2" accent1="accent1" accent2="accent2" accent3="accent3" accent4="accent4" accent5="accent5" accent6="accent6" hlink="hlink" folHlink="folHlink"/>
    </a:extraClrScheme>
    <a:extraClrScheme>
      <a:clrScheme name="577TGp_fruit_light_ani 2">
        <a:dk1>
          <a:srgbClr val="000000"/>
        </a:dk1>
        <a:lt1>
          <a:srgbClr val="FFFFFF"/>
        </a:lt1>
        <a:dk2>
          <a:srgbClr val="006666"/>
        </a:dk2>
        <a:lt2>
          <a:srgbClr val="808080"/>
        </a:lt2>
        <a:accent1>
          <a:srgbClr val="F8A230"/>
        </a:accent1>
        <a:accent2>
          <a:srgbClr val="5CACE2"/>
        </a:accent2>
        <a:accent3>
          <a:srgbClr val="FFFFFF"/>
        </a:accent3>
        <a:accent4>
          <a:srgbClr val="000000"/>
        </a:accent4>
        <a:accent5>
          <a:srgbClr val="FBCEAD"/>
        </a:accent5>
        <a:accent6>
          <a:srgbClr val="539BCD"/>
        </a:accent6>
        <a:hlink>
          <a:srgbClr val="E569A7"/>
        </a:hlink>
        <a:folHlink>
          <a:srgbClr val="95D844"/>
        </a:folHlink>
      </a:clrScheme>
      <a:clrMap bg1="lt1" tx1="dk1" bg2="lt2" tx2="dk2" accent1="accent1" accent2="accent2" accent3="accent3" accent4="accent4" accent5="accent5" accent6="accent6" hlink="hlink" folHlink="folHlink"/>
    </a:extraClrScheme>
    <a:extraClrScheme>
      <a:clrScheme name="577TGp_fruit_light_ani 3">
        <a:dk1>
          <a:srgbClr val="000000"/>
        </a:dk1>
        <a:lt1>
          <a:srgbClr val="FFFFFF"/>
        </a:lt1>
        <a:dk2>
          <a:srgbClr val="000066"/>
        </a:dk2>
        <a:lt2>
          <a:srgbClr val="808080"/>
        </a:lt2>
        <a:accent1>
          <a:srgbClr val="8EEA3A"/>
        </a:accent1>
        <a:accent2>
          <a:srgbClr val="F97B90"/>
        </a:accent2>
        <a:accent3>
          <a:srgbClr val="FFFFFF"/>
        </a:accent3>
        <a:accent4>
          <a:srgbClr val="000000"/>
        </a:accent4>
        <a:accent5>
          <a:srgbClr val="C6F3AE"/>
        </a:accent5>
        <a:accent6>
          <a:srgbClr val="E26F82"/>
        </a:accent6>
        <a:hlink>
          <a:srgbClr val="5DC2F5"/>
        </a:hlink>
        <a:folHlink>
          <a:srgbClr val="FFA4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577TGp_fruit_light_ani">
  <a:themeElements>
    <a:clrScheme name="1_577TGp_fruit_light_ani 1">
      <a:dk1>
        <a:srgbClr val="000000"/>
      </a:dk1>
      <a:lt1>
        <a:srgbClr val="FFFFFF"/>
      </a:lt1>
      <a:dk2>
        <a:srgbClr val="CC3300"/>
      </a:dk2>
      <a:lt2>
        <a:srgbClr val="808080"/>
      </a:lt2>
      <a:accent1>
        <a:srgbClr val="FF6161"/>
      </a:accent1>
      <a:accent2>
        <a:srgbClr val="FFC319"/>
      </a:accent2>
      <a:accent3>
        <a:srgbClr val="FFFFFF"/>
      </a:accent3>
      <a:accent4>
        <a:srgbClr val="000000"/>
      </a:accent4>
      <a:accent5>
        <a:srgbClr val="FFB7B7"/>
      </a:accent5>
      <a:accent6>
        <a:srgbClr val="E7B016"/>
      </a:accent6>
      <a:hlink>
        <a:srgbClr val="A8D02A"/>
      </a:hlink>
      <a:folHlink>
        <a:srgbClr val="5CB1FE"/>
      </a:folHlink>
    </a:clrScheme>
    <a:fontScheme name="1_577TGp_fruit_light_ani">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50000"/>
          </a:spcBef>
          <a:spcAft>
            <a:spcPct val="0"/>
          </a:spcAft>
          <a:buClrTx/>
          <a:buSzTx/>
          <a:buFontTx/>
          <a:buNone/>
          <a:defRPr kumimoji="1"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50000"/>
          </a:spcBef>
          <a:spcAft>
            <a:spcPct val="0"/>
          </a:spcAft>
          <a:buClrTx/>
          <a:buSzTx/>
          <a:buFontTx/>
          <a:buNone/>
          <a:defRPr kumimoji="1" 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1_577TGp_fruit_light_ani 1">
        <a:dk1>
          <a:srgbClr val="000000"/>
        </a:dk1>
        <a:lt1>
          <a:srgbClr val="FFFFFF"/>
        </a:lt1>
        <a:dk2>
          <a:srgbClr val="CC3300"/>
        </a:dk2>
        <a:lt2>
          <a:srgbClr val="808080"/>
        </a:lt2>
        <a:accent1>
          <a:srgbClr val="FF6161"/>
        </a:accent1>
        <a:accent2>
          <a:srgbClr val="FFC319"/>
        </a:accent2>
        <a:accent3>
          <a:srgbClr val="FFFFFF"/>
        </a:accent3>
        <a:accent4>
          <a:srgbClr val="000000"/>
        </a:accent4>
        <a:accent5>
          <a:srgbClr val="FFB7B7"/>
        </a:accent5>
        <a:accent6>
          <a:srgbClr val="E7B016"/>
        </a:accent6>
        <a:hlink>
          <a:srgbClr val="A8D02A"/>
        </a:hlink>
        <a:folHlink>
          <a:srgbClr val="5CB1FE"/>
        </a:folHlink>
      </a:clrScheme>
      <a:clrMap bg1="lt1" tx1="dk1" bg2="lt2" tx2="dk2" accent1="accent1" accent2="accent2" accent3="accent3" accent4="accent4" accent5="accent5" accent6="accent6" hlink="hlink" folHlink="folHlink"/>
    </a:extraClrScheme>
    <a:extraClrScheme>
      <a:clrScheme name="1_577TGp_fruit_light_ani 2">
        <a:dk1>
          <a:srgbClr val="000000"/>
        </a:dk1>
        <a:lt1>
          <a:srgbClr val="FFFFFF"/>
        </a:lt1>
        <a:dk2>
          <a:srgbClr val="006666"/>
        </a:dk2>
        <a:lt2>
          <a:srgbClr val="808080"/>
        </a:lt2>
        <a:accent1>
          <a:srgbClr val="F8A230"/>
        </a:accent1>
        <a:accent2>
          <a:srgbClr val="5CACE2"/>
        </a:accent2>
        <a:accent3>
          <a:srgbClr val="FFFFFF"/>
        </a:accent3>
        <a:accent4>
          <a:srgbClr val="000000"/>
        </a:accent4>
        <a:accent5>
          <a:srgbClr val="FBCEAD"/>
        </a:accent5>
        <a:accent6>
          <a:srgbClr val="539BCD"/>
        </a:accent6>
        <a:hlink>
          <a:srgbClr val="E569A7"/>
        </a:hlink>
        <a:folHlink>
          <a:srgbClr val="95D844"/>
        </a:folHlink>
      </a:clrScheme>
      <a:clrMap bg1="lt1" tx1="dk1" bg2="lt2" tx2="dk2" accent1="accent1" accent2="accent2" accent3="accent3" accent4="accent4" accent5="accent5" accent6="accent6" hlink="hlink" folHlink="folHlink"/>
    </a:extraClrScheme>
    <a:extraClrScheme>
      <a:clrScheme name="1_577TGp_fruit_light_ani 3">
        <a:dk1>
          <a:srgbClr val="000000"/>
        </a:dk1>
        <a:lt1>
          <a:srgbClr val="FFFFFF"/>
        </a:lt1>
        <a:dk2>
          <a:srgbClr val="000066"/>
        </a:dk2>
        <a:lt2>
          <a:srgbClr val="808080"/>
        </a:lt2>
        <a:accent1>
          <a:srgbClr val="8EEA3A"/>
        </a:accent1>
        <a:accent2>
          <a:srgbClr val="F97B90"/>
        </a:accent2>
        <a:accent3>
          <a:srgbClr val="FFFFFF"/>
        </a:accent3>
        <a:accent4>
          <a:srgbClr val="000000"/>
        </a:accent4>
        <a:accent5>
          <a:srgbClr val="C6F3AE"/>
        </a:accent5>
        <a:accent6>
          <a:srgbClr val="E26F82"/>
        </a:accent6>
        <a:hlink>
          <a:srgbClr val="5DC2F5"/>
        </a:hlink>
        <a:folHlink>
          <a:srgbClr val="FFA4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577TGp_fruit_light_ani</Template>
  <TotalTime>0</TotalTime>
  <Words>21408</Words>
  <Application>WPS 演示</Application>
  <PresentationFormat>全屏显示(4:3)</PresentationFormat>
  <Paragraphs>6544</Paragraphs>
  <Slides>167</Slides>
  <Notes>11</Notes>
  <HiddenSlides>0</HiddenSlides>
  <MMClips>0</MMClips>
  <ScaleCrop>false</ScaleCrop>
  <HeadingPairs>
    <vt:vector size="8" baseType="variant">
      <vt:variant>
        <vt:lpstr>已用的字体</vt:lpstr>
      </vt:variant>
      <vt:variant>
        <vt:i4>18</vt:i4>
      </vt:variant>
      <vt:variant>
        <vt:lpstr>主题</vt:lpstr>
      </vt:variant>
      <vt:variant>
        <vt:i4>2</vt:i4>
      </vt:variant>
      <vt:variant>
        <vt:lpstr>嵌入 OLE 服务器</vt:lpstr>
      </vt:variant>
      <vt:variant>
        <vt:i4>3</vt:i4>
      </vt:variant>
      <vt:variant>
        <vt:lpstr>幻灯片标题</vt:lpstr>
      </vt:variant>
      <vt:variant>
        <vt:i4>167</vt:i4>
      </vt:variant>
    </vt:vector>
  </HeadingPairs>
  <TitlesOfParts>
    <vt:vector size="190" baseType="lpstr">
      <vt:lpstr>Arial</vt:lpstr>
      <vt:lpstr>宋体</vt:lpstr>
      <vt:lpstr>Wingdings</vt:lpstr>
      <vt:lpstr>Times New Roman</vt:lpstr>
      <vt:lpstr>MS PGothic</vt:lpstr>
      <vt:lpstr>华文行楷</vt:lpstr>
      <vt:lpstr>仿宋_GB2312</vt:lpstr>
      <vt:lpstr>Tahoma</vt:lpstr>
      <vt:lpstr>楷体_GB2312</vt:lpstr>
      <vt:lpstr>幼圆</vt:lpstr>
      <vt:lpstr>黑体</vt:lpstr>
      <vt:lpstr>Dotum</vt:lpstr>
      <vt:lpstr>Symbol</vt:lpstr>
      <vt:lpstr>微软雅黑</vt:lpstr>
      <vt:lpstr>新宋体</vt:lpstr>
      <vt:lpstr>Arial Unicode MS</vt:lpstr>
      <vt:lpstr>仿宋</vt:lpstr>
      <vt:lpstr>Malgun Gothic</vt:lpstr>
      <vt:lpstr>577TGp_fruit_light_ani</vt:lpstr>
      <vt:lpstr>1_577TGp_fruit_light_ani</vt:lpstr>
      <vt:lpstr>Paint.Picture</vt:lpstr>
      <vt:lpstr>Visio.Drawing.11</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HDU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ZX</dc:creator>
  <cp:lastModifiedBy>WPS_121310519</cp:lastModifiedBy>
  <cp:revision>1062</cp:revision>
  <dcterms:created xsi:type="dcterms:W3CDTF">2010-06-25T14:34:36Z</dcterms:created>
  <dcterms:modified xsi:type="dcterms:W3CDTF">2018-07-12T05:12:16Z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2052-11.1.0.7693</vt:lpwstr>
  </property>
</Properties>
</file>