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0" r:id="rId8"/>
    <p:sldId id="266" r:id="rId9"/>
    <p:sldId id="263" r:id="rId10"/>
    <p:sldId id="262" r:id="rId11"/>
    <p:sldId id="264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6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9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75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1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53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64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63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87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16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75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096-6E55-4EEF-BA58-4033A04C26A2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00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D096-6E55-4EEF-BA58-4033A04C26A2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53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Semantische Beziehungen in Texten mit Word2Vec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nd der Vergleich zwischen allgemeinen und domänenspezifischen Korpora als Trainingsdaten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5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6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4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1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Vergleich unterschiedlicher Korpora als Trainingsdaten</a:t>
            </a:r>
          </a:p>
          <a:p>
            <a:r>
              <a:rPr lang="de-DE" dirty="0" smtClean="0"/>
              <a:t>Ziel: passende Trainingsdaten für jeweilige Anwendung finden/benützen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0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und Vorverarbeitung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Trainingsdaten: &gt; Milliarden Wörter</a:t>
            </a:r>
          </a:p>
          <a:p>
            <a:r>
              <a:rPr lang="de-DE" dirty="0" smtClean="0"/>
              <a:t>Gesamte Wikipedia Daten</a:t>
            </a:r>
          </a:p>
          <a:p>
            <a:r>
              <a:rPr lang="de-DE" dirty="0" smtClean="0"/>
              <a:t>Teilkorpus über Technologie/PC/Internet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9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und Vorverarbeitung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461485"/>
            <a:ext cx="78867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3347" y="3666755"/>
            <a:ext cx="1796432" cy="817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Wikipedia Daten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901121" y="2246412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901121" y="3174368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920087" y="4107588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777709" y="2246412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 smtClean="0"/>
              <a:t>bereinigter</a:t>
            </a:r>
            <a:r>
              <a:rPr lang="de-DE" dirty="0" smtClean="0"/>
              <a:t> </a:t>
            </a:r>
            <a:r>
              <a:rPr lang="de-DE" spc="-150" dirty="0" smtClean="0"/>
              <a:t>Tech-Artikel</a:t>
            </a:r>
            <a:endParaRPr lang="de-DE" spc="-150" dirty="0"/>
          </a:p>
        </p:txBody>
      </p:sp>
      <p:sp>
        <p:nvSpPr>
          <p:cNvPr id="12" name="Rechteck 11"/>
          <p:cNvSpPr/>
          <p:nvPr/>
        </p:nvSpPr>
        <p:spPr>
          <a:xfrm>
            <a:off x="7511977" y="3160472"/>
            <a:ext cx="1529353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Technologie Daten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777709" y="3174368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  <a:endParaRPr lang="de-DE" spc="-150" dirty="0"/>
          </a:p>
        </p:txBody>
      </p:sp>
      <p:sp>
        <p:nvSpPr>
          <p:cNvPr id="14" name="Rechteck 13"/>
          <p:cNvSpPr/>
          <p:nvPr/>
        </p:nvSpPr>
        <p:spPr>
          <a:xfrm>
            <a:off x="5777709" y="4102324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  <a:endParaRPr lang="de-DE" spc="-150" dirty="0"/>
          </a:p>
        </p:txBody>
      </p:sp>
      <p:cxnSp>
        <p:nvCxnSpPr>
          <p:cNvPr id="16" name="Gerade Verbindung mit Pfeil 15"/>
          <p:cNvCxnSpPr>
            <a:stCxn id="4" idx="3"/>
            <a:endCxn id="5" idx="1"/>
          </p:cNvCxnSpPr>
          <p:nvPr/>
        </p:nvCxnSpPr>
        <p:spPr>
          <a:xfrm flipV="1">
            <a:off x="1929779" y="2642922"/>
            <a:ext cx="971342" cy="143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3"/>
            <a:endCxn id="6" idx="1"/>
          </p:cNvCxnSpPr>
          <p:nvPr/>
        </p:nvCxnSpPr>
        <p:spPr>
          <a:xfrm flipV="1">
            <a:off x="1929779" y="3570878"/>
            <a:ext cx="971342" cy="50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4" idx="3"/>
            <a:endCxn id="7" idx="1"/>
          </p:cNvCxnSpPr>
          <p:nvPr/>
        </p:nvCxnSpPr>
        <p:spPr>
          <a:xfrm>
            <a:off x="1929779" y="4075403"/>
            <a:ext cx="990308" cy="42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5" idx="3"/>
          </p:cNvCxnSpPr>
          <p:nvPr/>
        </p:nvCxnSpPr>
        <p:spPr>
          <a:xfrm>
            <a:off x="3753313" y="2642922"/>
            <a:ext cx="27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3"/>
          </p:cNvCxnSpPr>
          <p:nvPr/>
        </p:nvCxnSpPr>
        <p:spPr>
          <a:xfrm>
            <a:off x="3753313" y="3570878"/>
            <a:ext cx="27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" idx="3"/>
          </p:cNvCxnSpPr>
          <p:nvPr/>
        </p:nvCxnSpPr>
        <p:spPr>
          <a:xfrm flipV="1">
            <a:off x="3772279" y="4498834"/>
            <a:ext cx="256961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3"/>
            <a:endCxn id="12" idx="1"/>
          </p:cNvCxnSpPr>
          <p:nvPr/>
        </p:nvCxnSpPr>
        <p:spPr>
          <a:xfrm>
            <a:off x="6793133" y="2642922"/>
            <a:ext cx="718844" cy="9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3" idx="3"/>
            <a:endCxn id="12" idx="1"/>
          </p:cNvCxnSpPr>
          <p:nvPr/>
        </p:nvCxnSpPr>
        <p:spPr>
          <a:xfrm flipV="1">
            <a:off x="6793133" y="3556982"/>
            <a:ext cx="718844" cy="1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4" idx="3"/>
            <a:endCxn id="12" idx="1"/>
          </p:cNvCxnSpPr>
          <p:nvPr/>
        </p:nvCxnSpPr>
        <p:spPr>
          <a:xfrm flipV="1">
            <a:off x="6793133" y="3556982"/>
            <a:ext cx="718844" cy="94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115603" y="2246411"/>
            <a:ext cx="668057" cy="358741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 smtClean="0">
                <a:solidFill>
                  <a:schemeClr val="bg2">
                    <a:lumMod val="25000"/>
                  </a:schemeClr>
                </a:solidFill>
              </a:rPr>
              <a:t>SAX-Parser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4992190" y="2246412"/>
            <a:ext cx="668057" cy="2648932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 smtClean="0">
                <a:solidFill>
                  <a:schemeClr val="bg2">
                    <a:lumMod val="25000"/>
                  </a:schemeClr>
                </a:solidFill>
              </a:rPr>
              <a:t>PERL-Skript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920087" y="5040807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4" idx="3"/>
            <a:endCxn id="36" idx="1"/>
          </p:cNvCxnSpPr>
          <p:nvPr/>
        </p:nvCxnSpPr>
        <p:spPr>
          <a:xfrm>
            <a:off x="1929779" y="4075403"/>
            <a:ext cx="990308" cy="136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029240" y="2246412"/>
            <a:ext cx="668057" cy="3587414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 err="1" smtClean="0">
                <a:solidFill>
                  <a:schemeClr val="bg2">
                    <a:lumMod val="25000"/>
                  </a:schemeClr>
                </a:solidFill>
              </a:rPr>
              <a:t>Klassifikator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Gerade Verbindung mit Pfeil 47"/>
          <p:cNvCxnSpPr>
            <a:stCxn id="36" idx="3"/>
          </p:cNvCxnSpPr>
          <p:nvPr/>
        </p:nvCxnSpPr>
        <p:spPr>
          <a:xfrm>
            <a:off x="3772279" y="5437317"/>
            <a:ext cx="25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4697297" y="2642922"/>
            <a:ext cx="2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697297" y="3556982"/>
            <a:ext cx="2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4697297" y="4498834"/>
            <a:ext cx="2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5660247" y="2642922"/>
            <a:ext cx="1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5646447" y="3570878"/>
            <a:ext cx="1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5660247" y="4518586"/>
            <a:ext cx="1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8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34" grpId="0" animBg="1"/>
      <p:bldP spid="35" grpId="0" animBg="1"/>
      <p:bldP spid="36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Wikipedia-Korpus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Große Menge an Daten (2,9 Mrd. Wörter)</a:t>
            </a:r>
          </a:p>
          <a:p>
            <a:r>
              <a:rPr lang="de-DE" dirty="0" smtClean="0"/>
              <a:t>Gute Qualität der Artikel</a:t>
            </a:r>
          </a:p>
          <a:p>
            <a:r>
              <a:rPr lang="de-DE" dirty="0" smtClean="0"/>
              <a:t>Breite Menge an Themen</a:t>
            </a:r>
          </a:p>
          <a:p>
            <a:r>
              <a:rPr lang="de-DE" dirty="0" smtClean="0"/>
              <a:t>Semantische Ähnlichkeit: Skip-gram &gt;&gt; CBOW</a:t>
            </a:r>
          </a:p>
          <a:p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softmax</a:t>
            </a:r>
            <a:r>
              <a:rPr lang="de-DE" dirty="0" smtClean="0"/>
              <a:t>: gut für seltene Wörter</a:t>
            </a:r>
          </a:p>
          <a:p>
            <a:r>
              <a:rPr lang="de-DE" dirty="0" smtClean="0"/>
              <a:t>Negative </a:t>
            </a:r>
            <a:r>
              <a:rPr lang="de-DE" dirty="0" err="1" smtClean="0"/>
              <a:t>sampling</a:t>
            </a:r>
            <a:r>
              <a:rPr lang="de-DE" dirty="0" smtClean="0"/>
              <a:t>: niedrigdimensionale Vektoren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54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Wikipedia-Korpus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18146"/>
            <a:ext cx="7886700" cy="3966295"/>
          </a:xfrm>
        </p:spPr>
      </p:pic>
      <p:sp>
        <p:nvSpPr>
          <p:cNvPr id="5" name="Rechteck 4"/>
          <p:cNvSpPr/>
          <p:nvPr/>
        </p:nvSpPr>
        <p:spPr>
          <a:xfrm>
            <a:off x="791936" y="2677887"/>
            <a:ext cx="7429500" cy="367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2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2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</Words>
  <Application>Microsoft Office PowerPoint</Application>
  <PresentationFormat>Bildschirmpräsentation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Semantische Beziehungen in Texten mit Word2Vec</vt:lpstr>
      <vt:lpstr>Agenda</vt:lpstr>
      <vt:lpstr>Motivation und Problemstellung</vt:lpstr>
      <vt:lpstr>Word2Vec</vt:lpstr>
      <vt:lpstr>Daten und Vorverarbeitung</vt:lpstr>
      <vt:lpstr>Daten und Vorverarbeitung</vt:lpstr>
      <vt:lpstr>Wikipedia-Korpus</vt:lpstr>
      <vt:lpstr>Wikipedia-Korpus</vt:lpstr>
      <vt:lpstr>Experimente</vt:lpstr>
      <vt:lpstr>Fazit und Ausblick</vt:lpstr>
      <vt:lpstr>Vielen Dank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Mueller Ruben</dc:creator>
  <cp:lastModifiedBy>Mueller Ruben</cp:lastModifiedBy>
  <cp:revision>21</cp:revision>
  <dcterms:created xsi:type="dcterms:W3CDTF">2015-09-03T06:59:41Z</dcterms:created>
  <dcterms:modified xsi:type="dcterms:W3CDTF">2015-09-09T21:19:08Z</dcterms:modified>
</cp:coreProperties>
</file>