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048000"/>
            <a:ext cx="91440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88" y="3810000"/>
            <a:ext cx="9104312" cy="4572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b="0"/>
            </a:lvl1pPr>
          </a:lstStyle>
          <a:p>
            <a:fld id="{E5E53713-89BD-4677-9E5B-54D5029E2094}" type="datetimeFigureOut">
              <a:rPr lang="en-US" smtClean="0"/>
              <a:t>1/10/2009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b="0"/>
            </a:lvl1pPr>
          </a:lstStyle>
          <a:p>
            <a:fld id="{5B7CDD40-BD31-4F0F-B9BF-167D6EAAB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E53713-89BD-4677-9E5B-54D5029E2094}" type="datetimeFigureOut">
              <a:rPr lang="en-US" smtClean="0"/>
              <a:t>1/10/2009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DD40-BD31-4F0F-B9BF-167D6EAAB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76200"/>
            <a:ext cx="22860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76200"/>
            <a:ext cx="67056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E53713-89BD-4677-9E5B-54D5029E2094}" type="datetimeFigureOut">
              <a:rPr lang="en-US" smtClean="0"/>
              <a:t>1/10/2009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DD40-BD31-4F0F-B9BF-167D6EAAB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E53713-89BD-4677-9E5B-54D5029E2094}" type="datetimeFigureOut">
              <a:rPr lang="en-US" smtClean="0"/>
              <a:t>1/10/2009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DD40-BD31-4F0F-B9BF-167D6EAAB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E53713-89BD-4677-9E5B-54D5029E2094}" type="datetimeFigureOut">
              <a:rPr lang="en-US" smtClean="0"/>
              <a:t>1/10/2009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DD40-BD31-4F0F-B9BF-167D6EAAB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62000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E53713-89BD-4677-9E5B-54D5029E2094}" type="datetimeFigureOut">
              <a:rPr lang="en-US" smtClean="0"/>
              <a:t>1/10/2009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DD40-BD31-4F0F-B9BF-167D6EAAB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E53713-89BD-4677-9E5B-54D5029E2094}" type="datetimeFigureOut">
              <a:rPr lang="en-US" smtClean="0"/>
              <a:t>1/10/2009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DD40-BD31-4F0F-B9BF-167D6EAAB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E53713-89BD-4677-9E5B-54D5029E2094}" type="datetimeFigureOut">
              <a:rPr lang="en-US" smtClean="0"/>
              <a:t>1/10/2009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DD40-BD31-4F0F-B9BF-167D6EAAB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E53713-89BD-4677-9E5B-54D5029E2094}" type="datetimeFigureOut">
              <a:rPr lang="en-US" smtClean="0"/>
              <a:t>1/10/2009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DD40-BD31-4F0F-B9BF-167D6EAAB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E53713-89BD-4677-9E5B-54D5029E2094}" type="datetimeFigureOut">
              <a:rPr lang="en-US" smtClean="0"/>
              <a:t>1/10/2009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DD40-BD31-4F0F-B9BF-167D6EAAB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E53713-89BD-4677-9E5B-54D5029E2094}" type="datetimeFigureOut">
              <a:rPr lang="en-US" smtClean="0"/>
              <a:t>1/10/2009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DD40-BD31-4F0F-B9BF-167D6EAAB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0"/>
            <a:ext cx="9144000" cy="498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20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/>
            </a:lvl1pPr>
          </a:lstStyle>
          <a:p>
            <a:fld id="{E5E53713-89BD-4677-9E5B-54D5029E2094}" type="datetimeFigureOut">
              <a:rPr lang="en-US" smtClean="0"/>
              <a:t>1/10/2009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/>
            </a:lvl1pPr>
          </a:lstStyle>
          <a:p>
            <a:fld id="{5B7CDD40-BD31-4F0F-B9BF-167D6EAABE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8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i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Algorytm wymiany informacji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Projekt grupowy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1370402"/>
            <a:ext cx="5111750" cy="3658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l-PL" sz="1600" dirty="0" smtClean="0">
                <a:solidFill>
                  <a:schemeClr val="tx2"/>
                </a:solidFill>
              </a:rPr>
              <a:t> Architektura rozproszona</a:t>
            </a:r>
          </a:p>
          <a:p>
            <a:pPr>
              <a:buFontTx/>
              <a:buChar char="-"/>
            </a:pPr>
            <a:r>
              <a:rPr lang="pl-PL" sz="1600" dirty="0" smtClean="0">
                <a:solidFill>
                  <a:schemeClr val="tx2"/>
                </a:solidFill>
              </a:rPr>
              <a:t> Wykorzystanie DVCS</a:t>
            </a:r>
          </a:p>
          <a:p>
            <a:pPr>
              <a:buFontTx/>
              <a:buChar char="-"/>
            </a:pPr>
            <a:r>
              <a:rPr lang="pl-PL" sz="1600" dirty="0">
                <a:solidFill>
                  <a:schemeClr val="tx2"/>
                </a:solidFill>
              </a:rPr>
              <a:t> </a:t>
            </a:r>
            <a:r>
              <a:rPr lang="pl-PL" sz="1600" dirty="0" smtClean="0">
                <a:solidFill>
                  <a:schemeClr val="tx2"/>
                </a:solidFill>
              </a:rPr>
              <a:t>Wykorzystanie sieci P2P</a:t>
            </a:r>
          </a:p>
          <a:p>
            <a:pPr>
              <a:buFontTx/>
              <a:buChar char="-"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Tego nie zrobiliśmy: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 Zrobiliśmy:</a:t>
            </a:r>
            <a:endParaRPr lang="en-US" dirty="0"/>
          </a:p>
        </p:txBody>
      </p:sp>
      <p:pic>
        <p:nvPicPr>
          <p:cNvPr id="5" name="Content Placeholder 4" descr="beka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3306" y="1500174"/>
            <a:ext cx="5111750" cy="332870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596" y="1428736"/>
            <a:ext cx="3008313" cy="4691063"/>
          </a:xfrm>
        </p:spPr>
        <p:txBody>
          <a:bodyPr/>
          <a:lstStyle/>
          <a:p>
            <a:pPr>
              <a:buFontTx/>
              <a:buChar char="-"/>
            </a:pPr>
            <a:r>
              <a:rPr lang="pl-PL" sz="1600" dirty="0" smtClean="0">
                <a:solidFill>
                  <a:schemeClr val="tx2"/>
                </a:solidFill>
              </a:rPr>
              <a:t> Wymiana na bazie delt (pliki CSV)</a:t>
            </a:r>
          </a:p>
          <a:p>
            <a:pPr>
              <a:buFontTx/>
              <a:buChar char="-"/>
            </a:pPr>
            <a:r>
              <a:rPr lang="pl-PL" sz="1600" dirty="0" smtClean="0">
                <a:solidFill>
                  <a:schemeClr val="tx2"/>
                </a:solidFill>
              </a:rPr>
              <a:t> Interfejs na bazie WebService</a:t>
            </a:r>
          </a:p>
          <a:p>
            <a:pPr>
              <a:buFontTx/>
              <a:buChar char="-"/>
            </a:pPr>
            <a:r>
              <a:rPr lang="pl-PL" sz="1600" dirty="0" smtClean="0">
                <a:solidFill>
                  <a:schemeClr val="tx2"/>
                </a:solidFill>
              </a:rPr>
              <a:t> wykorzystanie języka Python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Współpraca z DATERA S.A.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Jedno konstruktywne spotkanie z inżynierami Datery </a:t>
            </a:r>
          </a:p>
          <a:p>
            <a:r>
              <a:rPr lang="pl-PL" dirty="0" smtClean="0">
                <a:solidFill>
                  <a:schemeClr val="tx2"/>
                </a:solidFill>
              </a:rPr>
              <a:t>Mail: robicie co innego</a:t>
            </a:r>
          </a:p>
          <a:p>
            <a:r>
              <a:rPr lang="pl-PL" dirty="0" smtClean="0">
                <a:solidFill>
                  <a:schemeClr val="tx2"/>
                </a:solidFill>
              </a:rPr>
              <a:t>Strasznie długi czas oczekiwania na odpowiedź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Sugestie dotyczące współpracy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Szybszy kontakt studentów z technikami. </a:t>
            </a:r>
          </a:p>
          <a:p>
            <a:r>
              <a:rPr lang="pl-PL" dirty="0" smtClean="0">
                <a:solidFill>
                  <a:schemeClr val="tx2"/>
                </a:solidFill>
              </a:rPr>
              <a:t>Mniej rozmów z osobami na szeblu zarządzającym</a:t>
            </a:r>
          </a:p>
          <a:p>
            <a:r>
              <a:rPr lang="pl-PL" dirty="0" smtClean="0">
                <a:solidFill>
                  <a:schemeClr val="tx2"/>
                </a:solidFill>
              </a:rPr>
              <a:t>Większa stanowczość odnośnie decyzji co studenci mają robić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echnological awakening design template">
  <a:themeElements>
    <a:clrScheme name="Default Design 7">
      <a:dk1>
        <a:srgbClr val="969696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7F7F7F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969696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7F7F7F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Technological awakening design template</Template>
  <TotalTime>82</TotalTime>
  <Words>86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Technological awakening design template</vt:lpstr>
      <vt:lpstr>Algorytm wymiany informacji</vt:lpstr>
      <vt:lpstr>Tego nie zrobiliśmy:</vt:lpstr>
      <vt:lpstr>To Zrobiliśmy:</vt:lpstr>
      <vt:lpstr>Współpraca z DATERA S.A.</vt:lpstr>
      <vt:lpstr>Sugestie dotyczące współpracy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13</cp:revision>
  <dcterms:created xsi:type="dcterms:W3CDTF">2009-01-10T12:16:37Z</dcterms:created>
  <dcterms:modified xsi:type="dcterms:W3CDTF">2009-01-10T13:38:52Z</dcterms:modified>
</cp:coreProperties>
</file>