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289" r:id="rId9"/>
    <p:sldId id="287" r:id="rId10"/>
    <p:sldId id="288" r:id="rId11"/>
    <p:sldId id="265" r:id="rId12"/>
    <p:sldId id="257" r:id="rId13"/>
    <p:sldId id="258" r:id="rId14"/>
    <p:sldId id="259" r:id="rId15"/>
    <p:sldId id="264" r:id="rId16"/>
    <p:sldId id="263" r:id="rId17"/>
    <p:sldId id="270" r:id="rId18"/>
    <p:sldId id="262" r:id="rId19"/>
    <p:sldId id="261" r:id="rId20"/>
    <p:sldId id="291" r:id="rId21"/>
    <p:sldId id="260" r:id="rId22"/>
    <p:sldId id="269" r:id="rId23"/>
    <p:sldId id="266" r:id="rId24"/>
    <p:sldId id="267" r:id="rId25"/>
    <p:sldId id="268" r:id="rId26"/>
    <p:sldId id="271" r:id="rId27"/>
    <p:sldId id="272" r:id="rId28"/>
    <p:sldId id="290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5" r:id="rId40"/>
    <p:sldId id="286" r:id="rId41"/>
    <p:sldId id="284" r:id="rId42"/>
    <p:sldId id="292" r:id="rId43"/>
    <p:sldId id="304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5" r:id="rId5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31" autoAdjust="0"/>
    <p:restoredTop sz="94595" autoAdjust="0"/>
  </p:normalViewPr>
  <p:slideViewPr>
    <p:cSldViewPr>
      <p:cViewPr varScale="1">
        <p:scale>
          <a:sx n="127" d="100"/>
          <a:sy n="127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numeru</a:t>
            </a:r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04862"/>
          </a:xfrm>
        </p:spPr>
        <p:txBody>
          <a:bodyPr>
            <a:normAutofit/>
          </a:bodyPr>
          <a:lstStyle/>
          <a:p>
            <a:r>
              <a:rPr lang="pl-PL" dirty="0" smtClean="0"/>
              <a:t>Przyjmuje zapytania o numer i przekazuje je do bazy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interval-tree=X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 &gt; 0 oznacza</a:t>
                      </a:r>
                      <a:r>
                        <a:rPr lang="pl-PL" baseline="0" dirty="0" smtClean="0"/>
                        <a:t> ilość sekund pomiędzy kopiowaniem bazy do drzewa; &lt;= 0 wyłącza drzewo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(ERD diagram)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CSV)</a:t>
            </a:r>
          </a:p>
          <a:p>
            <a:r>
              <a:rPr lang="pl-PL" dirty="0" smtClean="0"/>
              <a:t>Działa jako wątek demona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357554" y="2643182"/>
            <a:ext cx="5000660" cy="828668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Założenia wstępne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Koncepcja wstępna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Propozycja: przechowywać całą bazę użytkowników na każdym SIP proxy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Aktualizacje rejestrować na SIP proxy i przekazywać dalej w topologii mesh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git://localhost:20333/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:21111/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jest szczególnie 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P2P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Propozycja: użyć nieco przerobionego trackera BitTorrent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sprawdzony w boju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tworzy swarmy – grupy maszyn, które mogą się miedzy sobą wymieniać danymi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jedna maszyna może być podłączona do kilku trackerów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=&gt; pełne rozproszenie =&gt; brak </a:t>
            </a:r>
            <a:r>
              <a:rPr lang="pl-PL" i="0" dirty="0" smtClean="0">
                <a:solidFill>
                  <a:schemeClr val="tx2"/>
                </a:solidFill>
              </a:rPr>
              <a:t>single point of failure</a:t>
            </a:r>
            <a:endParaRPr lang="pl-PL" dirty="0" smtClean="0">
              <a:solidFill>
                <a:schemeClr val="tx2"/>
              </a:solidFill>
            </a:endParaRPr>
          </a:p>
          <a:p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dokonaniu importu </a:t>
            </a:r>
            <a:r>
              <a:rPr lang="pl-PL" dirty="0" err="1" smtClean="0"/>
              <a:t>csv</a:t>
            </a:r>
            <a:r>
              <a:rPr lang="pl-PL" dirty="0" smtClean="0"/>
              <a:t> demon przestaje dokonywać importu z p2p – zapobieżenie utracie danych.</a:t>
            </a:r>
          </a:p>
          <a:p>
            <a:r>
              <a:rPr lang="pl-PL" dirty="0" smtClean="0"/>
              <a:t>Należy użyć p2p-export po upewnieniu się, że dane są poprawne.</a:t>
            </a:r>
          </a:p>
          <a:p>
            <a:r>
              <a:rPr lang="pl-PL" dirty="0" smtClean="0"/>
              <a:t>Następny p2p-import uzupełni bazę do aktualnego stanu.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bazy - </a:t>
            </a:r>
            <a:r>
              <a:rPr lang="pl-PL" dirty="0" err="1" smtClean="0"/>
              <a:t>caveat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Import do lokalnej bazy danych</a:t>
            </a:r>
          </a:p>
          <a:p>
            <a:r>
              <a:rPr lang="pl-PL" dirty="0" smtClean="0"/>
              <a:t>Eksport z lokalnej bazy danych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p2p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algorytmów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może zdarzyć się nakrycie starych zakresów przez nowe.</a:t>
            </a:r>
          </a:p>
          <a:p>
            <a:r>
              <a:rPr lang="pl-PL" dirty="0" smtClean="0"/>
              <a:t>Nakrycie rekordu należącego do innego właściciela jest błędem nienaprawialnym -&gt; </a:t>
            </a:r>
            <a:r>
              <a:rPr lang="pl-PL" dirty="0" err="1" smtClean="0"/>
              <a:t>rollback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pozostałych przypadkach można sobie poradzić.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importu do lokalnej bazy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Przypadek 1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2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3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4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857356" y="207167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571604" y="2357430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857356" y="335756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143108" y="364331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1928794" y="457200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1714480" y="4857760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1928794" y="585789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071670" y="6143644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>
            <a:off x="3071802" y="214311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3071802" y="342900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071802" y="464344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3071802" y="592933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357686" y="221455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5143504" y="2214554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4572000" y="3500438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4286248" y="3500438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4286248" y="4714884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4429124" y="6000768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4286248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zaokrąglony 26"/>
          <p:cNvSpPr/>
          <p:nvPr/>
        </p:nvSpPr>
        <p:spPr>
          <a:xfrm>
            <a:off x="4929190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równości</a:t>
            </a:r>
          </a:p>
          <a:p>
            <a:endParaRPr lang="pl-PL" dirty="0" smtClean="0"/>
          </a:p>
          <a:p>
            <a:endParaRPr lang="pl-PL" dirty="0" smtClean="0"/>
          </a:p>
          <a:p>
            <a:pPr lvl="1"/>
            <a:r>
              <a:rPr lang="pl-PL" dirty="0" smtClean="0"/>
              <a:t>jeśli wszystko jest równe, nic nie robimy</a:t>
            </a:r>
          </a:p>
          <a:p>
            <a:pPr lvl="1"/>
            <a:r>
              <a:rPr lang="pl-PL" dirty="0" smtClean="0"/>
              <a:t>aktualizujemy podpis, jeśli wszystkie pozostałe dane były sobie równe</a:t>
            </a:r>
          </a:p>
          <a:p>
            <a:pPr lvl="1"/>
            <a:r>
              <a:rPr lang="pl-PL" dirty="0" smtClean="0"/>
              <a:t>w innych przypadkach aktualizujemy wszystko</a:t>
            </a:r>
          </a:p>
          <a:p>
            <a:r>
              <a:rPr lang="pl-PL" dirty="0" smtClean="0"/>
              <a:t>Dowód poprawności – ćwiczenie dla słuchacza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357554" y="200024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357554" y="2285992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CSV zapamiętujemy, które rekordy zostały usunięte.</a:t>
            </a:r>
          </a:p>
          <a:p>
            <a:r>
              <a:rPr lang="pl-PL" dirty="0" smtClean="0"/>
              <a:t>Reszta zmian jest trywialna.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z lokalnej bazy danych</a:t>
            </a: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pic>
        <p:nvPicPr>
          <p:cNvPr id="6" name="Symbol zastępczy zawartości 5" descr="gitk-uci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9756"/>
            <a:ext cx="7010400" cy="1228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- bezpieczeństwo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Sytuacją niepożądaną byłoby, gdyby osoby trzecie mogły modyfikować bazę danych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podobnie z dostępem do niej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DNS – podobny problem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DNSSEC?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DVCS przez ssh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ręczne zatwierdzanie kluczy publicznych?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modyfikacja trackera – SSL/TLS z odpowiednimi certyfikatami?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IPSec?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Pobierz zmiany od </a:t>
            </a:r>
            <a:r>
              <a:rPr lang="pl-PL" dirty="0" err="1" smtClean="0"/>
              <a:t>peera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Sprawdź poprawność danych (podpisy, nakładanie się przedziałów).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Złącz historie.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Popraw wynik (usuń nakładające się przedziały, które mogły powstać)</a:t>
            </a:r>
          </a:p>
          <a:p>
            <a:pPr marL="880110" lvl="1" indent="-514350">
              <a:buFont typeface="+mj-lt"/>
              <a:buAutoNum type="arabicPeriod"/>
            </a:pPr>
            <a:r>
              <a:rPr lang="pl-PL" dirty="0" smtClean="0"/>
              <a:t>Jeśli nie da się poprawić, cofnij </a:t>
            </a:r>
            <a:r>
              <a:rPr lang="pl-PL" dirty="0" err="1" smtClean="0"/>
              <a:t>merge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Punkty 1-3 robi git</a:t>
            </a:r>
          </a:p>
          <a:p>
            <a:r>
              <a:rPr lang="pl-PL" dirty="0" smtClean="0"/>
              <a:t>Poprawianie polega na usunięciu następujących sytuacji: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Taka sytuacja powstaje, gdy dwa </a:t>
            </a:r>
            <a:r>
              <a:rPr lang="pl-PL" dirty="0" err="1" smtClean="0"/>
              <a:t>peery</a:t>
            </a:r>
            <a:r>
              <a:rPr lang="pl-PL" dirty="0" smtClean="0"/>
              <a:t> tego samego właściciela niezależnie zmieniają dane numeracyjne.</a:t>
            </a:r>
          </a:p>
          <a:p>
            <a:pPr lvl="1"/>
            <a:r>
              <a:rPr lang="pl-PL" dirty="0" smtClean="0"/>
              <a:t>nie ma gwarancji, że powyższe rozwiązanie jest poprawne, ale jest spójne czasowo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928662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928662" y="3500438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357554" y="3286124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86380" y="3286124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Poprzedni scenariusz może spowodować także taką sytuację: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Takiego konfliktu nie można rozwiązać bez interwencji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857224" y="2571744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071670" y="2571744"/>
            <a:ext cx="1071570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857224" y="3071810"/>
            <a:ext cx="2286016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286116" y="2857496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nożenie 8"/>
          <p:cNvSpPr/>
          <p:nvPr/>
        </p:nvSpPr>
        <p:spPr>
          <a:xfrm>
            <a:off x="5072066" y="2500306"/>
            <a:ext cx="1214446" cy="107157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Drzewo binarne umożliwiające szybkie wyszukiwanie pokrycia przedziałowego.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quicksect</a:t>
            </a:r>
            <a:r>
              <a:rPr lang="pl-PL" dirty="0" smtClean="0"/>
              <a:t> – moduł wykorzystywany w </a:t>
            </a:r>
            <a:r>
              <a:rPr lang="pl-PL" dirty="0" err="1" smtClean="0"/>
              <a:t>bioinformatyce</a:t>
            </a:r>
            <a:r>
              <a:rPr lang="pl-PL" dirty="0" smtClean="0"/>
              <a:t> do analizy DNA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przedziałowe</a:t>
            </a:r>
            <a:endParaRPr lang="pl-PL" dirty="0"/>
          </a:p>
        </p:txBody>
      </p:sp>
      <p:grpSp>
        <p:nvGrpSpPr>
          <p:cNvPr id="12" name="Grupa 15"/>
          <p:cNvGrpSpPr/>
          <p:nvPr/>
        </p:nvGrpSpPr>
        <p:grpSpPr>
          <a:xfrm>
            <a:off x="714348" y="2428868"/>
            <a:ext cx="7572428" cy="2286016"/>
            <a:chOff x="785786" y="3000372"/>
            <a:chExt cx="7572428" cy="2286016"/>
          </a:xfrm>
        </p:grpSpPr>
        <p:sp>
          <p:nvSpPr>
            <p:cNvPr id="4" name="Prostokąt zaokrąglony 3"/>
            <p:cNvSpPr/>
            <p:nvPr/>
          </p:nvSpPr>
          <p:spPr>
            <a:xfrm>
              <a:off x="785786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1,4</a:t>
              </a:r>
              <a:endParaRPr lang="pl-PL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8578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1,2</a:t>
              </a:r>
              <a:endParaRPr lang="pl-PL" dirty="0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2071670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3,4</a:t>
              </a:r>
              <a:endParaRPr lang="pl-PL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3357554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5,6</a:t>
              </a:r>
              <a:endParaRPr lang="pl-PL" dirty="0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4643438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7,8</a:t>
              </a:r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929322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9,10</a:t>
              </a:r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721520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11,12</a:t>
              </a:r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357554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5,8</a:t>
              </a:r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785786" y="3643314"/>
              <a:ext cx="500066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1,8</a:t>
              </a:r>
              <a:endParaRPr lang="pl-PL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5929322" y="3643314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9,12</a:t>
              </a:r>
              <a:endParaRPr lang="pl-PL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785786" y="3000372"/>
              <a:ext cx="7572428" cy="428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1,12</a:t>
              </a:r>
              <a:endParaRPr lang="pl-PL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Wymaganie: zapytanie o zawieranie się numeru w przedziale &lt;2ms</a:t>
            </a:r>
          </a:p>
          <a:p>
            <a:r>
              <a:rPr lang="pl-PL" dirty="0" smtClean="0"/>
              <a:t>Założenia projektowe serwera UDP:</a:t>
            </a:r>
          </a:p>
          <a:p>
            <a:pPr lvl="1"/>
            <a:r>
              <a:rPr lang="pl-PL" dirty="0" smtClean="0"/>
              <a:t>maksymalnie prosty</a:t>
            </a:r>
          </a:p>
          <a:p>
            <a:pPr lvl="1"/>
            <a:r>
              <a:rPr lang="pl-PL" dirty="0" smtClean="0"/>
              <a:t>minimalny protokół</a:t>
            </a:r>
          </a:p>
          <a:p>
            <a:pPr lvl="1"/>
            <a:r>
              <a:rPr lang="pl-PL" dirty="0" smtClean="0"/>
              <a:t>maksymalnie niezależny od reszty systemu</a:t>
            </a:r>
          </a:p>
          <a:p>
            <a:r>
              <a:rPr lang="pl-PL" dirty="0" err="1" smtClean="0"/>
              <a:t>VirtualBox</a:t>
            </a:r>
            <a:r>
              <a:rPr lang="pl-PL" dirty="0" smtClean="0"/>
              <a:t>, </a:t>
            </a:r>
            <a:r>
              <a:rPr lang="pl-PL" dirty="0" err="1" smtClean="0"/>
              <a:t>Debian</a:t>
            </a:r>
            <a:r>
              <a:rPr lang="pl-PL" dirty="0" smtClean="0"/>
              <a:t> Lenny, 1x 3,0 </a:t>
            </a:r>
            <a:r>
              <a:rPr lang="pl-PL" dirty="0" err="1" smtClean="0"/>
              <a:t>GHz</a:t>
            </a:r>
            <a:r>
              <a:rPr lang="pl-PL" dirty="0" smtClean="0"/>
              <a:t> CPU (1 </a:t>
            </a:r>
            <a:r>
              <a:rPr lang="pl-PL" dirty="0" err="1" smtClean="0"/>
              <a:t>core</a:t>
            </a:r>
            <a:r>
              <a:rPr lang="pl-PL" dirty="0" smtClean="0"/>
              <a:t>), 448 MB RAM, 10 000 rekordów</a:t>
            </a:r>
          </a:p>
          <a:p>
            <a:pPr lvl="1"/>
            <a:r>
              <a:rPr lang="pl-PL" dirty="0" smtClean="0"/>
              <a:t>1000+ zapytań/sekundę, czyli poniżej 1 </a:t>
            </a:r>
            <a:r>
              <a:rPr lang="pl-PL" dirty="0" err="1" smtClean="0"/>
              <a:t>ms</a:t>
            </a:r>
            <a:r>
              <a:rPr lang="pl-PL" dirty="0" smtClean="0"/>
              <a:t>/zapytanie </a:t>
            </a:r>
            <a:r>
              <a:rPr lang="pl-PL" smtClean="0"/>
              <a:t>(średnio)</a:t>
            </a:r>
            <a:endParaRPr lang="pl-PL" dirty="0" smtClean="0"/>
          </a:p>
          <a:p>
            <a:pPr lvl="1"/>
            <a:r>
              <a:rPr lang="pl-PL" dirty="0" smtClean="0"/>
              <a:t>na prawdziwym serwerze będzie dużo szybciej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37 przypadków testowych</a:t>
            </a:r>
          </a:p>
          <a:p>
            <a:pPr lvl="1"/>
            <a:r>
              <a:rPr lang="pl-PL" dirty="0" smtClean="0"/>
              <a:t>904 LOC</a:t>
            </a:r>
          </a:p>
          <a:p>
            <a:r>
              <a:rPr lang="pl-PL" dirty="0" smtClean="0"/>
              <a:t>3,3 KLOC (bez bibliotek zewnętrznych i kodu wygenerowanego automatycznie)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ciekawe dane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Szybkość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cała baza na dysku lokalnym – znalezienie rekordu w czasie &lt;20ms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Odporność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brak centralnego punktu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baza może działać nawet po odcięciu od sieci (przydatność wątpliwa, ale możliwość jest)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Bezpieczeństwo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ssh, SSL/TLS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Historia zmian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skutek uboczny</a:t>
            </a:r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Użycie gotowych rozwiązań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tam, gdzie to możliwe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DVCS, tracker BitTorrent, ssh, openssl</a:t>
            </a:r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</TotalTime>
  <Words>1810</Words>
  <Application>Microsoft Office PowerPoint</Application>
  <PresentationFormat>Pokaz na ekranie (4:3)</PresentationFormat>
  <Paragraphs>431</Paragraphs>
  <Slides>55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55</vt:i4>
      </vt:variant>
    </vt:vector>
  </HeadingPairs>
  <TitlesOfParts>
    <vt:vector size="56" baseType="lpstr">
      <vt:lpstr>Hol</vt:lpstr>
      <vt:lpstr>Numbex</vt:lpstr>
      <vt:lpstr>Założenia wstępne</vt:lpstr>
      <vt:lpstr>Koncepcja wstępna</vt:lpstr>
      <vt:lpstr>Sieć P2P</vt:lpstr>
      <vt:lpstr>Problemy - bezpieczeństwo</vt:lpstr>
      <vt:lpstr>Zalety</vt:lpstr>
      <vt:lpstr>Zalety c.d.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  <vt:lpstr>Import do bazy - caveat</vt:lpstr>
      <vt:lpstr>Algorytmy</vt:lpstr>
      <vt:lpstr>Opis algorytmów</vt:lpstr>
      <vt:lpstr>Opis importu do lokalnej bazy</vt:lpstr>
      <vt:lpstr>Import do lokalnej bazy</vt:lpstr>
      <vt:lpstr>Import do lokalnej bazy</vt:lpstr>
      <vt:lpstr>Eksport z lokalnej bazy danych</vt:lpstr>
      <vt:lpstr>Łączenie zmian w p2p</vt:lpstr>
      <vt:lpstr>Łączenie zmian w p2p</vt:lpstr>
      <vt:lpstr>Łączenie zmian w p2p</vt:lpstr>
      <vt:lpstr>Łączenie zmian w p2p</vt:lpstr>
      <vt:lpstr>Drzewo przedziałowe</vt:lpstr>
      <vt:lpstr>Wydajność</vt:lpstr>
      <vt:lpstr>Inne ciekawe dane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x</cp:lastModifiedBy>
  <cp:revision>94</cp:revision>
  <dcterms:created xsi:type="dcterms:W3CDTF">2009-02-20T19:15:30Z</dcterms:created>
  <dcterms:modified xsi:type="dcterms:W3CDTF">2009-02-22T03:07:19Z</dcterms:modified>
</cp:coreProperties>
</file>