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87" r:id="rId4"/>
    <p:sldId id="288" r:id="rId5"/>
    <p:sldId id="265" r:id="rId6"/>
    <p:sldId id="257" r:id="rId7"/>
    <p:sldId id="258" r:id="rId8"/>
    <p:sldId id="259" r:id="rId9"/>
    <p:sldId id="264" r:id="rId10"/>
    <p:sldId id="263" r:id="rId11"/>
    <p:sldId id="270" r:id="rId12"/>
    <p:sldId id="262" r:id="rId13"/>
    <p:sldId id="261" r:id="rId14"/>
    <p:sldId id="291" r:id="rId15"/>
    <p:sldId id="260" r:id="rId16"/>
    <p:sldId id="269" r:id="rId17"/>
    <p:sldId id="266" r:id="rId18"/>
    <p:sldId id="267" r:id="rId19"/>
    <p:sldId id="268" r:id="rId20"/>
    <p:sldId id="271" r:id="rId21"/>
    <p:sldId id="272" r:id="rId22"/>
    <p:sldId id="29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4" r:id="rId3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11" autoAdjust="0"/>
    <p:restoredTop sz="94595" autoAdjust="0"/>
  </p:normalViewPr>
  <p:slideViewPr>
    <p:cSldViewPr>
      <p:cViewPr varScale="1">
        <p:scale>
          <a:sx n="101" d="100"/>
          <a:sy n="101" d="100"/>
        </p:scale>
        <p:origin x="-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30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rozproszonej wymiany numerów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7270249" cy="452596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smtClean="0"/>
              <a:t>(</a:t>
            </a:r>
            <a:r>
              <a:rPr lang="pl-PL" dirty="0" smtClean="0"/>
              <a:t>ERD diagram)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smtClean="0"/>
              <a:t>Zbiór metod do komunikacji z bazą danych</a:t>
            </a:r>
          </a:p>
          <a:p>
            <a:pPr lvl="1"/>
            <a:r>
              <a:rPr lang="pl-PL" dirty="0" smtClean="0"/>
              <a:t>Medium komunikacji z bazą dla modułów: 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UDP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</a:t>
            </a:r>
            <a:r>
              <a:rPr lang="pl-PL" dirty="0" err="1" smtClean="0"/>
              <a:t>Database.py</a:t>
            </a:r>
            <a:r>
              <a:rPr lang="pl-PL" dirty="0" smtClean="0"/>
              <a:t>)</a:t>
            </a:r>
            <a:endParaRPr lang="pl-PL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</a:t>
            </a:r>
            <a:r>
              <a:rPr lang="pl-PL" dirty="0" smtClean="0"/>
              <a:t>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 smtClean="0"/>
          </a:p>
          <a:p>
            <a:r>
              <a:rPr lang="pl-PL" dirty="0" smtClean="0"/>
              <a:t>Pobieranie, wysyłanie danych (rekordy CSV</a:t>
            </a:r>
            <a:r>
              <a:rPr lang="pl-PL" dirty="0" smtClean="0"/>
              <a:t>)</a:t>
            </a:r>
          </a:p>
          <a:p>
            <a:r>
              <a:rPr lang="pl-PL" dirty="0" smtClean="0"/>
              <a:t>Działa jako wątek demona</a:t>
            </a:r>
            <a:endParaRPr lang="pl-PL" dirty="0" smtClean="0"/>
          </a:p>
          <a:p>
            <a:pPr>
              <a:buNone/>
            </a:pP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Numbex</a:t>
            </a:r>
            <a:r>
              <a:rPr lang="pl-PL" dirty="0" smtClean="0"/>
              <a:t> Server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r>
              <a:rPr lang="pl-PL" dirty="0" smtClean="0"/>
              <a:t>Pobieranie, wysyłanie danych (rekordy CSV)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571612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85720" y="1481328"/>
            <a:ext cx="8572560" cy="4525963"/>
          </a:xfrm>
        </p:spPr>
        <p:txBody>
          <a:bodyPr/>
          <a:lstStyle/>
          <a:p>
            <a:r>
              <a:rPr lang="pl-PL" dirty="0" smtClean="0"/>
              <a:t>Demon p2p</a:t>
            </a:r>
          </a:p>
          <a:p>
            <a:r>
              <a:rPr lang="pl-PL" dirty="0" smtClean="0"/>
              <a:t>Synchronizacja lokalnej bazy z baza w sieci p2p</a:t>
            </a:r>
          </a:p>
          <a:p>
            <a:r>
              <a:rPr lang="pl-PL" dirty="0" smtClean="0"/>
              <a:t>Trzymanie listy </a:t>
            </a:r>
            <a:r>
              <a:rPr lang="pl-PL" dirty="0" err="1" smtClean="0"/>
              <a:t>peerów</a:t>
            </a:r>
            <a:endParaRPr lang="pl-PL" dirty="0" smtClean="0"/>
          </a:p>
          <a:p>
            <a:r>
              <a:rPr lang="pl-PL" dirty="0" smtClean="0"/>
              <a:t>Trzymanie ustawień</a:t>
            </a:r>
          </a:p>
          <a:p>
            <a:r>
              <a:rPr lang="pl-PL" dirty="0" smtClean="0"/>
              <a:t>Medium pośredniczące pomiędzy </a:t>
            </a:r>
            <a:r>
              <a:rPr lang="pl-PL" dirty="0" err="1" smtClean="0"/>
              <a:t>trackerem</a:t>
            </a:r>
            <a:r>
              <a:rPr lang="pl-PL" dirty="0" smtClean="0"/>
              <a:t> </a:t>
            </a:r>
            <a:r>
              <a:rPr lang="pl-PL" dirty="0" err="1" smtClean="0"/>
              <a:t>bittorentowym</a:t>
            </a:r>
            <a:r>
              <a:rPr lang="pl-PL" dirty="0" smtClean="0"/>
              <a:t> i bazą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*** 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285992"/>
          <a:ext cx="84296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804664"/>
          </a:xfrm>
        </p:spPr>
        <p:txBody>
          <a:bodyPr/>
          <a:lstStyle/>
          <a:p>
            <a:r>
              <a:rPr lang="pl-PL" dirty="0" smtClean="0"/>
              <a:t>Aplikacja do kontroli działającego demona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zbiór popularnych funkcji tj.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daty (zamiana z systemu bazodanowego na kompatybilny z naszym systemem)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rekordu CSV (baza danych -&gt; system)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Utils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metody stosowane przy podpisywaniu rekordów</a:t>
            </a:r>
          </a:p>
          <a:p>
            <a:pPr lvl="1"/>
            <a:r>
              <a:rPr lang="pl-PL" dirty="0" smtClean="0"/>
              <a:t>Tworzenie</a:t>
            </a:r>
          </a:p>
          <a:p>
            <a:pPr lvl="1"/>
            <a:r>
              <a:rPr lang="pl-PL" dirty="0" smtClean="0"/>
              <a:t>Modyfikacja</a:t>
            </a:r>
          </a:p>
          <a:p>
            <a:pPr lvl="1"/>
            <a:r>
              <a:rPr lang="pl-PL" dirty="0" smtClean="0"/>
              <a:t>Walidacja</a:t>
            </a:r>
          </a:p>
          <a:p>
            <a:pPr lvl="1"/>
            <a:r>
              <a:rPr lang="pl-PL" dirty="0" err="1" smtClean="0"/>
              <a:t>Parsowanie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Crypto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4795"/>
          </a:xfrm>
        </p:spPr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- Jednostka synchronizująca wszystkie </a:t>
            </a:r>
            <a:r>
              <a:rPr lang="pl-PL" dirty="0" err="1" smtClean="0"/>
              <a:t>peery</a:t>
            </a:r>
            <a:r>
              <a:rPr lang="pl-PL" dirty="0" smtClean="0"/>
              <a:t> w systemie</a:t>
            </a:r>
          </a:p>
          <a:p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r>
              <a:rPr lang="pl-PL" dirty="0" smtClean="0"/>
              <a:t> – </a:t>
            </a:r>
            <a:r>
              <a:rPr lang="pl-PL" dirty="0" err="1" smtClean="0"/>
              <a:t>Peer</a:t>
            </a:r>
            <a:r>
              <a:rPr lang="pl-PL" dirty="0" smtClean="0"/>
              <a:t>; adresem </a:t>
            </a:r>
            <a:r>
              <a:rPr lang="pl-PL" dirty="0" err="1" smtClean="0"/>
              <a:t>peera</a:t>
            </a:r>
            <a:r>
              <a:rPr lang="pl-PL" dirty="0" smtClean="0"/>
              <a:t> jest adres repozytorium Gita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+ </a:t>
            </a:r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34" y="3643314"/>
          <a:ext cx="8429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14366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Trackera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 | --time-out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2143108" y="2714620"/>
            <a:ext cx="5000660" cy="828668"/>
          </a:xfrm>
        </p:spPr>
        <p:txBody>
          <a:bodyPr/>
          <a:lstStyle/>
          <a:p>
            <a:r>
              <a:rPr lang="pl-PL" dirty="0" smtClean="0"/>
              <a:t>System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testów jednostkowych dla paczek: </a:t>
            </a:r>
          </a:p>
          <a:p>
            <a:pPr lvl="1"/>
            <a:r>
              <a:rPr lang="pl-PL" dirty="0" err="1" smtClean="0"/>
              <a:t>Crypto</a:t>
            </a:r>
            <a:endParaRPr lang="pl-PL" dirty="0" smtClean="0"/>
          </a:p>
          <a:p>
            <a:pPr lvl="1"/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err="1" smtClean="0"/>
              <a:t>GitDB</a:t>
            </a:r>
            <a:endParaRPr lang="pl-PL" dirty="0" smtClean="0"/>
          </a:p>
          <a:p>
            <a:pPr lvl="1"/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err="1" smtClean="0"/>
              <a:t>ServerUDP</a:t>
            </a:r>
            <a:endParaRPr lang="pl-PL" dirty="0" smtClean="0"/>
          </a:p>
          <a:p>
            <a:pPr lvl="1"/>
            <a:r>
              <a:rPr lang="pl-PL" dirty="0" err="1" smtClean="0"/>
              <a:t>Utils</a:t>
            </a:r>
            <a:endParaRPr lang="pl-PL" dirty="0" smtClean="0"/>
          </a:p>
          <a:p>
            <a:pPr lvl="1"/>
            <a:r>
              <a:rPr lang="pl-PL" dirty="0" smtClean="0"/>
              <a:t>Obsługa protokołu SOAP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quicksect</a:t>
            </a:r>
            <a:endParaRPr lang="pl-PL" dirty="0" smtClean="0"/>
          </a:p>
          <a:p>
            <a:pPr lvl="1"/>
            <a:r>
              <a:rPr lang="pl-PL" dirty="0" smtClean="0"/>
              <a:t>Prosty </a:t>
            </a:r>
            <a:r>
              <a:rPr lang="pl-PL" dirty="0" err="1" smtClean="0"/>
              <a:t>patch</a:t>
            </a:r>
            <a:r>
              <a:rPr lang="pl-PL" dirty="0" smtClean="0"/>
              <a:t> na obsługę long </a:t>
            </a:r>
            <a:r>
              <a:rPr lang="pl-PL" dirty="0" err="1" smtClean="0"/>
              <a:t>long</a:t>
            </a:r>
            <a:endParaRPr lang="pl-PL" dirty="0" smtClean="0"/>
          </a:p>
          <a:p>
            <a:r>
              <a:rPr lang="pl-PL" dirty="0" smtClean="0"/>
              <a:t>m2crypto</a:t>
            </a:r>
          </a:p>
          <a:p>
            <a:r>
              <a:rPr lang="pl-PL" dirty="0" err="1" smtClean="0"/>
              <a:t>gitshelve</a:t>
            </a:r>
            <a:endParaRPr lang="pl-PL" dirty="0" smtClean="0"/>
          </a:p>
          <a:p>
            <a:pPr lvl="1"/>
            <a:r>
              <a:rPr lang="pl-PL" dirty="0" smtClean="0"/>
              <a:t>kilka modyfikacji i poprawionych błędów</a:t>
            </a:r>
          </a:p>
          <a:p>
            <a:r>
              <a:rPr lang="pl-PL" dirty="0" smtClean="0"/>
              <a:t>WSDL for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Zewnętrzne biblioteki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Użytkowanie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r>
              <a:rPr lang="pl-PL" dirty="0" smtClean="0"/>
              <a:t>Potrzebne dane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1928802"/>
            <a:ext cx="9072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+48600017114,+48600022485,new.freeconet.pl,freeconet,2009-02-15T09:00:00,AAAAFDO0aqqJ/BCvdTwjPfbVAM3nQ4rW AAAAFBBzCFGBRRxezidGrhiFWkDVCHZ2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+48600022486,+48600023329,sip.freeconet.pl,freeconet,2009-02-14T12:00:00,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AAAAFQCsm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/GEWW8qLjrtEZB11mTFolyr0g== AAAAFCjFwIusn11GOUjBKdIH8ccGkRh7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+48600023330,+48600041575,new.freeconet.pl,freeconet,2009-02-15T09:00:00,AAAAFERwImf1hUhyKdHnswsmrrlEV9dd AAAAFDUAvJUv+bv0eg7mA1ZB3C2fbnLx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+48600041576,+48600043603,sip.freeconet.pl,freeconet,2009-02-14T12:00:00,AAAAFCHtyBlmhOWEjWz8GhTUl5LxamkT AAAAFAqGpEQM32RaE818G1vmbrjb1qnF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+48600043604,+48600052532,new.freeconet.pl,freeconet,2009-02-15T09:00:00,AAAAFQCczpxKhjdTxBsoAsJeMTJ69gwUiw== AAAAFH5CtdW/1/RWZn4KvLTexpOPTlqF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+48600052533,+48600078584,sip.freeconet.pl,freeconet,2009-02-14T12:00:00,AAAAFCOV5NWYFeLJZuag1Z75ZLvkVL6f AAAAFAJBCK5z3aFhNR63RKj0mjR9ch3u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+48600078585,+48600079561,new.freeconet.pl,freeconet,2009-02-15T09:00:00,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AAAAFDVScGmKVweSdvq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/ICQboJ1AqYfs AAAAFQCZda7BNL5O2nCOabGYa/5DmpjOfw==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+48600079562,+48600116270,sip.freeconet.pl,freeconet,2009-02-14T12:00:00,AAAAFBPqlpR4xhYqCSdHgCxGVGmFiv89 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AAAAFDqGvRnQudj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/56WLPwE27P0Jt63n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+48600116271,+48600132171,new.freeconet.pl,freeconet,2009-02-15T09:00:00,AAAAFG4jMFZv1o2VnIYfU6yx8m+Iwr8C AAAAFQCpri2HHxOFpA/X0E28WKuxO5J6tA==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+48600132172,+48600134748,sip.freeconet.pl,freeconet,2009-02-14T12:00:00,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AAAAFQCEJwseHseVlRaDoMPLr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/eA1S3k9g== AAAAFCpmwouT4affucHH66lUBEucFIkC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+48600134749,+48600135029,new.freeconet.pl,freeconet,2009-02-15T09:00:00,AAAAFQCDwTByBaLTx2pvq9gl5O80Yjx7iA== AAAAFGfUZ72jHMsrIPU7foUw6EBeq/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qS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+48600135030,+48600138557,sip.freeconet.pl,freeconet,2009-02-14T12:00:00,AAAAFCwsd6SkYs2ERytWkmmb9+d3BN5L AAAAFEKHLcgBj69CbtoMOlGjtouJH+YC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+48600138558,+48600142883,new.freeconet.pl,freeconet,2009-02-15T09:00:00,AAAAFHhriSi15my24fg47aeWIkCAraE2 AAAAFC+4CcvVcYn+An2G/synz2R5l+dU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+48600142884,+48600151600,sip.freeconet.pl,freeconet,2009-02-14T12:00:00,AAAAFCQfQI9Q6pOSAKq3ZTUuTZrBhOP5 AAAAFCWfdubEe1KP/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GlLiXkFdtPndWLC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+48600151601,+48600153413,new.freeconet.pl,freeconet,2009-02-15T09:00:00,AAAAFHtQRGlUhvYv9jGBEpPNVvgSg/SV AAAAFF3DcWs1QRAQbszEDs9ksMb9F/YM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+48600153414,+48600155534,sip.freeconet.pl,freeconet,2009-02-14T12:00:00,AAAAFDDAxexR7vIpUA+1SboJbbQLIvdj AAAAFG8PUf7EL3UECNafhQtVMkM+PdBK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+48600155535,+48600165219,new.freeconet.pl,freeconet,2009-02-15T09:00:00,AAAAFFxeTEu9fA8tf0BbW1Eu/NM8Wamq AAAAFC1VyzpLlJad+V5afYNZ/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jbFLjxz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+48600165220,+48600169339,sip.freeconet.pl,freeconet,2009-02-14T12:00:00,AAAAFQCJ3wngK5hFZExiCGXndTDzOFbBYg== AAAAFQCEUInIUb8uSeqE3rtXZLwma0qvXw==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+48600169340,+48600169629,new.freeconet.pl,freeconet,2009-02-15T09:00:00,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AAAAFQCkbNxDuQR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/ZKuxJ3l5sz+z9w86Gg== AAAAFDWCodQMu55nmr1w7d/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zyNhLDYht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+48600169630,+48600176634,sip.freeconet.pl,freeconet,2009-02-14T12:00:00,AAAAFH1F49mrBcKvAkPGYhoahgFEuSb0 AAAAFCSYJ+qGID+jIa0fq4/bZBf2Qild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+48600176635,+48600176786,new.freeconet.pl,freeconet,2009-02-15T09:00:00,AAAAFAfXnNXk+PKvPtyrN2aDFLcFMWmE AAAAFBK0YGeq0v98yvRwaDtshZEiwgY1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+48600176787,+48600189750,sip.freeconet.pl,freeconet,2009-02-14T12:00:00,AAAAFAGablyn+91Maonm+JLiFhkmQ468 AAAAFAlephE5BtM3QQkQ+KEWoYPOR7yC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+48600189751,+48600195898,new.freeconet.pl,freeconet,2009-02-15T09:00:00,AAAAFE6ma4u/v3S5s0TbWE7zNEuailAt AAAAFAid6lj8DC5TJ5I5NSxJfd7obpjZ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+48600195899,+48600216967,sip.freeconet.pl,freeconet,2009-02-14T12:00:00,AAAAFAZWamQnv4PxJ/aD5FvcjIVVEZna AAAAFGNbaWTmQrQHodRvm2a4Px+MUkZp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+48600216968,+48600226090,new.freeconet.pl,freeconet,2009-02-15T09:00:00,AAAAFQCivQbtFtHZVfQsnr0fOfH+kWu/5A== AAAAFEZUfxIgQ9lsIR3YFCwXqSw6gTyR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+48600226091,+48600227670,sip.freeconet.pl,freeconet,2009-02-14T12:00:00,AAAAFQCW6pUA9JXiIWKIMwJAGh3ZaJrYiQ== AAAAFEJBRBxv0zawYa6tQ8T3ISLkdbUm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+48600227671,+48600229449,new.freeconet.pl,freeconet,2009-02-15T09:00:00,AAAAFQCiLdtWXWh4XacuHRHoXAZZ0uNafQ== AAAAFAHXJeO5aQ6oW0qgBFh4HebWjOUd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+48600229450,+48600244277,sip.freeconet.pl,freeconet,2009-02-14T12:00:00,AAAAFDIkt7EEFMD6g2JL3IWTiJKlhOL1 AAAAFEfdl5/a3tmDhL6bSRh0ilaSDtvf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Plik CSV ma następujący format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Podpis jest generowany z rekordu CSV zawierającego pierwsze pięć kolumn, bez przecinka na końcu i bez spacji (</a:t>
            </a:r>
            <a:r>
              <a:rPr lang="pl-PL" dirty="0" err="1" smtClean="0"/>
              <a:t>A,B,C,D,E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Klucze publiczne są przechowywane w bazie danych</a:t>
            </a:r>
          </a:p>
          <a:p>
            <a:pPr lvl="1"/>
            <a:r>
              <a:rPr lang="pl-PL" dirty="0" smtClean="0"/>
              <a:t>Klucze prywatne są poza zakresem systemu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1408" y="2143116"/>
          <a:ext cx="900118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  <a:gridCol w="1500198"/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Początek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Koniec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SIP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Właściciel rekordu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modyfikacji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Podpis cyfrowy DSA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+48600023330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+48600041575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sip.freeconet.pl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freeconet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2009-02-14T12:00:00.123456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Format ISO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AAAAFCHtyBlmhOWEjWz8GhTUl5LxamkT AAAAFAJBCK5z3aFhNR63RKj0mjR9ch3u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Dwie liczby</a:t>
                      </a:r>
                      <a:r>
                        <a:rPr lang="pl-PL" sz="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zakodowane w base64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7540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r>
              <a:rPr lang="pl-PL" dirty="0" smtClean="0"/>
              <a:t>Konfiguracja: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14348" y="2500306"/>
            <a:ext cx="34290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[DEFAULT]</a:t>
            </a:r>
          </a:p>
          <a:p>
            <a:r>
              <a:rPr lang="pl-PL" sz="1400" dirty="0" err="1" smtClean="0"/>
              <a:t>prefix</a:t>
            </a:r>
            <a:r>
              <a:rPr lang="pl-PL" sz="1400" dirty="0" smtClean="0"/>
              <a:t> = ~/</a:t>
            </a:r>
            <a:r>
              <a:rPr lang="pl-PL" sz="1400" dirty="0" err="1" smtClean="0"/>
              <a:t>usr</a:t>
            </a:r>
            <a:r>
              <a:rPr lang="pl-PL" sz="1400" dirty="0" smtClean="0"/>
              <a:t>/</a:t>
            </a:r>
            <a:r>
              <a:rPr lang="pl-PL" sz="1400" dirty="0" err="1" smtClean="0"/>
              <a:t>numbex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smtClean="0"/>
              <a:t>[PEER]</a:t>
            </a:r>
          </a:p>
          <a:p>
            <a:r>
              <a:rPr lang="pl-PL" sz="1400" dirty="0" err="1" smtClean="0"/>
              <a:t>trackers</a:t>
            </a:r>
            <a:r>
              <a:rPr lang="pl-PL" sz="1400" dirty="0" smtClean="0"/>
              <a:t> = </a:t>
            </a:r>
            <a:r>
              <a:rPr lang="pl-PL" sz="1400" dirty="0" smtClean="0">
                <a:hlinkClick r:id="rId2"/>
              </a:rPr>
              <a:t>http://localhost:20301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err="1" smtClean="0"/>
              <a:t>fetch_interval</a:t>
            </a:r>
            <a:r>
              <a:rPr lang="pl-PL" sz="1400" dirty="0" smtClean="0"/>
              <a:t> = 12</a:t>
            </a:r>
          </a:p>
          <a:p>
            <a:endParaRPr lang="pl-PL" sz="1400" dirty="0" smtClean="0"/>
          </a:p>
          <a:p>
            <a:r>
              <a:rPr lang="pl-PL" sz="1400" dirty="0" smtClean="0"/>
              <a:t>[SOAP]</a:t>
            </a:r>
          </a:p>
          <a:p>
            <a:r>
              <a:rPr lang="pl-PL" sz="1400" dirty="0" smtClean="0"/>
              <a:t>port = 8000</a:t>
            </a:r>
          </a:p>
          <a:p>
            <a:endParaRPr lang="pl-PL" sz="14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4357686" y="2500306"/>
            <a:ext cx="4572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[GIT]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repo</a:t>
            </a:r>
            <a:endParaRPr lang="pl-PL" sz="1400" dirty="0" smtClean="0"/>
          </a:p>
          <a:p>
            <a:r>
              <a:rPr lang="pl-PL" sz="1400" dirty="0" err="1" smtClean="0"/>
              <a:t>daemon_port</a:t>
            </a:r>
            <a:r>
              <a:rPr lang="pl-PL" sz="1400" dirty="0" smtClean="0"/>
              <a:t> = 20333</a:t>
            </a:r>
          </a:p>
          <a:p>
            <a:r>
              <a:rPr lang="pl-PL" sz="1400" dirty="0" err="1" smtClean="0"/>
              <a:t>repo_url</a:t>
            </a:r>
            <a:r>
              <a:rPr lang="pl-PL" sz="1400" dirty="0" smtClean="0"/>
              <a:t> = git://imbaczek.no-ip.info:20333/</a:t>
            </a:r>
          </a:p>
          <a:p>
            <a:endParaRPr lang="pl-PL" sz="1400" dirty="0" smtClean="0"/>
          </a:p>
          <a:p>
            <a:r>
              <a:rPr lang="pl-PL" sz="1400" dirty="0" smtClean="0"/>
              <a:t>[DATABASE]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db</a:t>
            </a:r>
            <a:r>
              <a:rPr lang="pl-PL" sz="1400" dirty="0" smtClean="0"/>
              <a:t>/db.sqlite3</a:t>
            </a:r>
            <a:endParaRPr lang="pl-PL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428868"/>
            <a:ext cx="6715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INFO:git:started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git-daemon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3028) on port 20333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p2p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://localhost:20301:registered,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period 15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12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SOAP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port 8000...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port 44880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INFO:daemon:get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WARNING:daemon:p2p_get_updates: no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known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– klient </a:t>
            </a:r>
            <a:r>
              <a:rPr lang="pl-PL" dirty="0" err="1" smtClean="0"/>
              <a:t>XML-RPC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071678"/>
          <a:ext cx="8429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clearerrors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Czyści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flagi błędów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status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357430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 status for http://localhost:44880: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p2p_running    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updater_running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had_import_error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update     : 2009-02-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:15:51.244796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db has changed data : 1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trackers: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http://localhost:20301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git://89.79.137.175:21111/</a:t>
            </a: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p2p-export</a:t>
            </a:r>
          </a:p>
          <a:p>
            <a:r>
              <a:rPr lang="pl-PL" dirty="0" smtClean="0"/>
              <a:t>Dobrym pomysłem jest wyłączenie systemu p2p i </a:t>
            </a:r>
            <a:r>
              <a:rPr lang="pl-PL" dirty="0" err="1" smtClean="0"/>
              <a:t>updatera</a:t>
            </a:r>
            <a:r>
              <a:rPr lang="pl-PL" dirty="0" smtClean="0"/>
              <a:t> przed dokonaniem tej operacji: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p2p-stop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</a:t>
            </a:r>
            <a:r>
              <a:rPr lang="pl-PL" dirty="0" err="1" smtClean="0"/>
              <a:t>updater-stop</a:t>
            </a:r>
            <a:endParaRPr lang="pl-PL" dirty="0" smtClean="0"/>
          </a:p>
          <a:p>
            <a:r>
              <a:rPr lang="pl-PL" dirty="0" smtClean="0"/>
              <a:t>Eksport nie </a:t>
            </a:r>
            <a:r>
              <a:rPr lang="pl-PL" dirty="0" smtClean="0"/>
              <a:t>jest szczególnie </a:t>
            </a:r>
            <a:r>
              <a:rPr lang="pl-PL" dirty="0" smtClean="0"/>
              <a:t>szybką operacją – 1000 </a:t>
            </a:r>
            <a:r>
              <a:rPr lang="pl-PL" dirty="0" err="1" smtClean="0"/>
              <a:t>rec</a:t>
            </a:r>
            <a:r>
              <a:rPr lang="pl-PL" dirty="0" smtClean="0"/>
              <a:t>/min</a:t>
            </a:r>
          </a:p>
          <a:p>
            <a:pPr lvl="1"/>
            <a:r>
              <a:rPr lang="pl-PL" dirty="0" smtClean="0"/>
              <a:t>Wina prawdopodobnie po stronie </a:t>
            </a:r>
            <a:r>
              <a:rPr lang="pl-PL" dirty="0" err="1" smtClean="0"/>
              <a:t>gitshelve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danych z bazy do p2p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Położenie systemu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671325"/>
            <a:ext cx="8286808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p2p-import</a:t>
            </a:r>
          </a:p>
          <a:p>
            <a:r>
              <a:rPr lang="pl-PL" dirty="0" smtClean="0"/>
              <a:t>Uruchamiany automatycznie, o ile działa </a:t>
            </a:r>
            <a:r>
              <a:rPr lang="pl-PL" dirty="0" err="1" smtClean="0"/>
              <a:t>updater</a:t>
            </a:r>
            <a:r>
              <a:rPr lang="pl-PL" dirty="0" smtClean="0"/>
              <a:t> (</a:t>
            </a:r>
            <a:r>
              <a:rPr lang="pl-PL" dirty="0" err="1" smtClean="0"/>
              <a:t>updater-start</a:t>
            </a:r>
            <a:r>
              <a:rPr lang="pl-PL" dirty="0" smtClean="0"/>
              <a:t>)</a:t>
            </a:r>
          </a:p>
          <a:p>
            <a:r>
              <a:rPr lang="pl-PL" dirty="0" smtClean="0"/>
              <a:t>Błąd importu powoduje zatrzymanie </a:t>
            </a:r>
            <a:r>
              <a:rPr lang="pl-PL" dirty="0" err="1" smtClean="0"/>
              <a:t>updatera</a:t>
            </a:r>
            <a:r>
              <a:rPr lang="pl-PL" dirty="0" smtClean="0"/>
              <a:t> i ustawienie flagi błędu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danych do bazy z p2p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Modyfikacja i odczyt zakresów – </a:t>
            </a:r>
            <a:r>
              <a:rPr lang="pl-PL" dirty="0" err="1" smtClean="0"/>
              <a:t>WebService</a:t>
            </a:r>
            <a:endParaRPr lang="pl-PL" dirty="0" smtClean="0"/>
          </a:p>
          <a:p>
            <a:r>
              <a:rPr lang="pl-PL" dirty="0" smtClean="0"/>
              <a:t>Odpytywanie o istnienie zakresu dla numeru – serwer UDP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Interakcja z danymi w bazie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numbex_client.py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dirty="0" err="1" smtClean="0"/>
              <a:t>WebService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7158" y="2214554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DSA PRIVATE KEY-----MIIBugIBAAKBgQD3/8OnlvU4Zg9/qKYlhcsRl74g4nSEEkrGEsNdbhiqrnGOususB45LZyQkzEG39Z+WfyCLiVGHdJVuYk/YmNEVv9Fd33yLWyc4Xv6rhYUEk29/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IksMpQaxUjamwpu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QKnAt4t6yNT3y0BzwQTiDMPDRNK8MPZUF1pb0itCKko2DwIVAKzgKetG4mzrlwTLyRf8DRq/4e2nAoGAJ0IrPkybSdRW4+VvfpBUbPOSLjeo0tcSDN47wTFfvhGedLk/fZlSB+cJqIfyQx+RIxMroHl5hYNteR5pkvnfjD7KgQN1eUW4YJz7IH1MFEFJmhM41t6xZEndSDwmgWZDD6sp+3MIWGpmsRdOzMVQGZLtqs4x3gt6mwiyoA7NmpUCgYAFu9Netm2BY1+tYcFaNNhkpVciwYWzEmSAFvFnJajZj1FUsMs2DOtNGPVkUmKcpL6i1auwRtylEknb2h7Ha6DJKoUeoT7fe0wfhyk44dOcbBV15wYDceOTXigYaGk3Oi7KR1wdL6sAU0F25F3x+bmYKCV9SvHmUK4XnZ2O4Q0SSAIUXevStm+zYAQ2Vb07qZIwQ4flH0U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DSA PRIVATE KEY-----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prywatny DSA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PUBLIC KEY-----MIIBtjCCASsGByqGSM44BAEwggEeAoGBAPf/w6eW9ThmD3+opiWFyxGXviDidIQSSsYSw11uGKqucY66y6wHjktnJCTMQbf1n5Z/IIuJUYd0lW5iT9iY0RW/0V3ffItbJzhe/quFhQSTb38iSwylBrFSNqbCm79AqcC3i3rI1PfLQHPBBOIMw8NE0rww9lQXWlvSK0IqSjYPAhUArOAp60bibOuXBMvJF/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wNGr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h7acCgYAnQis+TJtJ1Fbj5W9+kFRs85IuN6jS1xIM3jvBMV++EZ50uT99mVIH5wmoh/JDH5EjEyugeXmFg215HmmS+d+MPsqBA3V5RbhgnPsgfUwUQUmaEzjW3rFkSd1IPCaBZkMPqyn7cwhYamaxF07MxVAZku2qzjHeC3qbCLKgDs2alQOBhAACgYAFu9Netm2BY1+tYcFaNNhkpVciwYWzEmSAFvFnJajZj1FUsMs2DOtNGPVkUmKcpL6i1auwRtylEknb2h7Ha6DJKoUeoT7fe0wfhyk44dOcbBV15wYDceOTXigYaGk3Oi7KR1wdL6sAU0F25F3x+bmYKCV9SvHmUK4XnZ2O4Q0SSA=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PUBLIC KEY-----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publiczny DSA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echo +48600017114,+48600022485,new.freeconet.pl,freeconet,2009-02-15T09:00:00 &gt;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pullsign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importu CSV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85794"/>
            <a:ext cx="8512820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iagramklas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8143900" cy="4920434"/>
          </a:xfrm>
          <a:prstGeom prst="rect">
            <a:avLst/>
          </a:prstGeom>
        </p:spPr>
      </p:pic>
      <p:sp>
        <p:nvSpPr>
          <p:cNvPr id="7" name="Tytuł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l-PL" dirty="0" smtClean="0"/>
              <a:t>Diagram komponentów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Opis Modułów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NumbexUDPClient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863911"/>
          </a:xfrm>
        </p:spPr>
        <p:txBody>
          <a:bodyPr/>
          <a:lstStyle/>
          <a:p>
            <a:r>
              <a:rPr lang="pl-PL" dirty="0" smtClean="0"/>
              <a:t>Odpytywanie bazy o dostępność numeru</a:t>
            </a:r>
          </a:p>
          <a:p>
            <a:r>
              <a:rPr lang="pl-PL" dirty="0" smtClean="0"/>
              <a:t>Praca w dwóch trybach: </a:t>
            </a:r>
          </a:p>
          <a:p>
            <a:pPr lvl="1"/>
            <a:r>
              <a:rPr lang="pl-PL" dirty="0" smtClean="0"/>
              <a:t>Odpytywanie bazy</a:t>
            </a:r>
          </a:p>
          <a:p>
            <a:pPr lvl="1"/>
            <a:r>
              <a:rPr lang="pl-PL" dirty="0" smtClean="0"/>
              <a:t>Kopiowanie bazy do drzewa przedziałowego</a:t>
            </a:r>
            <a:endParaRPr lang="pl-PL" dirty="0"/>
          </a:p>
        </p:txBody>
      </p:sp>
      <p:graphicFrame>
        <p:nvGraphicFramePr>
          <p:cNvPr id="12" name="Symbol zastępczy zawartości 6"/>
          <p:cNvGraphicFramePr>
            <a:graphicFrameLocks/>
          </p:cNvGraphicFramePr>
          <p:nvPr/>
        </p:nvGraphicFramePr>
        <p:xfrm>
          <a:off x="428596" y="378619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01502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</a:t>
                      </a:r>
                      <a:r>
                        <a:rPr lang="pl-PL" baseline="0" dirty="0" smtClean="0"/>
                        <a:t>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docelowy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</a:t>
                      </a:r>
                      <a:r>
                        <a:rPr lang="pl-PL" baseline="0" dirty="0" smtClean="0"/>
                        <a:t> | --</a:t>
                      </a:r>
                      <a:r>
                        <a:rPr lang="pl-PL" baseline="0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r>
              <a:rPr lang="pl-PL" dirty="0" smtClean="0"/>
              <a:t>Przyjmuje zapytania o numer i przekazuje je do bazy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NumbexUDPServer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71472" y="4000504"/>
          <a:ext cx="8358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571504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-l | --</a:t>
                      </a:r>
                      <a:r>
                        <a:rPr lang="pl-PL" dirty="0" err="1" smtClean="0"/>
                        <a:t>loglevel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Loglevel</a:t>
                      </a:r>
                      <a:r>
                        <a:rPr lang="pl-PL" dirty="0" smtClean="0"/>
                        <a:t> (DEBUG,</a:t>
                      </a:r>
                      <a:r>
                        <a:rPr lang="pl-PL" baseline="0" dirty="0" smtClean="0"/>
                        <a:t> WARN)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-i |</a:t>
                      </a:r>
                      <a:r>
                        <a:rPr lang="pl-PL" baseline="0" dirty="0" smtClean="0"/>
                        <a:t> --</a:t>
                      </a:r>
                      <a:r>
                        <a:rPr lang="pl-PL" baseline="0" dirty="0" err="1" smtClean="0"/>
                        <a:t>interval-tree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00396"/>
          </a:xfrm>
        </p:spPr>
        <p:txBody>
          <a:bodyPr>
            <a:normAutofit/>
          </a:bodyPr>
          <a:lstStyle/>
          <a:p>
            <a:r>
              <a:rPr lang="pl-PL" dirty="0" smtClean="0"/>
              <a:t>Kopia lokalnej bazy danych</a:t>
            </a:r>
          </a:p>
          <a:p>
            <a:r>
              <a:rPr lang="pl-PL" dirty="0" smtClean="0"/>
              <a:t>Zmiany w bazie logowane tak jak w Git; trzymane w repozytorium</a:t>
            </a:r>
          </a:p>
          <a:p>
            <a:r>
              <a:rPr lang="pl-PL" dirty="0" smtClean="0"/>
              <a:t>Numery (zakresy) trzymane jako drzewa katalogów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Database</a:t>
            </a:r>
            <a:endParaRPr lang="pl-PL" dirty="0"/>
          </a:p>
        </p:txBody>
      </p:sp>
      <p:sp>
        <p:nvSpPr>
          <p:cNvPr id="4" name="Symbol zastępczy zawartości 1"/>
          <p:cNvSpPr txBox="1">
            <a:spLocks/>
          </p:cNvSpPr>
          <p:nvPr/>
        </p:nvSpPr>
        <p:spPr>
          <a:xfrm>
            <a:off x="428596" y="1214422"/>
            <a:ext cx="8229600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l-PL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– system DVCS (</a:t>
            </a:r>
            <a:r>
              <a:rPr kumimoji="0" lang="pl-PL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395</TotalTime>
  <Words>1237</Words>
  <Application>Microsoft Office PowerPoint</Application>
  <PresentationFormat>Pokaz na ekranie (4:3)</PresentationFormat>
  <Paragraphs>301</Paragraphs>
  <Slides>35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Hol</vt:lpstr>
      <vt:lpstr>Numbex</vt:lpstr>
      <vt:lpstr>System</vt:lpstr>
      <vt:lpstr>Położenie systemu</vt:lpstr>
      <vt:lpstr>Komunikacja</vt:lpstr>
      <vt:lpstr>Diagram komponentów</vt:lpstr>
      <vt:lpstr>Opis Modułów</vt:lpstr>
      <vt:lpstr>NumbexUDPClient</vt:lpstr>
      <vt:lpstr>NumbexUDPServer</vt:lpstr>
      <vt:lpstr>Git Database</vt:lpstr>
      <vt:lpstr>Database (ERD diagram)</vt:lpstr>
      <vt:lpstr>Database (Database.py)</vt:lpstr>
      <vt:lpstr>Numbex Server</vt:lpstr>
      <vt:lpstr>Numbex Client</vt:lpstr>
      <vt:lpstr>Numbex Client</vt:lpstr>
      <vt:lpstr>Numbex Daemon</vt:lpstr>
      <vt:lpstr>*** Numbex Daemon Controller</vt:lpstr>
      <vt:lpstr>Utils</vt:lpstr>
      <vt:lpstr>Crypto</vt:lpstr>
      <vt:lpstr>Tracker + Tracker Client</vt:lpstr>
      <vt:lpstr>Unit Tests</vt:lpstr>
      <vt:lpstr>Zewnętrzne biblioteki</vt:lpstr>
      <vt:lpstr>Użytkowanie</vt:lpstr>
      <vt:lpstr>Przykład użycia</vt:lpstr>
      <vt:lpstr>Przykład użycia</vt:lpstr>
      <vt:lpstr>Uruchomienie demona Numbex</vt:lpstr>
      <vt:lpstr>Uruchomienie demona Numbex</vt:lpstr>
      <vt:lpstr>Kontrola demona Numbex</vt:lpstr>
      <vt:lpstr>Kontrola demona Numbex</vt:lpstr>
      <vt:lpstr>Eksport danych z bazy do p2p</vt:lpstr>
      <vt:lpstr>Import danych do bazy z p2p</vt:lpstr>
      <vt:lpstr>Interakcja z danymi w bazie</vt:lpstr>
      <vt:lpstr>Interfejs WebService</vt:lpstr>
      <vt:lpstr>PEM Klucz prywatny DSA</vt:lpstr>
      <vt:lpstr>PEM Klucz publiczny DSA</vt:lpstr>
      <vt:lpstr>Przykład importu CSV</vt:lpstr>
    </vt:vector>
  </TitlesOfParts>
  <Company>CatchorCO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Numbex</dc:title>
  <dc:creator>Paweł Kaczmarek</dc:creator>
  <cp:lastModifiedBy>Paweł Kaczmarek</cp:lastModifiedBy>
  <cp:revision>83</cp:revision>
  <dcterms:created xsi:type="dcterms:W3CDTF">2009-02-20T19:15:30Z</dcterms:created>
  <dcterms:modified xsi:type="dcterms:W3CDTF">2009-02-22T00:41:35Z</dcterms:modified>
</cp:coreProperties>
</file>