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7"/>
  </p:notesMasterIdLst>
  <p:sldIdLst>
    <p:sldId id="351" r:id="rId3"/>
    <p:sldId id="352" r:id="rId4"/>
    <p:sldId id="353" r:id="rId5"/>
    <p:sldId id="354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goo Seok" initials="MGSEOK" lastIdx="12" clrIdx="0"/>
  <p:cmAuthor id="2" name="Mingoo Seok" initials="MS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EA525-431C-42EB-A88D-ADB1027E91FD}" v="6" dt="2018-12-21T02:00:31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69" autoAdjust="0"/>
    <p:restoredTop sz="87432" autoAdjust="0"/>
  </p:normalViewPr>
  <p:slideViewPr>
    <p:cSldViewPr snapToGrid="0" snapToObjects="1">
      <p:cViewPr varScale="1">
        <p:scale>
          <a:sx n="115" d="100"/>
          <a:sy n="115" d="100"/>
        </p:scale>
        <p:origin x="1421" y="8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Huang" userId="b1fc573c31e46981" providerId="Windows Live" clId="Web-{B3FEA525-431C-42EB-A88D-ADB1027E91FD}"/>
    <pc:docChg chg="addSld delSld modSld">
      <pc:chgData name="Paul Huang" userId="b1fc573c31e46981" providerId="Windows Live" clId="Web-{B3FEA525-431C-42EB-A88D-ADB1027E91FD}" dt="2018-12-21T02:03:25.073" v="372" actId="1076"/>
      <pc:docMkLst>
        <pc:docMk/>
      </pc:docMkLst>
      <pc:sldChg chg="add del">
        <pc:chgData name="Paul Huang" userId="b1fc573c31e46981" providerId="Windows Live" clId="Web-{B3FEA525-431C-42EB-A88D-ADB1027E91FD}" dt="2018-12-21T01:19:00.584" v="55"/>
        <pc:sldMkLst>
          <pc:docMk/>
          <pc:sldMk cId="0" sldId="305"/>
        </pc:sldMkLst>
      </pc:sldChg>
      <pc:sldChg chg="add del">
        <pc:chgData name="Paul Huang" userId="b1fc573c31e46981" providerId="Windows Live" clId="Web-{B3FEA525-431C-42EB-A88D-ADB1027E91FD}" dt="2018-12-21T01:19:00.600" v="56"/>
        <pc:sldMkLst>
          <pc:docMk/>
          <pc:sldMk cId="0" sldId="309"/>
        </pc:sldMkLst>
      </pc:sldChg>
      <pc:sldChg chg="add del">
        <pc:chgData name="Paul Huang" userId="b1fc573c31e46981" providerId="Windows Live" clId="Web-{B3FEA525-431C-42EB-A88D-ADB1027E91FD}" dt="2018-12-21T01:19:00.678" v="58"/>
        <pc:sldMkLst>
          <pc:docMk/>
          <pc:sldMk cId="0" sldId="310"/>
        </pc:sldMkLst>
      </pc:sldChg>
      <pc:sldChg chg="add del">
        <pc:chgData name="Paul Huang" userId="b1fc573c31e46981" providerId="Windows Live" clId="Web-{B3FEA525-431C-42EB-A88D-ADB1027E91FD}" dt="2018-12-21T01:19:01.021" v="71"/>
        <pc:sldMkLst>
          <pc:docMk/>
          <pc:sldMk cId="0" sldId="311"/>
        </pc:sldMkLst>
      </pc:sldChg>
      <pc:sldChg chg="add del">
        <pc:chgData name="Paul Huang" userId="b1fc573c31e46981" providerId="Windows Live" clId="Web-{B3FEA525-431C-42EB-A88D-ADB1027E91FD}" dt="2018-12-21T01:19:01.037" v="72"/>
        <pc:sldMkLst>
          <pc:docMk/>
          <pc:sldMk cId="0" sldId="312"/>
        </pc:sldMkLst>
      </pc:sldChg>
      <pc:sldChg chg="add del">
        <pc:chgData name="Paul Huang" userId="b1fc573c31e46981" providerId="Windows Live" clId="Web-{B3FEA525-431C-42EB-A88D-ADB1027E91FD}" dt="2018-12-21T01:19:01.100" v="73"/>
        <pc:sldMkLst>
          <pc:docMk/>
          <pc:sldMk cId="0" sldId="313"/>
        </pc:sldMkLst>
      </pc:sldChg>
      <pc:sldChg chg="add del">
        <pc:chgData name="Paul Huang" userId="b1fc573c31e46981" providerId="Windows Live" clId="Web-{B3FEA525-431C-42EB-A88D-ADB1027E91FD}" dt="2018-12-21T01:19:01.193" v="74"/>
        <pc:sldMkLst>
          <pc:docMk/>
          <pc:sldMk cId="0" sldId="314"/>
        </pc:sldMkLst>
      </pc:sldChg>
      <pc:sldChg chg="add del">
        <pc:chgData name="Paul Huang" userId="b1fc573c31e46981" providerId="Windows Live" clId="Web-{B3FEA525-431C-42EB-A88D-ADB1027E91FD}" dt="2018-12-21T01:19:01.256" v="75"/>
        <pc:sldMkLst>
          <pc:docMk/>
          <pc:sldMk cId="0" sldId="315"/>
        </pc:sldMkLst>
      </pc:sldChg>
      <pc:sldChg chg="add del">
        <pc:chgData name="Paul Huang" userId="b1fc573c31e46981" providerId="Windows Live" clId="Web-{B3FEA525-431C-42EB-A88D-ADB1027E91FD}" dt="2018-12-21T01:19:01.350" v="76"/>
        <pc:sldMkLst>
          <pc:docMk/>
          <pc:sldMk cId="0" sldId="316"/>
        </pc:sldMkLst>
      </pc:sldChg>
      <pc:sldChg chg="add del">
        <pc:chgData name="Paul Huang" userId="b1fc573c31e46981" providerId="Windows Live" clId="Web-{B3FEA525-431C-42EB-A88D-ADB1027E91FD}" dt="2018-12-21T01:19:01.428" v="77"/>
        <pc:sldMkLst>
          <pc:docMk/>
          <pc:sldMk cId="0" sldId="317"/>
        </pc:sldMkLst>
      </pc:sldChg>
      <pc:sldChg chg="add del">
        <pc:chgData name="Paul Huang" userId="b1fc573c31e46981" providerId="Windows Live" clId="Web-{B3FEA525-431C-42EB-A88D-ADB1027E91FD}" dt="2018-12-21T01:19:01.490" v="78"/>
        <pc:sldMkLst>
          <pc:docMk/>
          <pc:sldMk cId="0" sldId="320"/>
        </pc:sldMkLst>
      </pc:sldChg>
      <pc:sldChg chg="add del">
        <pc:chgData name="Paul Huang" userId="b1fc573c31e46981" providerId="Windows Live" clId="Web-{B3FEA525-431C-42EB-A88D-ADB1027E91FD}" dt="2018-12-21T01:19:01.584" v="79"/>
        <pc:sldMkLst>
          <pc:docMk/>
          <pc:sldMk cId="0" sldId="321"/>
        </pc:sldMkLst>
      </pc:sldChg>
      <pc:sldChg chg="add del">
        <pc:chgData name="Paul Huang" userId="b1fc573c31e46981" providerId="Windows Live" clId="Web-{B3FEA525-431C-42EB-A88D-ADB1027E91FD}" dt="2018-12-21T01:19:01.693" v="80"/>
        <pc:sldMkLst>
          <pc:docMk/>
          <pc:sldMk cId="0" sldId="322"/>
        </pc:sldMkLst>
      </pc:sldChg>
      <pc:sldChg chg="add del">
        <pc:chgData name="Paul Huang" userId="b1fc573c31e46981" providerId="Windows Live" clId="Web-{B3FEA525-431C-42EB-A88D-ADB1027E91FD}" dt="2018-12-21T01:19:01.803" v="81"/>
        <pc:sldMkLst>
          <pc:docMk/>
          <pc:sldMk cId="0" sldId="323"/>
        </pc:sldMkLst>
      </pc:sldChg>
      <pc:sldChg chg="add del">
        <pc:chgData name="Paul Huang" userId="b1fc573c31e46981" providerId="Windows Live" clId="Web-{B3FEA525-431C-42EB-A88D-ADB1027E91FD}" dt="2018-12-21T01:19:01.912" v="82"/>
        <pc:sldMkLst>
          <pc:docMk/>
          <pc:sldMk cId="0" sldId="324"/>
        </pc:sldMkLst>
      </pc:sldChg>
      <pc:sldChg chg="add del">
        <pc:chgData name="Paul Huang" userId="b1fc573c31e46981" providerId="Windows Live" clId="Web-{B3FEA525-431C-42EB-A88D-ADB1027E91FD}" dt="2018-12-21T01:19:02.006" v="83"/>
        <pc:sldMkLst>
          <pc:docMk/>
          <pc:sldMk cId="0" sldId="325"/>
        </pc:sldMkLst>
      </pc:sldChg>
      <pc:sldChg chg="add del">
        <pc:chgData name="Paul Huang" userId="b1fc573c31e46981" providerId="Windows Live" clId="Web-{B3FEA525-431C-42EB-A88D-ADB1027E91FD}" dt="2018-12-21T01:19:02.115" v="84"/>
        <pc:sldMkLst>
          <pc:docMk/>
          <pc:sldMk cId="0" sldId="326"/>
        </pc:sldMkLst>
      </pc:sldChg>
      <pc:sldChg chg="add del">
        <pc:chgData name="Paul Huang" userId="b1fc573c31e46981" providerId="Windows Live" clId="Web-{B3FEA525-431C-42EB-A88D-ADB1027E91FD}" dt="2018-12-21T01:19:02.225" v="85"/>
        <pc:sldMkLst>
          <pc:docMk/>
          <pc:sldMk cId="0" sldId="327"/>
        </pc:sldMkLst>
      </pc:sldChg>
      <pc:sldChg chg="add del">
        <pc:chgData name="Paul Huang" userId="b1fc573c31e46981" providerId="Windows Live" clId="Web-{B3FEA525-431C-42EB-A88D-ADB1027E91FD}" dt="2018-12-21T01:19:02.334" v="86"/>
        <pc:sldMkLst>
          <pc:docMk/>
          <pc:sldMk cId="0" sldId="328"/>
        </pc:sldMkLst>
      </pc:sldChg>
      <pc:sldChg chg="add del">
        <pc:chgData name="Paul Huang" userId="b1fc573c31e46981" providerId="Windows Live" clId="Web-{B3FEA525-431C-42EB-A88D-ADB1027E91FD}" dt="2018-12-21T01:19:02.443" v="87"/>
        <pc:sldMkLst>
          <pc:docMk/>
          <pc:sldMk cId="0" sldId="329"/>
        </pc:sldMkLst>
      </pc:sldChg>
      <pc:sldChg chg="add del">
        <pc:chgData name="Paul Huang" userId="b1fc573c31e46981" providerId="Windows Live" clId="Web-{B3FEA525-431C-42EB-A88D-ADB1027E91FD}" dt="2018-12-21T01:19:02.554" v="88"/>
        <pc:sldMkLst>
          <pc:docMk/>
          <pc:sldMk cId="0" sldId="330"/>
        </pc:sldMkLst>
      </pc:sldChg>
      <pc:sldChg chg="add del">
        <pc:chgData name="Paul Huang" userId="b1fc573c31e46981" providerId="Windows Live" clId="Web-{B3FEA525-431C-42EB-A88D-ADB1027E91FD}" dt="2018-12-21T01:19:02.651" v="89"/>
        <pc:sldMkLst>
          <pc:docMk/>
          <pc:sldMk cId="0" sldId="331"/>
        </pc:sldMkLst>
      </pc:sldChg>
      <pc:sldChg chg="add del">
        <pc:chgData name="Paul Huang" userId="b1fc573c31e46981" providerId="Windows Live" clId="Web-{B3FEA525-431C-42EB-A88D-ADB1027E91FD}" dt="2018-12-21T01:19:02.771" v="90"/>
        <pc:sldMkLst>
          <pc:docMk/>
          <pc:sldMk cId="0" sldId="332"/>
        </pc:sldMkLst>
      </pc:sldChg>
      <pc:sldChg chg="add del">
        <pc:chgData name="Paul Huang" userId="b1fc573c31e46981" providerId="Windows Live" clId="Web-{B3FEA525-431C-42EB-A88D-ADB1027E91FD}" dt="2018-12-21T01:19:02.881" v="91"/>
        <pc:sldMkLst>
          <pc:docMk/>
          <pc:sldMk cId="0" sldId="333"/>
        </pc:sldMkLst>
      </pc:sldChg>
      <pc:sldChg chg="add del">
        <pc:chgData name="Paul Huang" userId="b1fc573c31e46981" providerId="Windows Live" clId="Web-{B3FEA525-431C-42EB-A88D-ADB1027E91FD}" dt="2018-12-21T01:19:02.975" v="92"/>
        <pc:sldMkLst>
          <pc:docMk/>
          <pc:sldMk cId="0" sldId="334"/>
        </pc:sldMkLst>
      </pc:sldChg>
      <pc:sldChg chg="add del">
        <pc:chgData name="Paul Huang" userId="b1fc573c31e46981" providerId="Windows Live" clId="Web-{B3FEA525-431C-42EB-A88D-ADB1027E91FD}" dt="2018-12-21T01:19:03.146" v="93"/>
        <pc:sldMkLst>
          <pc:docMk/>
          <pc:sldMk cId="0" sldId="335"/>
        </pc:sldMkLst>
      </pc:sldChg>
      <pc:sldChg chg="add del">
        <pc:chgData name="Paul Huang" userId="b1fc573c31e46981" providerId="Windows Live" clId="Web-{B3FEA525-431C-42EB-A88D-ADB1027E91FD}" dt="2018-12-21T01:19:03.318" v="94"/>
        <pc:sldMkLst>
          <pc:docMk/>
          <pc:sldMk cId="0" sldId="336"/>
        </pc:sldMkLst>
      </pc:sldChg>
      <pc:sldChg chg="add del">
        <pc:chgData name="Paul Huang" userId="b1fc573c31e46981" providerId="Windows Live" clId="Web-{B3FEA525-431C-42EB-A88D-ADB1027E91FD}" dt="2018-12-21T01:19:03.490" v="95"/>
        <pc:sldMkLst>
          <pc:docMk/>
          <pc:sldMk cId="0" sldId="337"/>
        </pc:sldMkLst>
      </pc:sldChg>
      <pc:sldChg chg="add del">
        <pc:chgData name="Paul Huang" userId="b1fc573c31e46981" providerId="Windows Live" clId="Web-{B3FEA525-431C-42EB-A88D-ADB1027E91FD}" dt="2018-12-21T01:19:03.600" v="96"/>
        <pc:sldMkLst>
          <pc:docMk/>
          <pc:sldMk cId="0" sldId="338"/>
        </pc:sldMkLst>
      </pc:sldChg>
      <pc:sldChg chg="add del">
        <pc:chgData name="Paul Huang" userId="b1fc573c31e46981" providerId="Windows Live" clId="Web-{B3FEA525-431C-42EB-A88D-ADB1027E91FD}" dt="2018-12-21T01:19:03.693" v="97"/>
        <pc:sldMkLst>
          <pc:docMk/>
          <pc:sldMk cId="0" sldId="339"/>
        </pc:sldMkLst>
      </pc:sldChg>
      <pc:sldChg chg="add del">
        <pc:chgData name="Paul Huang" userId="b1fc573c31e46981" providerId="Windows Live" clId="Web-{B3FEA525-431C-42EB-A88D-ADB1027E91FD}" dt="2018-12-21T01:19:03.787" v="98"/>
        <pc:sldMkLst>
          <pc:docMk/>
          <pc:sldMk cId="0" sldId="340"/>
        </pc:sldMkLst>
      </pc:sldChg>
      <pc:sldChg chg="add del">
        <pc:chgData name="Paul Huang" userId="b1fc573c31e46981" providerId="Windows Live" clId="Web-{B3FEA525-431C-42EB-A88D-ADB1027E91FD}" dt="2018-12-21T01:19:03.881" v="99"/>
        <pc:sldMkLst>
          <pc:docMk/>
          <pc:sldMk cId="0" sldId="341"/>
        </pc:sldMkLst>
      </pc:sldChg>
      <pc:sldChg chg="add del">
        <pc:chgData name="Paul Huang" userId="b1fc573c31e46981" providerId="Windows Live" clId="Web-{B3FEA525-431C-42EB-A88D-ADB1027E91FD}" dt="2018-12-21T01:19:04.006" v="100"/>
        <pc:sldMkLst>
          <pc:docMk/>
          <pc:sldMk cId="0" sldId="342"/>
        </pc:sldMkLst>
      </pc:sldChg>
      <pc:sldChg chg="add del">
        <pc:chgData name="Paul Huang" userId="b1fc573c31e46981" providerId="Windows Live" clId="Web-{B3FEA525-431C-42EB-A88D-ADB1027E91FD}" dt="2018-12-21T01:19:04.131" v="101"/>
        <pc:sldMkLst>
          <pc:docMk/>
          <pc:sldMk cId="0" sldId="343"/>
        </pc:sldMkLst>
      </pc:sldChg>
      <pc:sldChg chg="add del">
        <pc:chgData name="Paul Huang" userId="b1fc573c31e46981" providerId="Windows Live" clId="Web-{B3FEA525-431C-42EB-A88D-ADB1027E91FD}" dt="2018-12-21T01:19:04.256" v="102"/>
        <pc:sldMkLst>
          <pc:docMk/>
          <pc:sldMk cId="0" sldId="344"/>
        </pc:sldMkLst>
      </pc:sldChg>
      <pc:sldChg chg="add del">
        <pc:chgData name="Paul Huang" userId="b1fc573c31e46981" providerId="Windows Live" clId="Web-{B3FEA525-431C-42EB-A88D-ADB1027E91FD}" dt="2018-12-21T01:19:04.334" v="103"/>
        <pc:sldMkLst>
          <pc:docMk/>
          <pc:sldMk cId="0" sldId="345"/>
        </pc:sldMkLst>
      </pc:sldChg>
      <pc:sldChg chg="add del">
        <pc:chgData name="Paul Huang" userId="b1fc573c31e46981" providerId="Windows Live" clId="Web-{B3FEA525-431C-42EB-A88D-ADB1027E91FD}" dt="2018-12-21T01:19:04.459" v="104"/>
        <pc:sldMkLst>
          <pc:docMk/>
          <pc:sldMk cId="0" sldId="346"/>
        </pc:sldMkLst>
      </pc:sldChg>
      <pc:sldChg chg="add del">
        <pc:chgData name="Paul Huang" userId="b1fc573c31e46981" providerId="Windows Live" clId="Web-{B3FEA525-431C-42EB-A88D-ADB1027E91FD}" dt="2018-12-21T01:19:04.553" v="105"/>
        <pc:sldMkLst>
          <pc:docMk/>
          <pc:sldMk cId="0" sldId="347"/>
        </pc:sldMkLst>
      </pc:sldChg>
      <pc:sldChg chg="add del">
        <pc:chgData name="Paul Huang" userId="b1fc573c31e46981" providerId="Windows Live" clId="Web-{B3FEA525-431C-42EB-A88D-ADB1027E91FD}" dt="2018-12-21T01:19:00.725" v="60"/>
        <pc:sldMkLst>
          <pc:docMk/>
          <pc:sldMk cId="0" sldId="348"/>
        </pc:sldMkLst>
      </pc:sldChg>
      <pc:sldChg chg="add del">
        <pc:chgData name="Paul Huang" userId="b1fc573c31e46981" providerId="Windows Live" clId="Web-{B3FEA525-431C-42EB-A88D-ADB1027E91FD}" dt="2018-12-21T01:19:00.740" v="61"/>
        <pc:sldMkLst>
          <pc:docMk/>
          <pc:sldMk cId="0" sldId="349"/>
        </pc:sldMkLst>
      </pc:sldChg>
      <pc:sldChg chg="add del">
        <pc:chgData name="Paul Huang" userId="b1fc573c31e46981" providerId="Windows Live" clId="Web-{B3FEA525-431C-42EB-A88D-ADB1027E91FD}" dt="2018-12-21T01:19:00.771" v="62"/>
        <pc:sldMkLst>
          <pc:docMk/>
          <pc:sldMk cId="0" sldId="350"/>
        </pc:sldMkLst>
      </pc:sldChg>
      <pc:sldChg chg="modSp add del delCm">
        <pc:chgData name="Paul Huang" userId="b1fc573c31e46981" providerId="Windows Live" clId="Web-{B3FEA525-431C-42EB-A88D-ADB1027E91FD}" dt="2018-12-21T01:24:48.995" v="144"/>
        <pc:sldMkLst>
          <pc:docMk/>
          <pc:sldMk cId="0" sldId="351"/>
        </pc:sldMkLst>
        <pc:spChg chg="mod">
          <ac:chgData name="Paul Huang" userId="b1fc573c31e46981" providerId="Windows Live" clId="Web-{B3FEA525-431C-42EB-A88D-ADB1027E91FD}" dt="2018-12-21T01:23:21.541" v="113" actId="20577"/>
          <ac:spMkLst>
            <pc:docMk/>
            <pc:sldMk cId="0" sldId="351"/>
            <ac:spMk id="12290" creationId="{83E00A91-A590-4B9F-AF10-C13D41A4684E}"/>
          </ac:spMkLst>
        </pc:spChg>
        <pc:spChg chg="mod">
          <ac:chgData name="Paul Huang" userId="b1fc573c31e46981" providerId="Windows Live" clId="Web-{B3FEA525-431C-42EB-A88D-ADB1027E91FD}" dt="2018-12-21T01:24:34.276" v="141" actId="20577"/>
          <ac:spMkLst>
            <pc:docMk/>
            <pc:sldMk cId="0" sldId="351"/>
            <ac:spMk id="12291" creationId="{3DEBC321-476C-4D6D-8D53-51C86EF62686}"/>
          </ac:spMkLst>
        </pc:spChg>
      </pc:sldChg>
      <pc:sldChg chg="addSp delSp modSp add del">
        <pc:chgData name="Paul Huang" userId="b1fc573c31e46981" providerId="Windows Live" clId="Web-{B3FEA525-431C-42EB-A88D-ADB1027E91FD}" dt="2018-12-21T02:03:25.073" v="372" actId="1076"/>
        <pc:sldMkLst>
          <pc:docMk/>
          <pc:sldMk cId="0" sldId="352"/>
        </pc:sldMkLst>
        <pc:spChg chg="add mod">
          <ac:chgData name="Paul Huang" userId="b1fc573c31e46981" providerId="Windows Live" clId="Web-{B3FEA525-431C-42EB-A88D-ADB1027E91FD}" dt="2018-12-21T01:36:15.910" v="197" actId="1076"/>
          <ac:spMkLst>
            <pc:docMk/>
            <pc:sldMk cId="0" sldId="352"/>
            <ac:spMk id="2" creationId="{50AE95DD-7297-4908-A089-9A53F9469E63}"/>
          </ac:spMkLst>
        </pc:spChg>
        <pc:spChg chg="add mod">
          <ac:chgData name="Paul Huang" userId="b1fc573c31e46981" providerId="Windows Live" clId="Web-{B3FEA525-431C-42EB-A88D-ADB1027E91FD}" dt="2018-12-21T01:56:00.105" v="317" actId="20577"/>
          <ac:spMkLst>
            <pc:docMk/>
            <pc:sldMk cId="0" sldId="352"/>
            <ac:spMk id="4" creationId="{0C447184-64B7-4E58-9C93-40CDC0CA9021}"/>
          </ac:spMkLst>
        </pc:spChg>
        <pc:spChg chg="add mod">
          <ac:chgData name="Paul Huang" userId="b1fc573c31e46981" providerId="Windows Live" clId="Web-{B3FEA525-431C-42EB-A88D-ADB1027E91FD}" dt="2018-12-21T01:49:37.409" v="258" actId="1076"/>
          <ac:spMkLst>
            <pc:docMk/>
            <pc:sldMk cId="0" sldId="352"/>
            <ac:spMk id="9" creationId="{087CC658-7478-43F6-9456-D99678DCBEB4}"/>
          </ac:spMkLst>
        </pc:spChg>
        <pc:spChg chg="add mod">
          <ac:chgData name="Paul Huang" userId="b1fc573c31e46981" providerId="Windows Live" clId="Web-{B3FEA525-431C-42EB-A88D-ADB1027E91FD}" dt="2018-12-21T01:52:01.164" v="285" actId="1076"/>
          <ac:spMkLst>
            <pc:docMk/>
            <pc:sldMk cId="0" sldId="352"/>
            <ac:spMk id="14" creationId="{864FCA8C-A1D7-4AC2-83F0-C8B8E802875D}"/>
          </ac:spMkLst>
        </pc:spChg>
        <pc:spChg chg="add mod">
          <ac:chgData name="Paul Huang" userId="b1fc573c31e46981" providerId="Windows Live" clId="Web-{B3FEA525-431C-42EB-A88D-ADB1027E91FD}" dt="2018-12-21T01:52:40.571" v="293" actId="14100"/>
          <ac:spMkLst>
            <pc:docMk/>
            <pc:sldMk cId="0" sldId="352"/>
            <ac:spMk id="15" creationId="{166EE2A0-D418-4B7B-BAEE-9000618AB30D}"/>
          </ac:spMkLst>
        </pc:spChg>
        <pc:spChg chg="add mod">
          <ac:chgData name="Paul Huang" userId="b1fc573c31e46981" providerId="Windows Live" clId="Web-{B3FEA525-431C-42EB-A88D-ADB1027E91FD}" dt="2018-12-21T01:54:29.885" v="303" actId="1076"/>
          <ac:spMkLst>
            <pc:docMk/>
            <pc:sldMk cId="0" sldId="352"/>
            <ac:spMk id="16" creationId="{3CB138B5-89F5-4A19-B628-F085DD406EE6}"/>
          </ac:spMkLst>
        </pc:spChg>
        <pc:spChg chg="add mod">
          <ac:chgData name="Paul Huang" userId="b1fc573c31e46981" providerId="Windows Live" clId="Web-{B3FEA525-431C-42EB-A88D-ADB1027E91FD}" dt="2018-12-21T01:56:32.683" v="322" actId="1076"/>
          <ac:spMkLst>
            <pc:docMk/>
            <pc:sldMk cId="0" sldId="352"/>
            <ac:spMk id="24" creationId="{1B1C5CCC-8545-4870-93AD-15C0469F2820}"/>
          </ac:spMkLst>
        </pc:spChg>
        <pc:spChg chg="add mod">
          <ac:chgData name="Paul Huang" userId="b1fc573c31e46981" providerId="Windows Live" clId="Web-{B3FEA525-431C-42EB-A88D-ADB1027E91FD}" dt="2018-12-21T02:02:02.618" v="367" actId="1076"/>
          <ac:spMkLst>
            <pc:docMk/>
            <pc:sldMk cId="0" sldId="352"/>
            <ac:spMk id="26" creationId="{114DF8AD-0E12-4950-BC0B-19F61EC99BA5}"/>
          </ac:spMkLst>
        </pc:spChg>
        <pc:spChg chg="add mod">
          <ac:chgData name="Paul Huang" userId="b1fc573c31e46981" providerId="Windows Live" clId="Web-{B3FEA525-431C-42EB-A88D-ADB1027E91FD}" dt="2018-12-21T02:02:13.994" v="369" actId="1076"/>
          <ac:spMkLst>
            <pc:docMk/>
            <pc:sldMk cId="0" sldId="352"/>
            <ac:spMk id="31" creationId="{720B36CE-F311-422D-A92D-BA072A49C9C9}"/>
          </ac:spMkLst>
        </pc:spChg>
        <pc:spChg chg="mod">
          <ac:chgData name="Paul Huang" userId="b1fc573c31e46981" providerId="Windows Live" clId="Web-{B3FEA525-431C-42EB-A88D-ADB1027E91FD}" dt="2018-12-21T01:29:02.404" v="178" actId="14100"/>
          <ac:spMkLst>
            <pc:docMk/>
            <pc:sldMk cId="0" sldId="352"/>
            <ac:spMk id="13315" creationId="{13427C2C-4D1F-4EA5-B14A-62011C5B2C36}"/>
          </ac:spMkLst>
        </pc:spChg>
        <pc:spChg chg="del">
          <ac:chgData name="Paul Huang" userId="b1fc573c31e46981" providerId="Windows Live" clId="Web-{B3FEA525-431C-42EB-A88D-ADB1027E91FD}" dt="2018-12-21T01:32:40.314" v="184"/>
          <ac:spMkLst>
            <pc:docMk/>
            <pc:sldMk cId="0" sldId="352"/>
            <ac:spMk id="13317" creationId="{29F550A5-505D-4EC6-9044-262FB9DEE20F}"/>
          </ac:spMkLst>
        </pc:spChg>
        <pc:picChg chg="add del mod">
          <ac:chgData name="Paul Huang" userId="b1fc573c31e46981" providerId="Windows Live" clId="Web-{B3FEA525-431C-42EB-A88D-ADB1027E91FD}" dt="2018-12-21T01:43:29.869" v="223"/>
          <ac:picMkLst>
            <pc:docMk/>
            <pc:sldMk cId="0" sldId="352"/>
            <ac:picMk id="6" creationId="{1306CD06-E293-4A64-AED0-21954490BBEE}"/>
          </ac:picMkLst>
        </pc:picChg>
        <pc:cxnChg chg="add mod">
          <ac:chgData name="Paul Huang" userId="b1fc573c31e46981" providerId="Windows Live" clId="Web-{B3FEA525-431C-42EB-A88D-ADB1027E91FD}" dt="2018-12-21T02:03:25.073" v="372" actId="1076"/>
          <ac:cxnSpMkLst>
            <pc:docMk/>
            <pc:sldMk cId="0" sldId="352"/>
            <ac:cxnSpMk id="3" creationId="{A7DCB077-AE85-45C5-84A7-14DCAAD80047}"/>
          </ac:cxnSpMkLst>
        </pc:cxnChg>
        <pc:cxnChg chg="add del mod">
          <ac:chgData name="Paul Huang" userId="b1fc573c31e46981" providerId="Windows Live" clId="Web-{B3FEA525-431C-42EB-A88D-ADB1027E91FD}" dt="2018-12-21T01:49:47.565" v="261"/>
          <ac:cxnSpMkLst>
            <pc:docMk/>
            <pc:sldMk cId="0" sldId="352"/>
            <ac:cxnSpMk id="5" creationId="{95076698-362F-45E2-95CE-4706EE7381C6}"/>
          </ac:cxnSpMkLst>
        </pc:cxnChg>
        <pc:cxnChg chg="add del mod">
          <ac:chgData name="Paul Huang" userId="b1fc573c31e46981" providerId="Windows Live" clId="Web-{B3FEA525-431C-42EB-A88D-ADB1027E91FD}" dt="2018-12-21T01:44:46.386" v="230"/>
          <ac:cxnSpMkLst>
            <pc:docMk/>
            <pc:sldMk cId="0" sldId="352"/>
            <ac:cxnSpMk id="8" creationId="{269DD855-2AAB-441B-BEB0-7303D5D84BE9}"/>
          </ac:cxnSpMkLst>
        </pc:cxnChg>
        <pc:cxnChg chg="add mod">
          <ac:chgData name="Paul Huang" userId="b1fc573c31e46981" providerId="Windows Live" clId="Web-{B3FEA525-431C-42EB-A88D-ADB1027E91FD}" dt="2018-12-21T01:51:43.945" v="279" actId="1076"/>
          <ac:cxnSpMkLst>
            <pc:docMk/>
            <pc:sldMk cId="0" sldId="352"/>
            <ac:cxnSpMk id="10" creationId="{63AF2680-029C-4CBF-B8F5-110FAB416169}"/>
          </ac:cxnSpMkLst>
        </pc:cxnChg>
        <pc:cxnChg chg="add mod">
          <ac:chgData name="Paul Huang" userId="b1fc573c31e46981" providerId="Windows Live" clId="Web-{B3FEA525-431C-42EB-A88D-ADB1027E91FD}" dt="2018-12-21T01:49:32.752" v="257" actId="14100"/>
          <ac:cxnSpMkLst>
            <pc:docMk/>
            <pc:sldMk cId="0" sldId="352"/>
            <ac:cxnSpMk id="11" creationId="{40DE1E59-13FC-4A04-B787-128B0921B8FC}"/>
          </ac:cxnSpMkLst>
        </pc:cxnChg>
        <pc:cxnChg chg="add mod">
          <ac:chgData name="Paul Huang" userId="b1fc573c31e46981" providerId="Windows Live" clId="Web-{B3FEA525-431C-42EB-A88D-ADB1027E91FD}" dt="2018-12-21T01:51:16.660" v="272" actId="1076"/>
          <ac:cxnSpMkLst>
            <pc:docMk/>
            <pc:sldMk cId="0" sldId="352"/>
            <ac:cxnSpMk id="12" creationId="{812BBEEE-8F81-4C1E-92BD-37F0A9619807}"/>
          </ac:cxnSpMkLst>
        </pc:cxnChg>
        <pc:cxnChg chg="add del">
          <ac:chgData name="Paul Huang" userId="b1fc573c31e46981" providerId="Windows Live" clId="Web-{B3FEA525-431C-42EB-A88D-ADB1027E91FD}" dt="2018-12-21T01:51:05.097" v="269"/>
          <ac:cxnSpMkLst>
            <pc:docMk/>
            <pc:sldMk cId="0" sldId="352"/>
            <ac:cxnSpMk id="13" creationId="{CC1BE682-987C-43FD-9CC8-37C43AFD15EC}"/>
          </ac:cxnSpMkLst>
        </pc:cxnChg>
        <pc:cxnChg chg="add mod">
          <ac:chgData name="Paul Huang" userId="b1fc573c31e46981" providerId="Windows Live" clId="Web-{B3FEA525-431C-42EB-A88D-ADB1027E91FD}" dt="2018-12-21T01:55:16.948" v="313" actId="14100"/>
          <ac:cxnSpMkLst>
            <pc:docMk/>
            <pc:sldMk cId="0" sldId="352"/>
            <ac:cxnSpMk id="17" creationId="{AA6ED8B9-570A-407D-9766-8AECA710935E}"/>
          </ac:cxnSpMkLst>
        </pc:cxnChg>
        <pc:cxnChg chg="add mod">
          <ac:chgData name="Paul Huang" userId="b1fc573c31e46981" providerId="Windows Live" clId="Web-{B3FEA525-431C-42EB-A88D-ADB1027E91FD}" dt="2018-12-21T02:00:28.303" v="355"/>
          <ac:cxnSpMkLst>
            <pc:docMk/>
            <pc:sldMk cId="0" sldId="352"/>
            <ac:cxnSpMk id="18" creationId="{90677009-E6A4-4D53-880C-38F421A95687}"/>
          </ac:cxnSpMkLst>
        </pc:cxnChg>
        <pc:cxnChg chg="add mod">
          <ac:chgData name="Paul Huang" userId="b1fc573c31e46981" providerId="Windows Live" clId="Web-{B3FEA525-431C-42EB-A88D-ADB1027E91FD}" dt="2018-12-21T02:00:28.303" v="354"/>
          <ac:cxnSpMkLst>
            <pc:docMk/>
            <pc:sldMk cId="0" sldId="352"/>
            <ac:cxnSpMk id="19" creationId="{6F64D053-9611-4B66-99DB-09F0A7387059}"/>
          </ac:cxnSpMkLst>
        </pc:cxnChg>
        <pc:cxnChg chg="add del mod">
          <ac:chgData name="Paul Huang" userId="b1fc573c31e46981" providerId="Windows Live" clId="Web-{B3FEA525-431C-42EB-A88D-ADB1027E91FD}" dt="2018-12-21T01:57:24.278" v="329"/>
          <ac:cxnSpMkLst>
            <pc:docMk/>
            <pc:sldMk cId="0" sldId="352"/>
            <ac:cxnSpMk id="20" creationId="{540F020B-6771-4A69-ACB6-F3E4B688E607}"/>
          </ac:cxnSpMkLst>
        </pc:cxnChg>
        <pc:cxnChg chg="add mod">
          <ac:chgData name="Paul Huang" userId="b1fc573c31e46981" providerId="Windows Live" clId="Web-{B3FEA525-431C-42EB-A88D-ADB1027E91FD}" dt="2018-12-21T02:00:31.131" v="356"/>
          <ac:cxnSpMkLst>
            <pc:docMk/>
            <pc:sldMk cId="0" sldId="352"/>
            <ac:cxnSpMk id="21" creationId="{C63579EB-E62A-4DFD-98B6-37E12E5188BE}"/>
          </ac:cxnSpMkLst>
        </pc:cxnChg>
        <pc:cxnChg chg="add mod">
          <ac:chgData name="Paul Huang" userId="b1fc573c31e46981" providerId="Windows Live" clId="Web-{B3FEA525-431C-42EB-A88D-ADB1027E91FD}" dt="2018-12-21T02:00:28.303" v="353"/>
          <ac:cxnSpMkLst>
            <pc:docMk/>
            <pc:sldMk cId="0" sldId="352"/>
            <ac:cxnSpMk id="22" creationId="{9D48A268-C790-45E7-8807-09BB3D87D832}"/>
          </ac:cxnSpMkLst>
        </pc:cxnChg>
        <pc:cxnChg chg="add mod">
          <ac:chgData name="Paul Huang" userId="b1fc573c31e46981" providerId="Windows Live" clId="Web-{B3FEA525-431C-42EB-A88D-ADB1027E91FD}" dt="2018-12-21T02:00:28.303" v="352"/>
          <ac:cxnSpMkLst>
            <pc:docMk/>
            <pc:sldMk cId="0" sldId="352"/>
            <ac:cxnSpMk id="23" creationId="{A05CE1A3-CD7D-4ED9-8E84-6FBB115CA5F3}"/>
          </ac:cxnSpMkLst>
        </pc:cxnChg>
        <pc:cxnChg chg="add mod">
          <ac:chgData name="Paul Huang" userId="b1fc573c31e46981" providerId="Windows Live" clId="Web-{B3FEA525-431C-42EB-A88D-ADB1027E91FD}" dt="2018-12-21T02:01:21.715" v="362" actId="1076"/>
          <ac:cxnSpMkLst>
            <pc:docMk/>
            <pc:sldMk cId="0" sldId="352"/>
            <ac:cxnSpMk id="25" creationId="{0EE49755-69BA-404D-AF4B-8268E443AEA0}"/>
          </ac:cxnSpMkLst>
        </pc:cxnChg>
      </pc:sldChg>
      <pc:sldChg chg="add del">
        <pc:chgData name="Paul Huang" userId="b1fc573c31e46981" providerId="Windows Live" clId="Web-{B3FEA525-431C-42EB-A88D-ADB1027E91FD}" dt="2018-12-21T01:19:00.834" v="65"/>
        <pc:sldMkLst>
          <pc:docMk/>
          <pc:sldMk cId="0" sldId="353"/>
        </pc:sldMkLst>
      </pc:sldChg>
      <pc:sldChg chg="modSp add del">
        <pc:chgData name="Paul Huang" userId="b1fc573c31e46981" providerId="Windows Live" clId="Web-{B3FEA525-431C-42EB-A88D-ADB1027E91FD}" dt="2018-12-21T01:31:33.094" v="179" actId="14100"/>
        <pc:sldMkLst>
          <pc:docMk/>
          <pc:sldMk cId="0" sldId="354"/>
        </pc:sldMkLst>
        <pc:graphicFrameChg chg="mod">
          <ac:chgData name="Paul Huang" userId="b1fc573c31e46981" providerId="Windows Live" clId="Web-{B3FEA525-431C-42EB-A88D-ADB1027E91FD}" dt="2018-12-21T01:31:33.094" v="179" actId="14100"/>
          <ac:graphicFrameMkLst>
            <pc:docMk/>
            <pc:sldMk cId="0" sldId="354"/>
            <ac:graphicFrameMk id="15363" creationId="{4ACE6875-B6DC-4BC4-B90E-D5F898E75FF0}"/>
          </ac:graphicFrameMkLst>
        </pc:graphicFrameChg>
      </pc:sldChg>
      <pc:sldChg chg="add del">
        <pc:chgData name="Paul Huang" userId="b1fc573c31e46981" providerId="Windows Live" clId="Web-{B3FEA525-431C-42EB-A88D-ADB1027E91FD}" dt="2018-12-21T01:19:00.709" v="59"/>
        <pc:sldMkLst>
          <pc:docMk/>
          <pc:sldMk cId="0" sldId="355"/>
        </pc:sldMkLst>
      </pc:sldChg>
      <pc:sldChg chg="add del">
        <pc:chgData name="Paul Huang" userId="b1fc573c31e46981" providerId="Windows Live" clId="Web-{B3FEA525-431C-42EB-A88D-ADB1027E91FD}" dt="2018-12-21T01:19:00.615" v="57"/>
        <pc:sldMkLst>
          <pc:docMk/>
          <pc:sldMk cId="0" sldId="356"/>
        </pc:sldMkLst>
      </pc:sldChg>
      <pc:sldChg chg="add del replId">
        <pc:chgData name="Paul Huang" userId="b1fc573c31e46981" providerId="Windows Live" clId="Web-{B3FEA525-431C-42EB-A88D-ADB1027E91FD}" dt="2018-12-21T01:32:05.485" v="183"/>
        <pc:sldMkLst>
          <pc:docMk/>
          <pc:sldMk cId="145688717" sldId="357"/>
        </pc:sldMkLst>
      </pc:sldChg>
      <pc:sldChg chg="add del replId">
        <pc:chgData name="Paul Huang" userId="b1fc573c31e46981" providerId="Windows Live" clId="Web-{B3FEA525-431C-42EB-A88D-ADB1027E91FD}" dt="2018-12-21T01:32:04.704" v="182"/>
        <pc:sldMkLst>
          <pc:docMk/>
          <pc:sldMk cId="96169691" sldId="358"/>
        </pc:sldMkLst>
      </pc:sldChg>
      <pc:sldChg chg="add del replId">
        <pc:chgData name="Paul Huang" userId="b1fc573c31e46981" providerId="Windows Live" clId="Web-{B3FEA525-431C-42EB-A88D-ADB1027E91FD}" dt="2018-12-21T01:32:03.813" v="181"/>
        <pc:sldMkLst>
          <pc:docMk/>
          <pc:sldMk cId="3386033474" sldId="359"/>
        </pc:sldMkLst>
      </pc:sldChg>
      <pc:sldChg chg="add del replId">
        <pc:chgData name="Paul Huang" userId="b1fc573c31e46981" providerId="Windows Live" clId="Web-{B3FEA525-431C-42EB-A88D-ADB1027E91FD}" dt="2018-12-21T01:32:02.719" v="180"/>
        <pc:sldMkLst>
          <pc:docMk/>
          <pc:sldMk cId="2564703496" sldId="360"/>
        </pc:sldMkLst>
      </pc:sldChg>
    </pc:docChg>
  </pc:docChgLst>
  <pc:docChgLst>
    <pc:chgData name="Paul Huang" userId="b1fc573c31e46981" providerId="Windows Live" clId="Web-{9DC79A3D-EC9F-47D1-A3B7-17E17EBA9A67}"/>
    <pc:docChg chg="delSld modSld sldOrd">
      <pc:chgData name="Paul Huang" userId="b1fc573c31e46981" providerId="Windows Live" clId="Web-{9DC79A3D-EC9F-47D1-A3B7-17E17EBA9A67}" dt="2018-12-21T04:04:06.995" v="96"/>
      <pc:docMkLst>
        <pc:docMk/>
      </pc:docMkLst>
      <pc:sldChg chg="del">
        <pc:chgData name="Paul Huang" userId="b1fc573c31e46981" providerId="Windows Live" clId="Web-{9DC79A3D-EC9F-47D1-A3B7-17E17EBA9A67}" dt="2018-12-21T04:04:06.995" v="96"/>
        <pc:sldMkLst>
          <pc:docMk/>
          <pc:sldMk cId="0" sldId="305"/>
        </pc:sldMkLst>
      </pc:sldChg>
      <pc:sldChg chg="del">
        <pc:chgData name="Paul Huang" userId="b1fc573c31e46981" providerId="Windows Live" clId="Web-{9DC79A3D-EC9F-47D1-A3B7-17E17EBA9A67}" dt="2018-12-21T04:04:06.995" v="95"/>
        <pc:sldMkLst>
          <pc:docMk/>
          <pc:sldMk cId="0" sldId="309"/>
        </pc:sldMkLst>
      </pc:sldChg>
      <pc:sldChg chg="del">
        <pc:chgData name="Paul Huang" userId="b1fc573c31e46981" providerId="Windows Live" clId="Web-{9DC79A3D-EC9F-47D1-A3B7-17E17EBA9A67}" dt="2018-12-21T04:04:06.995" v="93"/>
        <pc:sldMkLst>
          <pc:docMk/>
          <pc:sldMk cId="0" sldId="310"/>
        </pc:sldMkLst>
      </pc:sldChg>
      <pc:sldChg chg="del">
        <pc:chgData name="Paul Huang" userId="b1fc573c31e46981" providerId="Windows Live" clId="Web-{9DC79A3D-EC9F-47D1-A3B7-17E17EBA9A67}" dt="2018-12-21T04:04:06.995" v="88"/>
        <pc:sldMkLst>
          <pc:docMk/>
          <pc:sldMk cId="0" sldId="311"/>
        </pc:sldMkLst>
      </pc:sldChg>
      <pc:sldChg chg="del">
        <pc:chgData name="Paul Huang" userId="b1fc573c31e46981" providerId="Windows Live" clId="Web-{9DC79A3D-EC9F-47D1-A3B7-17E17EBA9A67}" dt="2018-12-21T04:04:06.995" v="87"/>
        <pc:sldMkLst>
          <pc:docMk/>
          <pc:sldMk cId="0" sldId="312"/>
        </pc:sldMkLst>
      </pc:sldChg>
      <pc:sldChg chg="del">
        <pc:chgData name="Paul Huang" userId="b1fc573c31e46981" providerId="Windows Live" clId="Web-{9DC79A3D-EC9F-47D1-A3B7-17E17EBA9A67}" dt="2018-12-21T04:04:06.979" v="86"/>
        <pc:sldMkLst>
          <pc:docMk/>
          <pc:sldMk cId="0" sldId="313"/>
        </pc:sldMkLst>
      </pc:sldChg>
      <pc:sldChg chg="del">
        <pc:chgData name="Paul Huang" userId="b1fc573c31e46981" providerId="Windows Live" clId="Web-{9DC79A3D-EC9F-47D1-A3B7-17E17EBA9A67}" dt="2018-12-21T04:04:06.979" v="85"/>
        <pc:sldMkLst>
          <pc:docMk/>
          <pc:sldMk cId="0" sldId="314"/>
        </pc:sldMkLst>
      </pc:sldChg>
      <pc:sldChg chg="del">
        <pc:chgData name="Paul Huang" userId="b1fc573c31e46981" providerId="Windows Live" clId="Web-{9DC79A3D-EC9F-47D1-A3B7-17E17EBA9A67}" dt="2018-12-21T04:04:06.979" v="84"/>
        <pc:sldMkLst>
          <pc:docMk/>
          <pc:sldMk cId="0" sldId="315"/>
        </pc:sldMkLst>
      </pc:sldChg>
      <pc:sldChg chg="del">
        <pc:chgData name="Paul Huang" userId="b1fc573c31e46981" providerId="Windows Live" clId="Web-{9DC79A3D-EC9F-47D1-A3B7-17E17EBA9A67}" dt="2018-12-21T04:04:06.979" v="83"/>
        <pc:sldMkLst>
          <pc:docMk/>
          <pc:sldMk cId="0" sldId="316"/>
        </pc:sldMkLst>
      </pc:sldChg>
      <pc:sldChg chg="del">
        <pc:chgData name="Paul Huang" userId="b1fc573c31e46981" providerId="Windows Live" clId="Web-{9DC79A3D-EC9F-47D1-A3B7-17E17EBA9A67}" dt="2018-12-21T04:04:06.979" v="82"/>
        <pc:sldMkLst>
          <pc:docMk/>
          <pc:sldMk cId="0" sldId="317"/>
        </pc:sldMkLst>
      </pc:sldChg>
      <pc:sldChg chg="del">
        <pc:chgData name="Paul Huang" userId="b1fc573c31e46981" providerId="Windows Live" clId="Web-{9DC79A3D-EC9F-47D1-A3B7-17E17EBA9A67}" dt="2018-12-21T04:04:06.979" v="81"/>
        <pc:sldMkLst>
          <pc:docMk/>
          <pc:sldMk cId="0" sldId="320"/>
        </pc:sldMkLst>
      </pc:sldChg>
      <pc:sldChg chg="del">
        <pc:chgData name="Paul Huang" userId="b1fc573c31e46981" providerId="Windows Live" clId="Web-{9DC79A3D-EC9F-47D1-A3B7-17E17EBA9A67}" dt="2018-12-21T04:04:06.979" v="80"/>
        <pc:sldMkLst>
          <pc:docMk/>
          <pc:sldMk cId="0" sldId="321"/>
        </pc:sldMkLst>
      </pc:sldChg>
      <pc:sldChg chg="del">
        <pc:chgData name="Paul Huang" userId="b1fc573c31e46981" providerId="Windows Live" clId="Web-{9DC79A3D-EC9F-47D1-A3B7-17E17EBA9A67}" dt="2018-12-21T04:04:06.979" v="79"/>
        <pc:sldMkLst>
          <pc:docMk/>
          <pc:sldMk cId="0" sldId="322"/>
        </pc:sldMkLst>
      </pc:sldChg>
      <pc:sldChg chg="del">
        <pc:chgData name="Paul Huang" userId="b1fc573c31e46981" providerId="Windows Live" clId="Web-{9DC79A3D-EC9F-47D1-A3B7-17E17EBA9A67}" dt="2018-12-21T04:04:06.979" v="78"/>
        <pc:sldMkLst>
          <pc:docMk/>
          <pc:sldMk cId="0" sldId="323"/>
        </pc:sldMkLst>
      </pc:sldChg>
      <pc:sldChg chg="del">
        <pc:chgData name="Paul Huang" userId="b1fc573c31e46981" providerId="Windows Live" clId="Web-{9DC79A3D-EC9F-47D1-A3B7-17E17EBA9A67}" dt="2018-12-21T04:04:06.979" v="77"/>
        <pc:sldMkLst>
          <pc:docMk/>
          <pc:sldMk cId="0" sldId="324"/>
        </pc:sldMkLst>
      </pc:sldChg>
      <pc:sldChg chg="del">
        <pc:chgData name="Paul Huang" userId="b1fc573c31e46981" providerId="Windows Live" clId="Web-{9DC79A3D-EC9F-47D1-A3B7-17E17EBA9A67}" dt="2018-12-21T04:04:06.963" v="76"/>
        <pc:sldMkLst>
          <pc:docMk/>
          <pc:sldMk cId="0" sldId="325"/>
        </pc:sldMkLst>
      </pc:sldChg>
      <pc:sldChg chg="del">
        <pc:chgData name="Paul Huang" userId="b1fc573c31e46981" providerId="Windows Live" clId="Web-{9DC79A3D-EC9F-47D1-A3B7-17E17EBA9A67}" dt="2018-12-21T04:04:06.963" v="75"/>
        <pc:sldMkLst>
          <pc:docMk/>
          <pc:sldMk cId="0" sldId="326"/>
        </pc:sldMkLst>
      </pc:sldChg>
      <pc:sldChg chg="del">
        <pc:chgData name="Paul Huang" userId="b1fc573c31e46981" providerId="Windows Live" clId="Web-{9DC79A3D-EC9F-47D1-A3B7-17E17EBA9A67}" dt="2018-12-21T04:04:06.963" v="74"/>
        <pc:sldMkLst>
          <pc:docMk/>
          <pc:sldMk cId="0" sldId="327"/>
        </pc:sldMkLst>
      </pc:sldChg>
      <pc:sldChg chg="del">
        <pc:chgData name="Paul Huang" userId="b1fc573c31e46981" providerId="Windows Live" clId="Web-{9DC79A3D-EC9F-47D1-A3B7-17E17EBA9A67}" dt="2018-12-21T04:04:06.963" v="73"/>
        <pc:sldMkLst>
          <pc:docMk/>
          <pc:sldMk cId="0" sldId="328"/>
        </pc:sldMkLst>
      </pc:sldChg>
      <pc:sldChg chg="del">
        <pc:chgData name="Paul Huang" userId="b1fc573c31e46981" providerId="Windows Live" clId="Web-{9DC79A3D-EC9F-47D1-A3B7-17E17EBA9A67}" dt="2018-12-21T04:04:06.963" v="72"/>
        <pc:sldMkLst>
          <pc:docMk/>
          <pc:sldMk cId="0" sldId="329"/>
        </pc:sldMkLst>
      </pc:sldChg>
      <pc:sldChg chg="del">
        <pc:chgData name="Paul Huang" userId="b1fc573c31e46981" providerId="Windows Live" clId="Web-{9DC79A3D-EC9F-47D1-A3B7-17E17EBA9A67}" dt="2018-12-21T04:04:06.963" v="71"/>
        <pc:sldMkLst>
          <pc:docMk/>
          <pc:sldMk cId="0" sldId="330"/>
        </pc:sldMkLst>
      </pc:sldChg>
      <pc:sldChg chg="del">
        <pc:chgData name="Paul Huang" userId="b1fc573c31e46981" providerId="Windows Live" clId="Web-{9DC79A3D-EC9F-47D1-A3B7-17E17EBA9A67}" dt="2018-12-21T04:04:06.963" v="70"/>
        <pc:sldMkLst>
          <pc:docMk/>
          <pc:sldMk cId="0" sldId="331"/>
        </pc:sldMkLst>
      </pc:sldChg>
      <pc:sldChg chg="del">
        <pc:chgData name="Paul Huang" userId="b1fc573c31e46981" providerId="Windows Live" clId="Web-{9DC79A3D-EC9F-47D1-A3B7-17E17EBA9A67}" dt="2018-12-21T04:04:06.963" v="69"/>
        <pc:sldMkLst>
          <pc:docMk/>
          <pc:sldMk cId="0" sldId="332"/>
        </pc:sldMkLst>
      </pc:sldChg>
      <pc:sldChg chg="del">
        <pc:chgData name="Paul Huang" userId="b1fc573c31e46981" providerId="Windows Live" clId="Web-{9DC79A3D-EC9F-47D1-A3B7-17E17EBA9A67}" dt="2018-12-21T04:04:06.963" v="68"/>
        <pc:sldMkLst>
          <pc:docMk/>
          <pc:sldMk cId="0" sldId="333"/>
        </pc:sldMkLst>
      </pc:sldChg>
      <pc:sldChg chg="del">
        <pc:chgData name="Paul Huang" userId="b1fc573c31e46981" providerId="Windows Live" clId="Web-{9DC79A3D-EC9F-47D1-A3B7-17E17EBA9A67}" dt="2018-12-21T04:04:06.963" v="67"/>
        <pc:sldMkLst>
          <pc:docMk/>
          <pc:sldMk cId="0" sldId="334"/>
        </pc:sldMkLst>
      </pc:sldChg>
      <pc:sldChg chg="del">
        <pc:chgData name="Paul Huang" userId="b1fc573c31e46981" providerId="Windows Live" clId="Web-{9DC79A3D-EC9F-47D1-A3B7-17E17EBA9A67}" dt="2018-12-21T04:04:06.963" v="66"/>
        <pc:sldMkLst>
          <pc:docMk/>
          <pc:sldMk cId="0" sldId="335"/>
        </pc:sldMkLst>
      </pc:sldChg>
      <pc:sldChg chg="del">
        <pc:chgData name="Paul Huang" userId="b1fc573c31e46981" providerId="Windows Live" clId="Web-{9DC79A3D-EC9F-47D1-A3B7-17E17EBA9A67}" dt="2018-12-21T04:04:06.963" v="65"/>
        <pc:sldMkLst>
          <pc:docMk/>
          <pc:sldMk cId="0" sldId="336"/>
        </pc:sldMkLst>
      </pc:sldChg>
      <pc:sldChg chg="del">
        <pc:chgData name="Paul Huang" userId="b1fc573c31e46981" providerId="Windows Live" clId="Web-{9DC79A3D-EC9F-47D1-A3B7-17E17EBA9A67}" dt="2018-12-21T04:04:06.963" v="64"/>
        <pc:sldMkLst>
          <pc:docMk/>
          <pc:sldMk cId="0" sldId="337"/>
        </pc:sldMkLst>
      </pc:sldChg>
      <pc:sldChg chg="del">
        <pc:chgData name="Paul Huang" userId="b1fc573c31e46981" providerId="Windows Live" clId="Web-{9DC79A3D-EC9F-47D1-A3B7-17E17EBA9A67}" dt="2018-12-21T04:04:06.948" v="63"/>
        <pc:sldMkLst>
          <pc:docMk/>
          <pc:sldMk cId="0" sldId="338"/>
        </pc:sldMkLst>
      </pc:sldChg>
      <pc:sldChg chg="del">
        <pc:chgData name="Paul Huang" userId="b1fc573c31e46981" providerId="Windows Live" clId="Web-{9DC79A3D-EC9F-47D1-A3B7-17E17EBA9A67}" dt="2018-12-21T04:04:06.948" v="62"/>
        <pc:sldMkLst>
          <pc:docMk/>
          <pc:sldMk cId="0" sldId="339"/>
        </pc:sldMkLst>
      </pc:sldChg>
      <pc:sldChg chg="del">
        <pc:chgData name="Paul Huang" userId="b1fc573c31e46981" providerId="Windows Live" clId="Web-{9DC79A3D-EC9F-47D1-A3B7-17E17EBA9A67}" dt="2018-12-21T04:04:06.948" v="61"/>
        <pc:sldMkLst>
          <pc:docMk/>
          <pc:sldMk cId="0" sldId="340"/>
        </pc:sldMkLst>
      </pc:sldChg>
      <pc:sldChg chg="del">
        <pc:chgData name="Paul Huang" userId="b1fc573c31e46981" providerId="Windows Live" clId="Web-{9DC79A3D-EC9F-47D1-A3B7-17E17EBA9A67}" dt="2018-12-21T04:04:06.948" v="60"/>
        <pc:sldMkLst>
          <pc:docMk/>
          <pc:sldMk cId="0" sldId="341"/>
        </pc:sldMkLst>
      </pc:sldChg>
      <pc:sldChg chg="del">
        <pc:chgData name="Paul Huang" userId="b1fc573c31e46981" providerId="Windows Live" clId="Web-{9DC79A3D-EC9F-47D1-A3B7-17E17EBA9A67}" dt="2018-12-21T04:04:06.948" v="59"/>
        <pc:sldMkLst>
          <pc:docMk/>
          <pc:sldMk cId="0" sldId="342"/>
        </pc:sldMkLst>
      </pc:sldChg>
      <pc:sldChg chg="del">
        <pc:chgData name="Paul Huang" userId="b1fc573c31e46981" providerId="Windows Live" clId="Web-{9DC79A3D-EC9F-47D1-A3B7-17E17EBA9A67}" dt="2018-12-21T04:04:06.948" v="58"/>
        <pc:sldMkLst>
          <pc:docMk/>
          <pc:sldMk cId="0" sldId="343"/>
        </pc:sldMkLst>
      </pc:sldChg>
      <pc:sldChg chg="del">
        <pc:chgData name="Paul Huang" userId="b1fc573c31e46981" providerId="Windows Live" clId="Web-{9DC79A3D-EC9F-47D1-A3B7-17E17EBA9A67}" dt="2018-12-21T04:04:06.948" v="57"/>
        <pc:sldMkLst>
          <pc:docMk/>
          <pc:sldMk cId="0" sldId="344"/>
        </pc:sldMkLst>
      </pc:sldChg>
      <pc:sldChg chg="del">
        <pc:chgData name="Paul Huang" userId="b1fc573c31e46981" providerId="Windows Live" clId="Web-{9DC79A3D-EC9F-47D1-A3B7-17E17EBA9A67}" dt="2018-12-21T04:04:06.948" v="56"/>
        <pc:sldMkLst>
          <pc:docMk/>
          <pc:sldMk cId="0" sldId="345"/>
        </pc:sldMkLst>
      </pc:sldChg>
      <pc:sldChg chg="del">
        <pc:chgData name="Paul Huang" userId="b1fc573c31e46981" providerId="Windows Live" clId="Web-{9DC79A3D-EC9F-47D1-A3B7-17E17EBA9A67}" dt="2018-12-21T04:04:06.948" v="55"/>
        <pc:sldMkLst>
          <pc:docMk/>
          <pc:sldMk cId="0" sldId="346"/>
        </pc:sldMkLst>
      </pc:sldChg>
      <pc:sldChg chg="del">
        <pc:chgData name="Paul Huang" userId="b1fc573c31e46981" providerId="Windows Live" clId="Web-{9DC79A3D-EC9F-47D1-A3B7-17E17EBA9A67}" dt="2018-12-21T04:04:06.948" v="54"/>
        <pc:sldMkLst>
          <pc:docMk/>
          <pc:sldMk cId="0" sldId="347"/>
        </pc:sldMkLst>
      </pc:sldChg>
      <pc:sldChg chg="del">
        <pc:chgData name="Paul Huang" userId="b1fc573c31e46981" providerId="Windows Live" clId="Web-{9DC79A3D-EC9F-47D1-A3B7-17E17EBA9A67}" dt="2018-12-21T04:04:06.995" v="91"/>
        <pc:sldMkLst>
          <pc:docMk/>
          <pc:sldMk cId="0" sldId="348"/>
        </pc:sldMkLst>
      </pc:sldChg>
      <pc:sldChg chg="del">
        <pc:chgData name="Paul Huang" userId="b1fc573c31e46981" providerId="Windows Live" clId="Web-{9DC79A3D-EC9F-47D1-A3B7-17E17EBA9A67}" dt="2018-12-21T04:04:06.995" v="90"/>
        <pc:sldMkLst>
          <pc:docMk/>
          <pc:sldMk cId="0" sldId="349"/>
        </pc:sldMkLst>
      </pc:sldChg>
      <pc:sldChg chg="del">
        <pc:chgData name="Paul Huang" userId="b1fc573c31e46981" providerId="Windows Live" clId="Web-{9DC79A3D-EC9F-47D1-A3B7-17E17EBA9A67}" dt="2018-12-21T04:04:06.995" v="89"/>
        <pc:sldMkLst>
          <pc:docMk/>
          <pc:sldMk cId="0" sldId="350"/>
        </pc:sldMkLst>
      </pc:sldChg>
      <pc:sldChg chg="ord">
        <pc:chgData name="Paul Huang" userId="b1fc573c31e46981" providerId="Windows Live" clId="Web-{9DC79A3D-EC9F-47D1-A3B7-17E17EBA9A67}" dt="2018-12-21T04:02:48.648" v="53"/>
        <pc:sldMkLst>
          <pc:docMk/>
          <pc:sldMk cId="0" sldId="351"/>
        </pc:sldMkLst>
      </pc:sldChg>
      <pc:sldChg chg="addSp modSp ord">
        <pc:chgData name="Paul Huang" userId="b1fc573c31e46981" providerId="Windows Live" clId="Web-{9DC79A3D-EC9F-47D1-A3B7-17E17EBA9A67}" dt="2018-12-21T04:02:48.648" v="52"/>
        <pc:sldMkLst>
          <pc:docMk/>
          <pc:sldMk cId="0" sldId="352"/>
        </pc:sldMkLst>
        <pc:spChg chg="mod">
          <ac:chgData name="Paul Huang" userId="b1fc573c31e46981" providerId="Windows Live" clId="Web-{9DC79A3D-EC9F-47D1-A3B7-17E17EBA9A67}" dt="2018-12-21T02:19:23.244" v="24" actId="1076"/>
          <ac:spMkLst>
            <pc:docMk/>
            <pc:sldMk cId="0" sldId="352"/>
            <ac:spMk id="2" creationId="{50AE95DD-7297-4908-A089-9A53F9469E63}"/>
          </ac:spMkLst>
        </pc:spChg>
        <pc:spChg chg="mod">
          <ac:chgData name="Paul Huang" userId="b1fc573c31e46981" providerId="Windows Live" clId="Web-{9DC79A3D-EC9F-47D1-A3B7-17E17EBA9A67}" dt="2018-12-21T02:19:23.275" v="26" actId="1076"/>
          <ac:spMkLst>
            <pc:docMk/>
            <pc:sldMk cId="0" sldId="352"/>
            <ac:spMk id="4" creationId="{0C447184-64B7-4E58-9C93-40CDC0CA9021}"/>
          </ac:spMkLst>
        </pc:spChg>
        <pc:spChg chg="mod">
          <ac:chgData name="Paul Huang" userId="b1fc573c31e46981" providerId="Windows Live" clId="Web-{9DC79A3D-EC9F-47D1-A3B7-17E17EBA9A67}" dt="2018-12-21T02:19:23.291" v="27" actId="1076"/>
          <ac:spMkLst>
            <pc:docMk/>
            <pc:sldMk cId="0" sldId="352"/>
            <ac:spMk id="9" creationId="{087CC658-7478-43F6-9456-D99678DCBEB4}"/>
          </ac:spMkLst>
        </pc:spChg>
        <pc:spChg chg="mod">
          <ac:chgData name="Paul Huang" userId="b1fc573c31e46981" providerId="Windows Live" clId="Web-{9DC79A3D-EC9F-47D1-A3B7-17E17EBA9A67}" dt="2018-12-21T02:19:23.353" v="33" actId="1076"/>
          <ac:spMkLst>
            <pc:docMk/>
            <pc:sldMk cId="0" sldId="352"/>
            <ac:spMk id="14" creationId="{864FCA8C-A1D7-4AC2-83F0-C8B8E802875D}"/>
          </ac:spMkLst>
        </pc:spChg>
        <pc:spChg chg="mod">
          <ac:chgData name="Paul Huang" userId="b1fc573c31e46981" providerId="Windows Live" clId="Web-{9DC79A3D-EC9F-47D1-A3B7-17E17EBA9A67}" dt="2018-12-21T02:19:23.369" v="34" actId="1076"/>
          <ac:spMkLst>
            <pc:docMk/>
            <pc:sldMk cId="0" sldId="352"/>
            <ac:spMk id="15" creationId="{166EE2A0-D418-4B7B-BAEE-9000618AB30D}"/>
          </ac:spMkLst>
        </pc:spChg>
        <pc:spChg chg="mod">
          <ac:chgData name="Paul Huang" userId="b1fc573c31e46981" providerId="Windows Live" clId="Web-{9DC79A3D-EC9F-47D1-A3B7-17E17EBA9A67}" dt="2018-12-21T02:19:23.369" v="35" actId="1076"/>
          <ac:spMkLst>
            <pc:docMk/>
            <pc:sldMk cId="0" sldId="352"/>
            <ac:spMk id="16" creationId="{3CB138B5-89F5-4A19-B628-F085DD406EE6}"/>
          </ac:spMkLst>
        </pc:spChg>
        <pc:spChg chg="mod">
          <ac:chgData name="Paul Huang" userId="b1fc573c31e46981" providerId="Windows Live" clId="Web-{9DC79A3D-EC9F-47D1-A3B7-17E17EBA9A67}" dt="2018-12-21T02:19:23.400" v="37" actId="1076"/>
          <ac:spMkLst>
            <pc:docMk/>
            <pc:sldMk cId="0" sldId="352"/>
            <ac:spMk id="24" creationId="{1B1C5CCC-8545-4870-93AD-15C0469F2820}"/>
          </ac:spMkLst>
        </pc:spChg>
        <pc:spChg chg="mod">
          <ac:chgData name="Paul Huang" userId="b1fc573c31e46981" providerId="Windows Live" clId="Web-{9DC79A3D-EC9F-47D1-A3B7-17E17EBA9A67}" dt="2018-12-21T02:19:23.447" v="42" actId="1076"/>
          <ac:spMkLst>
            <pc:docMk/>
            <pc:sldMk cId="0" sldId="352"/>
            <ac:spMk id="26" creationId="{114DF8AD-0E12-4950-BC0B-19F61EC99BA5}"/>
          </ac:spMkLst>
        </pc:spChg>
        <pc:spChg chg="mod">
          <ac:chgData name="Paul Huang" userId="b1fc573c31e46981" providerId="Windows Live" clId="Web-{9DC79A3D-EC9F-47D1-A3B7-17E17EBA9A67}" dt="2018-12-21T02:19:23.463" v="43" actId="1076"/>
          <ac:spMkLst>
            <pc:docMk/>
            <pc:sldMk cId="0" sldId="352"/>
            <ac:spMk id="31" creationId="{720B36CE-F311-422D-A92D-BA072A49C9C9}"/>
          </ac:spMkLst>
        </pc:spChg>
        <pc:spChg chg="mod">
          <ac:chgData name="Paul Huang" userId="b1fc573c31e46981" providerId="Windows Live" clId="Web-{9DC79A3D-EC9F-47D1-A3B7-17E17EBA9A67}" dt="2018-12-21T03:02:24.685" v="49" actId="20577"/>
          <ac:spMkLst>
            <pc:docMk/>
            <pc:sldMk cId="0" sldId="352"/>
            <ac:spMk id="13315" creationId="{13427C2C-4D1F-4EA5-B14A-62011C5B2C36}"/>
          </ac:spMkLst>
        </pc:spChg>
        <pc:cxnChg chg="mod">
          <ac:chgData name="Paul Huang" userId="b1fc573c31e46981" providerId="Windows Live" clId="Web-{9DC79A3D-EC9F-47D1-A3B7-17E17EBA9A67}" dt="2018-12-21T02:19:23.262" v="25" actId="1076"/>
          <ac:cxnSpMkLst>
            <pc:docMk/>
            <pc:sldMk cId="0" sldId="352"/>
            <ac:cxnSpMk id="3" creationId="{A7DCB077-AE85-45C5-84A7-14DCAAD80047}"/>
          </ac:cxnSpMkLst>
        </pc:cxnChg>
        <pc:cxnChg chg="add mod">
          <ac:chgData name="Paul Huang" userId="b1fc573c31e46981" providerId="Windows Live" clId="Web-{9DC79A3D-EC9F-47D1-A3B7-17E17EBA9A67}" dt="2018-12-21T02:19:23.463" v="44" actId="1076"/>
          <ac:cxnSpMkLst>
            <pc:docMk/>
            <pc:sldMk cId="0" sldId="352"/>
            <ac:cxnSpMk id="5" creationId="{E13BBC38-B8BC-4199-86B1-E1BB36938937}"/>
          </ac:cxnSpMkLst>
        </pc:cxnChg>
        <pc:cxnChg chg="mod">
          <ac:chgData name="Paul Huang" userId="b1fc573c31e46981" providerId="Windows Live" clId="Web-{9DC79A3D-EC9F-47D1-A3B7-17E17EBA9A67}" dt="2018-12-21T02:19:23.291" v="28" actId="1076"/>
          <ac:cxnSpMkLst>
            <pc:docMk/>
            <pc:sldMk cId="0" sldId="352"/>
            <ac:cxnSpMk id="10" creationId="{63AF2680-029C-4CBF-B8F5-110FAB416169}"/>
          </ac:cxnSpMkLst>
        </pc:cxnChg>
        <pc:cxnChg chg="mod">
          <ac:chgData name="Paul Huang" userId="b1fc573c31e46981" providerId="Windows Live" clId="Web-{9DC79A3D-EC9F-47D1-A3B7-17E17EBA9A67}" dt="2018-12-21T02:19:23.307" v="29" actId="1076"/>
          <ac:cxnSpMkLst>
            <pc:docMk/>
            <pc:sldMk cId="0" sldId="352"/>
            <ac:cxnSpMk id="11" creationId="{40DE1E59-13FC-4A04-B787-128B0921B8FC}"/>
          </ac:cxnSpMkLst>
        </pc:cxnChg>
        <pc:cxnChg chg="mod">
          <ac:chgData name="Paul Huang" userId="b1fc573c31e46981" providerId="Windows Live" clId="Web-{9DC79A3D-EC9F-47D1-A3B7-17E17EBA9A67}" dt="2018-12-21T02:19:23.322" v="30" actId="1076"/>
          <ac:cxnSpMkLst>
            <pc:docMk/>
            <pc:sldMk cId="0" sldId="352"/>
            <ac:cxnSpMk id="12" creationId="{812BBEEE-8F81-4C1E-92BD-37F0A9619807}"/>
          </ac:cxnSpMkLst>
        </pc:cxnChg>
        <pc:cxnChg chg="mod">
          <ac:chgData name="Paul Huang" userId="b1fc573c31e46981" providerId="Windows Live" clId="Web-{9DC79A3D-EC9F-47D1-A3B7-17E17EBA9A67}" dt="2018-12-21T02:19:23.385" v="36" actId="1076"/>
          <ac:cxnSpMkLst>
            <pc:docMk/>
            <pc:sldMk cId="0" sldId="352"/>
            <ac:cxnSpMk id="17" creationId="{AA6ED8B9-570A-407D-9766-8AECA710935E}"/>
          </ac:cxnSpMkLst>
        </pc:cxnChg>
        <pc:cxnChg chg="mod">
          <ac:chgData name="Paul Huang" userId="b1fc573c31e46981" providerId="Windows Live" clId="Web-{9DC79A3D-EC9F-47D1-A3B7-17E17EBA9A67}" dt="2018-12-21T02:19:23.322" v="31" actId="1076"/>
          <ac:cxnSpMkLst>
            <pc:docMk/>
            <pc:sldMk cId="0" sldId="352"/>
            <ac:cxnSpMk id="18" creationId="{90677009-E6A4-4D53-880C-38F421A95687}"/>
          </ac:cxnSpMkLst>
        </pc:cxnChg>
        <pc:cxnChg chg="mod">
          <ac:chgData name="Paul Huang" userId="b1fc573c31e46981" providerId="Windows Live" clId="Web-{9DC79A3D-EC9F-47D1-A3B7-17E17EBA9A67}" dt="2018-12-21T02:19:23.338" v="32" actId="1076"/>
          <ac:cxnSpMkLst>
            <pc:docMk/>
            <pc:sldMk cId="0" sldId="352"/>
            <ac:cxnSpMk id="19" creationId="{6F64D053-9611-4B66-99DB-09F0A7387059}"/>
          </ac:cxnSpMkLst>
        </pc:cxnChg>
        <pc:cxnChg chg="mod">
          <ac:chgData name="Paul Huang" userId="b1fc573c31e46981" providerId="Windows Live" clId="Web-{9DC79A3D-EC9F-47D1-A3B7-17E17EBA9A67}" dt="2018-12-21T02:19:23.400" v="38" actId="1076"/>
          <ac:cxnSpMkLst>
            <pc:docMk/>
            <pc:sldMk cId="0" sldId="352"/>
            <ac:cxnSpMk id="21" creationId="{C63579EB-E62A-4DFD-98B6-37E12E5188BE}"/>
          </ac:cxnSpMkLst>
        </pc:cxnChg>
        <pc:cxnChg chg="mod">
          <ac:chgData name="Paul Huang" userId="b1fc573c31e46981" providerId="Windows Live" clId="Web-{9DC79A3D-EC9F-47D1-A3B7-17E17EBA9A67}" dt="2018-12-21T02:19:23.416" v="39" actId="1076"/>
          <ac:cxnSpMkLst>
            <pc:docMk/>
            <pc:sldMk cId="0" sldId="352"/>
            <ac:cxnSpMk id="22" creationId="{9D48A268-C790-45E7-8807-09BB3D87D832}"/>
          </ac:cxnSpMkLst>
        </pc:cxnChg>
        <pc:cxnChg chg="mod">
          <ac:chgData name="Paul Huang" userId="b1fc573c31e46981" providerId="Windows Live" clId="Web-{9DC79A3D-EC9F-47D1-A3B7-17E17EBA9A67}" dt="2018-12-21T02:19:23.432" v="40" actId="1076"/>
          <ac:cxnSpMkLst>
            <pc:docMk/>
            <pc:sldMk cId="0" sldId="352"/>
            <ac:cxnSpMk id="23" creationId="{A05CE1A3-CD7D-4ED9-8E84-6FBB115CA5F3}"/>
          </ac:cxnSpMkLst>
        </pc:cxnChg>
        <pc:cxnChg chg="mod">
          <ac:chgData name="Paul Huang" userId="b1fc573c31e46981" providerId="Windows Live" clId="Web-{9DC79A3D-EC9F-47D1-A3B7-17E17EBA9A67}" dt="2018-12-21T02:19:23.432" v="41" actId="1076"/>
          <ac:cxnSpMkLst>
            <pc:docMk/>
            <pc:sldMk cId="0" sldId="352"/>
            <ac:cxnSpMk id="25" creationId="{0EE49755-69BA-404D-AF4B-8268E443AEA0}"/>
          </ac:cxnSpMkLst>
        </pc:cxnChg>
      </pc:sldChg>
      <pc:sldChg chg="ord">
        <pc:chgData name="Paul Huang" userId="b1fc573c31e46981" providerId="Windows Live" clId="Web-{9DC79A3D-EC9F-47D1-A3B7-17E17EBA9A67}" dt="2018-12-21T04:02:48.648" v="51"/>
        <pc:sldMkLst>
          <pc:docMk/>
          <pc:sldMk cId="0" sldId="353"/>
        </pc:sldMkLst>
      </pc:sldChg>
      <pc:sldChg chg="ord">
        <pc:chgData name="Paul Huang" userId="b1fc573c31e46981" providerId="Windows Live" clId="Web-{9DC79A3D-EC9F-47D1-A3B7-17E17EBA9A67}" dt="2018-12-21T04:02:48.648" v="50"/>
        <pc:sldMkLst>
          <pc:docMk/>
          <pc:sldMk cId="0" sldId="354"/>
        </pc:sldMkLst>
      </pc:sldChg>
      <pc:sldChg chg="del">
        <pc:chgData name="Paul Huang" userId="b1fc573c31e46981" providerId="Windows Live" clId="Web-{9DC79A3D-EC9F-47D1-A3B7-17E17EBA9A67}" dt="2018-12-21T04:04:06.995" v="92"/>
        <pc:sldMkLst>
          <pc:docMk/>
          <pc:sldMk cId="0" sldId="355"/>
        </pc:sldMkLst>
      </pc:sldChg>
      <pc:sldChg chg="del">
        <pc:chgData name="Paul Huang" userId="b1fc573c31e46981" providerId="Windows Live" clId="Web-{9DC79A3D-EC9F-47D1-A3B7-17E17EBA9A67}" dt="2018-12-21T04:04:06.995" v="94"/>
        <pc:sldMkLst>
          <pc:docMk/>
          <pc:sldMk cId="0" sldId="356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10T07:45:17.968" idx="5">
    <p:pos x="2183" y="3159"/>
    <p:text>Goal should be one or two of the following metrics
- throughput
- area
- energy-efficiency 
- accuracy</p:text>
  </p:cm>
  <p:cm authorId="1" dt="2015-12-10T07:47:51.548" idx="6">
    <p:pos x="3254" y="3944"/>
    <p:text>Keywords for your architecture; together w/ a block diagram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10T07:49:04.531" idx="7">
    <p:pos x="2497" y="1334"/>
    <p:text>Must be Yes</p:text>
  </p:cm>
  <p:cm authorId="1" dt="2015-12-10T07:51:17.644" idx="9">
    <p:pos x="2543" y="2877"/>
    <p:text>mega classification per second</p:text>
  </p:cm>
  <p:cm authorId="1" dt="2015-12-10T07:51:34.023" idx="10">
    <p:pos x="2942" y="3197"/>
    <p:text>micro-joule per classification</p:text>
  </p:cm>
  <p:cm authorId="2" dt="2018-10-11T14:59:44.970" idx="2">
    <p:pos x="2286" y="3611"/>
    <p:text>Count how many latches, flipflops, SRAM bitcells, and other sequencing elements are used?</p:tex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821EFB7-84EB-4C97-B7FC-43E58DB50E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9B614-68EF-48A0-B29D-6D6F6A950A6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74BD9AF-85C2-4619-A72E-7D0C9CD0D714}" type="datetimeFigureOut">
              <a:rPr lang="en-US"/>
              <a:pPr>
                <a:defRPr/>
              </a:pPr>
              <a:t>12/20/2018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8DAC392-8132-4C1F-8755-2E98B4DC83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93D41F1-73AD-4CEC-8F49-2130F8757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072DC-7F06-4802-BBE7-B85D34E994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E8B21-6B3D-4FAC-8FD5-C6F0AC2AD7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69F3B42-8346-4C8E-A5E1-B828D61933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954AAB4-A937-4C9C-8670-6A899C8764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2E4B54-BB05-4403-A88F-B1E03563A6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8782301-7877-4415-BBAF-A241D5B32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7595B-9052-4F23-8DB2-6C81CF123D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999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F048B6-F192-4344-8131-09AC63154F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6495375-54BB-4DAB-B12A-37F7623945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179487-5DA2-4E37-A590-C153A40F9E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84B44-4932-4CD7-8630-F64D803009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359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40E8179-37C8-417D-A963-827FDB6C9C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7FD90B-E28C-4612-8695-CB7D76D668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E445FAA-5BCB-4DED-B4AE-873D5ACDE6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E3BB9-4954-4EEA-874F-5C8A29C7B4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2993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5006522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1465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950" y="765175"/>
            <a:ext cx="4378325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765175"/>
            <a:ext cx="43799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030838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00192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067727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93108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482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578F5B4-47D4-4507-BBA1-628CF39981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445A29E-CEAB-49DA-8F34-926C954DE1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4222FD9-DF32-477E-8316-446A46A970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B5DE3-38D6-47CA-9FF2-398BC26038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842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557DA75-5DC1-404E-9F78-C28D0E0379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F5E5D9C-FA9A-4DFD-A3DC-022F19EE7E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3B63F7-6208-424D-B49A-A8939F3517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4A048-5E29-44B7-A943-6E33C255EE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024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27B4C-EDC4-4496-9E85-A0401AD40F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7438DC-6993-4C93-94CD-FE11DB8D84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B76C51-A38A-4170-8BDB-36AF8BBBD1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88CC8-B0F2-49CD-8F40-1E56F4F8AE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716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D3A079B-C686-4901-B89C-1F38163A47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0254212-89CA-42AD-AFF6-112ABC3864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5A7308F-7C4B-426B-8B60-3308DB5593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A863C-3C78-4F51-A8D3-842FB947FA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474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ACF4117-83FD-4429-8342-276FB422B1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E9DB205-8579-4ECB-8823-27F7F8577D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8BEEA40-6389-4737-9B0C-8DFC9C969E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0723A-776E-4969-80DC-275A97D90F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75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34650DF-2306-404F-A2EC-0C1C467119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C58B48-B657-4B14-9CF3-AFE07D4B64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119A91C-4780-4D80-9862-87610D98DD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1305-FBB1-4196-8616-8535FB003C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741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BC0F4A-AA58-494B-AA07-2B1E3CFC0C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946277-5468-4706-A238-A028FDC13D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489E0D-7D33-430C-8647-A082179C0A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86CDD-7D9D-4631-BE6B-D2988A7C65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02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7CC02C-3716-475F-9965-78B0F2F45A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563A57-56D9-437E-B1E3-5DE38DC726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EB31E9-171D-40FC-9F70-04E68950D8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77B0-16E2-408D-A5ED-A3A113D34E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403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11B9CDD-155F-4B87-BB09-0BA9B731D2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0EE1632-0BC9-48E6-83E7-B45144B315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9FB52D9-4FAA-4EF7-AA4B-CE657E7BAB9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535CBC4-E929-4B84-A218-F1FB7C60B4C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69EB9A7-7F31-471D-918A-DEF9D6BDEB0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9965522-0194-48E1-A69C-B3EABF9DAB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871CE49-EE0A-4D05-881C-808AC561B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151" tIns="40076" rIns="80151" bIns="400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2B926E7-5D16-4CB0-ABA9-20C65E68D9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765175"/>
            <a:ext cx="8910638" cy="578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151" tIns="40076" rIns="80151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</a:t>
            </a:r>
          </a:p>
          <a:p>
            <a:pPr lvl="2"/>
            <a:r>
              <a:rPr lang="en-GB" altLang="en-US"/>
              <a:t>Third</a:t>
            </a:r>
          </a:p>
        </p:txBody>
      </p:sp>
      <p:sp>
        <p:nvSpPr>
          <p:cNvPr id="2052" name="Line 5">
            <a:extLst>
              <a:ext uri="{FF2B5EF4-FFF2-40B4-BE49-F238E27FC236}">
                <a16:creationId xmlns:a16="http://schemas.microsoft.com/office/drawing/2014/main" id="{905A6EB7-869D-40C2-A609-B1D960A0C93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67" tIns="40084" rIns="80167" bIns="40084" anchor="ctr"/>
          <a:lstStyle/>
          <a:p>
            <a:endParaRPr lang="fr-FR"/>
          </a:p>
        </p:txBody>
      </p:sp>
      <p:sp>
        <p:nvSpPr>
          <p:cNvPr id="2053" name="Text Box 11">
            <a:extLst>
              <a:ext uri="{FF2B5EF4-FFF2-40B4-BE49-F238E27FC236}">
                <a16:creationId xmlns:a16="http://schemas.microsoft.com/office/drawing/2014/main" id="{B9C7F3BA-17E5-4A98-A2A9-1C73ABF3FA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82000" y="6583363"/>
            <a:ext cx="762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167" tIns="40084" rIns="80167" bIns="40084">
            <a:spAutoFit/>
          </a:bodyPr>
          <a:lstStyle>
            <a:lvl1pPr defTabSz="801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fontAlgn="ctr">
              <a:lnSpc>
                <a:spcPct val="80000"/>
              </a:lnSpc>
              <a:spcBef>
                <a:spcPct val="50000"/>
              </a:spcBef>
              <a:buClr>
                <a:srgbClr val="FFFFFF"/>
              </a:buClr>
              <a:buSzPct val="125000"/>
              <a:buFont typeface="Wingdings" panose="05000000000000000000" pitchFamily="2" charset="2"/>
              <a:buNone/>
              <a:defRPr/>
            </a:pPr>
            <a:fld id="{ED791AA5-F7BE-45B0-A001-40DA73CCB29D}" type="slidenum">
              <a:rPr lang="en-US" altLang="en-US" sz="1600" smtClean="0">
                <a:solidFill>
                  <a:srgbClr val="1D315B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 algn="r" fontAlgn="ctr">
                <a:lnSpc>
                  <a:spcPct val="80000"/>
                </a:lnSpc>
                <a:spcBef>
                  <a:spcPct val="50000"/>
                </a:spcBef>
                <a:buClr>
                  <a:srgbClr val="FFFFFF"/>
                </a:buClr>
                <a:buSzPct val="125000"/>
                <a:buFont typeface="Wingdings" panose="05000000000000000000" pitchFamily="2" charset="2"/>
                <a:buNone/>
                <a:defRPr/>
              </a:pPr>
              <a:t>‹#›</a:t>
            </a:fld>
            <a:endParaRPr lang="en-US" altLang="en-US" sz="1600">
              <a:solidFill>
                <a:srgbClr val="1D315B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transition/>
  <p:txStyles>
    <p:titleStyle>
      <a:lvl1pPr algn="ctr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ctr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ctr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ctr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01625" indent="-301625" algn="l" defTabSz="801688" rtl="0" eaLnBrk="0" fontAlgn="ctr" hangingPunct="0">
        <a:spcBef>
          <a:spcPct val="25000"/>
        </a:spcBef>
        <a:spcAft>
          <a:spcPct val="0"/>
        </a:spcAft>
        <a:buSzPct val="125000"/>
        <a:buFont typeface="Wingdings" panose="05000000000000000000" pitchFamily="2" charset="2"/>
        <a:buChar char="§"/>
        <a:defRPr sz="24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650875" indent="-249238" algn="l" defTabSz="801688" rtl="0" eaLnBrk="0" fontAlgn="ctr" hangingPunct="0">
        <a:spcBef>
          <a:spcPct val="25000"/>
        </a:spcBef>
        <a:spcAft>
          <a:spcPct val="0"/>
        </a:spcAft>
        <a:buSzPct val="125000"/>
        <a:buFont typeface="Wingdings" panose="05000000000000000000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001713" indent="-200025" algn="l" defTabSz="801688" rtl="0" eaLnBrk="0" fontAlgn="ctr" hangingPunct="0">
        <a:spcBef>
          <a:spcPct val="25000"/>
        </a:spcBef>
        <a:spcAft>
          <a:spcPct val="0"/>
        </a:spcAft>
        <a:buSzPct val="125000"/>
        <a:buFont typeface="Wingdings" panose="05000000000000000000" pitchFamily="2" charset="2"/>
        <a:buChar char="§"/>
        <a:defRPr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403350" indent="-200025" algn="l" defTabSz="801688" rtl="0" eaLnBrk="0" fontAlgn="ctr" hangingPunct="0">
        <a:spcBef>
          <a:spcPct val="25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Char char="§"/>
        <a:defRPr sz="1600">
          <a:solidFill>
            <a:srgbClr val="000000"/>
          </a:solidFill>
          <a:latin typeface="+mn-lt"/>
          <a:cs typeface="Tahoma" panose="020B0604030504040204" pitchFamily="34" charset="0"/>
        </a:defRPr>
      </a:lvl4pPr>
      <a:lvl5pPr marL="18034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  <a:cs typeface="Tahoma" panose="020B0604030504040204" pitchFamily="34" charset="0"/>
        </a:defRPr>
      </a:lvl5pPr>
      <a:lvl6pPr marL="22606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6pPr>
      <a:lvl7pPr marL="27178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7pPr>
      <a:lvl8pPr marL="31750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8pPr>
      <a:lvl9pPr marL="36322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>
            <a:extLst>
              <a:ext uri="{FF2B5EF4-FFF2-40B4-BE49-F238E27FC236}">
                <a16:creationId xmlns:a16="http://schemas.microsoft.com/office/drawing/2014/main" id="{83E00A91-A590-4B9F-AF10-C13D41A46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47800"/>
          </a:xfrm>
        </p:spPr>
        <p:txBody>
          <a:bodyPr/>
          <a:lstStyle/>
          <a:p>
            <a:r>
              <a:rPr lang="en-US" altLang="en-US" dirty="0"/>
              <a:t>CSEE 4823 F18 Project</a:t>
            </a:r>
            <a:br>
              <a:rPr lang="en-US" altLang="en-US" dirty="0">
                <a:cs typeface="Times New Roman"/>
              </a:rPr>
            </a:br>
            <a:br>
              <a:rPr lang="en-US" altLang="en-US" dirty="0">
                <a:cs typeface="Times New Roman"/>
              </a:rPr>
            </a:br>
            <a:r>
              <a:rPr lang="en-US" altLang="en-US" dirty="0"/>
              <a:t>Binary-Weight, Binary Activation Neural Network Accelerator based on Latch-based Weight Memory</a:t>
            </a:r>
          </a:p>
        </p:txBody>
      </p:sp>
      <p:sp>
        <p:nvSpPr>
          <p:cNvPr id="12291" name="Subtitle 2">
            <a:extLst>
              <a:ext uri="{FF2B5EF4-FFF2-40B4-BE49-F238E27FC236}">
                <a16:creationId xmlns:a16="http://schemas.microsoft.com/office/drawing/2014/main" id="{3DEBC321-476C-4D6D-8D53-51C86EF62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546600"/>
            <a:ext cx="6400800" cy="1752600"/>
          </a:xfrm>
        </p:spPr>
        <p:txBody>
          <a:bodyPr/>
          <a:lstStyle/>
          <a:p>
            <a:endParaRPr lang="en-US" altLang="en-US"/>
          </a:p>
          <a:p>
            <a:r>
              <a:rPr lang="en-US" altLang="en-US" dirty="0" err="1"/>
              <a:t>Dewei</a:t>
            </a:r>
            <a:r>
              <a:rPr lang="en-US" altLang="en-US" dirty="0"/>
              <a:t> Wang, </a:t>
            </a:r>
            <a:r>
              <a:rPr lang="en-US" altLang="en-US" dirty="0" err="1"/>
              <a:t>Shixin</a:t>
            </a:r>
            <a:r>
              <a:rPr lang="en-US" altLang="en-US" dirty="0"/>
              <a:t> Qin, Paul Huang</a:t>
            </a:r>
            <a:endParaRPr lang="en-US" altLang="en-US" dirty="0">
              <a:cs typeface="Times New Roman"/>
            </a:endParaRPr>
          </a:p>
          <a:p>
            <a:r>
              <a:rPr lang="en-US" altLang="en-US" dirty="0">
                <a:cs typeface="Times New Roman"/>
              </a:rPr>
              <a:t>dw2773, sq2210, xh2373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A0BC0B3-E338-4F6F-8976-616EFBA3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231775"/>
            <a:ext cx="7772400" cy="1143000"/>
          </a:xfrm>
        </p:spPr>
        <p:txBody>
          <a:bodyPr/>
          <a:lstStyle/>
          <a:p>
            <a:r>
              <a:rPr lang="en-US" altLang="en-US"/>
              <a:t>Goal and Architecture</a:t>
            </a:r>
          </a:p>
        </p:txBody>
      </p:sp>
      <p:sp>
        <p:nvSpPr>
          <p:cNvPr id="13315" name="Vertical Text Placeholder 2">
            <a:extLst>
              <a:ext uri="{FF2B5EF4-FFF2-40B4-BE49-F238E27FC236}">
                <a16:creationId xmlns:a16="http://schemas.microsoft.com/office/drawing/2014/main" id="{13427C2C-4D1F-4EA5-B14A-62011C5B2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" y="5006975"/>
            <a:ext cx="8910638" cy="1779058"/>
          </a:xfrm>
        </p:spPr>
        <p:txBody>
          <a:bodyPr vert="horz"/>
          <a:lstStyle/>
          <a:p>
            <a:r>
              <a:rPr lang="en-US" altLang="en-US" sz="2400" dirty="0"/>
              <a:t>Goal: Architecture simplicity</a:t>
            </a:r>
            <a:endParaRPr lang="en-US" altLang="en-US" sz="2400" dirty="0">
              <a:cs typeface="Times New Roman"/>
            </a:endParaRPr>
          </a:p>
          <a:p>
            <a:r>
              <a:rPr lang="en-US" altLang="en-US" sz="2400" dirty="0"/>
              <a:t>Architecture: +1/-1 weights; +1/-1 activations; 784-1024-1024-1024-10 fully-connected; two-way MAC; latch-based weight </a:t>
            </a:r>
            <a:r>
              <a:rPr lang="en-US" altLang="en-US" sz="2400"/>
              <a:t>memory; 1R1W weight memory; </a:t>
            </a:r>
            <a:endParaRPr lang="en-US" altLang="en-US" sz="2400">
              <a:cs typeface="Times New Roman"/>
            </a:endParaRPr>
          </a:p>
        </p:txBody>
      </p:sp>
      <p:sp>
        <p:nvSpPr>
          <p:cNvPr id="13316" name="TextBox 4">
            <a:extLst>
              <a:ext uri="{FF2B5EF4-FFF2-40B4-BE49-F238E27FC236}">
                <a16:creationId xmlns:a16="http://schemas.microsoft.com/office/drawing/2014/main" id="{4C8B19AA-42AB-41CD-A671-77EFCB8CF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3825" y="4038600"/>
            <a:ext cx="508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1D315B"/>
                </a:solidFill>
              </a:rPr>
              <a:t>Any reference? </a:t>
            </a:r>
            <a:endParaRPr lang="en-US" altLang="en-US" sz="1200" i="1">
              <a:solidFill>
                <a:srgbClr val="1D315B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AE95DD-7297-4908-A089-9A53F9469E63}"/>
              </a:ext>
            </a:extLst>
          </p:cNvPr>
          <p:cNvSpPr/>
          <p:nvPr/>
        </p:nvSpPr>
        <p:spPr bwMode="auto">
          <a:xfrm>
            <a:off x="1818217" y="1617134"/>
            <a:ext cx="914400" cy="91440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/>
              </a:rPr>
              <a:t>Mem</a:t>
            </a:r>
          </a:p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/>
              </a:rPr>
              <a:t>2x4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DCB077-AE85-45C5-84A7-14DCAAD80047}"/>
              </a:ext>
            </a:extLst>
          </p:cNvPr>
          <p:cNvCxnSpPr/>
          <p:nvPr/>
        </p:nvCxnSpPr>
        <p:spPr bwMode="auto">
          <a:xfrm>
            <a:off x="2728383" y="1797051"/>
            <a:ext cx="501650" cy="42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C447184-64B7-4E58-9C93-40CDC0CA9021}"/>
              </a:ext>
            </a:extLst>
          </p:cNvPr>
          <p:cNvSpPr/>
          <p:nvPr/>
        </p:nvSpPr>
        <p:spPr bwMode="auto">
          <a:xfrm>
            <a:off x="3225800" y="1648884"/>
            <a:ext cx="300567" cy="100965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/>
              </a:rPr>
              <a:t>Reg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Flowchart: Manual Operation 8">
            <a:extLst>
              <a:ext uri="{FF2B5EF4-FFF2-40B4-BE49-F238E27FC236}">
                <a16:creationId xmlns:a16="http://schemas.microsoft.com/office/drawing/2014/main" id="{087CC658-7478-43F6-9456-D99678DCBEB4}"/>
              </a:ext>
            </a:extLst>
          </p:cNvPr>
          <p:cNvSpPr/>
          <p:nvPr/>
        </p:nvSpPr>
        <p:spPr bwMode="auto">
          <a:xfrm>
            <a:off x="4072467" y="2191342"/>
            <a:ext cx="1189567" cy="464482"/>
          </a:xfrm>
          <a:prstGeom prst="flowChartManualOperat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cs typeface="Times New Roman"/>
              </a:rPr>
              <a:t>ALU</a:t>
            </a:r>
            <a:endParaRPr kumimoji="0" 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AF2680-029C-4CBF-B8F5-110FAB416169}"/>
              </a:ext>
            </a:extLst>
          </p:cNvPr>
          <p:cNvCxnSpPr/>
          <p:nvPr/>
        </p:nvCxnSpPr>
        <p:spPr bwMode="auto">
          <a:xfrm>
            <a:off x="4665134" y="2654300"/>
            <a:ext cx="4234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DE1E59-13FC-4A04-B787-128B0921B8FC}"/>
              </a:ext>
            </a:extLst>
          </p:cNvPr>
          <p:cNvCxnSpPr/>
          <p:nvPr/>
        </p:nvCxnSpPr>
        <p:spPr bwMode="auto">
          <a:xfrm>
            <a:off x="4305300" y="1797050"/>
            <a:ext cx="4234" cy="406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2BBEEE-8F81-4C1E-92BD-37F0A9619807}"/>
              </a:ext>
            </a:extLst>
          </p:cNvPr>
          <p:cNvCxnSpPr/>
          <p:nvPr/>
        </p:nvCxnSpPr>
        <p:spPr bwMode="auto">
          <a:xfrm>
            <a:off x="3522134" y="1797050"/>
            <a:ext cx="787400" cy="42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677009-E6A4-4D53-880C-38F421A95687}"/>
              </a:ext>
            </a:extLst>
          </p:cNvPr>
          <p:cNvCxnSpPr>
            <a:cxnSpLocks/>
          </p:cNvCxnSpPr>
          <p:nvPr/>
        </p:nvCxnSpPr>
        <p:spPr bwMode="auto">
          <a:xfrm>
            <a:off x="4961466" y="1797049"/>
            <a:ext cx="4234" cy="406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64D053-9611-4B66-99DB-09F0A7387059}"/>
              </a:ext>
            </a:extLst>
          </p:cNvPr>
          <p:cNvCxnSpPr>
            <a:cxnSpLocks/>
          </p:cNvCxnSpPr>
          <p:nvPr/>
        </p:nvCxnSpPr>
        <p:spPr bwMode="auto">
          <a:xfrm>
            <a:off x="4961466" y="1797049"/>
            <a:ext cx="734484" cy="42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FCA8C-A1D7-4AC2-83F0-C8B8E802875D}"/>
              </a:ext>
            </a:extLst>
          </p:cNvPr>
          <p:cNvSpPr/>
          <p:nvPr/>
        </p:nvSpPr>
        <p:spPr bwMode="auto">
          <a:xfrm>
            <a:off x="4400551" y="3162301"/>
            <a:ext cx="533401" cy="39581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cs typeface="Times New Roman"/>
              </a:rPr>
              <a:t>G</a:t>
            </a:r>
            <a:endParaRPr lang="en-US" sz="2400" b="0" i="0" u="none" strike="noStrike" cap="none" baseline="0" dirty="0">
              <a:latin typeface="Times New Roman" pitchFamily="18" charset="0"/>
              <a:cs typeface="Times New Roman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166EE2A0-D418-4B7B-BAEE-9000618AB30D}"/>
              </a:ext>
            </a:extLst>
          </p:cNvPr>
          <p:cNvSpPr/>
          <p:nvPr/>
        </p:nvSpPr>
        <p:spPr bwMode="auto">
          <a:xfrm rot="5400000" flipH="1">
            <a:off x="4409143" y="3358091"/>
            <a:ext cx="145796" cy="120650"/>
          </a:xfrm>
          <a:prstGeom prst="triangl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B138B5-89F5-4A19-B628-F085DD406EE6}"/>
              </a:ext>
            </a:extLst>
          </p:cNvPr>
          <p:cNvSpPr/>
          <p:nvPr/>
        </p:nvSpPr>
        <p:spPr bwMode="auto">
          <a:xfrm>
            <a:off x="1818217" y="3818467"/>
            <a:ext cx="1263650" cy="586317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/>
              </a:rPr>
              <a:t>Control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A6ED8B9-570A-407D-9766-8AECA710935E}"/>
              </a:ext>
            </a:extLst>
          </p:cNvPr>
          <p:cNvCxnSpPr/>
          <p:nvPr/>
        </p:nvCxnSpPr>
        <p:spPr bwMode="auto">
          <a:xfrm flipV="1">
            <a:off x="3077634" y="2404536"/>
            <a:ext cx="1073149" cy="173143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B1C5CCC-8545-4870-93AD-15C0469F2820}"/>
              </a:ext>
            </a:extLst>
          </p:cNvPr>
          <p:cNvSpPr/>
          <p:nvPr/>
        </p:nvSpPr>
        <p:spPr bwMode="auto">
          <a:xfrm rot="5400000" flipH="1">
            <a:off x="3239685" y="2463799"/>
            <a:ext cx="114046" cy="141817"/>
          </a:xfrm>
          <a:prstGeom prst="triangl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3579EB-E62A-4DFD-98B6-37E12E5188BE}"/>
              </a:ext>
            </a:extLst>
          </p:cNvPr>
          <p:cNvCxnSpPr/>
          <p:nvPr/>
        </p:nvCxnSpPr>
        <p:spPr bwMode="auto">
          <a:xfrm>
            <a:off x="5681133" y="1797050"/>
            <a:ext cx="14817" cy="22796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D48A268-C790-45E7-8807-09BB3D87D832}"/>
              </a:ext>
            </a:extLst>
          </p:cNvPr>
          <p:cNvCxnSpPr/>
          <p:nvPr/>
        </p:nvCxnSpPr>
        <p:spPr bwMode="auto">
          <a:xfrm flipV="1">
            <a:off x="4665133" y="3621617"/>
            <a:ext cx="4235" cy="4508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5CE1A3-CD7D-4ED9-8E84-6FBB115CA5F3}"/>
              </a:ext>
            </a:extLst>
          </p:cNvPr>
          <p:cNvCxnSpPr/>
          <p:nvPr/>
        </p:nvCxnSpPr>
        <p:spPr bwMode="auto">
          <a:xfrm flipV="1">
            <a:off x="4654551" y="4076700"/>
            <a:ext cx="1030816" cy="63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EE49755-69BA-404D-AF4B-8268E443AEA0}"/>
              </a:ext>
            </a:extLst>
          </p:cNvPr>
          <p:cNvCxnSpPr/>
          <p:nvPr/>
        </p:nvCxnSpPr>
        <p:spPr bwMode="auto">
          <a:xfrm>
            <a:off x="5691716" y="3172884"/>
            <a:ext cx="1401233" cy="14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14DF8AD-0E12-4950-BC0B-19F61EC99BA5}"/>
              </a:ext>
            </a:extLst>
          </p:cNvPr>
          <p:cNvSpPr/>
          <p:nvPr/>
        </p:nvSpPr>
        <p:spPr bwMode="auto">
          <a:xfrm>
            <a:off x="7088717" y="2421467"/>
            <a:ext cx="364067" cy="129539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cs typeface="Times New Roman"/>
              </a:rPr>
              <a:t>Re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cs typeface="Times New Roman"/>
              </a:rPr>
              <a:t>g</a:t>
            </a:r>
            <a:endParaRPr lang="en-US" sz="2400" b="0" i="0" u="none" strike="noStrike" cap="none" baseline="0" dirty="0">
              <a:latin typeface="Times New Roman" pitchFamily="18" charset="0"/>
              <a:cs typeface="Times New Roman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20B36CE-F311-422D-A92D-BA072A49C9C9}"/>
              </a:ext>
            </a:extLst>
          </p:cNvPr>
          <p:cNvSpPr/>
          <p:nvPr/>
        </p:nvSpPr>
        <p:spPr bwMode="auto">
          <a:xfrm rot="5400000" flipH="1">
            <a:off x="7107893" y="3432174"/>
            <a:ext cx="145796" cy="120650"/>
          </a:xfrm>
          <a:prstGeom prst="triangl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3BBC38-B8BC-4199-86B1-E1BB36938937}"/>
              </a:ext>
            </a:extLst>
          </p:cNvPr>
          <p:cNvCxnSpPr/>
          <p:nvPr/>
        </p:nvCxnSpPr>
        <p:spPr bwMode="auto">
          <a:xfrm flipH="1" flipV="1">
            <a:off x="2266951" y="2542117"/>
            <a:ext cx="6349" cy="12657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A7926D2C-DEB5-45C7-A379-740980AA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938" y="180975"/>
            <a:ext cx="9144001" cy="1143000"/>
          </a:xfrm>
        </p:spPr>
        <p:txBody>
          <a:bodyPr/>
          <a:lstStyle/>
          <a:p>
            <a:r>
              <a:rPr lang="en-US" altLang="en-US"/>
              <a:t>Characterization Methods and Results</a:t>
            </a:r>
          </a:p>
        </p:txBody>
      </p:sp>
      <p:sp>
        <p:nvSpPr>
          <p:cNvPr id="14339" name="Vertical Text Placeholder 2">
            <a:extLst>
              <a:ext uri="{FF2B5EF4-FFF2-40B4-BE49-F238E27FC236}">
                <a16:creationId xmlns:a16="http://schemas.microsoft.com/office/drawing/2014/main" id="{111A7749-2CB9-4A44-8EFC-E4A7E521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" y="1400175"/>
            <a:ext cx="8910638" cy="5153025"/>
          </a:xfrm>
        </p:spPr>
        <p:txBody>
          <a:bodyPr vert="horz"/>
          <a:lstStyle/>
          <a:p>
            <a:r>
              <a:rPr lang="en-US" altLang="en-US" sz="2000"/>
              <a:t>Methods</a:t>
            </a:r>
          </a:p>
          <a:p>
            <a:pPr lvl="1"/>
            <a:r>
              <a:rPr lang="en-US" altLang="en-US" sz="1800"/>
              <a:t>Input: 20-k test dataset from the MNIST benchmark</a:t>
            </a:r>
          </a:p>
          <a:p>
            <a:pPr lvl="1"/>
            <a:r>
              <a:rPr lang="en-US" altLang="en-US" sz="1800"/>
              <a:t>RTL coding from a scratch: Yes</a:t>
            </a:r>
          </a:p>
          <a:p>
            <a:pPr lvl="1"/>
            <a:r>
              <a:rPr lang="en-US" altLang="en-US" sz="1800"/>
              <a:t>Throughput: PT with DC-gen. sdf annotation</a:t>
            </a:r>
          </a:p>
          <a:p>
            <a:pPr lvl="1"/>
            <a:r>
              <a:rPr lang="en-US" altLang="en-US" sz="1800"/>
              <a:t>Maximum clock frequency: PT with DC-gen. sdf annotation</a:t>
            </a:r>
          </a:p>
          <a:p>
            <a:pPr lvl="1"/>
            <a:r>
              <a:rPr lang="en-US" altLang="en-US" sz="1800"/>
              <a:t>Energy efficiency: PT with the DC-gen. sdf and QS-gen. vcd annotations</a:t>
            </a:r>
          </a:p>
          <a:p>
            <a:pPr lvl="1"/>
            <a:r>
              <a:rPr lang="en-US" altLang="en-US" sz="1800"/>
              <a:t>Area and number of gates: DC-gen report</a:t>
            </a:r>
          </a:p>
          <a:p>
            <a:pPr lvl="1"/>
            <a:r>
              <a:rPr lang="en-US" altLang="en-US" sz="1800"/>
              <a:t>Accuracy: using the 20-k test dataset from the MNIST benchmark</a:t>
            </a:r>
          </a:p>
          <a:p>
            <a:r>
              <a:rPr lang="en-US" altLang="en-US" sz="2000"/>
              <a:t>Results</a:t>
            </a:r>
          </a:p>
          <a:p>
            <a:pPr lvl="1"/>
            <a:r>
              <a:rPr lang="en-US" altLang="en-US" sz="1800"/>
              <a:t>Throughput: 1 [Mclassficiation/s]</a:t>
            </a:r>
          </a:p>
          <a:p>
            <a:pPr lvl="1"/>
            <a:r>
              <a:rPr lang="en-US" altLang="en-US" sz="1800"/>
              <a:t>Maximum clock frequency: 40 [MHz]</a:t>
            </a:r>
          </a:p>
          <a:p>
            <a:pPr lvl="1"/>
            <a:r>
              <a:rPr lang="en-US" altLang="en-US" sz="1800"/>
              <a:t>Energy efficiency: 1.3 [µJ/classification]</a:t>
            </a:r>
          </a:p>
          <a:p>
            <a:pPr lvl="1"/>
            <a:r>
              <a:rPr lang="en-US" altLang="en-US" sz="1800"/>
              <a:t>Area and number of gates: 0.232 [mm</a:t>
            </a:r>
            <a:r>
              <a:rPr lang="en-US" altLang="en-US" sz="1800" baseline="30000"/>
              <a:t>2</a:t>
            </a:r>
            <a:r>
              <a:rPr lang="en-US" altLang="en-US" sz="1800"/>
              <a:t>] and 123,456 gates</a:t>
            </a:r>
          </a:p>
          <a:p>
            <a:pPr lvl="1"/>
            <a:r>
              <a:rPr lang="en-US" altLang="en-US" sz="1800"/>
              <a:t>Total memory bits: 256 [kB]</a:t>
            </a:r>
          </a:p>
          <a:p>
            <a:pPr lvl="1"/>
            <a:r>
              <a:rPr lang="en-US" altLang="en-US" sz="1800"/>
              <a:t>Accuracy: 98.32%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>
            <a:extLst>
              <a:ext uri="{FF2B5EF4-FFF2-40B4-BE49-F238E27FC236}">
                <a16:creationId xmlns:a16="http://schemas.microsoft.com/office/drawing/2014/main" id="{C2A1295D-F068-4694-88A0-C902E7406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775" y="1465263"/>
            <a:ext cx="3763963" cy="1470025"/>
          </a:xfrm>
        </p:spPr>
        <p:txBody>
          <a:bodyPr/>
          <a:lstStyle/>
          <a:p>
            <a:r>
              <a:rPr lang="en-US" altLang="en-US"/>
              <a:t>Copy your RTL (not netlist) and the testbench in a </a:t>
            </a:r>
            <a:r>
              <a:rPr lang="en-US" altLang="en-US" b="1" i="1"/>
              <a:t>single </a:t>
            </a:r>
            <a:r>
              <a:rPr lang="en-US" altLang="en-US"/>
              <a:t>file; double-click below</a:t>
            </a:r>
            <a:r>
              <a:rPr lang="en-US" altLang="en-US" b="1"/>
              <a:t>↓</a:t>
            </a:r>
          </a:p>
        </p:txBody>
      </p:sp>
      <p:graphicFrame>
        <p:nvGraphicFramePr>
          <p:cNvPr id="15363" name="Object 5">
            <a:extLst>
              <a:ext uri="{FF2B5EF4-FFF2-40B4-BE49-F238E27FC236}">
                <a16:creationId xmlns:a16="http://schemas.microsoft.com/office/drawing/2014/main" id="{4ACE6875-B6DC-4BC4-B90E-D5F898E75F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168350"/>
              </p:ext>
            </p:extLst>
          </p:nvPr>
        </p:nvGraphicFramePr>
        <p:xfrm>
          <a:off x="485775" y="4557713"/>
          <a:ext cx="3763963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6" name="Wordpad Document" r:id="rId3" imgW="5486400" imgH="353520" progId="WordPad.Document.1">
                  <p:embed/>
                </p:oleObj>
              </mc:Choice>
              <mc:Fallback>
                <p:oleObj name="Wordpad Document" r:id="rId3" imgW="5486400" imgH="353520" progId="WordPad.Document.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" y="4557713"/>
                        <a:ext cx="3763963" cy="1527175"/>
                      </a:xfrm>
                      <a:prstGeom prst="rect">
                        <a:avLst/>
                      </a:prstGeom>
                      <a:solidFill>
                        <a:srgbClr val="009973"/>
                      </a:solidFill>
                      <a:ln w="76200">
                        <a:solidFill>
                          <a:srgbClr val="FFC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3">
            <a:extLst>
              <a:ext uri="{FF2B5EF4-FFF2-40B4-BE49-F238E27FC236}">
                <a16:creationId xmlns:a16="http://schemas.microsoft.com/office/drawing/2014/main" id="{21885992-9406-466B-ABF2-7D11AB319BFC}"/>
              </a:ext>
            </a:extLst>
          </p:cNvPr>
          <p:cNvSpPr txBox="1">
            <a:spLocks/>
          </p:cNvSpPr>
          <p:nvPr/>
        </p:nvSpPr>
        <p:spPr bwMode="auto">
          <a:xfrm>
            <a:off x="4840288" y="1465263"/>
            <a:ext cx="3762375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kern="0" dirty="0"/>
              <a:t>Copy your run.do file; double-click below</a:t>
            </a:r>
            <a:r>
              <a:rPr lang="en-US" b="1" kern="0" dirty="0"/>
              <a:t>↓</a:t>
            </a:r>
          </a:p>
        </p:txBody>
      </p:sp>
      <p:graphicFrame>
        <p:nvGraphicFramePr>
          <p:cNvPr id="15365" name="Object 7">
            <a:extLst>
              <a:ext uri="{FF2B5EF4-FFF2-40B4-BE49-F238E27FC236}">
                <a16:creationId xmlns:a16="http://schemas.microsoft.com/office/drawing/2014/main" id="{8C1D87F9-CDE7-4F9E-91FE-1ABF9B72A8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0288" y="4557713"/>
          <a:ext cx="3762375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7" name="Wordpad Document" r:id="rId5" imgW="5486400" imgH="353520" progId="WordPad.Document.1">
                  <p:embed/>
                </p:oleObj>
              </mc:Choice>
              <mc:Fallback>
                <p:oleObj name="Wordpad Document" r:id="rId5" imgW="5486400" imgH="353520" progId="WordPad.Document.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0288" y="4557713"/>
                        <a:ext cx="3762375" cy="1527175"/>
                      </a:xfrm>
                      <a:prstGeom prst="rect">
                        <a:avLst/>
                      </a:prstGeom>
                      <a:solidFill>
                        <a:srgbClr val="009973"/>
                      </a:solidFill>
                      <a:ln w="76200">
                        <a:solidFill>
                          <a:srgbClr val="FFC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trevSlide">
  <a:themeElements>
    <a:clrScheme name="1_trevSlide 9">
      <a:dk1>
        <a:srgbClr val="FFFFFF"/>
      </a:dk1>
      <a:lt1>
        <a:srgbClr val="FF9933"/>
      </a:lt1>
      <a:dk2>
        <a:srgbClr val="1D315B"/>
      </a:dk2>
      <a:lt2>
        <a:srgbClr val="660066"/>
      </a:lt2>
      <a:accent1>
        <a:srgbClr val="FFCC00"/>
      </a:accent1>
      <a:accent2>
        <a:srgbClr val="990033"/>
      </a:accent2>
      <a:accent3>
        <a:srgbClr val="ABADB5"/>
      </a:accent3>
      <a:accent4>
        <a:srgbClr val="DA822A"/>
      </a:accent4>
      <a:accent5>
        <a:srgbClr val="FFE2AA"/>
      </a:accent5>
      <a:accent6>
        <a:srgbClr val="8A002D"/>
      </a:accent6>
      <a:hlink>
        <a:srgbClr val="336600"/>
      </a:hlink>
      <a:folHlink>
        <a:srgbClr val="007FAC"/>
      </a:folHlink>
    </a:clrScheme>
    <a:fontScheme name="1_trev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80167" tIns="40084" rIns="80167" bIns="40084" numCol="1" anchor="ctr" anchorCtr="0" compatLnSpc="1">
        <a:prstTxWarp prst="textNoShape">
          <a:avLst/>
        </a:prstTxWarp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80167" tIns="40084" rIns="80167" bIns="40084" numCol="1" anchor="ctr" anchorCtr="0" compatLnSpc="1">
        <a:prstTxWarp prst="textNoShape">
          <a:avLst/>
        </a:prstTxWarp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trevSlide 1">
        <a:dk1>
          <a:srgbClr val="80B7C0"/>
        </a:dk1>
        <a:lt1>
          <a:srgbClr val="FFFFFF"/>
        </a:lt1>
        <a:dk2>
          <a:srgbClr val="000066"/>
        </a:dk2>
        <a:lt2>
          <a:srgbClr val="4F647E"/>
        </a:lt2>
        <a:accent1>
          <a:srgbClr val="F49766"/>
        </a:accent1>
        <a:accent2>
          <a:srgbClr val="8866A6"/>
        </a:accent2>
        <a:accent3>
          <a:srgbClr val="AAAAB8"/>
        </a:accent3>
        <a:accent4>
          <a:srgbClr val="DADADA"/>
        </a:accent4>
        <a:accent5>
          <a:srgbClr val="F8C9B8"/>
        </a:accent5>
        <a:accent6>
          <a:srgbClr val="7B5C96"/>
        </a:accent6>
        <a:hlink>
          <a:srgbClr val="9C484F"/>
        </a:hlink>
        <a:folHlink>
          <a:srgbClr val="74928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2">
        <a:dk1>
          <a:srgbClr val="80B7C0"/>
        </a:dk1>
        <a:lt1>
          <a:srgbClr val="FFFFFF"/>
        </a:lt1>
        <a:dk2>
          <a:srgbClr val="000066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AB8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3">
        <a:dk1>
          <a:srgbClr val="80B7C0"/>
        </a:dk1>
        <a:lt1>
          <a:srgbClr val="FFFFFF"/>
        </a:lt1>
        <a:dk2>
          <a:srgbClr val="00325F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DB6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4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BADB5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5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DAD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6">
        <a:dk1>
          <a:srgbClr val="80B7C0"/>
        </a:dk1>
        <a:lt1>
          <a:srgbClr val="FF9933"/>
        </a:lt1>
        <a:dk2>
          <a:srgbClr val="1D315B"/>
        </a:dk2>
        <a:lt2>
          <a:srgbClr val="990099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7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8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9">
        <a:dk1>
          <a:srgbClr val="FFFFFF"/>
        </a:dk1>
        <a:lt1>
          <a:srgbClr val="FF9933"/>
        </a:lt1>
        <a:dk2>
          <a:srgbClr val="1D315B"/>
        </a:dk2>
        <a:lt2>
          <a:srgbClr val="660066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1101</Words>
  <Application>Microsoft Office PowerPoint</Application>
  <PresentationFormat>On-screen Show (4:3)</PresentationFormat>
  <Paragraphs>227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Default Design</vt:lpstr>
      <vt:lpstr>2_trevSlide</vt:lpstr>
      <vt:lpstr>CSEE 4823 F18 Project  Binary-Weight, Binary Activation Neural Network Accelerator based on Latch-based Weight Memory</vt:lpstr>
      <vt:lpstr>Goal and Architecture</vt:lpstr>
      <vt:lpstr>Characterization Methods and Results</vt:lpstr>
      <vt:lpstr>Copy your RTL (not netlist) and the testbench in a single file; double-click below↓</vt:lpstr>
    </vt:vector>
  </TitlesOfParts>
  <Company>Altera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SBROWN</dc:creator>
  <cp:lastModifiedBy>Mingoo Seok</cp:lastModifiedBy>
  <cp:revision>304</cp:revision>
  <dcterms:created xsi:type="dcterms:W3CDTF">1999-07-02T21:27:57Z</dcterms:created>
  <dcterms:modified xsi:type="dcterms:W3CDTF">2018-12-21T04:04:07Z</dcterms:modified>
</cp:coreProperties>
</file>