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5" y="-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258E8-4F26-409B-84EA-E5806C3E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FA2B3-DA8E-457C-BCE3-1E318135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2ACCB-4907-42A4-BC5C-8A6F3468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002AD-D353-4CF0-9F1D-EDCA578D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97C8E-71A0-426E-9336-3D28CB5A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5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E4EB-E750-4EFA-8743-73623472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5E28F-9866-43A1-91EB-FB513515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02D75-EC7E-44F1-82E1-622FC8C6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A3234-9E0E-4B26-A21A-FC418FFF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A197D-6D44-48A1-863E-2BE4720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0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B17CA-4D49-4562-9AAE-667FF556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EB4AD-F3B4-44EE-ABA9-1FDEE737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3F668-9607-4FC3-9739-C507DA0D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0D25-2B12-4EC5-A4F1-4F042F2E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45A0F-2844-48D6-9646-F3335DD0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E1F83-F914-46E5-BAE3-D6A2D0C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71F45-C423-42A4-8974-ACFF7DDD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AA904-5459-42C3-9F10-E4AED377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0AE9F-DCEB-445A-91DC-14D68EB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13E9-6AFA-4754-B862-DA460D60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9AB6-867E-469B-8A0D-E49EB354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95913-D29E-411B-B656-DFBDA32E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85084-1F80-47C4-9F27-A0A0ED50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EF5A-7685-435F-BEE6-D82A237E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E4B76-9B3C-43C4-9B7C-7A185112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02527-2ED3-43ED-B5D8-61716C8A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33154-241E-4AD0-98DB-30BE8557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3BEB4-1A43-4510-9F50-93560458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6D2AB-8FA0-40D0-9824-D870D573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66AA-26AA-4F47-A749-60D50CB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D42E4-A43C-4463-9435-74B886B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9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81B3-FABD-416D-9D22-8495B791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A5A92-5686-4B9E-8E4B-9363DDEA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ABBA9-6EF8-4568-A68B-3A27DDBF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004F2-CA7E-4C0C-9A13-2E075B67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367587-3AD6-443B-BBAC-E37F80035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B3F71-5D05-4740-BEBD-720721DE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921D03-8BA6-4614-9A20-9C630E2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0EA3A-7D35-4D1F-96B1-1CBC664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7A6A3-66AB-4684-A0C4-5E97070B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D31D1-AF3D-4CAA-ACC9-3CE77EFE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4CFA74-05B3-4AE8-93F8-429B6C54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10039-CF39-4BCC-AF47-9F10AC3C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E8966-4434-4611-83C6-075D53D6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A0DE9-2511-41FC-9188-2FC5CA54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50F9A-D804-4226-87FC-7AEE369D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B515-34F6-45A0-A29B-4DA7D366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8589-0FE8-4ACD-937C-FF44A108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17FC3-8AA4-4419-A338-4F96AADD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B65FC-539C-4355-B061-04106E46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4DCE8-98E4-43B2-ADCF-4F2A55A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78E6D-D7EE-4D1D-8231-8144065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4B36-8008-4E74-91DD-0A5AD0E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CD4A64-404F-47BE-AA78-5C2426507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5E892-DC88-401E-8FD1-EF212D33D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41469-EDCF-41D6-B3C3-D4483E46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8581E-D54B-4DD4-8123-F4F4CC7A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0BEB2-6047-4E74-9A65-5F1B48A2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C7B6D9-156E-4A33-81F5-CE334AE5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BAF41-1412-4BB2-B5BA-99670441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F7882-02F3-43C9-B8AE-8551671CA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6DB2-0F35-4490-8E5B-8EA0343EAFA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074AB-7755-4926-90B7-22501072D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CFD4D-1934-4EE3-B3F7-977327E4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A9D9-1022-420A-B9B3-C7B013D11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CC3C-051B-4949-98DB-D70719854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D0397-26E7-4460-BE52-078EFD399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86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9E85B-9252-4BC3-BE05-B50B49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1BF00C-8C3D-4DE4-8DD0-48598CF9D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51" y="440270"/>
            <a:ext cx="9685698" cy="59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1868C-C3BC-475E-BEF9-BB8455B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098DB0-A262-46B6-8DE2-B3FF4EEE7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27258"/>
            <a:ext cx="9931400" cy="61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A57D-E83C-47AB-9ABC-CA2F55A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2379B-42E6-4956-97CB-01ACB735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9ACC7B-0E5C-498C-8518-6BC562C8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6" y="582926"/>
            <a:ext cx="9223387" cy="56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8E440-8859-4A21-B004-EC930D1D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289C6E-A8A0-4591-B9AC-C090EF558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90" y="1097779"/>
            <a:ext cx="7205045" cy="44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关昕</dc:creator>
  <cp:lastModifiedBy>关昕</cp:lastModifiedBy>
  <cp:revision>5</cp:revision>
  <dcterms:created xsi:type="dcterms:W3CDTF">2019-04-09T02:36:32Z</dcterms:created>
  <dcterms:modified xsi:type="dcterms:W3CDTF">2019-04-09T15:07:00Z</dcterms:modified>
</cp:coreProperties>
</file>