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3729bf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3729bf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3729bf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3729bf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23729bf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23729bf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3729bf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3729bf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3729bf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3729bf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3729bf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3729bf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61498c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61498c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61498c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161498c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95fbe1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95fbe1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61498c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61498c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3729b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3729b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5fbe1d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95fbe1d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3729bf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3729bf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95fbe1d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95fbe1d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javascript/javascript_builtin_functions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4725" y="2638063"/>
            <a:ext cx="15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 2</a:t>
            </a:r>
            <a:endParaRPr sz="17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46451" y="2824424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80000" y="2878938"/>
            <a:ext cx="644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2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67300" y="336000"/>
            <a:ext cx="238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Method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879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adalah fungsi di dalam objek. Ketika kita membuat objek, kita dapat membuat fungsi di dalamnya. Untuk mengakses bagian lain dari objek menggunakan kata kunci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5204" l="2425" r="21546" t="0"/>
          <a:stretch/>
        </p:blipFill>
        <p:spPr>
          <a:xfrm>
            <a:off x="949025" y="2481100"/>
            <a:ext cx="3469799" cy="199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67300" y="336000"/>
            <a:ext cx="238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Method (Built-in Functions)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34" name="Google Shape;134;p23"/>
          <p:cNvGrpSpPr/>
          <p:nvPr/>
        </p:nvGrpSpPr>
        <p:grpSpPr>
          <a:xfrm>
            <a:off x="387900" y="1304875"/>
            <a:ext cx="8520600" cy="3215400"/>
            <a:chOff x="387900" y="1304875"/>
            <a:chExt cx="8520600" cy="3215400"/>
          </a:xfrm>
        </p:grpSpPr>
        <p:sp>
          <p:nvSpPr>
            <p:cNvPr id="135" name="Google Shape;135;p23"/>
            <p:cNvSpPr txBox="1"/>
            <p:nvPr/>
          </p:nvSpPr>
          <p:spPr>
            <a:xfrm>
              <a:off x="387900" y="1304875"/>
              <a:ext cx="8520600" cy="3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Berikut adalah beberapa method untuk array di JavaScript.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sort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reverse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push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map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filter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split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429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Proxima Nova"/>
                <a:buChar char="●"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join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6" name="Google Shape;136;p23"/>
            <p:cNvSpPr txBox="1"/>
            <p:nvPr/>
          </p:nvSpPr>
          <p:spPr>
            <a:xfrm>
              <a:off x="2917950" y="4166275"/>
              <a:ext cx="586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u="sng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https://www.tutorialspoint.com/javascript/javascript_builtin_functions.htm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2814125" y="2217750"/>
            <a:ext cx="320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Homeworks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11700" y="1413750"/>
            <a:ext cx="4260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dan jelaskanlah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bawaan JavaScript (Built-in Functions) beserta contoh penggunaannya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searching nama yang dapat dibatasi jumlah outputnya yang menerapkan  callback function dengan data sebagai berikut: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name = [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632975" y="1413750"/>
            <a:ext cx="434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searchName(“an”, 3, callback)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[“Alexandra”,”Amanda”,”Angela”]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Task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237400" y="1337550"/>
            <a:ext cx="43818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Proxima Nova"/>
              <a:buAutoNum type="arabicPeriod" startAt="3"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 dan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), serta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b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Fungsi tersebut memiliki validasi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r>
              <a:rPr lang="en" sz="13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718175" y="1337550"/>
            <a:ext cx="42639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SeleksiNilai(4, 17 , [2, 25, 4])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“Jumlah angka dalam dataArray harus lebih dari 5”</a:t>
            </a:r>
            <a:endParaRPr b="0" i="0" sz="13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Next Lessons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87900" y="1381075"/>
            <a:ext cx="85206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Async Await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Try catch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Rules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52163" y="1434250"/>
            <a:ext cx="7866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Absence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Follow the rules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Ask us anything (bootcamp matters in private)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Speak for yourself first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Trainer availability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Hard work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 your best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Continuous self improvement</a:t>
            </a:r>
            <a:endParaRPr i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7301" y="336000"/>
            <a:ext cx="22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67301" y="336000"/>
            <a:ext cx="22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52163" y="1434250"/>
            <a:ext cx="786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814125" y="2217750"/>
            <a:ext cx="320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67300" y="336000"/>
            <a:ext cx="238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852163" y="1358050"/>
            <a:ext cx="78663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adalah blok kode untuk melakukan tugas tertentu. Dimulai dengan kata kunci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dicakup oleh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tanda kurung</a:t>
            </a: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Fungsi akan berhenti jika berakhir atau ada sintaks </a:t>
            </a:r>
            <a:r>
              <a:rPr b="1"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 b="1"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24575" y="2240275"/>
            <a:ext cx="4253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 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ES5 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Declaration</a:t>
            </a:r>
            <a:endParaRPr b="0" i="0" sz="1300" u="none" cap="none" strike="noStrike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function doStuff() {};</a:t>
            </a:r>
            <a:endParaRPr b="0" i="0" sz="20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function()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21425" y="2695025"/>
            <a:ext cx="42534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ES6 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Arrow Function</a:t>
            </a:r>
            <a:endParaRPr b="0" i="0" sz="1300" u="none" cap="none" strike="noStrike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() =&gt; {}</a:t>
            </a:r>
            <a:endParaRPr b="0" i="0" sz="20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311700" y="1457275"/>
            <a:ext cx="8520600" cy="3416400"/>
            <a:chOff x="311700" y="1457275"/>
            <a:chExt cx="8520600" cy="3416400"/>
          </a:xfrm>
        </p:grpSpPr>
        <p:sp>
          <p:nvSpPr>
            <p:cNvPr id="94" name="Google Shape;94;p18"/>
            <p:cNvSpPr txBox="1"/>
            <p:nvPr/>
          </p:nvSpPr>
          <p:spPr>
            <a:xfrm>
              <a:off x="311700" y="1457275"/>
              <a:ext cx="85206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Contoh:</a:t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95" name="Google Shape;95;p18"/>
            <p:cNvPicPr preferRelativeResize="0"/>
            <p:nvPr/>
          </p:nvPicPr>
          <p:blipFill rotWithShape="1">
            <a:blip r:embed="rId3">
              <a:alphaModFix/>
            </a:blip>
            <a:srcRect b="7817" l="0" r="3716" t="5893"/>
            <a:stretch/>
          </p:blipFill>
          <p:spPr>
            <a:xfrm>
              <a:off x="340700" y="2038963"/>
              <a:ext cx="8462600" cy="225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67300" y="336000"/>
            <a:ext cx="238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814125" y="2217750"/>
            <a:ext cx="544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Callback Function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852181" y="9389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Callback Function</a:t>
            </a:r>
            <a:endParaRPr sz="20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 Introduction Lesson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852175" y="1442550"/>
            <a:ext cx="42837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Callback Function adalah sebuah function yang dikirimkan sebagai parameter/input untuk function lain, yang nantinya akan dieksekusi di function tersebut.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1621" r="45575" t="0"/>
          <a:stretch/>
        </p:blipFill>
        <p:spPr>
          <a:xfrm>
            <a:off x="5283755" y="1871275"/>
            <a:ext cx="3157125" cy="25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283750" y="1442538"/>
            <a:ext cx="2818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814125" y="2217750"/>
            <a:ext cx="320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Method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