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edium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7231b45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7231b4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d655b356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5d655b356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d655b35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5d655b35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2bd051f2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2bd051f2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7231b45d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7231b45d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7231b45d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7231b45d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2bd051f2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2bd051f2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2bd051f2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02bd051f2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2bd051f2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02bd051f2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2bd051f2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02bd051f2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afdad62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afdad62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d655b35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5d655b35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Web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12100" y="2574450"/>
            <a:ext cx="638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7121"/>
              </a:buClr>
              <a:buSzPts val="1700"/>
              <a:buFont typeface="Roboto Medium"/>
              <a:buNone/>
              <a:defRPr sz="17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312100" y="2968050"/>
            <a:ext cx="6709200" cy="6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Roboto Medium"/>
              <a:buNone/>
              <a:defRPr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298851" y="2760899"/>
            <a:ext cx="1336800" cy="20700"/>
          </a:xfrm>
          <a:prstGeom prst="rect">
            <a:avLst/>
          </a:prstGeom>
          <a:solidFill>
            <a:srgbClr val="F1712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" y="0"/>
            <a:ext cx="9142088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" y="0"/>
            <a:ext cx="9142088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Mobil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12100" y="2574450"/>
            <a:ext cx="638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7121"/>
              </a:buClr>
              <a:buSzPts val="1700"/>
              <a:buFont typeface="Roboto Medium"/>
              <a:buNone/>
              <a:defRPr sz="17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312100" y="2968050"/>
            <a:ext cx="6709200" cy="6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Roboto Medium"/>
              <a:buNone/>
              <a:defRPr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3298851" y="2760899"/>
            <a:ext cx="1336800" cy="20700"/>
          </a:xfrm>
          <a:prstGeom prst="rect">
            <a:avLst/>
          </a:prstGeom>
          <a:solidFill>
            <a:srgbClr val="F1712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ic Change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2871225" y="2063925"/>
            <a:ext cx="59175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Roboto Medium"/>
              <a:buNone/>
              <a:defRPr sz="40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hite Web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hite Mobile">
  <p:cSld name="TITLE_AND_BODY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Mobile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ue Web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ue Mobile">
  <p:cSld name="TITLE_AND_BODY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8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Mobile Developer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range Web">
  <p:cSld name="TITLE_AND_BODY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range Mobile">
  <p:cSld name="TITLE_AND_BODY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Mobile Developer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312100" y="2574450"/>
            <a:ext cx="638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2312100" y="2968050"/>
            <a:ext cx="6709200" cy="6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938725" y="12432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AutoNum type="arabicPeriod" startAt="3"/>
            </a:pPr>
            <a:r>
              <a:rPr lang="en" sz="1400">
                <a:solidFill>
                  <a:schemeClr val="dk2"/>
                </a:solidFill>
              </a:rPr>
              <a:t>Deni membeli makanan menggunakan aplikasi </a:t>
            </a:r>
            <a:r>
              <a:rPr b="1" lang="en" sz="1400">
                <a:solidFill>
                  <a:schemeClr val="dk2"/>
                </a:solidFill>
              </a:rPr>
              <a:t>FazzFood</a:t>
            </a:r>
            <a:r>
              <a:rPr lang="en" sz="1400">
                <a:solidFill>
                  <a:schemeClr val="dk2"/>
                </a:solidFill>
              </a:rPr>
              <a:t>. Dimana terdapat 2 buah kode promo :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AutoNum type="alphaLcPeriod"/>
            </a:pPr>
            <a:r>
              <a:rPr lang="en">
                <a:solidFill>
                  <a:schemeClr val="dk2"/>
                </a:solidFill>
              </a:rPr>
              <a:t>Promo ‘</a:t>
            </a:r>
            <a:r>
              <a:rPr b="1" lang="en">
                <a:solidFill>
                  <a:schemeClr val="dk2"/>
                </a:solidFill>
              </a:rPr>
              <a:t>FAZZFOOD50</a:t>
            </a:r>
            <a:r>
              <a:rPr lang="en">
                <a:solidFill>
                  <a:schemeClr val="dk2"/>
                </a:solidFill>
              </a:rPr>
              <a:t>’ dengan ketentuan pemesanan minimal 50rb akan mendapatkan diskon 50%, dengan maksimal potongan sebesar 50rb.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AutoNum type="alphaLcPeriod"/>
            </a:pPr>
            <a:r>
              <a:rPr lang="en">
                <a:solidFill>
                  <a:schemeClr val="dk2"/>
                </a:solidFill>
              </a:rPr>
              <a:t>Promo ‘</a:t>
            </a:r>
            <a:r>
              <a:rPr b="1" lang="en">
                <a:solidFill>
                  <a:schemeClr val="dk2"/>
                </a:solidFill>
              </a:rPr>
              <a:t>DITRAKTIR60</a:t>
            </a:r>
            <a:r>
              <a:rPr lang="en">
                <a:solidFill>
                  <a:schemeClr val="dk2"/>
                </a:solidFill>
              </a:rPr>
              <a:t>’ dengan ketentuan pemesanan minimal 25rb akan mendapatkan diskon 60% dengan maksimal potongan sebesar 30rb.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Untuk pengiriman sejauh 2 km pertama akan dikenakan tarif 5rb, dan setiap 1 km selanjutnya dikenakan penambahan 3rb. Untuk beberapa restoran dikenakan pajak </a:t>
            </a:r>
            <a:br>
              <a:rPr lang="en" sz="1400">
                <a:solidFill>
                  <a:schemeClr val="dk2"/>
                </a:solidFill>
              </a:rPr>
            </a:br>
            <a:r>
              <a:rPr lang="en" sz="1400">
                <a:solidFill>
                  <a:schemeClr val="dk2"/>
                </a:solidFill>
              </a:rPr>
              <a:t>yakni 5% dari harga makanan yang dipesan (true), jika tidak dikenakan </a:t>
            </a:r>
            <a:br>
              <a:rPr lang="en" sz="1400">
                <a:solidFill>
                  <a:schemeClr val="dk2"/>
                </a:solidFill>
              </a:rPr>
            </a:br>
            <a:r>
              <a:rPr lang="en" sz="1400">
                <a:solidFill>
                  <a:schemeClr val="dk2"/>
                </a:solidFill>
              </a:rPr>
              <a:t>pajak (false).</a:t>
            </a:r>
            <a:endParaRPr sz="1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857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Buatlah flowchart untuk membuat fungsi dari cerita diatas</a:t>
            </a:r>
            <a:endParaRPr sz="1400">
              <a:solidFill>
                <a:schemeClr val="dk2"/>
              </a:solidFill>
            </a:endParaRPr>
          </a:p>
          <a:p>
            <a:pPr indent="-317500" lvl="0" marL="857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Buatlah sebuah function yang menerima 4 parameter</a:t>
            </a:r>
            <a:br>
              <a:rPr lang="en" sz="1400">
                <a:solidFill>
                  <a:schemeClr val="dk2"/>
                </a:solidFill>
              </a:rPr>
            </a:br>
            <a:r>
              <a:rPr lang="en" sz="1400">
                <a:solidFill>
                  <a:schemeClr val="dk2"/>
                </a:solidFill>
              </a:rPr>
              <a:t>FazzFood(harga, voucher, jarak, pajak)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8" name="Google Shape;138;p22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Code Implementation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938725" y="12432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400">
                <a:solidFill>
                  <a:srgbClr val="616161"/>
                </a:solidFill>
              </a:rPr>
              <a:t>Example :</a:t>
            </a:r>
            <a:endParaRPr b="1" sz="1400">
              <a:solidFill>
                <a:srgbClr val="61616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400">
                <a:solidFill>
                  <a:srgbClr val="616161"/>
                </a:solidFill>
              </a:rPr>
              <a:t>Input : FazzFood(75000, ‘FAZZFOOD50’, 5, true)</a:t>
            </a:r>
            <a:endParaRPr b="1" sz="1400">
              <a:solidFill>
                <a:srgbClr val="61616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400">
                <a:solidFill>
                  <a:srgbClr val="616161"/>
                </a:solidFill>
              </a:rPr>
              <a:t>Output : Harga : 75000</a:t>
            </a:r>
            <a:endParaRPr b="1" sz="1400">
              <a:solidFill>
                <a:srgbClr val="61616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400">
                <a:solidFill>
                  <a:srgbClr val="616161"/>
                </a:solidFill>
              </a:rPr>
              <a:t>	    Potongan : 37500</a:t>
            </a:r>
            <a:endParaRPr b="1" sz="1400">
              <a:solidFill>
                <a:srgbClr val="61616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400">
                <a:solidFill>
                  <a:srgbClr val="616161"/>
                </a:solidFill>
              </a:rPr>
              <a:t>	    Biaya Antar : 14000</a:t>
            </a:r>
            <a:endParaRPr b="1" sz="1400">
              <a:solidFill>
                <a:srgbClr val="61616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400">
                <a:solidFill>
                  <a:srgbClr val="616161"/>
                </a:solidFill>
              </a:rPr>
              <a:t>	    Pajak : 3750</a:t>
            </a:r>
            <a:endParaRPr b="1" sz="1400">
              <a:solidFill>
                <a:srgbClr val="61616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</a:rPr>
              <a:t>	    SubTotal : 55250</a:t>
            </a:r>
            <a:endParaRPr sz="1400"/>
          </a:p>
        </p:txBody>
      </p:sp>
      <p:sp>
        <p:nvSpPr>
          <p:cNvPr id="145" name="Google Shape;145;p23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Code Implementation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938725" y="12432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4. </a:t>
            </a:r>
            <a:r>
              <a:rPr lang="en" sz="1400">
                <a:solidFill>
                  <a:schemeClr val="dk2"/>
                </a:solidFill>
              </a:rPr>
              <a:t>Buatlah </a:t>
            </a:r>
            <a:r>
              <a:rPr b="1" lang="en" sz="1400">
                <a:solidFill>
                  <a:schemeClr val="dk2"/>
                </a:solidFill>
              </a:rPr>
              <a:t>Code </a:t>
            </a:r>
            <a:r>
              <a:rPr lang="en" sz="1400">
                <a:solidFill>
                  <a:schemeClr val="dk2"/>
                </a:solidFill>
              </a:rPr>
              <a:t>untuk soal dibawah ini: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Diberikan sebuah variabel yang berisikan bilangan integer dengan ketentuan angka 0 (nol) dalam variabel tersebut merupakan pemisah antara satu bilangan dengan bilangan lainnya. Bilangan-bilangan tersebut akan dipisah dan diurutkan berdasarkan angka di bilangan-bilangan itu sendiri. Setelah itu, bilangan hasil pengurutan akan digabung kembali dengan tanpa pemisah dengan output berupa bilangan integer. </a:t>
            </a:r>
            <a:r>
              <a:rPr b="1" lang="en" sz="1400">
                <a:solidFill>
                  <a:schemeClr val="dk2"/>
                </a:solidFill>
              </a:rPr>
              <a:t>Buatlah method/function </a:t>
            </a:r>
            <a:r>
              <a:rPr lang="en" sz="1400">
                <a:solidFill>
                  <a:schemeClr val="dk2"/>
                </a:solidFill>
              </a:rPr>
              <a:t>yang menerima </a:t>
            </a:r>
            <a:r>
              <a:rPr b="1" lang="en" sz="1400">
                <a:solidFill>
                  <a:schemeClr val="dk2"/>
                </a:solidFill>
              </a:rPr>
              <a:t>parameter hanya deret angka</a:t>
            </a:r>
            <a:r>
              <a:rPr lang="en" sz="1400">
                <a:solidFill>
                  <a:schemeClr val="dk2"/>
                </a:solidFill>
              </a:rPr>
              <a:t> dan menghasilkan output seperti keterangan di atas.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2" name="Google Shape;152;p24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Code Implementation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900" y="3288025"/>
            <a:ext cx="4213224" cy="12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</a:rPr>
              <a:t>Absence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</a:rPr>
              <a:t>Follow the rules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</a:rPr>
              <a:t>Ask us anything (bootcamp matters in private)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</a:rPr>
              <a:t>Speak for yourself first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</a:rPr>
              <a:t>Trainer availability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</a:rPr>
              <a:t>Independent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</a:rPr>
              <a:t>Hard work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</a:rPr>
              <a:t>Do your best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</a:rPr>
              <a:t>Continuous self improvement</a:t>
            </a:r>
            <a:endParaRPr/>
          </a:p>
        </p:txBody>
      </p:sp>
      <p:sp>
        <p:nvSpPr>
          <p:cNvPr id="81" name="Google Shape;81;p14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 Implementation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 Implementation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71225" y="2063925"/>
            <a:ext cx="59175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Node JS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Node.js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Javascript Runtime (Bukan Bahasa Pemrograman) + Javascript Library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Dibangun diatas V8 Javascript engine (Sama dengan google chrome)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Ditulis dalam C++ (bahasa tingkat rendah yang kuat dan cepat)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Dapat digunakan sebagai bahasa sisi server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7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Why use Node.js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Cepat, Efficient, and highly scalable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Populer di kalangan industri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Dapat digunakan untuk membuat frontend dan backend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Node Package Manager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Digunakan untuk menginstall paket atau modul pihak ketiga                           (3rd party package) =&gt; frameworks, libraries, tools, etc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Paket akan di simpan di folder “node_modules”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Informasi dan list dependencies/paket yang diinstal dicatat dan dapat dilihat di file “package.json”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Dapat menjalankan tugas tertentu (start server)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875" y="883950"/>
            <a:ext cx="1032900" cy="4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359175" y="3637950"/>
            <a:ext cx="69045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npm init = generates a package.json file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 name_dep = install dependencies locally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 -g name_dep = 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install dependencies globally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9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871225" y="2063925"/>
            <a:ext cx="59175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Homeworks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938725" y="12432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Buatlah code dari tugas Computer Science dibawah ini </a:t>
            </a:r>
            <a:r>
              <a:rPr b="1" lang="en" sz="1400">
                <a:solidFill>
                  <a:schemeClr val="dk2"/>
                </a:solidFill>
              </a:rPr>
              <a:t>(tanpa method built-in)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dk2"/>
                </a:solidFill>
              </a:rPr>
              <a:t>Deteksi Palindrom</a:t>
            </a:r>
            <a:br>
              <a:rPr lang="en" sz="1400">
                <a:solidFill>
                  <a:schemeClr val="dk2"/>
                </a:solidFill>
              </a:rPr>
            </a:br>
            <a:r>
              <a:rPr lang="en" sz="1400">
                <a:solidFill>
                  <a:schemeClr val="dk2"/>
                </a:solidFill>
              </a:rPr>
              <a:t>Diberikan sebuah teks periksa apakah kata tersebut adalah palindrom atau bukan</a:t>
            </a:r>
            <a:br>
              <a:rPr lang="en" sz="1400">
                <a:solidFill>
                  <a:schemeClr val="dk2"/>
                </a:solidFill>
              </a:rPr>
            </a:br>
            <a:r>
              <a:rPr b="1" lang="en" sz="1400">
                <a:solidFill>
                  <a:schemeClr val="dk2"/>
                </a:solidFill>
              </a:rPr>
              <a:t>Example :</a:t>
            </a:r>
            <a:br>
              <a:rPr b="1" lang="en" sz="1400">
                <a:solidFill>
                  <a:schemeClr val="dk2"/>
                </a:solidFill>
              </a:rPr>
            </a:br>
            <a:r>
              <a:rPr b="1" lang="en" sz="1400">
                <a:solidFill>
                  <a:schemeClr val="dk2"/>
                </a:solidFill>
              </a:rPr>
              <a:t>Input : cekPalindrom(‘malam’) </a:t>
            </a:r>
            <a:br>
              <a:rPr b="1" lang="en" sz="1400">
                <a:solidFill>
                  <a:schemeClr val="dk2"/>
                </a:solidFill>
              </a:rPr>
            </a:br>
            <a:r>
              <a:rPr b="1" lang="en" sz="1400">
                <a:solidFill>
                  <a:schemeClr val="dk2"/>
                </a:solidFill>
              </a:rPr>
              <a:t>Output : Palindrom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AutoNum type="arabicPeriod" startAt="2"/>
            </a:pPr>
            <a:r>
              <a:rPr lang="en" sz="1400">
                <a:solidFill>
                  <a:schemeClr val="dk2"/>
                </a:solidFill>
              </a:rPr>
              <a:t>Mengubah Huruf Konsonan</a:t>
            </a:r>
            <a:br>
              <a:rPr lang="en" sz="1400">
                <a:solidFill>
                  <a:schemeClr val="dk2"/>
                </a:solidFill>
              </a:rPr>
            </a:br>
            <a:r>
              <a:rPr lang="en" sz="1400">
                <a:solidFill>
                  <a:schemeClr val="dk2"/>
                </a:solidFill>
              </a:rPr>
              <a:t>Diberikan sebuah teks, ubah huruf konsonan a menjadi o dari suatu teks. Misalnya kalimat “Jakarta”, output “Jokorto”</a:t>
            </a:r>
            <a:br>
              <a:rPr lang="en" sz="1400">
                <a:solidFill>
                  <a:schemeClr val="dk2"/>
                </a:solidFill>
              </a:rPr>
            </a:br>
            <a:r>
              <a:rPr b="1" lang="en" sz="1400">
                <a:solidFill>
                  <a:schemeClr val="dk2"/>
                </a:solidFill>
              </a:rPr>
              <a:t>Example :</a:t>
            </a:r>
            <a:br>
              <a:rPr b="1" lang="en" sz="1400">
                <a:solidFill>
                  <a:schemeClr val="dk2"/>
                </a:solidFill>
              </a:rPr>
            </a:br>
            <a:r>
              <a:rPr b="1" lang="en" sz="1400">
                <a:solidFill>
                  <a:schemeClr val="dk2"/>
                </a:solidFill>
              </a:rPr>
              <a:t>Input : changeText(‘Jakarta’)</a:t>
            </a:r>
            <a:br>
              <a:rPr b="1" lang="en" sz="1400">
                <a:solidFill>
                  <a:schemeClr val="dk2"/>
                </a:solidFill>
              </a:rPr>
            </a:br>
            <a:r>
              <a:rPr b="1" lang="en" sz="1400">
                <a:solidFill>
                  <a:schemeClr val="dk2"/>
                </a:solidFill>
              </a:rPr>
              <a:t>Output : Jokorto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1" name="Google Shape;131;p21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Code Implementation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zztrac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