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9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76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embeddedFontLst>
    <p:embeddedFont>
      <p:font typeface="Oswald" charset="0"/>
      <p:regular r:id="rId20"/>
      <p:bold r:id="rId21"/>
    </p:embeddedFont>
    <p:embeddedFont>
      <p:font typeface="Constantia" pitchFamily="18" charset="0"/>
      <p:regular r:id="rId22"/>
      <p:bold r:id="rId23"/>
      <p:italic r:id="rId24"/>
      <p:boldItalic r:id="rId25"/>
    </p:embeddedFont>
    <p:embeddedFont>
      <p:font typeface="Wingdings 2" pitchFamily="18" charset="2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Oswald Regular" charset="0"/>
      <p:regular r:id="rId31"/>
      <p:bold r:id="rId32"/>
    </p:embeddedFont>
    <p:embeddedFont>
      <p:font typeface="Open Sans" charset="0"/>
      <p:regular r:id="rId33"/>
      <p:bold r:id="rId34"/>
      <p:italic r:id="rId35"/>
      <p:boldItalic r:id="rId36"/>
    </p:embeddedFont>
    <p:embeddedFont>
      <p:font typeface="Pacifico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60fbeb1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60fbeb1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60fbeb18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60fbeb18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dda2f0e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dda2f0e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a60fbeb18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a60fbeb18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a60fbeb18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a60fbeb18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50b51cf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50b51cf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60fbeb1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60fbeb1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60fbeb1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60fbeb1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60fbeb1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60fbeb1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60fbeb1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60fbeb1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60fbeb18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60fbeb18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60fbeb18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60fbeb18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60fbeb18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60fbeb18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6/11/2020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166700" y="1732950"/>
            <a:ext cx="74280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swald"/>
                <a:ea typeface="Oswald"/>
                <a:cs typeface="Oswald"/>
                <a:sym typeface="Oswald"/>
              </a:rPr>
              <a:t>Weather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Forecasting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129049" y="3226676"/>
            <a:ext cx="3447393" cy="1681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Oswald"/>
                <a:ea typeface="Oswald"/>
                <a:cs typeface="Oswald"/>
                <a:sym typeface="Oswald"/>
              </a:rPr>
              <a:t>Submitted By: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latin typeface="Oswald"/>
                <a:ea typeface="Oswald"/>
                <a:cs typeface="Oswald"/>
                <a:sym typeface="Oswald"/>
              </a:rPr>
              <a:t>Jitender Pratap Singh (IT2) - 00651207719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latin typeface="Oswald"/>
                <a:ea typeface="Oswald"/>
                <a:cs typeface="Oswald"/>
                <a:sym typeface="Oswald"/>
              </a:rPr>
              <a:t>Komal Kumar (IT2)              - 00351207719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066325" y="3300249"/>
            <a:ext cx="2546700" cy="137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77050" y="1"/>
            <a:ext cx="2266950" cy="104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Deep Learning </a:t>
            </a:r>
            <a:r>
              <a:rPr lang="en" sz="2400" dirty="0" smtClean="0"/>
              <a:t>Approach</a:t>
            </a:r>
            <a:br>
              <a:rPr lang="en" sz="2400" dirty="0" smtClean="0"/>
            </a:br>
            <a:r>
              <a:rPr lang="en" sz="2400" dirty="0" smtClean="0">
                <a:solidFill>
                  <a:schemeClr val="tx1"/>
                </a:solidFill>
              </a:rPr>
              <a:t>Wind Prediction</a:t>
            </a:r>
            <a:endParaRPr sz="2400">
              <a:solidFill>
                <a:schemeClr val="tx1"/>
              </a:solidFill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Mainly, we used LSTM(long short term memory) here.</a:t>
            </a:r>
            <a:br>
              <a:rPr lang="en" dirty="0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50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LSTM networks are a type of recurrent neural network capable of learning order dependence in sequence prediction problems.</a:t>
            </a:r>
            <a:r>
              <a:rPr lang="en" dirty="0"/>
              <a:t/>
            </a:r>
            <a:br>
              <a:rPr lang="en" dirty="0"/>
            </a:b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Open Sans"/>
                <a:ea typeface="Open Sans"/>
                <a:cs typeface="Open Sans"/>
                <a:sym typeface="Open Sans"/>
              </a:rPr>
              <a:t>A common LSTM unit is composed of a cell, an input gate, an output gate and a forget gate.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cont.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Forget Gate- This gate decides what information should be thrown 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away or kept.</a:t>
            </a:r>
            <a:endParaRPr sz="20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Update/Input Gate- To update the cell state, we have the input gate.</a:t>
            </a:r>
            <a:br>
              <a:rPr lang="en" sz="2000" dirty="0"/>
            </a:b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Output Gate- The output gate decides what the next hidden state should be.</a:t>
            </a:r>
            <a:br>
              <a:rPr lang="en" sz="2000" dirty="0"/>
            </a:br>
            <a:endParaRPr sz="20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Open Sans"/>
              <a:buChar char="●"/>
            </a:pPr>
            <a:r>
              <a:rPr lang="en" sz="2000" dirty="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Each LSTM cell works similarly.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Result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40" y="1322005"/>
            <a:ext cx="87725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21" y="241834"/>
            <a:ext cx="8520600" cy="607800"/>
          </a:xfrm>
        </p:spPr>
        <p:txBody>
          <a:bodyPr/>
          <a:lstStyle/>
          <a:p>
            <a:r>
              <a:rPr lang="en-US" dirty="0" smtClean="0"/>
              <a:t>Rainfall Result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550" y="1082567"/>
            <a:ext cx="7656459" cy="346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Deep learning approach outperform linear regression approach.</a:t>
            </a:r>
            <a:br>
              <a:rPr lang="en" sz="2000" dirty="0"/>
            </a:b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The Error in linear regression was higher in comparison to error in deep learning approach. </a:t>
            </a:r>
            <a:br>
              <a:rPr lang="en" sz="2000" dirty="0"/>
            </a:b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This is so because deep learning model build a complex relation between features and outcomes where linear regression fails to build such complex relation</a:t>
            </a:r>
            <a:r>
              <a:rPr lang="en" sz="2000" dirty="0" smtClean="0"/>
              <a:t>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For future improvements, following step we thought to took- </a:t>
            </a:r>
            <a:endParaRPr sz="20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Replacing model with a latest/different model</a:t>
            </a:r>
            <a:br>
              <a:rPr lang="en" sz="2000" dirty="0"/>
            </a:b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Using other robust datasets</a:t>
            </a:r>
            <a:br>
              <a:rPr lang="en" sz="2000" dirty="0"/>
            </a:b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Predicting result on more attributes</a:t>
            </a:r>
            <a:br>
              <a:rPr lang="en" sz="2000" dirty="0"/>
            </a:b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Training model on higher session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Parmar, Aakash &amp; Mistree, Kinjal &amp; Sompura, Mithila. (2017). Machine Learning Techniques for Rainfall Prediction: A Review.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Pooja Malik, Prof. Saranjeet Singh, Binni Arora. An Effective Weather Forecasting Using Neural Network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Abhishek, Kumar &amp; Singh, M. &amp; Ghosh, Saswata &amp; Anand, Abhishek. (2012). Weather Forecasting Model using Artificial Neural Network. Procedia Technology. 4. 311–318. 10.1016/j.protcy.2012.05.047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Long Short-Term Memory Recurrent Neural Network Architectures for Large Scale Acoustic Modeling. Has¸im Sak, Andrew Senior, Franc¸oise Beaufays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Mateo, Fernando &amp; Carrasco, Juan José &amp; Sellami, Abderrahim &amp; Millán-Giraldo, Mónica &amp; Domínguez, Manuel &amp; Olivas, Emilio. (2013). Machine learning methods to forecast temperature in buildings.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311700" y="735725"/>
            <a:ext cx="8520600" cy="3833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                                     </a:t>
            </a:r>
            <a:r>
              <a:rPr lang="en" sz="2400" dirty="0" smtClean="0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" sz="4800" dirty="0" smtClean="0">
                <a:latin typeface="Pacifico"/>
                <a:ea typeface="Pacifico"/>
                <a:cs typeface="Pacifico"/>
                <a:sym typeface="Pacifico"/>
              </a:rPr>
              <a:t>Thank You  :)</a:t>
            </a:r>
            <a:endParaRPr sz="48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Weather forecasting has been playing an important  factor  due to it’s applications in the various sectors such as in agriculture, utility company and in day to day life. </a:t>
            </a:r>
          </a:p>
          <a:p>
            <a:r>
              <a:rPr lang="en-IN" sz="1800" dirty="0" smtClean="0">
                <a:latin typeface="Times New Roman"/>
                <a:ea typeface="Times New Roman"/>
              </a:rPr>
              <a:t>Weather forecasting details predicting how the present state of the atmosphere will change. </a:t>
            </a:r>
          </a:p>
          <a:p>
            <a:r>
              <a:rPr lang="en-IN" sz="1800" dirty="0" smtClean="0">
                <a:latin typeface="Times New Roman"/>
                <a:ea typeface="Times New Roman"/>
              </a:rPr>
              <a:t>For effective analysis of the weather, it is necessary to understand various influencing factors that cause the weather changes</a:t>
            </a:r>
          </a:p>
          <a:p>
            <a:r>
              <a:rPr lang="en-IN" sz="1800" dirty="0" smtClean="0">
                <a:latin typeface="Times New Roman"/>
                <a:ea typeface="Times New Roman"/>
              </a:rPr>
              <a:t>Weather forecasting is the process of recording the parameters of weather like wind direction, wind speed, humidity, rainfall, temperature etc</a:t>
            </a:r>
          </a:p>
          <a:p>
            <a:r>
              <a:rPr lang="en-IN" sz="1800" dirty="0" smtClean="0">
                <a:latin typeface="Times New Roman"/>
                <a:ea typeface="Times New Roman"/>
              </a:rPr>
              <a:t> we applied linear regression to predict the weather such as temperature, rainfall etc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Contents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11700" y="1643400"/>
            <a:ext cx="8520600" cy="29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b="1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20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b="1">
                <a:latin typeface="Oswald"/>
                <a:ea typeface="Oswald"/>
                <a:cs typeface="Oswald"/>
                <a:sym typeface="Oswald"/>
              </a:rPr>
              <a:t>Applications</a:t>
            </a:r>
            <a:endParaRPr sz="20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b="1">
                <a:latin typeface="Oswald"/>
                <a:ea typeface="Oswald"/>
                <a:cs typeface="Oswald"/>
                <a:sym typeface="Oswald"/>
              </a:rPr>
              <a:t>Different Approaches</a:t>
            </a:r>
            <a:endParaRPr sz="20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b="1">
                <a:latin typeface="Oswald"/>
                <a:ea typeface="Oswald"/>
                <a:cs typeface="Oswald"/>
                <a:sym typeface="Oswald"/>
              </a:rPr>
              <a:t>First Approach</a:t>
            </a:r>
            <a:endParaRPr sz="20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b="1">
                <a:latin typeface="Oswald"/>
                <a:ea typeface="Oswald"/>
                <a:cs typeface="Oswald"/>
                <a:sym typeface="Oswald"/>
              </a:rPr>
              <a:t>Second Approach</a:t>
            </a:r>
            <a:endParaRPr sz="20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b="1">
                <a:latin typeface="Oswald"/>
                <a:ea typeface="Oswald"/>
                <a:cs typeface="Oswald"/>
                <a:sym typeface="Oswald"/>
              </a:rPr>
              <a:t>Conclusion</a:t>
            </a:r>
            <a:endParaRPr sz="20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Weather Forecasting is the prediction of the state of the atmosphere for a given location using the application of science and technology.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Weather</a:t>
            </a:r>
            <a:r>
              <a:rPr lang="en" sz="2000" dirty="0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 conditions changes rapidly, so `weather forecasting’ is a vital process.</a:t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This includes temperature, rain, cloudiness, wind speed and humidity.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Following are some area where weather forecasting are useful-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2400" dirty="0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Air traffic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2400" dirty="0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Agriculture 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2400" dirty="0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Forestry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2400" dirty="0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Reduce loss in disasters like cyclone, flood etc.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swald"/>
              <a:buChar char="●"/>
            </a:pPr>
            <a:r>
              <a:rPr lang="en" sz="2400" dirty="0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Navy, Military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2400" dirty="0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And many more.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Approaches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Approach (Linear Regression)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Deep Learning Approach (LSTM)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Approach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Here we have used linear regression. Now learning of the linear regression model could be done by four ways, from which we have only used following two ways-</a:t>
            </a:r>
            <a:br>
              <a:rPr lang="en" sz="2400" dirty="0"/>
            </a:br>
            <a:endParaRPr sz="24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OLS method,</a:t>
            </a:r>
            <a:endParaRPr sz="24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Regularization method.</a:t>
            </a:r>
            <a:br>
              <a:rPr lang="en" sz="2400" dirty="0"/>
            </a:br>
            <a:endParaRPr sz="24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/>
              <a:t>Learning a linear regression model means estimating the values of the coefficients used in the representation with the data that we have available.</a:t>
            </a:r>
            <a:endParaRPr sz="18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Temperature prediction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Dataset used here is available on Open Government Data</a:t>
            </a:r>
            <a:br>
              <a:rPr lang="en" sz="1800" dirty="0"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Linear regression model used here was trained on technique called OLS</a:t>
            </a:r>
            <a:br>
              <a:rPr lang="en" sz="1800" dirty="0"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Result obtained-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25" y="2961500"/>
            <a:ext cx="64389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Rainfall prediction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Dataset used here is available on Open Government Data</a:t>
            </a:r>
            <a:br>
              <a:rPr lang="en" sz="2000" dirty="0">
                <a:latin typeface="Open Sans"/>
                <a:ea typeface="Open Sans"/>
                <a:cs typeface="Open Sans"/>
                <a:sym typeface="Open Sans"/>
              </a:rPr>
            </a:b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Linear regression model is trained on the Regularization</a:t>
            </a:r>
            <a:br>
              <a:rPr lang="en" sz="2000" dirty="0">
                <a:latin typeface="Open Sans"/>
                <a:ea typeface="Open Sans"/>
                <a:cs typeface="Open Sans"/>
                <a:sym typeface="Open Sans"/>
              </a:rPr>
            </a:b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Result-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00" y="2931863"/>
            <a:ext cx="70104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</TotalTime>
  <Words>510</Words>
  <PresentationFormat>On-screen Show (16:9)</PresentationFormat>
  <Paragraphs>84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Oswald</vt:lpstr>
      <vt:lpstr>Constantia</vt:lpstr>
      <vt:lpstr>Wingdings 2</vt:lpstr>
      <vt:lpstr>Calibri</vt:lpstr>
      <vt:lpstr>Times New Roman</vt:lpstr>
      <vt:lpstr>Oswald Regular</vt:lpstr>
      <vt:lpstr>Open Sans</vt:lpstr>
      <vt:lpstr>Pacifico</vt:lpstr>
      <vt:lpstr>Flow</vt:lpstr>
      <vt:lpstr>Weather Forecasting</vt:lpstr>
      <vt:lpstr>Abstract</vt:lpstr>
      <vt:lpstr>Contents</vt:lpstr>
      <vt:lpstr>Introduction</vt:lpstr>
      <vt:lpstr>Applications</vt:lpstr>
      <vt:lpstr>Different Approaches</vt:lpstr>
      <vt:lpstr>Machine Learning Approach</vt:lpstr>
      <vt:lpstr>Temperature prediction</vt:lpstr>
      <vt:lpstr>Rainfall prediction</vt:lpstr>
      <vt:lpstr>Deep Learning Approach Wind Prediction</vt:lpstr>
      <vt:lpstr>LSTM cont.</vt:lpstr>
      <vt:lpstr>Wind Result</vt:lpstr>
      <vt:lpstr>Rainfall Result</vt:lpstr>
      <vt:lpstr>Conclusion</vt:lpstr>
      <vt:lpstr>Future Work</vt:lpstr>
      <vt:lpstr>References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</dc:title>
  <cp:lastModifiedBy>satender</cp:lastModifiedBy>
  <cp:revision>20</cp:revision>
  <dcterms:modified xsi:type="dcterms:W3CDTF">2020-06-11T13:14:16Z</dcterms:modified>
</cp:coreProperties>
</file>