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D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4660"/>
  </p:normalViewPr>
  <p:slideViewPr>
    <p:cSldViewPr>
      <p:cViewPr>
        <p:scale>
          <a:sx n="102" d="100"/>
          <a:sy n="102" d="100"/>
        </p:scale>
        <p:origin x="-126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1492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09546" y="6524625"/>
            <a:ext cx="28956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9E04-55DA-4CF8-A90D-A3A2D5B076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09CF7-8AE6-4099-90BB-27AF9C561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998F-2B28-4995-BBB6-DACB8A3F9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380E-07A1-4719-917E-8EDE99EEFF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26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3798" y="274638"/>
            <a:ext cx="2058865" cy="5448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920" cy="5448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A7D3-CA71-40B6-B17F-76BF649C68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9C267-D288-4D3A-A6F0-021ABD26E5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2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3A289-9A7C-4DCE-A337-2E6BD80B3F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1DA4-D5E4-4D60-A067-7488471821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80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1D08-3619-4316-8A41-1DD6DA317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DC678-666E-404F-B3FE-C07D464301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39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06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CAA7-1E60-4F1E-A3C4-B36D937BA0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32CF-744C-4EF8-9B4E-8D784EB5AE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FF3B-F4FF-4D52-9E66-A2BD2EE285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7EDB-582A-4CA1-8DA6-479C200B3C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10217-0C2C-4697-A6B4-545F772A55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74E4-57EC-4DAB-8F90-3FA10AB7A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28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853B-3849-4AE6-9C07-87AF0DB0F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88D62-682F-4857-9207-4AF37D47E5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8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8DD6-8087-452A-A77D-12E2FA694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79EE1-3091-4C13-BC6F-5C1A8408B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5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0E50B-8A03-48B6-848C-5332797B34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632C-C200-47B7-9241-D0ACA0A54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03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062" y="119697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64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3E723CCA-3941-43D8-8FE1-0F8BB2083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74545AAC-DF49-43A4-8C41-9D54517FA7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6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FF"/>
          </a:solidFill>
          <a:latin typeface="+mn-ea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FF"/>
          </a:solidFill>
          <a:latin typeface="+mn-ea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FF"/>
          </a:solidFill>
          <a:latin typeface="+mn-ea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Arial"/>
              </a:rPr>
              <a:t>三合一系統工作時</a:t>
            </a:r>
            <a:r>
              <a:rPr lang="zh-TW" altLang="en-US" dirty="0" smtClean="0">
                <a:latin typeface="Arial"/>
              </a:rPr>
              <a:t>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/>
              </a:rPr>
              <a:t>三合一系統工作時</a:t>
            </a:r>
            <a:r>
              <a:rPr lang="zh-TW" altLang="en-US" dirty="0" smtClean="0">
                <a:latin typeface="Arial"/>
              </a:rPr>
              <a:t>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902005"/>
              </p:ext>
            </p:extLst>
          </p:nvPr>
        </p:nvGraphicFramePr>
        <p:xfrm>
          <a:off x="107490" y="1962512"/>
          <a:ext cx="8928990" cy="3749040"/>
        </p:xfrm>
        <a:graphic>
          <a:graphicData uri="http://schemas.openxmlformats.org/drawingml/2006/table">
            <a:tbl>
              <a:tblPr firstRow="1" bandRow="1"/>
              <a:tblGrid>
                <a:gridCol w="642100"/>
                <a:gridCol w="20828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  <a:gridCol w="425190"/>
              </a:tblGrid>
              <a:tr h="14367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/>
                        <a:t>項目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/>
                        <a:t>開始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/>
                        <a:t>完成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/>
                        <a:t>期間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2014</a:t>
                      </a:r>
                      <a:r>
                        <a:rPr lang="zh-TW" altLang="en-US" sz="1200" dirty="0" smtClean="0"/>
                        <a:t>年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</a:t>
                      </a:r>
                      <a:r>
                        <a:rPr lang="zh-TW" altLang="en-US" sz="1200" dirty="0" smtClean="0"/>
                        <a:t>年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94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08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09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01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02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03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04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05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06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07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08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09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r>
                        <a:rPr lang="zh-TW" altLang="en-US" sz="1200" dirty="0" smtClean="0"/>
                        <a:t>月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r>
                        <a:rPr lang="zh-TW" altLang="en-US" sz="1200" dirty="0" smtClean="0"/>
                        <a:t>圖像化輔助排班系統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2014/8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2015/3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7m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44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r>
                        <a:rPr lang="zh-TW" altLang="en-US" sz="1200" dirty="0" smtClean="0"/>
                        <a:t>高雄</a:t>
                      </a:r>
                      <a:r>
                        <a:rPr lang="zh-TW" altLang="zh-TW" sz="1200" dirty="0" smtClean="0"/>
                        <a:t>復康巴士</a:t>
                      </a:r>
                      <a:r>
                        <a:rPr lang="zh-TW" altLang="en-US" sz="1200" dirty="0" smtClean="0"/>
                        <a:t>自動排班系統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2014/8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2015/6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10m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0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Arial"/>
                          <a:ea typeface="標楷體"/>
                          <a:cs typeface="+mn-cs"/>
                        </a:rPr>
                        <a:t>復康巴士訂車系統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2014/9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2015/12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16m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TW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35696" y="2780928"/>
            <a:ext cx="2996966" cy="828000"/>
          </a:xfrm>
          <a:prstGeom prst="rect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TW" altLang="en-US" kern="0" smtClean="0">
              <a:solidFill>
                <a:srgbClr val="FFFFFF"/>
              </a:solidFill>
              <a:latin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4154" y="3789040"/>
            <a:ext cx="4590054" cy="828000"/>
          </a:xfrm>
          <a:prstGeom prst="rect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TW" altLang="en-US" kern="0" smtClean="0">
              <a:solidFill>
                <a:srgbClr val="FFFFFF"/>
              </a:solidFill>
              <a:latin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67744" y="4797152"/>
            <a:ext cx="6696744" cy="828000"/>
          </a:xfrm>
          <a:prstGeom prst="rect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TW" altLang="en-US" kern="0" smtClean="0">
              <a:solidFill>
                <a:srgbClr val="FFFFFF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454284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 Black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80</Words>
  <Application>Microsoft Office PowerPoint</Application>
  <PresentationFormat>如螢幕大小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預設簡報設計</vt:lpstr>
      <vt:lpstr>三合一系統工作時程</vt:lpstr>
      <vt:lpstr>三合一系統工作時程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圖像化輔助排班系統</dc:title>
  <dc:creator>張凱傑</dc:creator>
  <cp:lastModifiedBy>claude</cp:lastModifiedBy>
  <cp:revision>272</cp:revision>
  <dcterms:created xsi:type="dcterms:W3CDTF">2014-04-17T02:01:23Z</dcterms:created>
  <dcterms:modified xsi:type="dcterms:W3CDTF">2014-06-26T03:28:46Z</dcterms:modified>
</cp:coreProperties>
</file>