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D4446B1-19E7-44C3-8A17-864BA49CEA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F6CD55-3582-4DEF-8607-D222167B843C}" type="datetimeFigureOut">
              <a:rPr lang="zh-TW" altLang="en-US" smtClean="0"/>
              <a:t>2014/4/21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電腦與螢幕規格</a:t>
            </a:r>
            <a:endParaRPr lang="zh-TW" altLang="en-US" sz="6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8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ASUS- TS300-E7 </a:t>
            </a:r>
            <a:r>
              <a:rPr lang="zh-TW" altLang="zh-TW" dirty="0">
                <a:hlinkClick r:id="rId2" action="ppaction://hlinksldjump"/>
              </a:rPr>
              <a:t>產品規格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48050"/>
              </p:ext>
            </p:extLst>
          </p:nvPr>
        </p:nvGraphicFramePr>
        <p:xfrm>
          <a:off x="720000" y="1260000"/>
          <a:ext cx="7056784" cy="533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0219"/>
                <a:gridCol w="5096565"/>
              </a:tblGrid>
              <a:tr h="5058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作業系統支援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 (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如有變更，恕不另行通知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Windows® Server 2008 R2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Windows® Server 2008 Enterprise 32/64-bit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Windows® Server 2003 R2 Enterprise 32/64-bit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RedHat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 Enterprise Linux AS5.5 32/64-bit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SuSE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 Linux Enterprise Server 10 32/64-bit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SuSE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 Linux Enterprise Server 11 32/64-bit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62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管理軟體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ASWM Enterprise 2.0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Optional ASMB5-iKVM for KVM-over-IP support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04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安規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歐洲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(CE, EN55022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EU Directive 89/366/EEC)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334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EMI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 (FCC, CFR47 Part 15, Class B)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Europe (CE, EN55022 &amp; EN55024)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Australia (C-TICK)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Taiwan (BSMI)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China (CCC)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04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產品尺寸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445mm x 217.5mm x 545mm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04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主機板尺寸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5U/Tower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04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重量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20Kg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04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電源規格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500W 80PLUS Bronze Single Power Supply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3195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運作環境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Operation temperature: 10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~ 35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/ Non operation temperature: -40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~ 70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 operation humidity: 20% ~ 90% ( Non condensing)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altLang="zh-TW" sz="4600" kern="1200" spc="-1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Acer AT310 F2</a:t>
            </a:r>
            <a:r>
              <a:rPr lang="zh-TW" altLang="en-US" sz="4600" kern="1200" spc="-1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4600" kern="1200" spc="-1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</a:t>
            </a:r>
            <a:endParaRPr lang="zh-TW" altLang="en-US" sz="4600" kern="1200" spc="-1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77069"/>
              </p:ext>
            </p:extLst>
          </p:nvPr>
        </p:nvGraphicFramePr>
        <p:xfrm>
          <a:off x="720000" y="1260000"/>
          <a:ext cx="7620000" cy="5120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84020"/>
                <a:gridCol w="5935980"/>
              </a:tblGrid>
              <a:tr h="21971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處理器與晶片組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813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可支援處理器數量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內置處理器數量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處理器製造商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Intel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處理器形式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Xeon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處理器型號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E3-1230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處理器核心數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四核（四個核心）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處理器速度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3.20 GHz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快取記憶體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 MB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</a:t>
                      </a: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位元運算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Hyper-Threading (</a:t>
                      </a: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超執行緒技術</a:t>
                      </a: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晶片組製造商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Intel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晶片組型號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C204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記憶體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標準記憶體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 GB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最大可擴充記憶體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 GB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記憶體技術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DDR3 SDRAM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記憶體插槽數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Acer AT310 F2</a:t>
            </a:r>
            <a:r>
              <a:rPr lang="zh-TW" altLang="en-US" dirty="0"/>
              <a:t> </a:t>
            </a:r>
            <a:r>
              <a:rPr lang="zh-TW" altLang="zh-TW" dirty="0"/>
              <a:t>規格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97935"/>
              </p:ext>
            </p:extLst>
          </p:nvPr>
        </p:nvGraphicFramePr>
        <p:xfrm>
          <a:off x="720000" y="1260000"/>
          <a:ext cx="7620000" cy="4876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84020"/>
                <a:gridCol w="5935980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儲存裝置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光碟機型式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DVD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燒錄機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支援光學媒體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DVD-RAM/±R/±RW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控制器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控制器型式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串行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ATA/600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支援用戶數據利用率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Raid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之等級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0, 1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I/O 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擴充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擴充槽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5.25"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外接擴充槽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3.5"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擴充槽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擴充槽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PCI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插槽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PCI Express x4 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插槽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PCI Express x8 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插槽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PCI Express x16 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插槽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2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Acer AT310 F2</a:t>
            </a:r>
            <a:r>
              <a:rPr lang="zh-TW" altLang="en-US" dirty="0">
                <a:hlinkClick r:id="rId2" action="ppaction://hlinksldjump"/>
              </a:rPr>
              <a:t> </a:t>
            </a:r>
            <a:r>
              <a:rPr lang="zh-TW" altLang="zh-TW" dirty="0">
                <a:hlinkClick r:id="rId2" action="ppaction://hlinksldjump"/>
              </a:rPr>
              <a:t>規格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07321"/>
              </p:ext>
            </p:extLst>
          </p:nvPr>
        </p:nvGraphicFramePr>
        <p:xfrm>
          <a:off x="720000" y="1260000"/>
          <a:ext cx="7620000" cy="43891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84020"/>
                <a:gridCol w="5935980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螢幕顯示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圖形能力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獨立顯卡製造商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ASPEED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獨立顯卡規格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2150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獨立顯卡記憶體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最高達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32 MB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獨顯記憶體儲存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專用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網絡與通信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乙太網路技術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Gigabit Ethernet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介面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連接埠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USB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埠總數量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USB 2.0</a:t>
                      </a: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埠數量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網路連線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(RJ-45)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VGA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遷控管理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其他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容量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Windows Server 2008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Windows Server 2008 R2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 Hat Enterprise Linux 5/6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Novell SUSE Linux Enterprise Server 10/11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6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TW" sz="4600" kern="1200" spc="-1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ASUS   </a:t>
            </a:r>
            <a:r>
              <a:rPr lang="en-US" altLang="zh-TW" sz="4600" kern="1200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CP3130-34SGA7E</a:t>
            </a:r>
            <a:r>
              <a:rPr lang="zh-TW" altLang="en-US" sz="4600" kern="1200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</a:t>
            </a:r>
            <a:r>
              <a:rPr lang="zh-TW" altLang="en-US" sz="2200" dirty="0" smtClean="0"/>
              <a:t/>
            </a:r>
            <a:br>
              <a:rPr lang="zh-TW" altLang="en-US" sz="22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處理器</a:t>
            </a:r>
            <a:r>
              <a:rPr lang="zh-TW" altLang="en-US" dirty="0"/>
              <a:t>：</a:t>
            </a:r>
            <a:r>
              <a:rPr lang="en-US" altLang="zh-TW" dirty="0"/>
              <a:t>Intel Core i5-3470s (2.9 GHz)6MB L3 Cache </a:t>
            </a:r>
          </a:p>
          <a:p>
            <a:r>
              <a:rPr lang="zh-TW" altLang="en-US" dirty="0" smtClean="0"/>
              <a:t>記憶體</a:t>
            </a:r>
            <a:r>
              <a:rPr lang="zh-TW" altLang="en-US" dirty="0"/>
              <a:t>：</a:t>
            </a:r>
            <a:r>
              <a:rPr lang="en-US" altLang="zh-TW" dirty="0"/>
              <a:t>4GB DDR3 1333 /2 x DIMM Slots/</a:t>
            </a:r>
            <a:r>
              <a:rPr lang="zh-TW" altLang="en-US" dirty="0"/>
              <a:t>最大支援</a:t>
            </a:r>
            <a:r>
              <a:rPr lang="en-US" altLang="zh-TW" dirty="0"/>
              <a:t>8GB </a:t>
            </a:r>
          </a:p>
          <a:p>
            <a:r>
              <a:rPr lang="zh-TW" altLang="en-US" dirty="0" smtClean="0"/>
              <a:t>硬碟</a:t>
            </a:r>
            <a:r>
              <a:rPr lang="zh-TW" altLang="en-US" dirty="0"/>
              <a:t>：</a:t>
            </a:r>
            <a:r>
              <a:rPr lang="en-US" altLang="zh-TW" dirty="0"/>
              <a:t>SATA 1TB </a:t>
            </a:r>
            <a:r>
              <a:rPr lang="zh-TW" altLang="en-US" dirty="0"/>
              <a:t>， </a:t>
            </a:r>
            <a:r>
              <a:rPr lang="en-US" altLang="zh-TW" dirty="0"/>
              <a:t>Up to 2TB </a:t>
            </a:r>
          </a:p>
          <a:p>
            <a:r>
              <a:rPr lang="zh-TW" altLang="en-US" dirty="0" smtClean="0"/>
              <a:t>顯示</a:t>
            </a:r>
            <a:r>
              <a:rPr lang="zh-TW" altLang="en-US" dirty="0"/>
              <a:t>介面：</a:t>
            </a:r>
            <a:r>
              <a:rPr lang="en-US" altLang="zh-TW" dirty="0"/>
              <a:t>ATI HD 7470 1G</a:t>
            </a:r>
            <a:r>
              <a:rPr lang="zh-TW" altLang="en-US" dirty="0"/>
              <a:t>獨顯 </a:t>
            </a:r>
          </a:p>
          <a:p>
            <a:r>
              <a:rPr lang="zh-TW" altLang="en-US" dirty="0" smtClean="0"/>
              <a:t>光碟機</a:t>
            </a:r>
            <a:r>
              <a:rPr lang="zh-TW" altLang="en-US" dirty="0"/>
              <a:t>：</a:t>
            </a:r>
            <a:r>
              <a:rPr lang="en-US" altLang="zh-TW" dirty="0"/>
              <a:t>DVD-RW</a:t>
            </a:r>
            <a:r>
              <a:rPr lang="zh-TW" altLang="en-US" dirty="0"/>
              <a:t>燒錄機 </a:t>
            </a:r>
          </a:p>
          <a:p>
            <a:r>
              <a:rPr lang="zh-TW" altLang="en-US" dirty="0" smtClean="0"/>
              <a:t>作業系統</a:t>
            </a:r>
            <a:r>
              <a:rPr lang="zh-TW" altLang="en-US" dirty="0"/>
              <a:t>：</a:t>
            </a:r>
            <a:r>
              <a:rPr lang="en-US" altLang="zh-TW" dirty="0"/>
              <a:t>Windows 7 home premium </a:t>
            </a:r>
            <a:endParaRPr lang="en-US" altLang="zh-TW" dirty="0" smtClean="0"/>
          </a:p>
          <a:p>
            <a:r>
              <a:rPr lang="zh-TW" altLang="zh-TW" dirty="0"/>
              <a:t>其他規格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zh-TW" altLang="zh-TW" dirty="0"/>
              <a:t>．四合一讀卡機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zh-TW" dirty="0"/>
              <a:t>支援</a:t>
            </a:r>
            <a:r>
              <a:rPr lang="en-US" altLang="zh-TW" dirty="0"/>
              <a:t> MS, MS Pro, MMC, SD </a:t>
            </a:r>
            <a:br>
              <a:rPr lang="en-US" altLang="zh-TW" dirty="0"/>
            </a:br>
            <a:r>
              <a:rPr lang="zh-TW" altLang="zh-TW" dirty="0"/>
              <a:t>．音效：</a:t>
            </a:r>
            <a:r>
              <a:rPr lang="en-US" altLang="zh-TW" dirty="0" err="1"/>
              <a:t>Realtek</a:t>
            </a:r>
            <a:r>
              <a:rPr lang="en-US" altLang="zh-TW" dirty="0"/>
              <a:t> ALC1200</a:t>
            </a:r>
            <a:r>
              <a:rPr lang="zh-TW" altLang="zh-TW" dirty="0"/>
              <a:t>，</a:t>
            </a:r>
            <a:r>
              <a:rPr lang="en-US" altLang="zh-TW" dirty="0" err="1"/>
              <a:t>Azalia</a:t>
            </a:r>
            <a:r>
              <a:rPr lang="en-US" altLang="zh-TW" dirty="0"/>
              <a:t> 8 Channel </a:t>
            </a:r>
            <a:br>
              <a:rPr lang="en-US" altLang="zh-TW" dirty="0"/>
            </a:br>
            <a:r>
              <a:rPr lang="zh-TW" altLang="zh-TW" dirty="0"/>
              <a:t>．網路：</a:t>
            </a:r>
            <a:r>
              <a:rPr lang="en-US" altLang="zh-TW" dirty="0"/>
              <a:t>LAN: 10/100/1000 Mbps </a:t>
            </a:r>
            <a:br>
              <a:rPr lang="en-US" altLang="zh-TW" dirty="0"/>
            </a:br>
            <a:r>
              <a:rPr lang="zh-TW" altLang="zh-TW" dirty="0"/>
              <a:t>．電源供應器：</a:t>
            </a:r>
            <a:r>
              <a:rPr lang="en-US" altLang="zh-TW" dirty="0"/>
              <a:t>200W 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7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ASUS   CP3130-34SGA7E</a:t>
            </a:r>
            <a:r>
              <a:rPr lang="zh-TW" altLang="en-US" dirty="0">
                <a:hlinkClick r:id="rId2" action="ppaction://hlinksldjump"/>
              </a:rPr>
              <a:t>規格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>
            <a:normAutofit lnSpcReduction="10000"/>
          </a:bodyPr>
          <a:lstStyle/>
          <a:p>
            <a:r>
              <a:rPr lang="zh-TW" altLang="zh-TW" dirty="0"/>
              <a:t>連接介面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zh-TW" dirty="0"/>
              <a:t>擴充槽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 1 x PCI-e x 16 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zh-TW" dirty="0"/>
              <a:t>前端面板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1 x Headphone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1 x Microphone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1 x 4-in-1 Card Reader (MS, MS Pro, MMC, SD)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2 x USB 2.0 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zh-TW" dirty="0"/>
              <a:t>後端面板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1 x D-sub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1 x HDMI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1 x Line-In/Line-Out(Front L/R)/</a:t>
            </a:r>
            <a:r>
              <a:rPr lang="en-US" altLang="zh-TW" dirty="0" err="1"/>
              <a:t>Mic</a:t>
            </a:r>
            <a:r>
              <a:rPr lang="en-US" altLang="zh-TW" dirty="0"/>
              <a:t>-in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1 x Back Surround LR/Side Surround LR/Center LFE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1 x RJ45 LAN Port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2 x USB 2.0 </a:t>
            </a:r>
            <a:br>
              <a:rPr lang="en-US" altLang="zh-TW" dirty="0"/>
            </a:br>
            <a:r>
              <a:rPr lang="zh-TW" altLang="zh-TW" dirty="0"/>
              <a:t>．</a:t>
            </a:r>
            <a:r>
              <a:rPr lang="en-US" altLang="zh-TW" dirty="0"/>
              <a:t>2 x USB 3.0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hlinkClick r:id="rId2" action="ppaction://hlinksldjump"/>
              </a:rPr>
              <a:t>捕夢</a:t>
            </a:r>
            <a:r>
              <a:rPr lang="zh-TW" altLang="zh-TW" dirty="0" smtClean="0">
                <a:hlinkClick r:id="rId2" action="ppaction://hlinksldjump"/>
              </a:rPr>
              <a:t>網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691276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8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亞馬遜</a:t>
            </a:r>
            <a:r>
              <a:rPr lang="en-US" altLang="zh-TW" dirty="0"/>
              <a:t>AWS EC2 </a:t>
            </a:r>
            <a:r>
              <a:rPr lang="zh-TW" altLang="zh-TW" dirty="0"/>
              <a:t>硬體規格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39647"/>
              </p:ext>
            </p:extLst>
          </p:nvPr>
        </p:nvGraphicFramePr>
        <p:xfrm>
          <a:off x="720000" y="1412776"/>
          <a:ext cx="6638991" cy="4614232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152128"/>
                <a:gridCol w="576064"/>
                <a:gridCol w="1320697"/>
                <a:gridCol w="1795051"/>
                <a:gridCol w="1795051"/>
              </a:tblGrid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</a:rPr>
                        <a:t>vCPU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ECU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内存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</a:rPr>
                        <a:t>GiB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实例存储</a:t>
                      </a:r>
                      <a:r>
                        <a:rPr lang="en-US" sz="1400" kern="100" dirty="0">
                          <a:effectLst/>
                        </a:rPr>
                        <a:t> (GB)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</a:rPr>
                        <a:t>通用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</a:rPr>
                        <a:t>最新一代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m3.medium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3.75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 x 4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m3.large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6.5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7.5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 x 32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m3.xlarge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13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 x 40 SSD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m3.2xlarge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26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 x 80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</a:rPr>
                        <a:t>计算优化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</a:rPr>
                        <a:t>最新一代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c3.large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3.75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 x 16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c3.xlarge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7.5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 x 40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c3.2xlarge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28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 x 80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c3.4xlarge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55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 x 160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c3.8xlarge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108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60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 x 320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GPU </a:t>
                      </a: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</a:rPr>
                        <a:t>实例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</a:rPr>
                        <a:t>最新一代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g2.2xlarge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26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</a:rPr>
                        <a:t>内存优化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</a:rPr>
                        <a:t>最新一代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r3.large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6.5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 x 32 SSD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r3.xlarge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30.5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 x 80 SSD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r3.2xlarge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26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61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 x 160 SSD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r3.4xlarge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122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 x 320 SSD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r3.8xlarge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32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104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244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 x 320 SSD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hlinkClick r:id="rId2" action="ppaction://hlinksldjump"/>
              </a:rPr>
              <a:t>亞馬遜</a:t>
            </a:r>
            <a:r>
              <a:rPr lang="en-US" altLang="zh-TW" dirty="0">
                <a:hlinkClick r:id="rId2" action="ppaction://hlinksldjump"/>
              </a:rPr>
              <a:t>AWS EC2 </a:t>
            </a:r>
            <a:r>
              <a:rPr lang="zh-TW" altLang="zh-TW" dirty="0">
                <a:hlinkClick r:id="rId2" action="ppaction://hlinksldjump"/>
              </a:rPr>
              <a:t>硬體規格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6524"/>
              </p:ext>
            </p:extLst>
          </p:nvPr>
        </p:nvGraphicFramePr>
        <p:xfrm>
          <a:off x="720000" y="1404000"/>
          <a:ext cx="6583936" cy="213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1678"/>
                <a:gridCol w="679372"/>
                <a:gridCol w="1195759"/>
                <a:gridCol w="1503978"/>
                <a:gridCol w="1783149"/>
              </a:tblGrid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  </a:t>
                      </a:r>
                      <a:r>
                        <a:rPr lang="en-US" sz="1400" kern="100" dirty="0" err="1" smtClean="0">
                          <a:effectLst/>
                        </a:rPr>
                        <a:t>vCPU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ECU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内存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</a:rPr>
                        <a:t>GiB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实例存储</a:t>
                      </a:r>
                      <a:r>
                        <a:rPr lang="en-US" sz="1400" kern="100" dirty="0">
                          <a:effectLst/>
                        </a:rPr>
                        <a:t> (GB)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存储优化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zh-TW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最新一代</a:t>
                      </a:r>
                      <a:endParaRPr lang="zh-TW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0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i2.xlarge</a:t>
                      </a:r>
                      <a:endParaRPr lang="zh-TW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30.5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800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i2.2xlarge</a:t>
                      </a:r>
                      <a:endParaRPr lang="zh-TW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61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x 800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i2.4xlarge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53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122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 x 800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i2.8xlarge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244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 x 800 SSD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hs1.8xlarge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117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 x 2048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Micro and Small Instances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t1.micro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变量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0.615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仅限于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EBS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m1.small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160</a:t>
                      </a:r>
                      <a:endParaRPr lang="zh-TW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b="1" dirty="0"/>
              <a:t>SAMSUNG S24D390HL 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80897"/>
              </p:ext>
            </p:extLst>
          </p:nvPr>
        </p:nvGraphicFramePr>
        <p:xfrm>
          <a:off x="720000" y="1124744"/>
          <a:ext cx="7200800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510"/>
                <a:gridCol w="6295290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品牌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SAMSUNG </a:t>
                      </a: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三星</a:t>
                      </a: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螢幕尺寸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23.6" (16:9)</a:t>
                      </a:r>
                      <a:endParaRPr lang="zh-TW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面板類型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PLS</a:t>
                      </a:r>
                      <a:endParaRPr lang="zh-TW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亮度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250 cd/</a:t>
                      </a: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㎡</a:t>
                      </a: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對比度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靜態對比度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1000 : 1</a:t>
                      </a:r>
                      <a:endParaRPr lang="zh-TW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動態對比度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動態對比度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Mega </a:t>
                      </a:r>
                      <a:endParaRPr lang="zh-TW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畫素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1920 x 1080</a:t>
                      </a:r>
                      <a:endParaRPr lang="zh-TW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反應時間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5ms (GTG)</a:t>
                      </a:r>
                      <a:endParaRPr lang="zh-TW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色彩支援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16.7M</a:t>
                      </a:r>
                      <a:endParaRPr lang="zh-TW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內建功能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內建功能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Game Mode </a:t>
                      </a: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動態模式、影像優化、省電模式自由選、自動開關機、智慧影像尺寸調整</a:t>
                      </a:r>
                    </a:p>
                  </a:txBody>
                  <a:tcPr marL="95250" marR="952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8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電腦</a:t>
            </a:r>
            <a:r>
              <a:rPr lang="zh-TW" altLang="en-US" sz="3200" dirty="0" smtClean="0"/>
              <a:t>規格</a:t>
            </a:r>
            <a:endParaRPr lang="en-US" altLang="zh-TW" sz="3200" dirty="0" smtClean="0"/>
          </a:p>
          <a:p>
            <a:pPr lvl="1"/>
            <a:r>
              <a:rPr lang="zh-TW" altLang="en-US" sz="2800" dirty="0"/>
              <a:t>伺服器</a:t>
            </a:r>
            <a:r>
              <a:rPr lang="zh-TW" altLang="en-US" sz="2800" dirty="0" smtClean="0"/>
              <a:t>等級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個人電腦</a:t>
            </a:r>
            <a:r>
              <a:rPr lang="zh-TW" altLang="en-US" sz="2800" dirty="0" smtClean="0"/>
              <a:t>等級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雲端</a:t>
            </a:r>
            <a:r>
              <a:rPr lang="zh-TW" altLang="en-US" sz="2800" dirty="0"/>
              <a:t>等級</a:t>
            </a:r>
            <a:endParaRPr lang="en-US" altLang="zh-TW" sz="2800" dirty="0" smtClean="0"/>
          </a:p>
          <a:p>
            <a:r>
              <a:rPr lang="zh-TW" altLang="en-US" sz="3200" dirty="0"/>
              <a:t>螢幕規格</a:t>
            </a:r>
            <a:endParaRPr lang="en-US" altLang="zh-TW" sz="3200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8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620000" cy="1143000"/>
          </a:xfrm>
        </p:spPr>
        <p:txBody>
          <a:bodyPr/>
          <a:lstStyle/>
          <a:p>
            <a:r>
              <a:rPr lang="en-US" altLang="zh-TW" b="1" dirty="0">
                <a:hlinkClick r:id="rId2" action="ppaction://hlinksldjump"/>
              </a:rPr>
              <a:t>SAMSUNG S24D390HL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08131"/>
              </p:ext>
            </p:extLst>
          </p:nvPr>
        </p:nvGraphicFramePr>
        <p:xfrm>
          <a:off x="720000" y="1123200"/>
          <a:ext cx="7056784" cy="3817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5736"/>
                <a:gridCol w="5581048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作業系統相容性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Windows, Mac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Windows </a:t>
                      </a: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認證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Windows 8.1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D-Sub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HDMI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耳機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音源輸出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</a:t>
                      </a: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顏色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洗鍊黑</a:t>
                      </a: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底座類型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方形</a:t>
                      </a: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底座功能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傾斜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(-1° to +20°)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電源供應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100-240V (50/60hz)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電源耗電量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21W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耗電量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TW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待機模式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0.3W</a:t>
                      </a:r>
                      <a:endParaRPr lang="zh-TW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4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hlinkClick r:id="rId2" action="ppaction://hlinksldjump"/>
              </a:rPr>
              <a:t>DELL S2240M 22</a:t>
            </a:r>
            <a:r>
              <a:rPr lang="zh-TW" altLang="zh-TW" b="1" dirty="0">
                <a:hlinkClick r:id="rId2" action="ppaction://hlinksldjump"/>
              </a:rPr>
              <a:t>型</a:t>
            </a:r>
            <a:r>
              <a:rPr lang="en-US" altLang="zh-TW" b="1" dirty="0">
                <a:hlinkClick r:id="rId2" action="ppaction://hlinksldjump"/>
              </a:rPr>
              <a:t>IPS LED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17589"/>
              </p:ext>
            </p:extLst>
          </p:nvPr>
        </p:nvGraphicFramePr>
        <p:xfrm>
          <a:off x="720000" y="1123200"/>
          <a:ext cx="7620000" cy="4368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896"/>
                <a:gridCol w="5785104"/>
              </a:tblGrid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品牌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DELL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螢幕尺寸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21.5</a:t>
                      </a: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吋寬</a:t>
                      </a: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IPS </a:t>
                      </a: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面板</a:t>
                      </a: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16:9</a:t>
                      </a: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顯示</a:t>
                      </a: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解析度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1920 x 1080 Full HD 1080P </a:t>
                      </a: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高解析度</a:t>
                      </a: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支援色彩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16.7 Million</a:t>
                      </a:r>
                      <a:endParaRPr lang="zh-TW" sz="1400" b="1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亮度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250 cd/m2 (</a:t>
                      </a: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正常工作時</a:t>
                      </a: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b="1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對比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1000:1</a:t>
                      </a: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真實對比</a:t>
                      </a: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800</a:t>
                      </a: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萬</a:t>
                      </a: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:1</a:t>
                      </a: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動態對比</a:t>
                      </a: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點距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0.248mm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可視角度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178 ° (</a:t>
                      </a: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水平</a:t>
                      </a: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)/ 178 ° (</a:t>
                      </a: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垂直</a:t>
                      </a: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總體訊號反應時間</a:t>
                      </a: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毫秒</a:t>
                      </a: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b="1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7ms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訊號輸入模式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D-sub /DVI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喇叭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VESA </a:t>
                      </a: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壁掛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電源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 100-240V </a:t>
                      </a: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50/60Hz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標準配件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VGA</a:t>
                      </a: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線</a:t>
                      </a: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電源線</a:t>
                      </a: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尺寸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380.2 x 499.1 x 175.8 mm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重量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淨重</a:t>
                      </a: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3.69</a:t>
                      </a:r>
                      <a:r>
                        <a:rPr lang="zh-TW" sz="1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公斤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r>
              <a:rPr lang="zh-TW" altLang="en-US" dirty="0" smtClean="0"/>
              <a:t>規格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zh-TW" altLang="en-US" sz="2800" dirty="0"/>
              <a:t>伺服器</a:t>
            </a:r>
            <a:r>
              <a:rPr lang="zh-TW" altLang="en-US" sz="2800" dirty="0" smtClean="0"/>
              <a:t>等級</a:t>
            </a:r>
            <a:endParaRPr lang="en-US" altLang="zh-TW" sz="2800" dirty="0" smtClean="0"/>
          </a:p>
          <a:p>
            <a:pPr marL="937260" lvl="2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altLang="zh-TW" sz="2200" dirty="0">
                <a:hlinkClick r:id="rId2" action="ppaction://hlinksldjump"/>
              </a:rPr>
              <a:t>ASUS- TS300-E7 </a:t>
            </a:r>
            <a:endParaRPr lang="en-US" altLang="zh-TW" sz="2200" dirty="0" smtClean="0"/>
          </a:p>
          <a:p>
            <a:pPr marL="937260" lvl="2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altLang="zh-TW" sz="2400" dirty="0">
                <a:hlinkClick r:id="rId3" action="ppaction://hlinksldjump"/>
              </a:rPr>
              <a:t>Acer AT310 F2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52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zh-TW" altLang="en-US" sz="2800" dirty="0"/>
              <a:t>個人電腦等級</a:t>
            </a:r>
            <a:endParaRPr lang="en-US" altLang="zh-TW" sz="2800" dirty="0"/>
          </a:p>
          <a:p>
            <a:pPr marL="868680" lvl="1" indent="-457200">
              <a:buFont typeface="+mj-lt"/>
              <a:buAutoNum type="arabicPeriod"/>
            </a:pPr>
            <a:r>
              <a:rPr lang="en-US" altLang="zh-TW" sz="2200" dirty="0" smtClean="0">
                <a:hlinkClick r:id="rId2" action="ppaction://hlinksldjump"/>
              </a:rPr>
              <a:t>ASUS   </a:t>
            </a:r>
            <a:r>
              <a:rPr lang="en-US" altLang="zh-TW" sz="2200" dirty="0">
                <a:hlinkClick r:id="rId2" action="ppaction://hlinksldjump"/>
              </a:rPr>
              <a:t>CP3130-34SGA7E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341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zh-TW" altLang="en-US" sz="2800" dirty="0"/>
              <a:t>雲端等級</a:t>
            </a:r>
            <a:endParaRPr lang="en-US" altLang="zh-TW" sz="2800" dirty="0"/>
          </a:p>
          <a:p>
            <a:pPr marL="868680" lvl="1" indent="-457200">
              <a:buFont typeface="+mj-lt"/>
              <a:buAutoNum type="arabicPeriod"/>
            </a:pPr>
            <a:r>
              <a:rPr lang="zh-TW" altLang="zh-TW" sz="2200" dirty="0">
                <a:hlinkClick r:id="rId2" action="ppaction://hlinksldjump"/>
              </a:rPr>
              <a:t>捕夢</a:t>
            </a:r>
            <a:r>
              <a:rPr lang="zh-TW" altLang="zh-TW" sz="2200" dirty="0" smtClean="0">
                <a:hlinkClick r:id="rId2" action="ppaction://hlinksldjump"/>
              </a:rPr>
              <a:t>網</a:t>
            </a:r>
            <a:endParaRPr lang="en-US" altLang="zh-TW" sz="2200" dirty="0"/>
          </a:p>
          <a:p>
            <a:pPr marL="868680" lvl="1" indent="-457200">
              <a:buFont typeface="+mj-lt"/>
              <a:buAutoNum type="arabicPeriod"/>
            </a:pPr>
            <a:r>
              <a:rPr lang="zh-TW" altLang="zh-TW" sz="2200" dirty="0">
                <a:hlinkClick r:id="rId3" action="ppaction://hlinksldjump"/>
              </a:rPr>
              <a:t>亞馬遜</a:t>
            </a:r>
            <a:r>
              <a:rPr lang="en-US" altLang="zh-TW" sz="2200" dirty="0">
                <a:hlinkClick r:id="rId3" action="ppaction://hlinksldjump"/>
              </a:rPr>
              <a:t>AWS </a:t>
            </a:r>
            <a:r>
              <a:rPr lang="en-US" altLang="zh-TW" sz="2200" dirty="0" smtClean="0">
                <a:hlinkClick r:id="rId3" action="ppaction://hlinksldjump"/>
              </a:rPr>
              <a:t>EC2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088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螢幕</a:t>
            </a:r>
            <a:r>
              <a:rPr lang="zh-TW" altLang="en-US" dirty="0" smtClean="0"/>
              <a:t>規格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457200">
              <a:buFont typeface="+mj-lt"/>
              <a:buAutoNum type="arabicPeriod"/>
            </a:pPr>
            <a:r>
              <a:rPr lang="en-US" altLang="zh-TW" sz="2800" b="1" dirty="0">
                <a:hlinkClick r:id="rId2" action="ppaction://hlinksldjump"/>
              </a:rPr>
              <a:t>SAMSUNG S24D390HL 23.6</a:t>
            </a:r>
            <a:r>
              <a:rPr lang="zh-TW" altLang="zh-TW" sz="2800" b="1" dirty="0">
                <a:hlinkClick r:id="rId2" action="ppaction://hlinksldjump"/>
              </a:rPr>
              <a:t>吋</a:t>
            </a:r>
            <a:r>
              <a:rPr lang="en-US" altLang="zh-TW" sz="2800" b="1" dirty="0">
                <a:hlinkClick r:id="rId2" action="ppaction://hlinksldjump"/>
              </a:rPr>
              <a:t> 16:9 </a:t>
            </a:r>
            <a:r>
              <a:rPr lang="zh-TW" altLang="zh-TW" sz="2800" b="1" dirty="0">
                <a:hlinkClick r:id="rId2" action="ppaction://hlinksldjump"/>
              </a:rPr>
              <a:t>螢幕</a:t>
            </a:r>
            <a:endParaRPr lang="zh-TW" altLang="zh-TW" sz="2800" dirty="0"/>
          </a:p>
          <a:p>
            <a:pPr marL="571500" lvl="0" indent="-457200">
              <a:buFont typeface="+mj-lt"/>
              <a:buAutoNum type="arabicPeriod"/>
            </a:pPr>
            <a:r>
              <a:rPr lang="en-US" altLang="zh-TW" sz="2800" b="1" dirty="0">
                <a:hlinkClick r:id="rId3" action="ppaction://hlinksldjump"/>
              </a:rPr>
              <a:t>DELL S2240M 22</a:t>
            </a:r>
            <a:r>
              <a:rPr lang="zh-TW" altLang="zh-TW" sz="2800" b="1" dirty="0">
                <a:hlinkClick r:id="rId3" action="ppaction://hlinksldjump"/>
              </a:rPr>
              <a:t>型</a:t>
            </a:r>
            <a:r>
              <a:rPr lang="en-US" altLang="zh-TW" sz="2800" b="1" dirty="0">
                <a:hlinkClick r:id="rId3" action="ppaction://hlinksldjump"/>
              </a:rPr>
              <a:t>IPS LED</a:t>
            </a:r>
            <a:r>
              <a:rPr lang="zh-TW" altLang="zh-TW" sz="2800" b="1" dirty="0">
                <a:hlinkClick r:id="rId3" action="ppaction://hlinksldjump"/>
              </a:rPr>
              <a:t>寬螢幕</a:t>
            </a:r>
            <a:endParaRPr lang="zh-TW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2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476672"/>
            <a:ext cx="7620000" cy="48006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US" altLang="zh-TW" sz="9600" dirty="0"/>
          </a:p>
          <a:p>
            <a:pPr marL="114300" indent="0" algn="ctr">
              <a:buNone/>
            </a:pPr>
            <a:r>
              <a:rPr lang="en-US" altLang="zh-TW" sz="9600" dirty="0" smtClean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927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ASUS- TS300-E7 </a:t>
            </a:r>
            <a:r>
              <a:rPr lang="zh-TW" altLang="zh-TW" dirty="0"/>
              <a:t>產品</a:t>
            </a:r>
            <a:r>
              <a:rPr lang="zh-TW" altLang="zh-TW" dirty="0" smtClean="0"/>
              <a:t>規格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73696"/>
              </p:ext>
            </p:extLst>
          </p:nvPr>
        </p:nvGraphicFramePr>
        <p:xfrm>
          <a:off x="720000" y="1260000"/>
          <a:ext cx="7056784" cy="555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0219"/>
                <a:gridCol w="5096565"/>
              </a:tblGrid>
              <a:tr h="5058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中央處理器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Socket LGA1155 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Intel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Xeon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E3-1200 Processor Family 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Intel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Xeon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E3-1200 v2 Processor Family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Intel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Core™ i3-2100 Processor Family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Intel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Pentium™ G800/G600 Processor Family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Intel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®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Celeron™ G500/G400 Processor Family 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處理器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有關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CPU 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支援清單，請參閱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tw.asus.com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04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核心晶片組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Intel® C204 Chipset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391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Slots 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: 4 (2 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通道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 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總容量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最大至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32GB UDIMM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記憶體類型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: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雙通道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DDR3, 1066/1333/1600, UDIMM, with ECC*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記憶體大小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 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1GB, 2GB, 4GB, 8GB UDIMM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4485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擴充槽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PCI-E x16 (Gen3 x16/8 Link)---- (Flex-E)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PCI-E x16 (Gen3 x8 Link) 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PCI-E x8 (Gen3 x4 Link) 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x PCI 32/33 5V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 Gen3 link can only be supported with Intel® Xeon® E3-1200 v2 Processor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2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ASUS- TS300-E7 </a:t>
            </a:r>
            <a:r>
              <a:rPr lang="zh-TW" altLang="zh-TW" dirty="0"/>
              <a:t>產品規格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54448"/>
              </p:ext>
            </p:extLst>
          </p:nvPr>
        </p:nvGraphicFramePr>
        <p:xfrm>
          <a:off x="720000" y="1260000"/>
          <a:ext cx="7056784" cy="519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0219"/>
                <a:gridCol w="5096565"/>
              </a:tblGrid>
              <a:tr h="677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資料儲存應用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SATA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控制器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Intel® C204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x SATA3 6Gb/s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連接埠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 x SATA2 3Gb/s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連接埠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LSI®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MegaRAID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適用於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Linux/Windows) 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支援軟體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RAID 0, 1, 10 )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Intel® Rapid Storage Technology(RST) (For Windows Only)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(Support Software RAID 0, 1, 5, 10 )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SAS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控制器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華碩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PIKE 2008 8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SAS 6G RAID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卡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選購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華碩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PIKE 2008/IMR 8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SAS2 6G RAID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卡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選購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華碩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PIKE 2108 8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SAS2 6G RAID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卡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選購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04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硬碟機插槽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 * Hot-swap 3.5" SAS Gen2 /SATA2 HDD Bays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219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附屬儲存裝置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FDD/CD/DVD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* 5.25" media bays</a:t>
                      </a:r>
                      <a:b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(Options: No Device / DVD-RW) </a:t>
                      </a:r>
                      <a:b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(DVD-RW default for North America)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04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網路功能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 x Intel® 82574L + 1 x Mgmt LAN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104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顯示晶片</a:t>
                      </a: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Aspeed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AST2050 with 16MB VRAM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23860" marB="23860" anchor="ctr"/>
                </a:tc>
              </a:tr>
              <a:tr h="391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內建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I/O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912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x RJ-45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連接埠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(One for ASMB5-iKVM)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 x USB 2.0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連接埠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x 2,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後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x 2)</a:t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VGA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PS/2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鍵盤連接埠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PS/2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滑鼠連接埠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x </a:t>
                      </a: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外接序列埠</a:t>
                      </a:r>
                    </a:p>
                  </a:txBody>
                  <a:tcPr marL="14912" marR="0" marT="23860" marB="238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6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</TotalTime>
  <Words>1019</Words>
  <Application>Microsoft Office PowerPoint</Application>
  <PresentationFormat>如螢幕大小 (4:3)</PresentationFormat>
  <Paragraphs>373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相鄰</vt:lpstr>
      <vt:lpstr>電腦與螢幕規格</vt:lpstr>
      <vt:lpstr>目錄</vt:lpstr>
      <vt:lpstr>電腦規格</vt:lpstr>
      <vt:lpstr>電腦規格</vt:lpstr>
      <vt:lpstr>電腦規格</vt:lpstr>
      <vt:lpstr>螢幕規格</vt:lpstr>
      <vt:lpstr>PowerPoint 簡報</vt:lpstr>
      <vt:lpstr>ASUS- TS300-E7 產品規格</vt:lpstr>
      <vt:lpstr>ASUS- TS300-E7 產品規格</vt:lpstr>
      <vt:lpstr>ASUS- TS300-E7 產品規格</vt:lpstr>
      <vt:lpstr>Acer AT310 F2 規格</vt:lpstr>
      <vt:lpstr>Acer AT310 F2 規格</vt:lpstr>
      <vt:lpstr>Acer AT310 F2 規格</vt:lpstr>
      <vt:lpstr>ASUS   CP3130-34SGA7E規格 </vt:lpstr>
      <vt:lpstr>ASUS   CP3130-34SGA7E規格</vt:lpstr>
      <vt:lpstr>捕夢網</vt:lpstr>
      <vt:lpstr>亞馬遜AWS EC2 硬體規格</vt:lpstr>
      <vt:lpstr>亞馬遜AWS EC2 硬體規格</vt:lpstr>
      <vt:lpstr>SAMSUNG S24D390HL  </vt:lpstr>
      <vt:lpstr>SAMSUNG S24D390HL</vt:lpstr>
      <vt:lpstr>DELL S2240M 22型IPS LED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電腦與螢幕規格</dc:title>
  <dc:creator>claude</dc:creator>
  <cp:lastModifiedBy>claude</cp:lastModifiedBy>
  <cp:revision>18</cp:revision>
  <dcterms:created xsi:type="dcterms:W3CDTF">2014-04-21T06:14:36Z</dcterms:created>
  <dcterms:modified xsi:type="dcterms:W3CDTF">2014-04-21T07:42:58Z</dcterms:modified>
</cp:coreProperties>
</file>