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B70E2-5949-4576-A0F3-CA5D93C34902}" v="121" dt="2025-06-24T10:31:1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하늘 최" userId="8e2d7272289b37d4" providerId="LiveId" clId="{6FAB70E2-5949-4576-A0F3-CA5D93C34902}"/>
    <pc:docChg chg="undo custSel addSld delSld modSld">
      <pc:chgData name="하늘 최" userId="8e2d7272289b37d4" providerId="LiveId" clId="{6FAB70E2-5949-4576-A0F3-CA5D93C34902}" dt="2025-06-24T10:31:19.573" v="4642"/>
      <pc:docMkLst>
        <pc:docMk/>
      </pc:docMkLst>
      <pc:sldChg chg="modSp mod">
        <pc:chgData name="하늘 최" userId="8e2d7272289b37d4" providerId="LiveId" clId="{6FAB70E2-5949-4576-A0F3-CA5D93C34902}" dt="2025-06-24T09:49:17.488" v="1" actId="1076"/>
        <pc:sldMkLst>
          <pc:docMk/>
          <pc:sldMk cId="2246826980" sldId="256"/>
        </pc:sldMkLst>
        <pc:spChg chg="mod">
          <ac:chgData name="하늘 최" userId="8e2d7272289b37d4" providerId="LiveId" clId="{6FAB70E2-5949-4576-A0F3-CA5D93C34902}" dt="2025-06-24T09:49:17.488" v="1" actId="1076"/>
          <ac:spMkLst>
            <pc:docMk/>
            <pc:sldMk cId="2246826980" sldId="256"/>
            <ac:spMk id="6" creationId="{C008F120-7D42-E04A-1EDC-39C480A2F3FB}"/>
          </ac:spMkLst>
        </pc:spChg>
      </pc:sldChg>
      <pc:sldChg chg="addSp modSp new mod setBg">
        <pc:chgData name="하늘 최" userId="8e2d7272289b37d4" providerId="LiveId" clId="{6FAB70E2-5949-4576-A0F3-CA5D93C34902}" dt="2025-06-24T09:59:18.125" v="481" actId="167"/>
        <pc:sldMkLst>
          <pc:docMk/>
          <pc:sldMk cId="2570120255" sldId="257"/>
        </pc:sldMkLst>
        <pc:spChg chg="add mod">
          <ac:chgData name="하늘 최" userId="8e2d7272289b37d4" providerId="LiveId" clId="{6FAB70E2-5949-4576-A0F3-CA5D93C34902}" dt="2025-06-24T09:50:26.277" v="147" actId="2711"/>
          <ac:spMkLst>
            <pc:docMk/>
            <pc:sldMk cId="2570120255" sldId="257"/>
            <ac:spMk id="2" creationId="{F6668149-3310-3DFD-1676-B62EFBAC6BF1}"/>
          </ac:spMkLst>
        </pc:spChg>
        <pc:spChg chg="add mod">
          <ac:chgData name="하늘 최" userId="8e2d7272289b37d4" providerId="LiveId" clId="{6FAB70E2-5949-4576-A0F3-CA5D93C34902}" dt="2025-06-24T09:51:21.474" v="157" actId="2711"/>
          <ac:spMkLst>
            <pc:docMk/>
            <pc:sldMk cId="2570120255" sldId="257"/>
            <ac:spMk id="3" creationId="{676FB20E-9BF5-9B56-B8BA-5A3B4785352B}"/>
          </ac:spMkLst>
        </pc:spChg>
        <pc:spChg chg="add mod ord">
          <ac:chgData name="하늘 최" userId="8e2d7272289b37d4" providerId="LiveId" clId="{6FAB70E2-5949-4576-A0F3-CA5D93C34902}" dt="2025-06-24T09:59:18.125" v="481" actId="167"/>
          <ac:spMkLst>
            <pc:docMk/>
            <pc:sldMk cId="2570120255" sldId="257"/>
            <ac:spMk id="4" creationId="{1AB46921-7489-1714-EDB4-CEABBCC2568F}"/>
          </ac:spMkLst>
        </pc:spChg>
      </pc:sldChg>
      <pc:sldChg chg="addSp modSp new mod setBg">
        <pc:chgData name="하늘 최" userId="8e2d7272289b37d4" providerId="LiveId" clId="{6FAB70E2-5949-4576-A0F3-CA5D93C34902}" dt="2025-06-24T10:17:28.059" v="1319"/>
        <pc:sldMkLst>
          <pc:docMk/>
          <pc:sldMk cId="471501863" sldId="258"/>
        </pc:sldMkLst>
        <pc:spChg chg="add mod">
          <ac:chgData name="하늘 최" userId="8e2d7272289b37d4" providerId="LiveId" clId="{6FAB70E2-5949-4576-A0F3-CA5D93C34902}" dt="2025-06-24T09:51:49.087" v="191" actId="1076"/>
          <ac:spMkLst>
            <pc:docMk/>
            <pc:sldMk cId="471501863" sldId="258"/>
            <ac:spMk id="2" creationId="{772FFCFF-27C9-E586-AEC4-40B0AEDF6B87}"/>
          </ac:spMkLst>
        </pc:spChg>
        <pc:spChg chg="add mod">
          <ac:chgData name="하늘 최" userId="8e2d7272289b37d4" providerId="LiveId" clId="{6FAB70E2-5949-4576-A0F3-CA5D93C34902}" dt="2025-06-24T09:52:36.656" v="207" actId="1076"/>
          <ac:spMkLst>
            <pc:docMk/>
            <pc:sldMk cId="471501863" sldId="258"/>
            <ac:spMk id="3" creationId="{B6FE32A0-87AE-C596-A8CE-07CE688E1A0A}"/>
          </ac:spMkLst>
        </pc:spChg>
        <pc:spChg chg="add mod">
          <ac:chgData name="하늘 최" userId="8e2d7272289b37d4" providerId="LiveId" clId="{6FAB70E2-5949-4576-A0F3-CA5D93C34902}" dt="2025-06-24T09:53:14.621" v="231" actId="122"/>
          <ac:spMkLst>
            <pc:docMk/>
            <pc:sldMk cId="471501863" sldId="258"/>
            <ac:spMk id="5" creationId="{075E095F-630C-626F-D247-2E471608B6E4}"/>
          </ac:spMkLst>
        </pc:spChg>
        <pc:spChg chg="add mod ord">
          <ac:chgData name="하늘 최" userId="8e2d7272289b37d4" providerId="LiveId" clId="{6FAB70E2-5949-4576-A0F3-CA5D93C34902}" dt="2025-06-24T09:59:26.345" v="485" actId="167"/>
          <ac:spMkLst>
            <pc:docMk/>
            <pc:sldMk cId="471501863" sldId="258"/>
            <ac:spMk id="6" creationId="{C483C835-006A-DCB7-2643-1BC5A2B9AE75}"/>
          </ac:spMkLst>
        </pc:spChg>
      </pc:sldChg>
      <pc:sldChg chg="addSp delSp modSp add mod setBg">
        <pc:chgData name="하늘 최" userId="8e2d7272289b37d4" providerId="LiveId" clId="{6FAB70E2-5949-4576-A0F3-CA5D93C34902}" dt="2025-06-24T10:17:31.659" v="1320"/>
        <pc:sldMkLst>
          <pc:docMk/>
          <pc:sldMk cId="3169706010" sldId="259"/>
        </pc:sldMkLst>
        <pc:spChg chg="del">
          <ac:chgData name="하늘 최" userId="8e2d7272289b37d4" providerId="LiveId" clId="{6FAB70E2-5949-4576-A0F3-CA5D93C34902}" dt="2025-06-24T09:53:34.295" v="235" actId="478"/>
          <ac:spMkLst>
            <pc:docMk/>
            <pc:sldMk cId="3169706010" sldId="259"/>
            <ac:spMk id="2" creationId="{7256BB8E-F17D-FA86-FC33-4D0D6F0832AF}"/>
          </ac:spMkLst>
        </pc:spChg>
        <pc:spChg chg="mod">
          <ac:chgData name="하늘 최" userId="8e2d7272289b37d4" providerId="LiveId" clId="{6FAB70E2-5949-4576-A0F3-CA5D93C34902}" dt="2025-06-24T09:54:29.575" v="263" actId="1076"/>
          <ac:spMkLst>
            <pc:docMk/>
            <pc:sldMk cId="3169706010" sldId="259"/>
            <ac:spMk id="3" creationId="{A22E06D5-9B5C-D336-35C1-6D0E0253CB1F}"/>
          </ac:spMkLst>
        </pc:spChg>
        <pc:spChg chg="add mod">
          <ac:chgData name="하늘 최" userId="8e2d7272289b37d4" providerId="LiveId" clId="{6FAB70E2-5949-4576-A0F3-CA5D93C34902}" dt="2025-06-24T09:53:29.023" v="234"/>
          <ac:spMkLst>
            <pc:docMk/>
            <pc:sldMk cId="3169706010" sldId="259"/>
            <ac:spMk id="4" creationId="{8EE05C09-8932-ABAA-89D2-8446F1644E6F}"/>
          </ac:spMkLst>
        </pc:spChg>
        <pc:spChg chg="add mod">
          <ac:chgData name="하늘 최" userId="8e2d7272289b37d4" providerId="LiveId" clId="{6FAB70E2-5949-4576-A0F3-CA5D93C34902}" dt="2025-06-24T09:53:34.924" v="236"/>
          <ac:spMkLst>
            <pc:docMk/>
            <pc:sldMk cId="3169706010" sldId="259"/>
            <ac:spMk id="5" creationId="{A31FC809-7780-16AE-27D9-2DB76177FBC2}"/>
          </ac:spMkLst>
        </pc:spChg>
        <pc:spChg chg="add mod ord">
          <ac:chgData name="하늘 최" userId="8e2d7272289b37d4" providerId="LiveId" clId="{6FAB70E2-5949-4576-A0F3-CA5D93C34902}" dt="2025-06-24T09:59:33.617" v="489" actId="167"/>
          <ac:spMkLst>
            <pc:docMk/>
            <pc:sldMk cId="3169706010" sldId="259"/>
            <ac:spMk id="6" creationId="{026B48E1-0E86-F2A1-BD6D-3BF1A2BD5852}"/>
          </ac:spMkLst>
        </pc:spChg>
      </pc:sldChg>
      <pc:sldChg chg="addSp delSp modSp add mod setBg">
        <pc:chgData name="하늘 최" userId="8e2d7272289b37d4" providerId="LiveId" clId="{6FAB70E2-5949-4576-A0F3-CA5D93C34902}" dt="2025-06-24T10:17:34.606" v="1321"/>
        <pc:sldMkLst>
          <pc:docMk/>
          <pc:sldMk cId="2357458404" sldId="260"/>
        </pc:sldMkLst>
        <pc:spChg chg="del mod">
          <ac:chgData name="하늘 최" userId="8e2d7272289b37d4" providerId="LiveId" clId="{6FAB70E2-5949-4576-A0F3-CA5D93C34902}" dt="2025-06-24T09:55:27.422" v="305" actId="478"/>
          <ac:spMkLst>
            <pc:docMk/>
            <pc:sldMk cId="2357458404" sldId="260"/>
            <ac:spMk id="2" creationId="{2F5169DD-B0AE-F481-C140-5795042DB24F}"/>
          </ac:spMkLst>
        </pc:spChg>
        <pc:spChg chg="mod">
          <ac:chgData name="하늘 최" userId="8e2d7272289b37d4" providerId="LiveId" clId="{6FAB70E2-5949-4576-A0F3-CA5D93C34902}" dt="2025-06-24T09:56:53.644" v="407" actId="1076"/>
          <ac:spMkLst>
            <pc:docMk/>
            <pc:sldMk cId="2357458404" sldId="260"/>
            <ac:spMk id="3" creationId="{044EFB27-AFA9-3EF9-6358-DFA53CCFDB76}"/>
          </ac:spMkLst>
        </pc:spChg>
        <pc:spChg chg="del">
          <ac:chgData name="하늘 최" userId="8e2d7272289b37d4" providerId="LiveId" clId="{6FAB70E2-5949-4576-A0F3-CA5D93C34902}" dt="2025-06-24T09:55:09.356" v="268" actId="478"/>
          <ac:spMkLst>
            <pc:docMk/>
            <pc:sldMk cId="2357458404" sldId="260"/>
            <ac:spMk id="5" creationId="{34B87EEC-4271-E930-6E75-5F23E94A3744}"/>
          </ac:spMkLst>
        </pc:spChg>
        <pc:spChg chg="add del mod">
          <ac:chgData name="하늘 최" userId="8e2d7272289b37d4" providerId="LiveId" clId="{6FAB70E2-5949-4576-A0F3-CA5D93C34902}" dt="2025-06-24T09:55:45.380" v="312" actId="478"/>
          <ac:spMkLst>
            <pc:docMk/>
            <pc:sldMk cId="2357458404" sldId="260"/>
            <ac:spMk id="6" creationId="{D954B720-C05A-0967-04A0-E1E8E3513E7A}"/>
          </ac:spMkLst>
        </pc:spChg>
        <pc:spChg chg="add mod">
          <ac:chgData name="하늘 최" userId="8e2d7272289b37d4" providerId="LiveId" clId="{6FAB70E2-5949-4576-A0F3-CA5D93C34902}" dt="2025-06-24T09:56:21.264" v="359" actId="1076"/>
          <ac:spMkLst>
            <pc:docMk/>
            <pc:sldMk cId="2357458404" sldId="260"/>
            <ac:spMk id="7" creationId="{79805D80-8CF6-2922-3CCC-73A15E3EE636}"/>
          </ac:spMkLst>
        </pc:spChg>
        <pc:spChg chg="add mod ord">
          <ac:chgData name="하늘 최" userId="8e2d7272289b37d4" providerId="LiveId" clId="{6FAB70E2-5949-4576-A0F3-CA5D93C34902}" dt="2025-06-24T09:59:39.734" v="494" actId="167"/>
          <ac:spMkLst>
            <pc:docMk/>
            <pc:sldMk cId="2357458404" sldId="260"/>
            <ac:spMk id="8" creationId="{C1A01098-2FB0-FBFD-0962-77F01D231B94}"/>
          </ac:spMkLst>
        </pc:spChg>
      </pc:sldChg>
      <pc:sldChg chg="addSp modSp add mod setBg">
        <pc:chgData name="하늘 최" userId="8e2d7272289b37d4" providerId="LiveId" clId="{6FAB70E2-5949-4576-A0F3-CA5D93C34902}" dt="2025-06-24T10:17:38.901" v="1323"/>
        <pc:sldMkLst>
          <pc:docMk/>
          <pc:sldMk cId="2007679416" sldId="261"/>
        </pc:sldMkLst>
        <pc:spChg chg="mod">
          <ac:chgData name="하늘 최" userId="8e2d7272289b37d4" providerId="LiveId" clId="{6FAB70E2-5949-4576-A0F3-CA5D93C34902}" dt="2025-06-24T09:59:55.745" v="500" actId="6549"/>
          <ac:spMkLst>
            <pc:docMk/>
            <pc:sldMk cId="2007679416" sldId="261"/>
            <ac:spMk id="3" creationId="{977E901C-D3E7-C58E-7B64-B67F315E2BC8}"/>
          </ac:spMkLst>
        </pc:spChg>
        <pc:spChg chg="mod">
          <ac:chgData name="하늘 최" userId="8e2d7272289b37d4" providerId="LiveId" clId="{6FAB70E2-5949-4576-A0F3-CA5D93C34902}" dt="2025-06-24T10:00:22.756" v="523" actId="1076"/>
          <ac:spMkLst>
            <pc:docMk/>
            <pc:sldMk cId="2007679416" sldId="261"/>
            <ac:spMk id="7" creationId="{7C639D93-54EF-C5A1-5150-A978B0E0A1B5}"/>
          </ac:spMkLst>
        </pc:spChg>
        <pc:spChg chg="add mod">
          <ac:chgData name="하늘 최" userId="8e2d7272289b37d4" providerId="LiveId" clId="{6FAB70E2-5949-4576-A0F3-CA5D93C34902}" dt="2025-06-24T09:58:52.806" v="477" actId="1076"/>
          <ac:spMkLst>
            <pc:docMk/>
            <pc:sldMk cId="2007679416" sldId="261"/>
            <ac:spMk id="8" creationId="{72E6DAD0-EAD0-36F2-FB18-78AE3559E530}"/>
          </ac:spMkLst>
        </pc:spChg>
        <pc:spChg chg="add mod ord">
          <ac:chgData name="하늘 최" userId="8e2d7272289b37d4" providerId="LiveId" clId="{6FAB70E2-5949-4576-A0F3-CA5D93C34902}" dt="2025-06-24T09:59:50.399" v="498" actId="167"/>
          <ac:spMkLst>
            <pc:docMk/>
            <pc:sldMk cId="2007679416" sldId="261"/>
            <ac:spMk id="9" creationId="{50E027B4-675D-EBF1-8222-6DE961A64EB5}"/>
          </ac:spMkLst>
        </pc:spChg>
        <pc:picChg chg="add mod">
          <ac:chgData name="하늘 최" userId="8e2d7272289b37d4" providerId="LiveId" clId="{6FAB70E2-5949-4576-A0F3-CA5D93C34902}" dt="2025-06-24T09:58:11.590" v="447" actId="1076"/>
          <ac:picMkLst>
            <pc:docMk/>
            <pc:sldMk cId="2007679416" sldId="261"/>
            <ac:picMk id="4" creationId="{C4F48534-6BB6-8413-3FA6-809D4EFEB2FF}"/>
          </ac:picMkLst>
        </pc:picChg>
        <pc:picChg chg="add mod">
          <ac:chgData name="하늘 최" userId="8e2d7272289b37d4" providerId="LiveId" clId="{6FAB70E2-5949-4576-A0F3-CA5D93C34902}" dt="2025-06-24T09:58:38.536" v="454" actId="1076"/>
          <ac:picMkLst>
            <pc:docMk/>
            <pc:sldMk cId="2007679416" sldId="261"/>
            <ac:picMk id="6" creationId="{C62E3D87-CA04-780C-4811-3C459CCBE47F}"/>
          </ac:picMkLst>
        </pc:picChg>
      </pc:sldChg>
      <pc:sldChg chg="addSp delSp modSp add mod setBg">
        <pc:chgData name="하늘 최" userId="8e2d7272289b37d4" providerId="LiveId" clId="{6FAB70E2-5949-4576-A0F3-CA5D93C34902}" dt="2025-06-24T10:17:42.197" v="1324"/>
        <pc:sldMkLst>
          <pc:docMk/>
          <pc:sldMk cId="4037860999" sldId="262"/>
        </pc:sldMkLst>
        <pc:spChg chg="add mod">
          <ac:chgData name="하늘 최" userId="8e2d7272289b37d4" providerId="LiveId" clId="{6FAB70E2-5949-4576-A0F3-CA5D93C34902}" dt="2025-06-24T10:01:16.284" v="577" actId="1076"/>
          <ac:spMkLst>
            <pc:docMk/>
            <pc:sldMk cId="4037860999" sldId="262"/>
            <ac:spMk id="2" creationId="{3D2B3370-3825-E20D-B63E-9DBA6B1032F2}"/>
          </ac:spMkLst>
        </pc:spChg>
        <pc:spChg chg="del mod ord">
          <ac:chgData name="하늘 최" userId="8e2d7272289b37d4" providerId="LiveId" clId="{6FAB70E2-5949-4576-A0F3-CA5D93C34902}" dt="2025-06-24T10:02:32.133" v="606" actId="478"/>
          <ac:spMkLst>
            <pc:docMk/>
            <pc:sldMk cId="4037860999" sldId="262"/>
            <ac:spMk id="3" creationId="{55CBF5F5-AC47-9B1A-316F-A014DF1FFB6E}"/>
          </ac:spMkLst>
        </pc:spChg>
        <pc:spChg chg="add mod">
          <ac:chgData name="하늘 최" userId="8e2d7272289b37d4" providerId="LiveId" clId="{6FAB70E2-5949-4576-A0F3-CA5D93C34902}" dt="2025-06-24T10:01:16.284" v="577" actId="1076"/>
          <ac:spMkLst>
            <pc:docMk/>
            <pc:sldMk cId="4037860999" sldId="262"/>
            <ac:spMk id="4" creationId="{08257C6D-3494-2DF5-C070-2DFB68F2FBC4}"/>
          </ac:spMkLst>
        </pc:spChg>
        <pc:spChg chg="add mod">
          <ac:chgData name="하늘 최" userId="8e2d7272289b37d4" providerId="LiveId" clId="{6FAB70E2-5949-4576-A0F3-CA5D93C34902}" dt="2025-06-24T10:06:55.110" v="732" actId="1076"/>
          <ac:spMkLst>
            <pc:docMk/>
            <pc:sldMk cId="4037860999" sldId="262"/>
            <ac:spMk id="6" creationId="{2FC88B8E-F6F1-FBB5-4385-59D96AB1B50F}"/>
          </ac:spMkLst>
        </pc:spChg>
        <pc:spChg chg="mod">
          <ac:chgData name="하늘 최" userId="8e2d7272289b37d4" providerId="LiveId" clId="{6FAB70E2-5949-4576-A0F3-CA5D93C34902}" dt="2025-06-24T10:06:02.544" v="705" actId="1076"/>
          <ac:spMkLst>
            <pc:docMk/>
            <pc:sldMk cId="4037860999" sldId="262"/>
            <ac:spMk id="7" creationId="{B38AF0A1-45C3-F1B5-0BA5-B1BF9344C074}"/>
          </ac:spMkLst>
        </pc:spChg>
        <pc:spChg chg="mod">
          <ac:chgData name="하늘 최" userId="8e2d7272289b37d4" providerId="LiveId" clId="{6FAB70E2-5949-4576-A0F3-CA5D93C34902}" dt="2025-06-24T10:04:42.712" v="670" actId="1076"/>
          <ac:spMkLst>
            <pc:docMk/>
            <pc:sldMk cId="4037860999" sldId="262"/>
            <ac:spMk id="8" creationId="{B4F33D0F-F390-ABA6-A6FC-B02A410BCBBC}"/>
          </ac:spMkLst>
        </pc:spChg>
        <pc:spChg chg="add mod">
          <ac:chgData name="하늘 최" userId="8e2d7272289b37d4" providerId="LiveId" clId="{6FAB70E2-5949-4576-A0F3-CA5D93C34902}" dt="2025-06-24T10:03:34.416" v="634" actId="1076"/>
          <ac:spMkLst>
            <pc:docMk/>
            <pc:sldMk cId="4037860999" sldId="262"/>
            <ac:spMk id="10" creationId="{24CFF310-B3A1-D22F-3340-43AEA305E4F8}"/>
          </ac:spMkLst>
        </pc:spChg>
        <pc:spChg chg="add mod">
          <ac:chgData name="하늘 최" userId="8e2d7272289b37d4" providerId="LiveId" clId="{6FAB70E2-5949-4576-A0F3-CA5D93C34902}" dt="2025-06-24T10:04:46.278" v="671" actId="1076"/>
          <ac:spMkLst>
            <pc:docMk/>
            <pc:sldMk cId="4037860999" sldId="262"/>
            <ac:spMk id="12" creationId="{7C0103C4-0F17-53C1-658F-D3B1436C25B1}"/>
          </ac:spMkLst>
        </pc:spChg>
        <pc:spChg chg="add mod">
          <ac:chgData name="하늘 최" userId="8e2d7272289b37d4" providerId="LiveId" clId="{6FAB70E2-5949-4576-A0F3-CA5D93C34902}" dt="2025-06-24T10:06:52.249" v="731" actId="1076"/>
          <ac:spMkLst>
            <pc:docMk/>
            <pc:sldMk cId="4037860999" sldId="262"/>
            <ac:spMk id="14" creationId="{E9EC2577-26F6-AB66-5753-8FCC9EBE8C11}"/>
          </ac:spMkLst>
        </pc:spChg>
        <pc:spChg chg="add mod">
          <ac:chgData name="하늘 최" userId="8e2d7272289b37d4" providerId="LiveId" clId="{6FAB70E2-5949-4576-A0F3-CA5D93C34902}" dt="2025-06-24T10:04:54.169" v="673" actId="1076"/>
          <ac:spMkLst>
            <pc:docMk/>
            <pc:sldMk cId="4037860999" sldId="262"/>
            <ac:spMk id="16" creationId="{CB7A7FC1-F2AF-D184-5EAA-7DAEFE43C011}"/>
          </ac:spMkLst>
        </pc:spChg>
        <pc:spChg chg="add mod">
          <ac:chgData name="하늘 최" userId="8e2d7272289b37d4" providerId="LiveId" clId="{6FAB70E2-5949-4576-A0F3-CA5D93C34902}" dt="2025-06-24T10:03:47.246" v="638" actId="1076"/>
          <ac:spMkLst>
            <pc:docMk/>
            <pc:sldMk cId="4037860999" sldId="262"/>
            <ac:spMk id="18" creationId="{E955D181-DC10-84CB-80C2-EF22D117A188}"/>
          </ac:spMkLst>
        </pc:spChg>
        <pc:spChg chg="add mod">
          <ac:chgData name="하늘 최" userId="8e2d7272289b37d4" providerId="LiveId" clId="{6FAB70E2-5949-4576-A0F3-CA5D93C34902}" dt="2025-06-24T10:06:46.459" v="730" actId="1076"/>
          <ac:spMkLst>
            <pc:docMk/>
            <pc:sldMk cId="4037860999" sldId="262"/>
            <ac:spMk id="20" creationId="{BF155CF3-716F-99C8-E8F8-7F8B6E6E1CE9}"/>
          </ac:spMkLst>
        </pc:spChg>
        <pc:spChg chg="add mod">
          <ac:chgData name="하늘 최" userId="8e2d7272289b37d4" providerId="LiveId" clId="{6FAB70E2-5949-4576-A0F3-CA5D93C34902}" dt="2025-06-24T10:05:07.001" v="675" actId="1076"/>
          <ac:spMkLst>
            <pc:docMk/>
            <pc:sldMk cId="4037860999" sldId="262"/>
            <ac:spMk id="22" creationId="{322E2B2C-2F8E-DE37-1892-5EB7BC0B2E8C}"/>
          </ac:spMkLst>
        </pc:spChg>
        <pc:spChg chg="add mod">
          <ac:chgData name="하늘 최" userId="8e2d7272289b37d4" providerId="LiveId" clId="{6FAB70E2-5949-4576-A0F3-CA5D93C34902}" dt="2025-06-24T10:03:22.934" v="629" actId="1076"/>
          <ac:spMkLst>
            <pc:docMk/>
            <pc:sldMk cId="4037860999" sldId="262"/>
            <ac:spMk id="23" creationId="{CB8BA740-EC30-20C4-E556-D4781EC65A70}"/>
          </ac:spMkLst>
        </pc:spChg>
      </pc:sldChg>
      <pc:sldChg chg="addSp delSp modSp add mod setBg">
        <pc:chgData name="하늘 최" userId="8e2d7272289b37d4" providerId="LiveId" clId="{6FAB70E2-5949-4576-A0F3-CA5D93C34902}" dt="2025-06-24T10:17:46.185" v="1325"/>
        <pc:sldMkLst>
          <pc:docMk/>
          <pc:sldMk cId="283562649" sldId="263"/>
        </pc:sldMkLst>
        <pc:spChg chg="mod">
          <ac:chgData name="하늘 최" userId="8e2d7272289b37d4" providerId="LiveId" clId="{6FAB70E2-5949-4576-A0F3-CA5D93C34902}" dt="2025-06-24T10:08:22.902" v="790" actId="1076"/>
          <ac:spMkLst>
            <pc:docMk/>
            <pc:sldMk cId="283562649" sldId="263"/>
            <ac:spMk id="3" creationId="{5A2BB922-1C73-5D9C-8D40-44FEF09B2FD4}"/>
          </ac:spMkLst>
        </pc:spChg>
        <pc:spChg chg="add del">
          <ac:chgData name="하늘 최" userId="8e2d7272289b37d4" providerId="LiveId" clId="{6FAB70E2-5949-4576-A0F3-CA5D93C34902}" dt="2025-06-24T10:08:36.365" v="811" actId="22"/>
          <ac:spMkLst>
            <pc:docMk/>
            <pc:sldMk cId="283562649" sldId="263"/>
            <ac:spMk id="4" creationId="{342DB4C3-2AA6-ECE4-B8CD-D8895368D21E}"/>
          </ac:spMkLst>
        </pc:spChg>
        <pc:spChg chg="mod">
          <ac:chgData name="하늘 최" userId="8e2d7272289b37d4" providerId="LiveId" clId="{6FAB70E2-5949-4576-A0F3-CA5D93C34902}" dt="2025-06-24T10:08:32.935" v="809" actId="20577"/>
          <ac:spMkLst>
            <pc:docMk/>
            <pc:sldMk cId="283562649" sldId="263"/>
            <ac:spMk id="7" creationId="{DAC848B2-9CD0-65B1-FD67-B8A498D99507}"/>
          </ac:spMkLst>
        </pc:spChg>
        <pc:spChg chg="mod">
          <ac:chgData name="하늘 최" userId="8e2d7272289b37d4" providerId="LiveId" clId="{6FAB70E2-5949-4576-A0F3-CA5D93C34902}" dt="2025-06-24T10:08:29.090" v="792" actId="14100"/>
          <ac:spMkLst>
            <pc:docMk/>
            <pc:sldMk cId="283562649" sldId="263"/>
            <ac:spMk id="8" creationId="{548990F4-481D-289D-79BC-9434C7A956B5}"/>
          </ac:spMkLst>
        </pc:spChg>
      </pc:sldChg>
      <pc:sldChg chg="add del setBg">
        <pc:chgData name="하늘 최" userId="8e2d7272289b37d4" providerId="LiveId" clId="{6FAB70E2-5949-4576-A0F3-CA5D93C34902}" dt="2025-06-24T10:07:24.345" v="734" actId="2696"/>
        <pc:sldMkLst>
          <pc:docMk/>
          <pc:sldMk cId="1059084156" sldId="263"/>
        </pc:sldMkLst>
      </pc:sldChg>
      <pc:sldChg chg="addSp delSp modSp add mod setBg">
        <pc:chgData name="하늘 최" userId="8e2d7272289b37d4" providerId="LiveId" clId="{6FAB70E2-5949-4576-A0F3-CA5D93C34902}" dt="2025-06-24T10:11:37.686" v="930" actId="1076"/>
        <pc:sldMkLst>
          <pc:docMk/>
          <pc:sldMk cId="2876768817" sldId="264"/>
        </pc:sldMkLst>
        <pc:spChg chg="del mod">
          <ac:chgData name="하늘 최" userId="8e2d7272289b37d4" providerId="LiveId" clId="{6FAB70E2-5949-4576-A0F3-CA5D93C34902}" dt="2025-06-24T10:11:32.820" v="927" actId="478"/>
          <ac:spMkLst>
            <pc:docMk/>
            <pc:sldMk cId="2876768817" sldId="264"/>
            <ac:spMk id="3" creationId="{931E2567-D2DE-61E2-917B-E94A77DA6DDE}"/>
          </ac:spMkLst>
        </pc:spChg>
        <pc:spChg chg="mod">
          <ac:chgData name="하늘 최" userId="8e2d7272289b37d4" providerId="LiveId" clId="{6FAB70E2-5949-4576-A0F3-CA5D93C34902}" dt="2025-06-24T10:11:30.998" v="926" actId="20577"/>
          <ac:spMkLst>
            <pc:docMk/>
            <pc:sldMk cId="2876768817" sldId="264"/>
            <ac:spMk id="7" creationId="{101FF190-8377-D3AA-26CF-E8D74FB8FDEC}"/>
          </ac:spMkLst>
        </pc:spChg>
        <pc:spChg chg="del">
          <ac:chgData name="하늘 최" userId="8e2d7272289b37d4" providerId="LiveId" clId="{6FAB70E2-5949-4576-A0F3-CA5D93C34902}" dt="2025-06-24T10:08:57.796" v="845" actId="478"/>
          <ac:spMkLst>
            <pc:docMk/>
            <pc:sldMk cId="2876768817" sldId="264"/>
            <ac:spMk id="8" creationId="{79D5693E-1A1E-F6FE-8BA2-D9B8AEBC020C}"/>
          </ac:spMkLst>
        </pc:spChg>
        <pc:picChg chg="add mod">
          <ac:chgData name="하늘 최" userId="8e2d7272289b37d4" providerId="LiveId" clId="{6FAB70E2-5949-4576-A0F3-CA5D93C34902}" dt="2025-06-24T10:11:37.686" v="930" actId="1076"/>
          <ac:picMkLst>
            <pc:docMk/>
            <pc:sldMk cId="2876768817" sldId="264"/>
            <ac:picMk id="4" creationId="{3D114075-9C04-C5ED-B086-AA42489B0921}"/>
          </ac:picMkLst>
        </pc:picChg>
      </pc:sldChg>
      <pc:sldChg chg="delSp modSp add mod">
        <pc:chgData name="하늘 최" userId="8e2d7272289b37d4" providerId="LiveId" clId="{6FAB70E2-5949-4576-A0F3-CA5D93C34902}" dt="2025-06-24T10:11:23.911" v="924" actId="20577"/>
        <pc:sldMkLst>
          <pc:docMk/>
          <pc:sldMk cId="588302890" sldId="265"/>
        </pc:sldMkLst>
        <pc:spChg chg="mod">
          <ac:chgData name="하늘 최" userId="8e2d7272289b37d4" providerId="LiveId" clId="{6FAB70E2-5949-4576-A0F3-CA5D93C34902}" dt="2025-06-24T10:11:17.564" v="912" actId="1076"/>
          <ac:spMkLst>
            <pc:docMk/>
            <pc:sldMk cId="588302890" sldId="265"/>
            <ac:spMk id="3" creationId="{D1A1C097-ED7D-F843-16E0-1B4254FCADE6}"/>
          </ac:spMkLst>
        </pc:spChg>
        <pc:spChg chg="mod">
          <ac:chgData name="하늘 최" userId="8e2d7272289b37d4" providerId="LiveId" clId="{6FAB70E2-5949-4576-A0F3-CA5D93C34902}" dt="2025-06-24T10:11:23.911" v="924" actId="20577"/>
          <ac:spMkLst>
            <pc:docMk/>
            <pc:sldMk cId="588302890" sldId="265"/>
            <ac:spMk id="7" creationId="{B1C215E0-EFC9-C4EE-DE70-0279CD829C48}"/>
          </ac:spMkLst>
        </pc:spChg>
        <pc:picChg chg="del">
          <ac:chgData name="하늘 최" userId="8e2d7272289b37d4" providerId="LiveId" clId="{6FAB70E2-5949-4576-A0F3-CA5D93C34902}" dt="2025-06-24T10:09:36.835" v="859" actId="478"/>
          <ac:picMkLst>
            <pc:docMk/>
            <pc:sldMk cId="588302890" sldId="265"/>
            <ac:picMk id="4" creationId="{00E1BC9C-1FDF-2763-DD8D-7B09C15426CC}"/>
          </ac:picMkLst>
        </pc:picChg>
      </pc:sldChg>
      <pc:sldChg chg="addSp delSp modSp add mod">
        <pc:chgData name="하늘 최" userId="8e2d7272289b37d4" providerId="LiveId" clId="{6FAB70E2-5949-4576-A0F3-CA5D93C34902}" dt="2025-06-24T10:12:24.337" v="996" actId="1076"/>
        <pc:sldMkLst>
          <pc:docMk/>
          <pc:sldMk cId="3031561674" sldId="266"/>
        </pc:sldMkLst>
        <pc:spChg chg="add mod">
          <ac:chgData name="하늘 최" userId="8e2d7272289b37d4" providerId="LiveId" clId="{6FAB70E2-5949-4576-A0F3-CA5D93C34902}" dt="2025-06-24T10:12:24.337" v="996" actId="1076"/>
          <ac:spMkLst>
            <pc:docMk/>
            <pc:sldMk cId="3031561674" sldId="266"/>
            <ac:spMk id="5" creationId="{5E8832DC-0DED-B484-A5BC-3CE993851480}"/>
          </ac:spMkLst>
        </pc:spChg>
        <pc:spChg chg="mod">
          <ac:chgData name="하늘 최" userId="8e2d7272289b37d4" providerId="LiveId" clId="{6FAB70E2-5949-4576-A0F3-CA5D93C34902}" dt="2025-06-24T10:11:52.236" v="942" actId="20577"/>
          <ac:spMkLst>
            <pc:docMk/>
            <pc:sldMk cId="3031561674" sldId="266"/>
            <ac:spMk id="7" creationId="{92F4DC4D-77CA-B17F-320D-DBB60BD0BF29}"/>
          </ac:spMkLst>
        </pc:spChg>
        <pc:picChg chg="add mod">
          <ac:chgData name="하늘 최" userId="8e2d7272289b37d4" providerId="LiveId" clId="{6FAB70E2-5949-4576-A0F3-CA5D93C34902}" dt="2025-06-24T10:12:04.512" v="949" actId="1076"/>
          <ac:picMkLst>
            <pc:docMk/>
            <pc:sldMk cId="3031561674" sldId="266"/>
            <ac:picMk id="3" creationId="{33EF2CD6-4557-B98F-F7D7-8431DEA353EF}"/>
          </ac:picMkLst>
        </pc:picChg>
        <pc:picChg chg="del">
          <ac:chgData name="하늘 최" userId="8e2d7272289b37d4" providerId="LiveId" clId="{6FAB70E2-5949-4576-A0F3-CA5D93C34902}" dt="2025-06-24T10:11:45.149" v="932" actId="478"/>
          <ac:picMkLst>
            <pc:docMk/>
            <pc:sldMk cId="3031561674" sldId="266"/>
            <ac:picMk id="4" creationId="{C24B08A3-D406-D1B1-15FA-15E9E0917444}"/>
          </ac:picMkLst>
        </pc:picChg>
      </pc:sldChg>
      <pc:sldChg chg="modSp add mod">
        <pc:chgData name="하늘 최" userId="8e2d7272289b37d4" providerId="LiveId" clId="{6FAB70E2-5949-4576-A0F3-CA5D93C34902}" dt="2025-06-24T10:13:07.416" v="1074" actId="1076"/>
        <pc:sldMkLst>
          <pc:docMk/>
          <pc:sldMk cId="2555850695" sldId="267"/>
        </pc:sldMkLst>
        <pc:spChg chg="mod">
          <ac:chgData name="하늘 최" userId="8e2d7272289b37d4" providerId="LiveId" clId="{6FAB70E2-5949-4576-A0F3-CA5D93C34902}" dt="2025-06-24T10:13:07.416" v="1074" actId="1076"/>
          <ac:spMkLst>
            <pc:docMk/>
            <pc:sldMk cId="2555850695" sldId="267"/>
            <ac:spMk id="3" creationId="{BF5F2BA1-5B78-E33C-0853-C3712396BF8B}"/>
          </ac:spMkLst>
        </pc:spChg>
        <pc:spChg chg="mod">
          <ac:chgData name="하늘 최" userId="8e2d7272289b37d4" providerId="LiveId" clId="{6FAB70E2-5949-4576-A0F3-CA5D93C34902}" dt="2025-06-24T10:12:30.726" v="1007" actId="20577"/>
          <ac:spMkLst>
            <pc:docMk/>
            <pc:sldMk cId="2555850695" sldId="267"/>
            <ac:spMk id="7" creationId="{9A38E3FD-CBA7-D35A-82B9-5F7F5845337F}"/>
          </ac:spMkLst>
        </pc:spChg>
      </pc:sldChg>
      <pc:sldChg chg="addSp delSp modSp add mod">
        <pc:chgData name="하늘 최" userId="8e2d7272289b37d4" providerId="LiveId" clId="{6FAB70E2-5949-4576-A0F3-CA5D93C34902}" dt="2025-06-24T10:14:19.965" v="1163" actId="20577"/>
        <pc:sldMkLst>
          <pc:docMk/>
          <pc:sldMk cId="690005062" sldId="268"/>
        </pc:sldMkLst>
        <pc:spChg chg="mod">
          <ac:chgData name="하늘 최" userId="8e2d7272289b37d4" providerId="LiveId" clId="{6FAB70E2-5949-4576-A0F3-CA5D93C34902}" dt="2025-06-24T10:14:19.965" v="1163" actId="20577"/>
          <ac:spMkLst>
            <pc:docMk/>
            <pc:sldMk cId="690005062" sldId="268"/>
            <ac:spMk id="5" creationId="{87982ABF-D17A-C30C-7439-703992AF212E}"/>
          </ac:spMkLst>
        </pc:spChg>
        <pc:picChg chg="del">
          <ac:chgData name="하늘 최" userId="8e2d7272289b37d4" providerId="LiveId" clId="{6FAB70E2-5949-4576-A0F3-CA5D93C34902}" dt="2025-06-24T10:13:16.375" v="1095" actId="478"/>
          <ac:picMkLst>
            <pc:docMk/>
            <pc:sldMk cId="690005062" sldId="268"/>
            <ac:picMk id="3" creationId="{8905A92E-09E1-DA46-B980-8391BE4BAABF}"/>
          </ac:picMkLst>
        </pc:picChg>
        <pc:picChg chg="add mod">
          <ac:chgData name="하늘 최" userId="8e2d7272289b37d4" providerId="LiveId" clId="{6FAB70E2-5949-4576-A0F3-CA5D93C34902}" dt="2025-06-24T10:13:26.528" v="1101" actId="1076"/>
          <ac:picMkLst>
            <pc:docMk/>
            <pc:sldMk cId="690005062" sldId="268"/>
            <ac:picMk id="4" creationId="{B216CA55-4284-64AA-6356-38CAC85A5124}"/>
          </ac:picMkLst>
        </pc:picChg>
      </pc:sldChg>
      <pc:sldChg chg="modSp add mod">
        <pc:chgData name="하늘 최" userId="8e2d7272289b37d4" providerId="LiveId" clId="{6FAB70E2-5949-4576-A0F3-CA5D93C34902}" dt="2025-06-24T10:14:22.970" v="1165" actId="20577"/>
        <pc:sldMkLst>
          <pc:docMk/>
          <pc:sldMk cId="3088770878" sldId="269"/>
        </pc:sldMkLst>
        <pc:spChg chg="mod">
          <ac:chgData name="하늘 최" userId="8e2d7272289b37d4" providerId="LiveId" clId="{6FAB70E2-5949-4576-A0F3-CA5D93C34902}" dt="2025-06-24T10:14:22.970" v="1165" actId="20577"/>
          <ac:spMkLst>
            <pc:docMk/>
            <pc:sldMk cId="3088770878" sldId="269"/>
            <ac:spMk id="3" creationId="{43F91FEA-28A7-9EFC-E653-F92F9EFBE510}"/>
          </ac:spMkLst>
        </pc:spChg>
      </pc:sldChg>
      <pc:sldChg chg="addSp delSp modSp add mod">
        <pc:chgData name="하늘 최" userId="8e2d7272289b37d4" providerId="LiveId" clId="{6FAB70E2-5949-4576-A0F3-CA5D93C34902}" dt="2025-06-24T10:14:40.005" v="1173" actId="1076"/>
        <pc:sldMkLst>
          <pc:docMk/>
          <pc:sldMk cId="89406060" sldId="270"/>
        </pc:sldMkLst>
        <pc:spChg chg="mod">
          <ac:chgData name="하늘 최" userId="8e2d7272289b37d4" providerId="LiveId" clId="{6FAB70E2-5949-4576-A0F3-CA5D93C34902}" dt="2025-06-24T10:14:36.602" v="1171" actId="1076"/>
          <ac:spMkLst>
            <pc:docMk/>
            <pc:sldMk cId="89406060" sldId="270"/>
            <ac:spMk id="5" creationId="{73C5E712-11EA-AE64-8423-E475A5AAEB94}"/>
          </ac:spMkLst>
        </pc:spChg>
        <pc:picChg chg="add mod">
          <ac:chgData name="하늘 최" userId="8e2d7272289b37d4" providerId="LiveId" clId="{6FAB70E2-5949-4576-A0F3-CA5D93C34902}" dt="2025-06-24T10:14:40.005" v="1173" actId="1076"/>
          <ac:picMkLst>
            <pc:docMk/>
            <pc:sldMk cId="89406060" sldId="270"/>
            <ac:picMk id="3" creationId="{33CB0BC7-87A4-1C32-0BFC-A52EC3AF17F0}"/>
          </ac:picMkLst>
        </pc:picChg>
        <pc:picChg chg="del">
          <ac:chgData name="하늘 최" userId="8e2d7272289b37d4" providerId="LiveId" clId="{6FAB70E2-5949-4576-A0F3-CA5D93C34902}" dt="2025-06-24T10:14:25.437" v="1166" actId="478"/>
          <ac:picMkLst>
            <pc:docMk/>
            <pc:sldMk cId="89406060" sldId="270"/>
            <ac:picMk id="4" creationId="{F75605BE-8B14-428F-9436-FF1AFF800625}"/>
          </ac:picMkLst>
        </pc:picChg>
      </pc:sldChg>
      <pc:sldChg chg="modSp add mod">
        <pc:chgData name="하늘 최" userId="8e2d7272289b37d4" providerId="LiveId" clId="{6FAB70E2-5949-4576-A0F3-CA5D93C34902}" dt="2025-06-24T10:15:25.725" v="1226" actId="20577"/>
        <pc:sldMkLst>
          <pc:docMk/>
          <pc:sldMk cId="1918139604" sldId="271"/>
        </pc:sldMkLst>
        <pc:spChg chg="mod">
          <ac:chgData name="하늘 최" userId="8e2d7272289b37d4" providerId="LiveId" clId="{6FAB70E2-5949-4576-A0F3-CA5D93C34902}" dt="2025-06-24T10:15:25.725" v="1226" actId="20577"/>
          <ac:spMkLst>
            <pc:docMk/>
            <pc:sldMk cId="1918139604" sldId="271"/>
            <ac:spMk id="3" creationId="{16430514-83C0-3BFA-EF62-95C5CBFC5E69}"/>
          </ac:spMkLst>
        </pc:spChg>
      </pc:sldChg>
      <pc:sldChg chg="addSp delSp modSp add mod">
        <pc:chgData name="하늘 최" userId="8e2d7272289b37d4" providerId="LiveId" clId="{6FAB70E2-5949-4576-A0F3-CA5D93C34902}" dt="2025-06-24T10:16:04.589" v="1254" actId="1076"/>
        <pc:sldMkLst>
          <pc:docMk/>
          <pc:sldMk cId="789867637" sldId="272"/>
        </pc:sldMkLst>
        <pc:spChg chg="del mod">
          <ac:chgData name="하늘 최" userId="8e2d7272289b37d4" providerId="LiveId" clId="{6FAB70E2-5949-4576-A0F3-CA5D93C34902}" dt="2025-06-24T10:15:49.685" v="1247" actId="478"/>
          <ac:spMkLst>
            <pc:docMk/>
            <pc:sldMk cId="789867637" sldId="272"/>
            <ac:spMk id="5" creationId="{BB3BAE53-5ED0-1D35-E899-7206CA6BDBBB}"/>
          </ac:spMkLst>
        </pc:spChg>
        <pc:spChg chg="mod">
          <ac:chgData name="하늘 최" userId="8e2d7272289b37d4" providerId="LiveId" clId="{6FAB70E2-5949-4576-A0F3-CA5D93C34902}" dt="2025-06-24T10:15:42.894" v="1244" actId="1076"/>
          <ac:spMkLst>
            <pc:docMk/>
            <pc:sldMk cId="789867637" sldId="272"/>
            <ac:spMk id="7" creationId="{AB4858A8-1FF7-DAF2-286F-455C243FE4AA}"/>
          </ac:spMkLst>
        </pc:spChg>
        <pc:picChg chg="del">
          <ac:chgData name="하늘 최" userId="8e2d7272289b37d4" providerId="LiveId" clId="{6FAB70E2-5949-4576-A0F3-CA5D93C34902}" dt="2025-06-24T10:15:44.888" v="1245" actId="478"/>
          <ac:picMkLst>
            <pc:docMk/>
            <pc:sldMk cId="789867637" sldId="272"/>
            <ac:picMk id="3" creationId="{494DE647-95CB-242E-BE57-F88EAEF61234}"/>
          </ac:picMkLst>
        </pc:picChg>
        <pc:picChg chg="add mod">
          <ac:chgData name="하늘 최" userId="8e2d7272289b37d4" providerId="LiveId" clId="{6FAB70E2-5949-4576-A0F3-CA5D93C34902}" dt="2025-06-24T10:16:04.589" v="1254" actId="1076"/>
          <ac:picMkLst>
            <pc:docMk/>
            <pc:sldMk cId="789867637" sldId="272"/>
            <ac:picMk id="4" creationId="{ADF54830-30C7-6281-C271-16BCB9C4FE7E}"/>
          </ac:picMkLst>
        </pc:picChg>
      </pc:sldChg>
      <pc:sldChg chg="modSp add mod">
        <pc:chgData name="하늘 최" userId="8e2d7272289b37d4" providerId="LiveId" clId="{6FAB70E2-5949-4576-A0F3-CA5D93C34902}" dt="2025-06-24T10:16:39.323" v="1279" actId="1076"/>
        <pc:sldMkLst>
          <pc:docMk/>
          <pc:sldMk cId="517960926" sldId="273"/>
        </pc:sldMkLst>
        <pc:spChg chg="mod">
          <ac:chgData name="하늘 최" userId="8e2d7272289b37d4" providerId="LiveId" clId="{6FAB70E2-5949-4576-A0F3-CA5D93C34902}" dt="2025-06-24T10:16:24.259" v="1262" actId="1076"/>
          <ac:spMkLst>
            <pc:docMk/>
            <pc:sldMk cId="517960926" sldId="273"/>
            <ac:spMk id="3" creationId="{0631DF71-363F-CDD2-FF05-2C992B12C463}"/>
          </ac:spMkLst>
        </pc:spChg>
        <pc:spChg chg="mod">
          <ac:chgData name="하늘 최" userId="8e2d7272289b37d4" providerId="LiveId" clId="{6FAB70E2-5949-4576-A0F3-CA5D93C34902}" dt="2025-06-24T10:16:39.323" v="1279" actId="1076"/>
          <ac:spMkLst>
            <pc:docMk/>
            <pc:sldMk cId="517960926" sldId="273"/>
            <ac:spMk id="7" creationId="{EE26E3AD-96B4-3B44-0459-283900261883}"/>
          </ac:spMkLst>
        </pc:spChg>
      </pc:sldChg>
      <pc:sldChg chg="addSp delSp modSp add mod">
        <pc:chgData name="하늘 최" userId="8e2d7272289b37d4" providerId="LiveId" clId="{6FAB70E2-5949-4576-A0F3-CA5D93C34902}" dt="2025-06-24T10:17:07.852" v="1315" actId="1076"/>
        <pc:sldMkLst>
          <pc:docMk/>
          <pc:sldMk cId="619398585" sldId="274"/>
        </pc:sldMkLst>
        <pc:spChg chg="mod">
          <ac:chgData name="하늘 최" userId="8e2d7272289b37d4" providerId="LiveId" clId="{6FAB70E2-5949-4576-A0F3-CA5D93C34902}" dt="2025-06-24T10:16:50.266" v="1306" actId="1076"/>
          <ac:spMkLst>
            <pc:docMk/>
            <pc:sldMk cId="619398585" sldId="274"/>
            <ac:spMk id="7" creationId="{B8457EFA-2993-9E5D-DD0D-E0F9D12CA5D5}"/>
          </ac:spMkLst>
        </pc:spChg>
        <pc:picChg chg="add mod">
          <ac:chgData name="하늘 최" userId="8e2d7272289b37d4" providerId="LiveId" clId="{6FAB70E2-5949-4576-A0F3-CA5D93C34902}" dt="2025-06-24T10:17:07.852" v="1315" actId="1076"/>
          <ac:picMkLst>
            <pc:docMk/>
            <pc:sldMk cId="619398585" sldId="274"/>
            <ac:picMk id="3" creationId="{919BA168-67FC-408C-A486-72783298CE19}"/>
          </ac:picMkLst>
        </pc:picChg>
        <pc:picChg chg="del">
          <ac:chgData name="하늘 최" userId="8e2d7272289b37d4" providerId="LiveId" clId="{6FAB70E2-5949-4576-A0F3-CA5D93C34902}" dt="2025-06-24T10:16:51.227" v="1307" actId="478"/>
          <ac:picMkLst>
            <pc:docMk/>
            <pc:sldMk cId="619398585" sldId="274"/>
            <ac:picMk id="4" creationId="{0A1A99B4-7949-DFD3-CF1B-033A6020EAFC}"/>
          </ac:picMkLst>
        </pc:picChg>
      </pc:sldChg>
      <pc:sldChg chg="addSp modSp add mod">
        <pc:chgData name="하늘 최" userId="8e2d7272289b37d4" providerId="LiveId" clId="{6FAB70E2-5949-4576-A0F3-CA5D93C34902}" dt="2025-06-24T10:17:18" v="1318" actId="1076"/>
        <pc:sldMkLst>
          <pc:docMk/>
          <pc:sldMk cId="2583963388" sldId="275"/>
        </pc:sldMkLst>
        <pc:spChg chg="add mod">
          <ac:chgData name="하늘 최" userId="8e2d7272289b37d4" providerId="LiveId" clId="{6FAB70E2-5949-4576-A0F3-CA5D93C34902}" dt="2025-06-24T10:17:18" v="1318" actId="1076"/>
          <ac:spMkLst>
            <pc:docMk/>
            <pc:sldMk cId="2583963388" sldId="275"/>
            <ac:spMk id="2" creationId="{BF0DADEA-1A26-94F6-445B-8E5879994CE8}"/>
          </ac:spMkLst>
        </pc:spChg>
      </pc:sldChg>
      <pc:sldChg chg="modSp add mod setBg">
        <pc:chgData name="하늘 최" userId="8e2d7272289b37d4" providerId="LiveId" clId="{6FAB70E2-5949-4576-A0F3-CA5D93C34902}" dt="2025-06-24T10:25:23.669" v="3178"/>
        <pc:sldMkLst>
          <pc:docMk/>
          <pc:sldMk cId="3117011526" sldId="276"/>
        </pc:sldMkLst>
        <pc:spChg chg="mod">
          <ac:chgData name="하늘 최" userId="8e2d7272289b37d4" providerId="LiveId" clId="{6FAB70E2-5949-4576-A0F3-CA5D93C34902}" dt="2025-06-24T10:18:57.780" v="1430" actId="20577"/>
          <ac:spMkLst>
            <pc:docMk/>
            <pc:sldMk cId="3117011526" sldId="276"/>
            <ac:spMk id="2" creationId="{BFC87E9D-5E63-E03B-C3E5-AFDB99F9B576}"/>
          </ac:spMkLst>
        </pc:spChg>
        <pc:spChg chg="mod">
          <ac:chgData name="하늘 최" userId="8e2d7272289b37d4" providerId="LiveId" clId="{6FAB70E2-5949-4576-A0F3-CA5D93C34902}" dt="2025-06-24T10:18:48.854" v="1427" actId="20577"/>
          <ac:spMkLst>
            <pc:docMk/>
            <pc:sldMk cId="3117011526" sldId="276"/>
            <ac:spMk id="7" creationId="{8AD87ECB-20BC-5999-A2A9-2F5656B44F52}"/>
          </ac:spMkLst>
        </pc:spChg>
      </pc:sldChg>
      <pc:sldChg chg="modSp add mod setBg">
        <pc:chgData name="하늘 최" userId="8e2d7272289b37d4" providerId="LiveId" clId="{6FAB70E2-5949-4576-A0F3-CA5D93C34902}" dt="2025-06-24T10:25:29.424" v="3180"/>
        <pc:sldMkLst>
          <pc:docMk/>
          <pc:sldMk cId="2889451153" sldId="277"/>
        </pc:sldMkLst>
        <pc:spChg chg="mod">
          <ac:chgData name="하늘 최" userId="8e2d7272289b37d4" providerId="LiveId" clId="{6FAB70E2-5949-4576-A0F3-CA5D93C34902}" dt="2025-06-24T10:22:20.236" v="2393" actId="20577"/>
          <ac:spMkLst>
            <pc:docMk/>
            <pc:sldMk cId="2889451153" sldId="277"/>
            <ac:spMk id="2" creationId="{E8E0CBEA-A059-51D8-AB74-BFBE6FD3EE13}"/>
          </ac:spMkLst>
        </pc:spChg>
        <pc:spChg chg="mod">
          <ac:chgData name="하늘 최" userId="8e2d7272289b37d4" providerId="LiveId" clId="{6FAB70E2-5949-4576-A0F3-CA5D93C34902}" dt="2025-06-24T10:19:10.111" v="1438" actId="20577"/>
          <ac:spMkLst>
            <pc:docMk/>
            <pc:sldMk cId="2889451153" sldId="277"/>
            <ac:spMk id="7" creationId="{C3F2AB81-1C16-D0EA-3B06-87CF85A4106E}"/>
          </ac:spMkLst>
        </pc:spChg>
      </pc:sldChg>
      <pc:sldChg chg="modSp add mod setBg">
        <pc:chgData name="하늘 최" userId="8e2d7272289b37d4" providerId="LiveId" clId="{6FAB70E2-5949-4576-A0F3-CA5D93C34902}" dt="2025-06-24T10:25:37.620" v="3183"/>
        <pc:sldMkLst>
          <pc:docMk/>
          <pc:sldMk cId="38644370" sldId="278"/>
        </pc:sldMkLst>
        <pc:spChg chg="mod">
          <ac:chgData name="하늘 최" userId="8e2d7272289b37d4" providerId="LiveId" clId="{6FAB70E2-5949-4576-A0F3-CA5D93C34902}" dt="2025-06-24T10:25:05.946" v="3171" actId="20577"/>
          <ac:spMkLst>
            <pc:docMk/>
            <pc:sldMk cId="38644370" sldId="278"/>
            <ac:spMk id="2" creationId="{02013A3C-9EF8-038C-0F89-081D65B23950}"/>
          </ac:spMkLst>
        </pc:spChg>
        <pc:spChg chg="mod">
          <ac:chgData name="하늘 최" userId="8e2d7272289b37d4" providerId="LiveId" clId="{6FAB70E2-5949-4576-A0F3-CA5D93C34902}" dt="2025-06-24T10:22:30.285" v="2417" actId="20577"/>
          <ac:spMkLst>
            <pc:docMk/>
            <pc:sldMk cId="38644370" sldId="278"/>
            <ac:spMk id="7" creationId="{03D1FA11-39E9-6D30-740A-609C231D414E}"/>
          </ac:spMkLst>
        </pc:spChg>
      </pc:sldChg>
      <pc:sldChg chg="modSp add mod setBg">
        <pc:chgData name="하늘 최" userId="8e2d7272289b37d4" providerId="LiveId" clId="{6FAB70E2-5949-4576-A0F3-CA5D93C34902}" dt="2025-06-24T10:31:19.573" v="4642"/>
        <pc:sldMkLst>
          <pc:docMk/>
          <pc:sldMk cId="1234109708" sldId="279"/>
        </pc:sldMkLst>
        <pc:spChg chg="mod">
          <ac:chgData name="하늘 최" userId="8e2d7272289b37d4" providerId="LiveId" clId="{6FAB70E2-5949-4576-A0F3-CA5D93C34902}" dt="2025-06-24T10:30:42.264" v="4618" actId="207"/>
          <ac:spMkLst>
            <pc:docMk/>
            <pc:sldMk cId="1234109708" sldId="279"/>
            <ac:spMk id="2" creationId="{B3237A93-C529-AA95-2480-B7B26E9A7363}"/>
          </ac:spMkLst>
        </pc:spChg>
        <pc:spChg chg="mod">
          <ac:chgData name="하늘 최" userId="8e2d7272289b37d4" providerId="LiveId" clId="{6FAB70E2-5949-4576-A0F3-CA5D93C34902}" dt="2025-06-24T10:30:32.805" v="4614" actId="1076"/>
          <ac:spMkLst>
            <pc:docMk/>
            <pc:sldMk cId="1234109708" sldId="279"/>
            <ac:spMk id="7" creationId="{AFC76314-A075-9CAC-54B2-1ACA6C5B55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FC195-ADBC-4B24-01ED-BA972E506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7DDF44-0B38-F2E7-5DD4-3A2F96A5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6A126-B63F-FEC9-84E6-5344B003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68E63-A4B8-FB9C-4496-B84B2EC2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C1443-F4EB-DD9D-1259-E904483E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4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2B23E-1EB8-A810-262C-E3F4FF21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594132-A871-3E98-DFC5-C978B4F9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FBA68-E907-D053-9BFF-88612D21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3F86B2-2457-2CCA-BCB2-B94B76CE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7477F6-1984-E9C3-EEAE-FAAA040A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57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899009-5988-14F7-E606-DBCFC67D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883F6-1E15-E505-5886-F6B0ED382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14E12-24A0-0EA8-8266-E7B0D33F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B8B5A-B130-4CFA-266C-5B255BAD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FDBC-8025-F442-6D6D-AE6F27DA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4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6660-0277-09DD-3B4A-0EAFC079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3058F-AF5D-EFA6-A50E-2B685CF9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F102F-CEC3-F7FA-E00A-C1F9120A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80127-A551-76CE-C10E-9D65104A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97FCE-B313-FFD3-D918-128F9E5A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51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499B9-1EAE-120D-8C40-6DEA409A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DA02A-AA26-FAA8-692A-EDEB39BE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C455B-EE87-B158-177B-E72E1AF8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C0971-15DC-563A-7F75-9CD9DCD7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A948C-6AC5-6FE8-5E63-B3856559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13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E82C7-51B2-3B67-52AF-E81E8C7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E277E-C699-C358-2060-0058DFF46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302D5-011F-67B7-A65D-3D52F86AA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729D55-D660-F0D9-8835-00D11611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A2BB21-92CB-3FEC-3B3F-A2B224F4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7DBD5-6A30-4EAA-7B80-BFF48046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7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1243D-7B6E-F249-9690-FFE3FC45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C6341-8D2F-4E9E-6184-BFF9AEA13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5E18A9-043B-0D32-60E3-31E236BC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634E30-6CBB-A706-519A-AADF8BB07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1F31C-C6DB-3FAA-BFD6-3902346AE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27293D-B702-38BE-F0CA-A1BF39DE3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C6514E-25A5-C2A9-720D-3D4CBA6C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9E998-E3C6-EFDF-08B0-C9F274A0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8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DB4BF-C4ED-2F82-3AFD-5E2A5AC0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B80A8-F9CD-9BEB-9D77-69FD165E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B32F4F-9794-B3A1-244E-B4E2D961B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B111B4-65CE-88A0-C076-39311C91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92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DFB7D9-8063-1BB6-E951-6F02D45E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95B079-16D2-F4EA-9B18-E1B1E96D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A730B-5A1A-6F1B-44EB-8B2B1DB4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82260-FF7F-C590-466F-B8B455A6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C04F3E-D7EE-94AF-2F81-84DA83532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57F59-8FEA-5DF9-6586-0F7BBF1C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704B40-6C87-99B0-3045-FE3D85F64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DDD3C-6FFB-CD92-A6C9-F3CBA015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A3AF13-F891-E20E-A737-614CAC15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8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2109-6E3D-A147-3A90-493C617B2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6176B-BC02-4D27-D67E-D47D103A7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C4A573-958A-3B7A-CEDD-6EF87DF5A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6A783E-64AF-C05C-B4E1-4483A565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70970-9923-61DD-62C4-18C447B6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936D4-5905-5816-DF0C-ED7E4866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1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F0E913-81C3-83D3-360B-347903B34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E9CAD-EDCF-5065-2A8F-87DB86C58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2B31F-3E11-3EF5-3A59-8FCA1A880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2DC90C-0319-4E35-AFC1-94AFEA144251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C8D22-8872-D4E7-2903-2DCDD4FA1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2C6B0-4C12-A4E1-5622-414D9FCC1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73574-42F9-4252-86F9-17A3F924EC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8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08F120-7D42-E04A-1EDC-39C480A2F3FB}"/>
              </a:ext>
            </a:extLst>
          </p:cNvPr>
          <p:cNvSpPr txBox="1"/>
          <p:nvPr/>
        </p:nvSpPr>
        <p:spPr>
          <a:xfrm>
            <a:off x="1355271" y="1926771"/>
            <a:ext cx="94814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제주도 카드 사용 분석</a:t>
            </a:r>
          </a:p>
        </p:txBody>
      </p:sp>
    </p:spTree>
    <p:extLst>
      <p:ext uri="{BB962C8B-B14F-4D97-AF65-F5344CB8AC3E}">
        <p14:creationId xmlns:p14="http://schemas.microsoft.com/office/powerpoint/2010/main" val="224682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321B-54B9-15D1-D661-66E94EB5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1C097-ED7D-F843-16E0-1B4254FCADE6}"/>
              </a:ext>
            </a:extLst>
          </p:cNvPr>
          <p:cNvSpPr txBox="1"/>
          <p:nvPr/>
        </p:nvSpPr>
        <p:spPr>
          <a:xfrm>
            <a:off x="1326692" y="1438470"/>
            <a:ext cx="9538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(1)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카드 총 사용 금액</a:t>
            </a:r>
          </a:p>
          <a:p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기간에 따른 차이는 뚜렷하지 않고 비슷한 추이를 보임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 관광객 순으로 사용량이 많음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쇼핑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소매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식음료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교통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&gt;=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숙박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유흥 순의 사용량을 보임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(2)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카드 총 이용 건수</a:t>
            </a:r>
          </a:p>
          <a:p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내국인 관광객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 순으로 카드 이용 건수가 많음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쇼핑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식음료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소매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교통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유흥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숙박 순으로 이용 건수가 많음</a:t>
            </a: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(3) 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</a:t>
            </a:r>
          </a:p>
          <a:p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내국인 관광객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 순으로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금액이 많음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숙박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소매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쇼핑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유흥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교통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&gt;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식음료 순으로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금액이 많음</a:t>
            </a: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C215E0-EFC9-C4EE-DE70-0279CD829C48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1)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전체</a:t>
            </a:r>
          </a:p>
        </p:txBody>
      </p:sp>
    </p:spTree>
    <p:extLst>
      <p:ext uri="{BB962C8B-B14F-4D97-AF65-F5344CB8AC3E}">
        <p14:creationId xmlns:p14="http://schemas.microsoft.com/office/powerpoint/2010/main" val="588302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1EAB-61D3-F6FC-B5E5-95D90984A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F4DC4D-77CA-B17F-320D-DBB60BD0BF29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  <p:pic>
        <p:nvPicPr>
          <p:cNvPr id="3" name="그림 2" descr="텍스트, 그래프, 스크린샷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EF2CD6-4557-B98F-F7D7-8431DEA35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" y="2582454"/>
            <a:ext cx="10687594" cy="3562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832DC-0DED-B484-A5BC-3CE993851480}"/>
              </a:ext>
            </a:extLst>
          </p:cNvPr>
          <p:cNvSpPr txBox="1"/>
          <p:nvPr/>
        </p:nvSpPr>
        <p:spPr>
          <a:xfrm>
            <a:off x="752200" y="1684973"/>
            <a:ext cx="5404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2-1)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제주시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서귀포시</a:t>
            </a:r>
          </a:p>
        </p:txBody>
      </p:sp>
    </p:spTree>
    <p:extLst>
      <p:ext uri="{BB962C8B-B14F-4D97-AF65-F5344CB8AC3E}">
        <p14:creationId xmlns:p14="http://schemas.microsoft.com/office/powerpoint/2010/main" val="303156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C24F1-7838-2CDB-D9FE-18B1F072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5F2BA1-5B78-E33C-0853-C3712396BF8B}"/>
              </a:ext>
            </a:extLst>
          </p:cNvPr>
          <p:cNvSpPr txBox="1"/>
          <p:nvPr/>
        </p:nvSpPr>
        <p:spPr>
          <a:xfrm>
            <a:off x="1326692" y="2151727"/>
            <a:ext cx="9538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2-1)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제주시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서귀포시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제주시는 교통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쇼핑 분야에서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서귀포시는 숙박 분야에서 타 시보다 카드 사용 금액이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높으며 나머지 항목에서는 뚜렷한 우위관계가 보이지 않음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관광객의 경우 소매와 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 업종에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서귀포시에서보다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제주시에서 더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많이소비함</a:t>
            </a: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금액은 중국인 관광객의 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레저를 제외하고는 시에 따라 큰 차이를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보이지 않고 비슷한 경향성을 보임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8E3FD-CBA7-D35A-82B9-5F7F5845337F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255585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FDEC-2F47-999C-6CB5-C4ACF47A1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3C32E3-E56F-19D0-DFCF-920B130C1953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982ABF-D17A-C30C-7439-703992AF212E}"/>
              </a:ext>
            </a:extLst>
          </p:cNvPr>
          <p:cNvSpPr txBox="1"/>
          <p:nvPr/>
        </p:nvSpPr>
        <p:spPr>
          <a:xfrm>
            <a:off x="752200" y="1684973"/>
            <a:ext cx="5404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2-2)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도심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도심외</a:t>
            </a:r>
            <a:endParaRPr lang="ko-KR" altLang="en-US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pic>
        <p:nvPicPr>
          <p:cNvPr id="4" name="그림 3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16CA55-4284-64AA-6356-38CAC85A5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" y="2582454"/>
            <a:ext cx="10529207" cy="350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2EB9-766F-A9BE-2CAE-99876EAE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F91FEA-28A7-9EFC-E653-F92F9EFBE510}"/>
              </a:ext>
            </a:extLst>
          </p:cNvPr>
          <p:cNvSpPr txBox="1"/>
          <p:nvPr/>
        </p:nvSpPr>
        <p:spPr>
          <a:xfrm>
            <a:off x="1326692" y="2151727"/>
            <a:ext cx="95386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2-2)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도심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도심외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규모와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 모두 중국인 관광객이 압도적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교통과 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 항목에서의 중국인 관광객들의 소비 외에는 뚜렷한 차이점은 없음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관광객의 경우 도심에서 교통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문화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레저의 경우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도심외에서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타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지역에서보다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많이 사용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50719-21B2-75B2-BA10-74E6273D0FA1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308877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97C-6E18-9F6A-86EC-5ADA3CBC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965C6B-AEF7-4297-AF2F-15C91694469F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C5E712-11EA-AE64-8423-E475A5AAEB94}"/>
              </a:ext>
            </a:extLst>
          </p:cNvPr>
          <p:cNvSpPr txBox="1"/>
          <p:nvPr/>
        </p:nvSpPr>
        <p:spPr>
          <a:xfrm>
            <a:off x="691240" y="1116969"/>
            <a:ext cx="54047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2-3)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행정구역</a:t>
            </a:r>
          </a:p>
        </p:txBody>
      </p:sp>
      <p:pic>
        <p:nvPicPr>
          <p:cNvPr id="3" name="그림 2" descr="텍스트, 스크린샷, 폰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CB0BC7-87A4-1C32-0BFC-A52EC3AF1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2" y="2055656"/>
            <a:ext cx="10998929" cy="439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B8ED5-EEDB-ADBD-0304-1170FA9AD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430514-83C0-3BFA-EF62-95C5CBFC5E69}"/>
              </a:ext>
            </a:extLst>
          </p:cNvPr>
          <p:cNvSpPr txBox="1"/>
          <p:nvPr/>
        </p:nvSpPr>
        <p:spPr>
          <a:xfrm>
            <a:off x="1326692" y="2151727"/>
            <a:ext cx="95386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2-3)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행정구역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한국인의 경우 용담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조천읍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중문동에서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중국인의 경우 연동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애월읍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예래동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아라동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추자면에서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다른 집단보다 소비 규모가 큼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한국인의 경우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규모는 행정구역에 관계 없이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2~6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만원 사이로 비교적 균등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중국인의 경우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규모가 한국인에 비해 매우 큰 편이고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대륜동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성산읍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애월읍에서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평균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50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만 원 이상 소비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아라동에서 평균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2000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만원 이상 소비</a:t>
            </a:r>
          </a:p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아라동에서의 상기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 소비 금액 평균은 쇼핑 항목에 의한 것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17911-FCAD-A15B-D225-9393A131D541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</p:spTree>
    <p:extLst>
      <p:ext uri="{BB962C8B-B14F-4D97-AF65-F5344CB8AC3E}">
        <p14:creationId xmlns:p14="http://schemas.microsoft.com/office/powerpoint/2010/main" val="191813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E48B-1B7C-4289-F9DE-9E5EA0FC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4858A8-1FF7-DAF2-286F-455C243FE4AA}"/>
              </a:ext>
            </a:extLst>
          </p:cNvPr>
          <p:cNvSpPr txBox="1"/>
          <p:nvPr/>
        </p:nvSpPr>
        <p:spPr>
          <a:xfrm>
            <a:off x="2339062" y="402772"/>
            <a:ext cx="75138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3)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연령대</a:t>
            </a:r>
          </a:p>
        </p:txBody>
      </p:sp>
      <p:pic>
        <p:nvPicPr>
          <p:cNvPr id="4" name="그림 3" descr="텍스트, 스크린샷, 도표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F54830-30C7-6281-C271-16BCB9C4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49" y="1569135"/>
            <a:ext cx="4886093" cy="48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67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EC748-9BCD-DCEA-2190-872982A1C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1DF71-363F-CDD2-FF05-2C992B12C463}"/>
              </a:ext>
            </a:extLst>
          </p:cNvPr>
          <p:cNvSpPr txBox="1"/>
          <p:nvPr/>
        </p:nvSpPr>
        <p:spPr>
          <a:xfrm>
            <a:off x="1583186" y="2998113"/>
            <a:ext cx="9025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제주도민은 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40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관광객은 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30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대의 소비 규모가 가장 큼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제주도민과 관광객 모두 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카드 사용 금액은 연령대와 정비례</a:t>
            </a:r>
            <a:endParaRPr lang="en-US" altLang="ko-KR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6E3AD-96B4-3B44-0459-283900261883}"/>
              </a:ext>
            </a:extLst>
          </p:cNvPr>
          <p:cNvSpPr txBox="1"/>
          <p:nvPr/>
        </p:nvSpPr>
        <p:spPr>
          <a:xfrm>
            <a:off x="2578549" y="435429"/>
            <a:ext cx="7034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3)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연령대</a:t>
            </a:r>
          </a:p>
        </p:txBody>
      </p:sp>
    </p:spTree>
    <p:extLst>
      <p:ext uri="{BB962C8B-B14F-4D97-AF65-F5344CB8AC3E}">
        <p14:creationId xmlns:p14="http://schemas.microsoft.com/office/powerpoint/2010/main" val="51796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5C020-C2A1-484D-FCD1-737D403B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457EFA-2993-9E5D-DD0D-E0F9D12CA5D5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4)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성별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&amp;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연령대</a:t>
            </a:r>
          </a:p>
        </p:txBody>
      </p:sp>
      <p:pic>
        <p:nvPicPr>
          <p:cNvPr id="3" name="그림 2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9BA168-67FC-408C-A486-72783298C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53" y="1488163"/>
            <a:ext cx="8982081" cy="49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9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B46921-7489-1714-EDB4-CEABBCC2568F}"/>
              </a:ext>
            </a:extLst>
          </p:cNvPr>
          <p:cNvSpPr/>
          <p:nvPr/>
        </p:nvSpPr>
        <p:spPr>
          <a:xfrm>
            <a:off x="3570514" y="1839686"/>
            <a:ext cx="4288972" cy="3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68149-3310-3DFD-1676-B62EFBAC6BF1}"/>
              </a:ext>
            </a:extLst>
          </p:cNvPr>
          <p:cNvSpPr txBox="1"/>
          <p:nvPr/>
        </p:nvSpPr>
        <p:spPr>
          <a:xfrm>
            <a:off x="4648200" y="609600"/>
            <a:ext cx="2525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FB20E-9BF5-9B56-B8BA-5A3B4785352B}"/>
              </a:ext>
            </a:extLst>
          </p:cNvPr>
          <p:cNvSpPr txBox="1"/>
          <p:nvPr/>
        </p:nvSpPr>
        <p:spPr>
          <a:xfrm>
            <a:off x="3951514" y="1997839"/>
            <a:ext cx="4288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프로젝트 배경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목적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프로젝트 개요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배경 설명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분석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분석 결과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2570120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BEDB9-BCD3-6D4A-8830-31C3666CD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1125CD-1342-58C6-7551-2B8C04883FFA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4)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성별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&amp;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연령대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DADEA-1A26-94F6-445B-8E5879994CE8}"/>
              </a:ext>
            </a:extLst>
          </p:cNvPr>
          <p:cNvSpPr txBox="1"/>
          <p:nvPr/>
        </p:nvSpPr>
        <p:spPr>
          <a:xfrm>
            <a:off x="1278386" y="2998113"/>
            <a:ext cx="102278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총 사용 금액은 이용자 수와 정비례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유일하게 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 이하에서 여성의 이용자 수와 총 사용 금액이 남성보다 큼</a:t>
            </a:r>
            <a:endParaRPr lang="en-US" altLang="ko-KR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396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3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53E79-35CB-EEC2-D717-E9129EAD8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D87ECB-20BC-5999-A2A9-2F5656B44F52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6.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결론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국적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/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거주지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87E9D-5E63-E03B-C3E5-AFDB99F9B576}"/>
              </a:ext>
            </a:extLst>
          </p:cNvPr>
          <p:cNvSpPr txBox="1"/>
          <p:nvPr/>
        </p:nvSpPr>
        <p:spPr>
          <a:xfrm>
            <a:off x="982087" y="1720479"/>
            <a:ext cx="1022781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제주도에 거주하므로 카드 이용 건수가 가장 많음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금액 역시 비례해서 크지만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구매력은 뛰어나지 않음</a:t>
            </a:r>
          </a:p>
          <a:p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내국인 관광객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카드 이용 건수와 사용 금액의 규모가 둘 다 최하위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금액도 제주도민과 유의미한 차이를 보이지 않음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세 집단 중 제주도의 수익에 미치는 영향이 가장 적음</a:t>
            </a:r>
          </a:p>
          <a:p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금액 규모와 구매력이 모두 가장 큼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면세점 등의 영향으로 쇼핑과 소매 업종에 가장 많이 소비함</a:t>
            </a: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교통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식음료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유흥 업종에서의 사용 금액 규모는 가장 작지만 카드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금액은 가장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큰 편으로 구매력은 가장 좋음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011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5D56B9-72F0-C50D-A3A5-920093B5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F2AB81-1C16-D0EA-3B06-87CF85A4106E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6.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결론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지역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0CBEA-A059-51D8-AB74-BFBE6FD3EE13}"/>
              </a:ext>
            </a:extLst>
          </p:cNvPr>
          <p:cNvSpPr txBox="1"/>
          <p:nvPr/>
        </p:nvSpPr>
        <p:spPr>
          <a:xfrm>
            <a:off x="982087" y="2199450"/>
            <a:ext cx="10227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제주시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서귀포시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&amp;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도심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도심외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예상보다 유의미한 차이를 보이지 않고 균등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차이를 보이는 지역들은 대체로 해당 관광업종이 밀집되어 있는 지역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행정구역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관광객들이 많이 찾는 지역은 중국인 관광객들의 소비 규모가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 관광객들이 많이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찾는 지역은 한국인 관광객들의 소비 규모가 컸음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용담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동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애월읍은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두 집단의 관광객들이 모두 많이 소비하는 행정구역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관광객의 경우 어느 </a:t>
            </a:r>
            <a:r>
              <a:rPr lang="ko-KR" altLang="en-US" sz="20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지역에서든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회당 사용 금액이 압도적으로 컸음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9451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8D854-9217-220F-E7CD-5B3FA08B7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3D1FA11-39E9-6D30-740A-609C231D414E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6.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결론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연령대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,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성별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13A3C-9EF8-038C-0F89-081D65B23950}"/>
              </a:ext>
            </a:extLst>
          </p:cNvPr>
          <p:cNvSpPr txBox="1"/>
          <p:nvPr/>
        </p:nvSpPr>
        <p:spPr>
          <a:xfrm>
            <a:off x="982087" y="2199450"/>
            <a:ext cx="10227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연령대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제주도민의 경우 사용 금액 규모는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4-50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대가 가장 큼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관광객의 경우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3-50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대의 사용 금액 규모가 엇비슷함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연령대가 높아질수록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회 사용 액수가 커지는 경향이 있고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구매력 역시 비례함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연령대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&amp;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성별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성별에 따른 유의미한 소비 액수 차이는 보이지 않고 대체로 이용자 수에 비례해 사용 금액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규모가 달라짐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 이하 집단에서만 여성의 사용 금액 규모와 이용자 수가 남성보다 컸음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4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169E98-B871-E116-0B25-7942278CE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C76314-A075-9CAC-54B2-1ACA6C5B550A}"/>
              </a:ext>
            </a:extLst>
          </p:cNvPr>
          <p:cNvSpPr txBox="1"/>
          <p:nvPr/>
        </p:nvSpPr>
        <p:spPr>
          <a:xfrm>
            <a:off x="1604954" y="489858"/>
            <a:ext cx="898208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7.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제안사항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37A93-C529-AA95-2480-B7B26E9A7363}"/>
              </a:ext>
            </a:extLst>
          </p:cNvPr>
          <p:cNvSpPr txBox="1"/>
          <p:nvPr/>
        </p:nvSpPr>
        <p:spPr>
          <a:xfrm>
            <a:off x="982093" y="1949079"/>
            <a:ext cx="102278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제주도에서의 소비 활성화를 위한 제안사항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관광객을 더 많이 유치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lvl="1"/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 모두 이용자 수가 늘어나면 사용 금액 규모가 증가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lvl="1"/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관광객을 위한 편의 서비스 확대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구매력의 경우 업종과 지역을 막론하고 중국인 관광객의 경우가 큼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관광객들이 각종 상점과 서비스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관광지에 접근하기 쉽도록 중국어 안내판이나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안내방송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등을 확대하고 중국인 관광객들이 자주 이용하는 대중교통 확충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lvl="1"/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3-50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대를 목표로 하는 관광 산업 확대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-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한국인 관광객 중 가장 구매력이 높은 연령대인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3-50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대를 목표로 하는 관광 코스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 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개발이나 광고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서비스 제공</a:t>
            </a: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10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483C835-006A-DCB7-2643-1BC5A2B9AE75}"/>
              </a:ext>
            </a:extLst>
          </p:cNvPr>
          <p:cNvSpPr/>
          <p:nvPr/>
        </p:nvSpPr>
        <p:spPr>
          <a:xfrm>
            <a:off x="1382485" y="1529443"/>
            <a:ext cx="9492343" cy="3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FFCFF-27C9-E586-AEC4-40B0AEDF6B87}"/>
              </a:ext>
            </a:extLst>
          </p:cNvPr>
          <p:cNvSpPr txBox="1"/>
          <p:nvPr/>
        </p:nvSpPr>
        <p:spPr>
          <a:xfrm>
            <a:off x="2982685" y="446314"/>
            <a:ext cx="6226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프로젝트 배경</a:t>
            </a:r>
            <a:endParaRPr lang="en-US" altLang="ko-KR" sz="5000" dirty="0">
              <a:latin typeface="EF_제주돌담" panose="02000503000000000000" pitchFamily="2" charset="-127"/>
              <a:ea typeface="EF_제주돌담" panose="020005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E32A0-87AE-C596-A8CE-07CE688E1A0A}"/>
              </a:ext>
            </a:extLst>
          </p:cNvPr>
          <p:cNvSpPr txBox="1"/>
          <p:nvPr/>
        </p:nvSpPr>
        <p:spPr>
          <a:xfrm>
            <a:off x="1485898" y="1791011"/>
            <a:ext cx="9220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최근 다양한 이유로 경기가 둔화됨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(2024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12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월 기준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</a:p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자영업자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563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만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6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천 여명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소비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19.7%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가량 감소</a:t>
            </a:r>
          </a:p>
          <a:p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평균소비성향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69.4%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로 전년 동기 대비 하락</a:t>
            </a:r>
          </a:p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대한민국은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GDP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대비 관광 산업 규모가 작은 나라</a:t>
            </a:r>
          </a:p>
          <a:p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OECD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주요국 평균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10.4%</a:t>
            </a:r>
          </a:p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	- 2022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2.8%, 51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개국 중 최하위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E095F-630C-626F-D247-2E471608B6E4}"/>
              </a:ext>
            </a:extLst>
          </p:cNvPr>
          <p:cNvSpPr txBox="1"/>
          <p:nvPr/>
        </p:nvSpPr>
        <p:spPr>
          <a:xfrm>
            <a:off x="2060120" y="5355772"/>
            <a:ext cx="80717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이러한 어려움을 관광 산업의 활성화를 통해 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algn="ctr"/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해결할 수 있을 것이라 기대</a:t>
            </a:r>
          </a:p>
        </p:txBody>
      </p:sp>
    </p:spTree>
    <p:extLst>
      <p:ext uri="{BB962C8B-B14F-4D97-AF65-F5344CB8AC3E}">
        <p14:creationId xmlns:p14="http://schemas.microsoft.com/office/powerpoint/2010/main" val="47150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8ACD1F-7689-1638-0A7B-9C83BC3C9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26B48E1-0E86-F2A1-BD6D-3BF1A2BD5852}"/>
              </a:ext>
            </a:extLst>
          </p:cNvPr>
          <p:cNvSpPr/>
          <p:nvPr/>
        </p:nvSpPr>
        <p:spPr>
          <a:xfrm>
            <a:off x="1807026" y="1736270"/>
            <a:ext cx="8545288" cy="3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2E06D5-9B5C-D336-35C1-6D0E0253CB1F}"/>
              </a:ext>
            </a:extLst>
          </p:cNvPr>
          <p:cNvSpPr txBox="1"/>
          <p:nvPr/>
        </p:nvSpPr>
        <p:spPr>
          <a:xfrm>
            <a:off x="2073727" y="2228671"/>
            <a:ext cx="804454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대한민국에서 가장 인기 있는 관광지 중 하나인 제주도에서의 카드 사용 정보를 바탕으로 </a:t>
            </a:r>
            <a:b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소비 패턴을 알아보고자 함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분석한 자료를 통해 관광객들의 소비를 </a:t>
            </a:r>
            <a:b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증가시킬 수 있는 방안을 알아보고자 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FC809-7780-16AE-27D9-2DB76177FBC2}"/>
              </a:ext>
            </a:extLst>
          </p:cNvPr>
          <p:cNvSpPr txBox="1"/>
          <p:nvPr/>
        </p:nvSpPr>
        <p:spPr>
          <a:xfrm>
            <a:off x="2982685" y="446314"/>
            <a:ext cx="62266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 algn="ctr">
              <a:buAutoNum type="arabicPeriod"/>
            </a:pP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프로젝트 배경</a:t>
            </a:r>
            <a:endParaRPr lang="en-US" altLang="ko-KR" sz="5000" dirty="0">
              <a:latin typeface="EF_제주돌담" panose="02000503000000000000" pitchFamily="2" charset="-127"/>
              <a:ea typeface="EF_제주돌담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706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619E1-4368-03EE-9BE9-B30D8AC0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1A01098-2FB0-FBFD-0962-77F01D231B94}"/>
              </a:ext>
            </a:extLst>
          </p:cNvPr>
          <p:cNvSpPr/>
          <p:nvPr/>
        </p:nvSpPr>
        <p:spPr>
          <a:xfrm>
            <a:off x="2688770" y="1894115"/>
            <a:ext cx="6534149" cy="338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EFB27-AFA9-3EF9-6358-DFA53CCFDB76}"/>
              </a:ext>
            </a:extLst>
          </p:cNvPr>
          <p:cNvSpPr txBox="1"/>
          <p:nvPr/>
        </p:nvSpPr>
        <p:spPr>
          <a:xfrm>
            <a:off x="3175903" y="2690336"/>
            <a:ext cx="5840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기간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6/20 - 6/23</a:t>
            </a:r>
          </a:p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프로젝트 인원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1</a:t>
            </a:r>
          </a:p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기술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pandas, matplotlib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05D80-8CF6-2922-3CCC-73A15E3EE636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프로젝트 개요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작업</a:t>
            </a:r>
          </a:p>
        </p:txBody>
      </p:sp>
    </p:spTree>
    <p:extLst>
      <p:ext uri="{BB962C8B-B14F-4D97-AF65-F5344CB8AC3E}">
        <p14:creationId xmlns:p14="http://schemas.microsoft.com/office/powerpoint/2010/main" val="235745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E2565-1409-EE79-114E-FAE151EA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0E027B4-675D-EBF1-8222-6DE961A64EB5}"/>
              </a:ext>
            </a:extLst>
          </p:cNvPr>
          <p:cNvSpPr/>
          <p:nvPr/>
        </p:nvSpPr>
        <p:spPr>
          <a:xfrm>
            <a:off x="437839" y="1602189"/>
            <a:ext cx="6822932" cy="4951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E901C-D3E7-C58E-7B64-B67F315E2BC8}"/>
              </a:ext>
            </a:extLst>
          </p:cNvPr>
          <p:cNvSpPr txBox="1"/>
          <p:nvPr/>
        </p:nvSpPr>
        <p:spPr>
          <a:xfrm>
            <a:off x="538684" y="1720197"/>
            <a:ext cx="662124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보유 기관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제주특별자치도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데이터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2014~2016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년도 제주 지역 내 내국인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 관광업종 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BC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카드 결제 데이터 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활용 항목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내국인 및 중국인의 사용 금액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이용자 수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이용 건수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성별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b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연령대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사용 지역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거주 지역 등</a:t>
            </a:r>
          </a:p>
          <a:p>
            <a:pPr marL="457200" indent="-457200">
              <a:buFontTx/>
              <a:buChar char="-"/>
            </a:pP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비고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2014.09 - 2016.08 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자료로</a:t>
            </a:r>
            <a:r>
              <a:rPr lang="en-US" altLang="ko-KR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2025</a:t>
            </a:r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현재 시점과는 약간의 차이가 있을 수 있음</a:t>
            </a:r>
            <a:endParaRPr lang="en-US" altLang="ko-KR" sz="3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39D93-54EF-C5A1-5150-A978B0E0A1B5}"/>
              </a:ext>
            </a:extLst>
          </p:cNvPr>
          <p:cNvSpPr txBox="1"/>
          <p:nvPr/>
        </p:nvSpPr>
        <p:spPr>
          <a:xfrm>
            <a:off x="2502352" y="402772"/>
            <a:ext cx="71872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2.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프로젝트 개요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48534-6BB6-8413-3FA6-809D4EFE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857" y="2015625"/>
            <a:ext cx="4406304" cy="17434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2E3D87-CA04-780C-4811-3C459CCBE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857" y="4031374"/>
            <a:ext cx="4406304" cy="1912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E6DAD0-EAD0-36F2-FB18-78AE3559E530}"/>
              </a:ext>
            </a:extLst>
          </p:cNvPr>
          <p:cNvSpPr txBox="1"/>
          <p:nvPr/>
        </p:nvSpPr>
        <p:spPr>
          <a:xfrm>
            <a:off x="7927541" y="6085896"/>
            <a:ext cx="324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자료 예시</a:t>
            </a:r>
          </a:p>
        </p:txBody>
      </p:sp>
    </p:spTree>
    <p:extLst>
      <p:ext uri="{BB962C8B-B14F-4D97-AF65-F5344CB8AC3E}">
        <p14:creationId xmlns:p14="http://schemas.microsoft.com/office/powerpoint/2010/main" val="20076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76829-53DF-0A67-DB11-9135D0F1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3D0F-F390-ABA6-A6FC-B02A410BCBBC}"/>
              </a:ext>
            </a:extLst>
          </p:cNvPr>
          <p:cNvSpPr/>
          <p:nvPr/>
        </p:nvSpPr>
        <p:spPr>
          <a:xfrm>
            <a:off x="227237" y="1436916"/>
            <a:ext cx="3559630" cy="487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 내 관광객 숫자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2015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13,664,395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명</a:t>
            </a:r>
          </a:p>
          <a:p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 내 중국인 관광객 숫자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: 2016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1 - 11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275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만 명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r>
              <a:rPr lang="ko-KR" altLang="en-US" dirty="0">
                <a:latin typeface="제주고딕" panose="02000300000000000000" pitchFamily="2" charset="-127"/>
                <a:ea typeface="제주고딕" panose="02000300000000000000" pitchFamily="2" charset="-127"/>
              </a:rPr>
              <a:t>외국인 관광객 충 </a:t>
            </a:r>
            <a:r>
              <a:rPr lang="en-US" altLang="ko-KR" dirty="0">
                <a:latin typeface="제주고딕" panose="02000300000000000000" pitchFamily="2" charset="-127"/>
                <a:ea typeface="제주고딕" panose="02000300000000000000" pitchFamily="2" charset="-127"/>
              </a:rPr>
              <a:t>86%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F0A1-45C3-F1B5-0BA5-B1BF9344C074}"/>
              </a:ext>
            </a:extLst>
          </p:cNvPr>
          <p:cNvSpPr txBox="1"/>
          <p:nvPr/>
        </p:nvSpPr>
        <p:spPr>
          <a:xfrm>
            <a:off x="2967035" y="394398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>
                <a:latin typeface="EF_제주돌담" panose="02000503000000000000" pitchFamily="2" charset="-127"/>
                <a:ea typeface="EF_제주돌담" panose="02000503000000000000" pitchFamily="2" charset="-127"/>
              </a:rPr>
              <a:t>3. </a:t>
            </a:r>
            <a:r>
              <a:rPr lang="ko-KR" altLang="en-US" sz="5000">
                <a:latin typeface="EF_제주돌담" panose="02000503000000000000" pitchFamily="2" charset="-127"/>
                <a:ea typeface="EF_제주돌담" panose="02000503000000000000" pitchFamily="2" charset="-127"/>
              </a:rPr>
              <a:t>배경 설명</a:t>
            </a:r>
            <a:endParaRPr lang="ko-KR" altLang="en-US" sz="5000" dirty="0">
              <a:latin typeface="EF_제주돌담" panose="02000503000000000000" pitchFamily="2" charset="-127"/>
              <a:ea typeface="EF_제주돌담" panose="02000503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D2B3370-3825-E20D-B63E-9DBA6B1032F2}"/>
              </a:ext>
            </a:extLst>
          </p:cNvPr>
          <p:cNvSpPr/>
          <p:nvPr/>
        </p:nvSpPr>
        <p:spPr>
          <a:xfrm>
            <a:off x="4316182" y="1447802"/>
            <a:ext cx="3559630" cy="487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257C6D-3494-2DF5-C070-2DFB68F2FBC4}"/>
              </a:ext>
            </a:extLst>
          </p:cNvPr>
          <p:cNvSpPr/>
          <p:nvPr/>
        </p:nvSpPr>
        <p:spPr>
          <a:xfrm>
            <a:off x="8405127" y="1436916"/>
            <a:ext cx="3559630" cy="4876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88B8E-F6F1-FBB5-4385-59D96AB1B50F}"/>
              </a:ext>
            </a:extLst>
          </p:cNvPr>
          <p:cNvSpPr txBox="1"/>
          <p:nvPr/>
        </p:nvSpPr>
        <p:spPr>
          <a:xfrm>
            <a:off x="340857" y="2762816"/>
            <a:ext cx="35596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 내 관광객 숫자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2015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13,664,395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명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 내 중국인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관광객 숫자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: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2016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1 - 11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월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275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만 명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,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외국인 관광객 충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86%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FF310-B3A1-D22F-3340-43AEA305E4F8}"/>
              </a:ext>
            </a:extLst>
          </p:cNvPr>
          <p:cNvSpPr txBox="1"/>
          <p:nvPr/>
        </p:nvSpPr>
        <p:spPr>
          <a:xfrm>
            <a:off x="8970783" y="1700442"/>
            <a:ext cx="208814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103C4-0F17-53C1-658F-D3B1436C25B1}"/>
              </a:ext>
            </a:extLst>
          </p:cNvPr>
          <p:cNvSpPr txBox="1"/>
          <p:nvPr/>
        </p:nvSpPr>
        <p:spPr>
          <a:xfrm>
            <a:off x="212680" y="646951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참고자료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https://ombudsman.kotra.or.kr/jj-kr/bbs/i-1150/detail.do?ntt_sn=467316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C2577-26F6-AB66-5753-8FCC9EBE8C11}"/>
              </a:ext>
            </a:extLst>
          </p:cNvPr>
          <p:cNvSpPr txBox="1"/>
          <p:nvPr/>
        </p:nvSpPr>
        <p:spPr>
          <a:xfrm>
            <a:off x="4518928" y="2751930"/>
            <a:ext cx="33568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2015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월 기준 전체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소비액은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2383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억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(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신한카드사 데이터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기준 가중치 부여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en-US" altLang="ko-KR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이중 외국인 관광객의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비중은 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19.06%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A7FC1-F2AF-D184-5EAA-7DAEFE43C011}"/>
              </a:ext>
            </a:extLst>
          </p:cNvPr>
          <p:cNvSpPr txBox="1"/>
          <p:nvPr/>
        </p:nvSpPr>
        <p:spPr>
          <a:xfrm>
            <a:off x="4316182" y="6469518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참고자료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https://data.ijto.or.kr/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5D181-DC10-84CB-80C2-EF22D117A188}"/>
              </a:ext>
            </a:extLst>
          </p:cNvPr>
          <p:cNvSpPr txBox="1"/>
          <p:nvPr/>
        </p:nvSpPr>
        <p:spPr>
          <a:xfrm>
            <a:off x="533262" y="1702806"/>
            <a:ext cx="27274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배경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55CF3-716F-99C8-E8F8-7F8B6E6E1CE9}"/>
              </a:ext>
            </a:extLst>
          </p:cNvPr>
          <p:cNvSpPr txBox="1"/>
          <p:nvPr/>
        </p:nvSpPr>
        <p:spPr>
          <a:xfrm>
            <a:off x="8632367" y="2699027"/>
            <a:ext cx="35596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 내 관광객 숫자는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2010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년대 기준으로 매년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천만 명 이상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내</a:t>
            </a:r>
            <a: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외국인 모두에게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인기 있는 관광지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최근 내국인 관광객은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감소하고 외국인 관광객은 </a:t>
            </a:r>
            <a:br>
              <a:rPr lang="en-US" altLang="ko-KR" sz="2000" dirty="0">
                <a:latin typeface="제주고딕" panose="02000300000000000000" pitchFamily="2" charset="-127"/>
                <a:ea typeface="제주고딕" panose="02000300000000000000" pitchFamily="2" charset="-127"/>
              </a:rPr>
            </a:br>
            <a:r>
              <a:rPr lang="ko-KR" altLang="en-US" sz="2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증가하고 있음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2E2B2C-2F8E-DE37-1892-5EB7BC0B2E8C}"/>
              </a:ext>
            </a:extLst>
          </p:cNvPr>
          <p:cNvSpPr txBox="1"/>
          <p:nvPr/>
        </p:nvSpPr>
        <p:spPr>
          <a:xfrm>
            <a:off x="8238440" y="6448235"/>
            <a:ext cx="68179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참고자료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: https://www.traveltimes.co.kr/news/articleView.html?idxno=410597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BA740-EC30-20C4-E556-D4781EC65A70}"/>
              </a:ext>
            </a:extLst>
          </p:cNvPr>
          <p:cNvSpPr txBox="1"/>
          <p:nvPr/>
        </p:nvSpPr>
        <p:spPr>
          <a:xfrm>
            <a:off x="4648200" y="1700442"/>
            <a:ext cx="28956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소비</a:t>
            </a:r>
          </a:p>
        </p:txBody>
      </p:sp>
    </p:spTree>
    <p:extLst>
      <p:ext uri="{BB962C8B-B14F-4D97-AF65-F5344CB8AC3E}">
        <p14:creationId xmlns:p14="http://schemas.microsoft.com/office/powerpoint/2010/main" val="4037860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9A784-8E9E-2F52-F649-32F5C60A8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48990F4-481D-289D-79BC-9434C7A956B5}"/>
              </a:ext>
            </a:extLst>
          </p:cNvPr>
          <p:cNvSpPr/>
          <p:nvPr/>
        </p:nvSpPr>
        <p:spPr>
          <a:xfrm>
            <a:off x="2688770" y="1469571"/>
            <a:ext cx="6534149" cy="5072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2BB922-1C73-5D9C-8D40-44FEF09B2FD4}"/>
              </a:ext>
            </a:extLst>
          </p:cNvPr>
          <p:cNvSpPr txBox="1"/>
          <p:nvPr/>
        </p:nvSpPr>
        <p:spPr>
          <a:xfrm>
            <a:off x="3393618" y="1746247"/>
            <a:ext cx="54047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1)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전체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제주도민 외 한국인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중국인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관광영역 </a:t>
            </a:r>
            <a:r>
              <a:rPr lang="ko-KR" altLang="en-US" sz="25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구분별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 소비</a:t>
            </a:r>
          </a:p>
          <a:p>
            <a:endParaRPr lang="ko-KR" altLang="en-US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2)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지역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제주시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서귀포시</a:t>
            </a: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도심</a:t>
            </a:r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/</a:t>
            </a:r>
            <a:r>
              <a:rPr lang="ko-KR" altLang="en-US" sz="25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도심외</a:t>
            </a:r>
            <a:endParaRPr lang="ko-KR" altLang="en-US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-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행정구역</a:t>
            </a:r>
          </a:p>
          <a:p>
            <a:endParaRPr lang="ko-KR" altLang="en-US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3)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연령대</a:t>
            </a:r>
          </a:p>
          <a:p>
            <a:endParaRPr lang="ko-KR" altLang="en-US" sz="2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  <a:p>
            <a:r>
              <a:rPr lang="en-US" altLang="ko-KR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4) </a:t>
            </a:r>
            <a:r>
              <a:rPr lang="ko-KR" altLang="en-US" sz="2500" dirty="0">
                <a:latin typeface="제주고딕" panose="02000300000000000000" pitchFamily="2" charset="-127"/>
                <a:ea typeface="제주고딕" panose="02000300000000000000" pitchFamily="2" charset="-127"/>
              </a:rPr>
              <a:t>성별과 연령대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C848B2-9CD0-65B1-FD67-B8A498D99507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4.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분석기준</a:t>
            </a:r>
          </a:p>
        </p:txBody>
      </p:sp>
    </p:spTree>
    <p:extLst>
      <p:ext uri="{BB962C8B-B14F-4D97-AF65-F5344CB8AC3E}">
        <p14:creationId xmlns:p14="http://schemas.microsoft.com/office/powerpoint/2010/main" val="28356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57BDE-25FA-8D13-AB83-0D502745F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1FF190-8377-D3AA-26CF-E8D74FB8FDEC}"/>
              </a:ext>
            </a:extLst>
          </p:cNvPr>
          <p:cNvSpPr txBox="1"/>
          <p:nvPr/>
        </p:nvSpPr>
        <p:spPr>
          <a:xfrm>
            <a:off x="2969075" y="402772"/>
            <a:ext cx="625384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5.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분석 결과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;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 </a:t>
            </a:r>
            <a:r>
              <a:rPr lang="en-US" altLang="ko-KR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1) </a:t>
            </a:r>
            <a:r>
              <a:rPr lang="ko-KR" altLang="en-US" sz="5000" dirty="0">
                <a:latin typeface="EF_제주돌담" panose="02000503000000000000" pitchFamily="2" charset="-127"/>
                <a:ea typeface="EF_제주돌담" panose="02000503000000000000" pitchFamily="2" charset="-127"/>
              </a:rPr>
              <a:t>전체</a:t>
            </a:r>
          </a:p>
        </p:txBody>
      </p:sp>
      <p:pic>
        <p:nvPicPr>
          <p:cNvPr id="4" name="그림 3" descr="텍스트, 도표, 그래프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114075-9C04-C5ED-B086-AA42489B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25" y="1554740"/>
            <a:ext cx="11197549" cy="497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1269</Words>
  <Application>Microsoft Office PowerPoint</Application>
  <PresentationFormat>와이드스크린</PresentationFormat>
  <Paragraphs>153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EF_제주돌담</vt:lpstr>
      <vt:lpstr>맑은 고딕</vt:lpstr>
      <vt:lpstr>제주고딕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하늘 최</dc:creator>
  <cp:lastModifiedBy>하늘 최</cp:lastModifiedBy>
  <cp:revision>1</cp:revision>
  <dcterms:created xsi:type="dcterms:W3CDTF">2025-06-24T09:41:33Z</dcterms:created>
  <dcterms:modified xsi:type="dcterms:W3CDTF">2025-06-24T10:31:21Z</dcterms:modified>
</cp:coreProperties>
</file>