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4B4B4"/>
    <a:srgbClr val="898989"/>
    <a:srgbClr val="999999"/>
    <a:srgbClr val="4D4F53"/>
    <a:srgbClr val="830051"/>
    <a:srgbClr val="ABC785"/>
    <a:srgbClr val="C7D28A"/>
    <a:srgbClr val="D1DFD6"/>
    <a:srgbClr val="6E2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8814" autoAdjust="0"/>
  </p:normalViewPr>
  <p:slideViewPr>
    <p:cSldViewPr showGuides="1">
      <p:cViewPr varScale="1">
        <p:scale>
          <a:sx n="63" d="100"/>
          <a:sy n="63" d="100"/>
        </p:scale>
        <p:origin x="798" y="4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- for limited circulation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- for limited circulation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6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2800" y="6477000"/>
            <a:ext cx="35141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2013. Confidential - for limited circulation only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2104"/>
            <a:ext cx="3262195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5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879376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9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040191" y="1634490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4368800" y="1634490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2068606"/>
              </p:ext>
            </p:extLst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</p:spPr>
        <p:txBody>
          <a:bodyPr/>
          <a:lstStyle>
            <a:lvl1pPr marL="176213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295400"/>
            <a:ext cx="10972800" cy="47244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295400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16000" y="6214404"/>
            <a:ext cx="10241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6" y="6365212"/>
            <a:ext cx="180340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0260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4232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7111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8382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>
                <a:solidFill>
                  <a:schemeClr val="bg1"/>
                </a:solidFill>
                <a:latin typeface="Aller Typo Light" panose="020B0503040302020204" pitchFamily="34" charset="0"/>
              </a:rPr>
              <a:t>Slide </a:t>
            </a:r>
            <a:fld id="{E2788734-86BF-4D38-8C16-0880CAC922A3}" type="slidenum">
              <a:rPr lang="en-US" sz="1000">
                <a:solidFill>
                  <a:schemeClr val="bg1"/>
                </a:solidFill>
                <a:latin typeface="Aller Typo Light" panose="020B0503040302020204" pitchFamily="34" charset="0"/>
              </a:rPr>
              <a:pPr algn="r"/>
              <a:t>1</a:t>
            </a:fld>
            <a:r>
              <a:rPr lang="en-US" sz="1000">
                <a:solidFill>
                  <a:schemeClr val="bg1"/>
                </a:solidFill>
                <a:latin typeface="Aller Typo Light" panose="020B0503040302020204" pitchFamily="34" charset="0"/>
              </a:rPr>
              <a:t>  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1219200" y="533400"/>
            <a:ext cx="5181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" sz="2400" b="1" noProof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Bhaskar Reddy </a:t>
            </a:r>
            <a:r>
              <a:rPr lang="en" sz="2400" b="1" noProof="1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G</a:t>
            </a:r>
          </a:p>
          <a:p>
            <a:pPr algn="ctr">
              <a:spcBef>
                <a:spcPts val="0"/>
              </a:spcBef>
              <a:buNone/>
            </a:pPr>
            <a:r>
              <a:rPr lang="en" b="1" noProof="1" smtClean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sym typeface="Droid Serif"/>
              </a:rPr>
              <a:t>Devops Engineer</a:t>
            </a:r>
            <a:endParaRPr lang="en" b="1" noProof="1">
              <a:latin typeface="Calibri" panose="020F0502020204030204" pitchFamily="34" charset="0"/>
              <a:ea typeface="Calibri" charset="0"/>
              <a:cs typeface="Calibri" panose="020F0502020204030204" pitchFamily="34" charset="0"/>
              <a:sym typeface="Droid Serif"/>
            </a:endParaRPr>
          </a:p>
        </p:txBody>
      </p:sp>
      <p:sp>
        <p:nvSpPr>
          <p:cNvPr id="3076" name="Content Placeholder 16"/>
          <p:cNvSpPr>
            <a:spLocks/>
          </p:cNvSpPr>
          <p:nvPr/>
        </p:nvSpPr>
        <p:spPr bwMode="auto">
          <a:xfrm>
            <a:off x="5791200" y="361950"/>
            <a:ext cx="6324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GB" sz="1000" b="1" dirty="0">
                <a:solidFill>
                  <a:srgbClr val="231F20"/>
                </a:solidFill>
                <a:latin typeface="Aller Typo Light" panose="020B0503040302020204" pitchFamily="34" charset="0"/>
              </a:rPr>
              <a:t>Relevant Experience:</a:t>
            </a:r>
          </a:p>
          <a:p>
            <a:pPr marL="228600" indent="-228600">
              <a:spcBef>
                <a:spcPct val="70000"/>
              </a:spcBef>
              <a:buClr>
                <a:srgbClr val="C61217"/>
              </a:buClr>
              <a:buSzPct val="110000"/>
              <a:buFont typeface="Arial" charset="0"/>
              <a:buChar char="•"/>
              <a:defRPr/>
            </a:pPr>
            <a:r>
              <a:rPr lang="en-US" sz="1000" dirty="0" smtClean="0">
                <a:latin typeface="Aller Typo Light" panose="020B0503040302020204" pitchFamily="34" charset="0"/>
              </a:rPr>
              <a:t>An </a:t>
            </a:r>
            <a:r>
              <a:rPr lang="en-US" sz="1000" dirty="0">
                <a:latin typeface="Aller Typo Light" panose="020B0503040302020204" pitchFamily="34" charset="0"/>
              </a:rPr>
              <a:t>integrated release and deployment strategy that composes and orchestrates different DevOps tools in tandem to achieve seamless deployments.</a:t>
            </a:r>
            <a:endParaRPr lang="en-US" altLang="en-US" sz="1000" dirty="0">
              <a:latin typeface="Aller Typo Light" panose="020B05030403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sz="1000" dirty="0" smtClean="0">
              <a:solidFill>
                <a:srgbClr val="404040"/>
              </a:solidFill>
              <a:latin typeface="Aller Typo Light" panose="020B05030403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1000" b="1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Accelerator  </a:t>
            </a:r>
            <a:r>
              <a:rPr lang="en-US" sz="1000" b="1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:  Devops Stack on </a:t>
            </a:r>
            <a:r>
              <a:rPr lang="en-US" sz="1000" b="1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Slack</a:t>
            </a:r>
          </a:p>
          <a:p>
            <a:pPr lvl="0">
              <a:lnSpc>
                <a:spcPct val="115000"/>
              </a:lnSpc>
            </a:pPr>
            <a:endParaRPr lang="en-US" sz="1000" b="1" noProof="1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Worked 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on development and deployment of a web application using spring mvc and </a:t>
            </a: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 hibernate(without     angular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). </a:t>
            </a:r>
            <a:endParaRPr lang="en-US" sz="1000" noProof="1" smtClean="0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Deploy 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applications using DevOps concepts like configuration management and continuous deployment using ansible and Jenkins and even worked on tools like Sonarqube, Snyk, Zabbix, Trufflehog, Slack</a:t>
            </a:r>
            <a:r>
              <a:rPr lang="en-US" sz="105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.  </a:t>
            </a:r>
            <a:endParaRPr lang="en-US" sz="1000" b="1" noProof="1">
              <a:latin typeface="Aller Typo Light" panose="020B0503040302020204" pitchFamily="34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As part of an accelerator integrated tools like  Jenkins, Sonarqube, Jfrog, Snyk with Slack.</a:t>
            </a:r>
          </a:p>
          <a:p>
            <a:pPr lvl="0">
              <a:lnSpc>
                <a:spcPct val="115000"/>
              </a:lnSpc>
            </a:pPr>
            <a:endParaRPr lang="en-US" sz="1000" b="1" noProof="1">
              <a:latin typeface="Aller Typo Light" panose="020B0503040302020204" pitchFamily="34" charset="0"/>
              <a:sym typeface="Droid Serif"/>
            </a:endParaRPr>
          </a:p>
          <a:p>
            <a:pPr lvl="0">
              <a:lnSpc>
                <a:spcPct val="115000"/>
              </a:lnSpc>
            </a:pPr>
            <a:r>
              <a:rPr lang="en-US" sz="1000" b="1" noProof="1" smtClean="0">
                <a:latin typeface="Aller Typo Light" panose="020B0503040302020204" pitchFamily="34" charset="0"/>
                <a:sym typeface="Droid Serif"/>
              </a:rPr>
              <a:t>Project </a:t>
            </a:r>
            <a:r>
              <a:rPr lang="en-US" sz="1000" b="1" noProof="1" smtClean="0">
                <a:latin typeface="Aller Typo Light" panose="020B0503040302020204" pitchFamily="34" charset="0"/>
                <a:sym typeface="Droid Serif"/>
              </a:rPr>
              <a:t>:  SRE </a:t>
            </a:r>
            <a:r>
              <a:rPr lang="en-US" sz="1000" b="1" noProof="1" smtClean="0">
                <a:latin typeface="Aller Typo Light" panose="020B0503040302020204" pitchFamily="34" charset="0"/>
                <a:sym typeface="Droid Serif"/>
              </a:rPr>
              <a:t>Observability Dashboards</a:t>
            </a:r>
          </a:p>
          <a:p>
            <a:pPr lvl="0">
              <a:lnSpc>
                <a:spcPct val="115000"/>
              </a:lnSpc>
            </a:pPr>
            <a:endParaRPr lang="en-US" sz="1000" b="1" noProof="1">
              <a:latin typeface="Aller Typo Light" panose="020B0503040302020204" pitchFamily="34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Installation and setup of ELK and EFK stack for getting various logs onto Kibana Dashboards.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Different types of logs including syslogs, Kubernetes node and pod logs, application logs, apache logs, nginx logs etc.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As part of an accelerator, Deployment of an application withput and with database inside a kubernetes cluster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Worked on Application Performance Management (APM) to get the detailed metrics of an application as well as it’s correlated database metrics in view of transactions, spans, errors, tasks etc.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Worked  on  Prometheus  AlertManager  by creating some custom alert-rules.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Configured Alertmanager with email, slack, pagerduty to get the alert notifications as well as able to notify the both slack and pagerduty at once by integrating them.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000" noProof="1">
              <a:latin typeface="Aller Typo Light" panose="020B0503040302020204" pitchFamily="34" charset="0"/>
              <a:sym typeface="Droid Serif"/>
            </a:endParaRPr>
          </a:p>
          <a:p>
            <a:pPr lvl="0">
              <a:lnSpc>
                <a:spcPct val="115000"/>
              </a:lnSpc>
            </a:pPr>
            <a:r>
              <a:rPr lang="en-US" sz="1000" b="1" noProof="1" smtClean="0">
                <a:latin typeface="Aller Typo Light" panose="020B0503040302020204" pitchFamily="34" charset="0"/>
                <a:sym typeface="Droid Serif"/>
              </a:rPr>
              <a:t>Certifications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ller Typo Light" panose="020B0503040302020204" pitchFamily="34" charset="0"/>
              </a:rPr>
              <a:t>AZ-104 Microsoft Azure </a:t>
            </a:r>
            <a:r>
              <a:rPr lang="en-US" sz="1000" dirty="0" smtClean="0">
                <a:latin typeface="Aller Typo Light" panose="020B0503040302020204" pitchFamily="34" charset="0"/>
              </a:rPr>
              <a:t>Administrator. </a:t>
            </a:r>
            <a:r>
              <a:rPr lang="en-US" sz="1000" dirty="0">
                <a:latin typeface="Aller Typo Light" panose="020B0503040302020204" pitchFamily="34" charset="0"/>
              </a:rPr>
              <a:t>Date of </a:t>
            </a:r>
            <a:r>
              <a:rPr lang="en-US" sz="1000" dirty="0" smtClean="0">
                <a:latin typeface="Aller Typo Light" panose="020B0503040302020204" pitchFamily="34" charset="0"/>
              </a:rPr>
              <a:t>certification: 17-09-2020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ller Typo Light" panose="020B0503040302020204" pitchFamily="34" charset="0"/>
              </a:rPr>
              <a:t>AZ-900: Microsoft Azure </a:t>
            </a:r>
            <a:r>
              <a:rPr lang="en-US" sz="1000" dirty="0" smtClean="0">
                <a:latin typeface="Aller Typo Light" panose="020B0503040302020204" pitchFamily="34" charset="0"/>
              </a:rPr>
              <a:t>Fundamentals. </a:t>
            </a:r>
            <a:r>
              <a:rPr lang="en-US" sz="1000" dirty="0">
                <a:latin typeface="Aller Typo Light" panose="020B0503040302020204" pitchFamily="34" charset="0"/>
              </a:rPr>
              <a:t>. Date of </a:t>
            </a:r>
            <a:r>
              <a:rPr lang="en-US" sz="1000" dirty="0" smtClean="0">
                <a:latin typeface="Aller Typo Light" panose="020B0503040302020204" pitchFamily="34" charset="0"/>
              </a:rPr>
              <a:t>certification: 02-07-2020</a:t>
            </a:r>
            <a:endParaRPr lang="en-US" sz="1000" noProof="1" smtClean="0">
              <a:latin typeface="Aller Typo Light" panose="020B0503040302020204" pitchFamily="34" charset="0"/>
              <a:sym typeface="Droid Serif"/>
            </a:endParaRP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198174" y="3277022"/>
            <a:ext cx="5547253" cy="308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>
              <a:defRPr/>
            </a:pPr>
            <a:r>
              <a:rPr lang="en-US" sz="1000" b="1" dirty="0">
                <a:latin typeface="Aller Typo Light" panose="020B0503040302020204" pitchFamily="34" charset="0"/>
              </a:rPr>
              <a:t>Education:</a:t>
            </a:r>
          </a:p>
          <a:p>
            <a:pPr marL="114300" indent="-114300">
              <a:spcBef>
                <a:spcPct val="40000"/>
              </a:spcBef>
              <a:buClr>
                <a:srgbClr val="C61217"/>
              </a:buClr>
              <a:buSzPct val="110000"/>
              <a:buFont typeface="Arial" charset="0"/>
              <a:buChar char="•"/>
              <a:defRPr/>
            </a:pP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Bachelor of Engineering in </a:t>
            </a:r>
            <a:r>
              <a:rPr lang="en-US" sz="1000" dirty="0" smtClean="0">
                <a:solidFill>
                  <a:srgbClr val="404040"/>
                </a:solidFill>
                <a:latin typeface="Aller Typo Light" panose="020B0503040302020204" pitchFamily="34" charset="0"/>
              </a:rPr>
              <a:t>Electrical and Electronics </a:t>
            </a: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Engineering, </a:t>
            </a:r>
            <a:r>
              <a:rPr lang="en-I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R</a:t>
            </a: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GMCET (2015-2019), </a:t>
            </a: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Nandyal,AndhraPradesh.</a:t>
            </a:r>
            <a:endParaRPr lang="en-US" sz="1000" dirty="0">
              <a:solidFill>
                <a:srgbClr val="404040"/>
              </a:solidFill>
              <a:latin typeface="Aller Typo Light" panose="020B0503040302020204" pitchFamily="34" charset="0"/>
            </a:endParaRPr>
          </a:p>
          <a:p>
            <a:pPr marL="114300" indent="-114300">
              <a:defRPr/>
            </a:pPr>
            <a:endParaRPr lang="en-US" sz="1000" dirty="0">
              <a:latin typeface="Aller Typo Light" panose="020B0503040302020204" pitchFamily="34" charset="0"/>
            </a:endParaRPr>
          </a:p>
          <a:p>
            <a:pPr marL="114300" indent="-114300">
              <a:defRPr/>
            </a:pPr>
            <a:r>
              <a:rPr lang="en-US" sz="1000" b="1" dirty="0">
                <a:latin typeface="Aller Typo Light" panose="020B0503040302020204" pitchFamily="34" charset="0"/>
              </a:rPr>
              <a:t>Experience: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Devops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Engineer with almost </a:t>
            </a: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1 year of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experience in latest Cloud technologies and </a:t>
            </a: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CI/CD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tools. </a:t>
            </a:r>
            <a:endParaRPr lang="en" sz="1000" noProof="1" smtClean="0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GB" sz="1000" b="1" dirty="0" smtClean="0">
                <a:latin typeface="Aller Typo Light" panose="020B0503040302020204" pitchFamily="34" charset="0"/>
              </a:rPr>
              <a:t>Strengths: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Highly interested in learning new technologies as well as  implementing them in the    </a:t>
            </a:r>
          </a:p>
          <a:p>
            <a:pPr lvl="0">
              <a:lnSpc>
                <a:spcPct val="115000"/>
              </a:lnSpc>
            </a:pP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    work place scenario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. </a:t>
            </a:r>
            <a:endParaRPr lang="en" sz="1000" noProof="1" smtClean="0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Able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to quickly learn new concepts and understand the domain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. </a:t>
            </a:r>
            <a:endParaRPr lang="en" sz="1000" noProof="1" smtClean="0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cs typeface="Calibri" charset="0"/>
                <a:sym typeface="Droid Serif"/>
              </a:rPr>
              <a:t>Hands on Experience on various tools like Prometheus, Elasctic Logstash Kibana (ELK), Elastic Fluentd Kibana (EFK) stacks.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cs typeface="Calibri" charset="0"/>
                <a:sym typeface="Droid Serif"/>
              </a:rPr>
              <a:t>Hands on Experience in deployment of an applicatiom inside a k8 cluster.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cs typeface="Calibri" charset="0"/>
                <a:sym typeface="Droid Serif"/>
              </a:rPr>
              <a:t>Can create an CI/CD pipelines and will integrate it to various tools like J</a:t>
            </a: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cs typeface="Calibri" charset="0"/>
                <a:sym typeface="Droid Serif"/>
              </a:rPr>
              <a:t>f</a:t>
            </a: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cs typeface="Calibri" charset="0"/>
                <a:sym typeface="Droid Serif"/>
              </a:rPr>
              <a:t>rog, Sonarqube and will deploy it by using Docker or Ansible in Jenkins. </a:t>
            </a:r>
            <a:endParaRPr lang="en" sz="1000" noProof="1" smtClean="0">
              <a:solidFill>
                <a:srgbClr val="252523"/>
              </a:solidFill>
              <a:latin typeface="Aller Typo Light" panose="020B0503040302020204" pitchFamily="34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GB" sz="1000" dirty="0" smtClean="0">
              <a:latin typeface="Aller Typo Light" panose="020B05030403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1276802"/>
            <a:ext cx="6096000" cy="21467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u="sng" dirty="0">
                <a:latin typeface="Aller Typo Light" panose="020B0503040302020204" pitchFamily="34" charset="0"/>
              </a:rPr>
              <a:t>Skills Summary: </a:t>
            </a:r>
          </a:p>
          <a:p>
            <a:endParaRPr lang="en-US" sz="1000" dirty="0">
              <a:latin typeface="Aller Typo Light" panose="020B0503040302020204" pitchFamily="34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Cloud technologies – Azure, Aws                   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Configuration management – Ansible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Continuous Integration –</a:t>
            </a: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Jenkins, </a:t>
            </a:r>
            <a:r>
              <a:rPr lang="en-US" altLang="en-US" sz="1000" dirty="0" err="1">
                <a:latin typeface="Aller Typo Light" panose="020B0503040302020204" pitchFamily="34" charset="0"/>
              </a:rPr>
              <a:t>SonarQube</a:t>
            </a:r>
            <a:r>
              <a:rPr lang="en-US" altLang="en-US" sz="1000" dirty="0" smtClean="0">
                <a:latin typeface="Aller Typo Light" panose="020B0503040302020204" pitchFamily="34" charset="0"/>
              </a:rPr>
              <a:t>, </a:t>
            </a:r>
            <a:endParaRPr lang="en-US" altLang="en-US" sz="1000" dirty="0" smtClean="0">
              <a:latin typeface="Aller Typo Light" panose="020B05030403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en-US" sz="1000" dirty="0">
                <a:latin typeface="Aller Typo Light" panose="020B0503040302020204" pitchFamily="34" charset="0"/>
              </a:rPr>
              <a:t> </a:t>
            </a:r>
            <a:r>
              <a:rPr lang="en-US" altLang="en-US" sz="1000" dirty="0" smtClean="0">
                <a:latin typeface="Aller Typo Light" panose="020B0503040302020204" pitchFamily="34" charset="0"/>
              </a:rPr>
              <a:t>        </a:t>
            </a:r>
            <a:r>
              <a:rPr lang="en-US" altLang="en-US" sz="1000" dirty="0" err="1" smtClean="0">
                <a:latin typeface="Aller Typo Light" panose="020B0503040302020204" pitchFamily="34" charset="0"/>
              </a:rPr>
              <a:t>Jfrog</a:t>
            </a:r>
            <a:r>
              <a:rPr lang="en-US" altLang="en-US" sz="1000" dirty="0" smtClean="0">
                <a:latin typeface="Aller Typo Light" panose="020B0503040302020204" pitchFamily="34" charset="0"/>
              </a:rPr>
              <a:t> </a:t>
            </a:r>
            <a:r>
              <a:rPr lang="en-US" altLang="en-US" sz="1000" dirty="0" err="1" smtClean="0">
                <a:latin typeface="Aller Typo Light" panose="020B0503040302020204" pitchFamily="34" charset="0"/>
              </a:rPr>
              <a:t>artifactory</a:t>
            </a:r>
            <a:r>
              <a:rPr lang="en-US" altLang="en-US" sz="1000" dirty="0">
                <a:latin typeface="Arial" panose="020B0604020202020204" pitchFamily="34" charset="0"/>
              </a:rPr>
              <a:t>.</a:t>
            </a:r>
            <a:endParaRPr lang="en" sz="1000" noProof="1" smtClean="0"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Containerization – Docker,Docker Compose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Infrastructure Automation  - Terraform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Security </a:t>
            </a: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Management  - </a:t>
            </a: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Snyk,Trufflehog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Linux and Shell Scripting</a:t>
            </a:r>
            <a:endParaRPr lang="en" sz="1000" noProof="1"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000" noProof="1" smtClean="0"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ller Typo Light" panose="020B05030403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9" y="1348863"/>
            <a:ext cx="1819275" cy="1819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umitree_Gho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726306069D44E825D495A99825233" ma:contentTypeVersion="2" ma:contentTypeDescription="Create a new document." ma:contentTypeScope="" ma:versionID="921add5f5c9b2cdafd4eedd72ec00b3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9bd3d7eacea726cc41688d1da93942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74845-0F8C-4782-A05A-EF408B8566E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BD0FB2-FA7D-4EBF-BFB9-F1C93740BD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F2297-AE2F-43D1-95F1-0F52F848C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Soumitree_Ghose</Template>
  <TotalTime>16295</TotalTime>
  <Words>434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Aller Typo Light</vt:lpstr>
      <vt:lpstr>Arial</vt:lpstr>
      <vt:lpstr>Calibri</vt:lpstr>
      <vt:lpstr>Droid Serif</vt:lpstr>
      <vt:lpstr>Soumitree_Ghose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Bhaskara Gunjapalli</cp:lastModifiedBy>
  <cp:revision>55</cp:revision>
  <dcterms:created xsi:type="dcterms:W3CDTF">2013-03-03T18:48:12Z</dcterms:created>
  <dcterms:modified xsi:type="dcterms:W3CDTF">2021-01-11T05:33:55Z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0x0101004AB726306069D44E825D495A99825233</vt:lpwstr>
  </property>
</Properties>
</file>