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5" r:id="rId2"/>
    <p:sldId id="310" r:id="rId3"/>
    <p:sldId id="311" r:id="rId4"/>
    <p:sldId id="313" r:id="rId5"/>
    <p:sldId id="312" r:id="rId6"/>
    <p:sldId id="314" r:id="rId7"/>
    <p:sldId id="315" r:id="rId8"/>
    <p:sldId id="316" r:id="rId9"/>
    <p:sldId id="317" r:id="rId10"/>
    <p:sldId id="318" r:id="rId11"/>
    <p:sldId id="319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29" autoAdjust="0"/>
  </p:normalViewPr>
  <p:slideViewPr>
    <p:cSldViewPr showGuides="1">
      <p:cViewPr varScale="1">
        <p:scale>
          <a:sx n="63" d="100"/>
          <a:sy n="63" d="100"/>
        </p:scale>
        <p:origin x="798" y="6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636-9268-2214CA86F5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473768"/>
        <c:axId val="3986916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473768"/>
        <c:axId val="398691624"/>
      </c:line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/>
            <a:t>Task description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en-US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en-US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Task description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Step 1 Title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Task description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Step 2 Title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Task description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Task description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Step 3 Title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9/21/2020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9/21/2020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9/21/2020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9/21/2020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9/21/2020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9/21/2020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Picture Placeholder 1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– Line Combination chart showing the values of 3 series for 4 categories. The first 2 series are columns and the 3rd series is the line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50944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4082240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408119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124</Words>
  <Application>Microsoft Office PowerPoint</Application>
  <PresentationFormat>Custom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Digital Blue Tunnel 16x9</vt:lpstr>
      <vt:lpstr>Title Layout</vt:lpstr>
      <vt:lpstr>Title and Content Layout with List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>Mindtree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Bhaskara Gunjapalli</dc:creator>
  <cp:lastModifiedBy>Bhaskara Gunjapalli</cp:lastModifiedBy>
  <cp:revision>1</cp:revision>
  <dcterms:created xsi:type="dcterms:W3CDTF">2020-09-21T12:16:48Z</dcterms:created>
  <dcterms:modified xsi:type="dcterms:W3CDTF">2020-09-21T12:17:18Z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