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7F6E-60BF-435D-94B4-1F19FF34B957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FA2D-39B5-4D22-B34F-60DE60CE937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637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7F6E-60BF-435D-94B4-1F19FF34B957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FA2D-39B5-4D22-B34F-60DE60CE9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37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7F6E-60BF-435D-94B4-1F19FF34B957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FA2D-39B5-4D22-B34F-60DE60CE9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90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7F6E-60BF-435D-94B4-1F19FF34B957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FA2D-39B5-4D22-B34F-60DE60CE9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3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7F6E-60BF-435D-94B4-1F19FF34B957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FA2D-39B5-4D22-B34F-60DE60CE937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018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7F6E-60BF-435D-94B4-1F19FF34B957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FA2D-39B5-4D22-B34F-60DE60CE9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87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7F6E-60BF-435D-94B4-1F19FF34B957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FA2D-39B5-4D22-B34F-60DE60CE9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55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7F6E-60BF-435D-94B4-1F19FF34B957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FA2D-39B5-4D22-B34F-60DE60CE9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69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7F6E-60BF-435D-94B4-1F19FF34B957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FA2D-39B5-4D22-B34F-60DE60CE9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1147F6E-60BF-435D-94B4-1F19FF34B957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42FA2D-39B5-4D22-B34F-60DE60CE9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79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7F6E-60BF-435D-94B4-1F19FF34B957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FA2D-39B5-4D22-B34F-60DE60CE9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33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1147F6E-60BF-435D-94B4-1F19FF34B957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942FA2D-39B5-4D22-B34F-60DE60CE937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28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90424036" TargetMode="External"/><Relationship Id="rId2" Type="http://schemas.openxmlformats.org/officeDocument/2006/relationships/hyperlink" Target="https://docs.unity3d.com/2019.4/Documentation/Manual/scriptable-render-pipeline-introduction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98CB4-8B4F-43EB-8A65-99D3A0DF7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8789" y="741196"/>
            <a:ext cx="10649653" cy="3566160"/>
          </a:xfrm>
        </p:spPr>
        <p:txBody>
          <a:bodyPr/>
          <a:lstStyle/>
          <a:p>
            <a:r>
              <a:rPr lang="en-US" altLang="zh-CN" dirty="0"/>
              <a:t>Unity SRP </a:t>
            </a:r>
            <a:r>
              <a:rPr lang="zh-CN" altLang="en-US" dirty="0"/>
              <a:t>渲染管线分享</a:t>
            </a:r>
          </a:p>
        </p:txBody>
      </p:sp>
    </p:spTree>
    <p:extLst>
      <p:ext uri="{BB962C8B-B14F-4D97-AF65-F5344CB8AC3E}">
        <p14:creationId xmlns:p14="http://schemas.microsoft.com/office/powerpoint/2010/main" val="212701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5540EC-7F0E-461E-BE02-7BFEDDE22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240" y="1994300"/>
            <a:ext cx="8903563" cy="4351338"/>
          </a:xfrm>
        </p:spPr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/>
              <a:t>SRP</a:t>
            </a:r>
          </a:p>
          <a:p>
            <a:pPr lvl="1"/>
            <a:r>
              <a:rPr lang="zh-CN" altLang="en-US" dirty="0"/>
              <a:t>认知建立</a:t>
            </a:r>
            <a:endParaRPr lang="en-US" altLang="zh-CN" dirty="0"/>
          </a:p>
          <a:p>
            <a:pPr lvl="1"/>
            <a:r>
              <a:rPr lang="zh-CN" altLang="en-US" dirty="0"/>
              <a:t>工作流</a:t>
            </a:r>
            <a:endParaRPr lang="en-US" altLang="zh-CN" dirty="0"/>
          </a:p>
          <a:p>
            <a:pPr lvl="1"/>
            <a:r>
              <a:rPr lang="zh-CN" altLang="en-US" dirty="0"/>
              <a:t>源码层初窥</a:t>
            </a:r>
            <a:endParaRPr lang="en-US" altLang="zh-CN" dirty="0"/>
          </a:p>
          <a:p>
            <a:pPr lvl="1"/>
            <a:r>
              <a:rPr lang="zh-CN" altLang="en-US" dirty="0"/>
              <a:t>其他概念</a:t>
            </a:r>
            <a:endParaRPr lang="en-US" altLang="zh-CN" dirty="0"/>
          </a:p>
          <a:p>
            <a:pPr lvl="1"/>
            <a:r>
              <a:rPr lang="zh-CN" altLang="en-US" dirty="0"/>
              <a:t>与内置渲染管线差异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SRP</a:t>
            </a:r>
            <a:r>
              <a:rPr lang="zh-CN" altLang="en-US" dirty="0"/>
              <a:t>在</a:t>
            </a:r>
            <a:r>
              <a:rPr lang="en-US" altLang="zh-CN" dirty="0"/>
              <a:t>DMM</a:t>
            </a:r>
            <a:r>
              <a:rPr lang="zh-CN" altLang="en-US" dirty="0"/>
              <a:t>项目中的使用</a:t>
            </a:r>
            <a:endParaRPr lang="en-US" altLang="zh-CN" dirty="0"/>
          </a:p>
          <a:p>
            <a:pPr lvl="1"/>
            <a:r>
              <a:rPr lang="zh-CN" altLang="en-US" dirty="0"/>
              <a:t>渲染架构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C56598-1074-4C90-A787-247D6A477F1C}"/>
              </a:ext>
            </a:extLst>
          </p:cNvPr>
          <p:cNvSpPr txBox="1"/>
          <p:nvPr/>
        </p:nvSpPr>
        <p:spPr>
          <a:xfrm>
            <a:off x="1118585" y="1003176"/>
            <a:ext cx="227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分享大纲</a:t>
            </a:r>
          </a:p>
        </p:txBody>
      </p:sp>
    </p:spTree>
    <p:extLst>
      <p:ext uri="{BB962C8B-B14F-4D97-AF65-F5344CB8AC3E}">
        <p14:creationId xmlns:p14="http://schemas.microsoft.com/office/powerpoint/2010/main" val="396181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E90D7-69C4-458A-B191-AEF756CB1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认知建立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9D0412-2142-44A5-A296-BF2F6F35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057" y="2129819"/>
            <a:ext cx="10058400" cy="4023360"/>
          </a:xfrm>
        </p:spPr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SRP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SRP</a:t>
            </a:r>
            <a:r>
              <a:rPr lang="zh-CN" altLang="en-US" dirty="0"/>
              <a:t>含义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dirty="0"/>
              <a:t>可编程渲染管线（</a:t>
            </a:r>
            <a:r>
              <a:rPr lang="en-US" altLang="zh-CN" dirty="0"/>
              <a:t>Scriptable Render Pipeline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2"/>
              </a:rPr>
              <a:t>API</a:t>
            </a:r>
            <a:r>
              <a:rPr lang="zh-CN" altLang="en-US" dirty="0">
                <a:hlinkClick r:id="rId2"/>
              </a:rPr>
              <a:t>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意义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dirty="0">
                <a:hlinkClick r:id="rId3"/>
              </a:rPr>
              <a:t>对比内建渲染管线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定制化方向</a:t>
            </a:r>
            <a:endParaRPr lang="en-US" altLang="zh-CN" dirty="0"/>
          </a:p>
          <a:p>
            <a:pPr marL="201168" lvl="1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096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1F210-E0DE-402E-870D-31BB92FB9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9AEE9-EDD0-42D8-871B-CA74FFB0E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概念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管线资产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渲染入口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渲染上下文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指令缓冲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定制化渲染流程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最基础的一个渲染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盗墓中怎么做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8FB9B7-01D9-4C6C-B28A-49C11FE93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623" y="2470454"/>
            <a:ext cx="8337002" cy="13869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90209FE-1BA8-4950-A40C-B980B4DE1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128" y="419075"/>
            <a:ext cx="5173653" cy="578297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F5B5243-D80A-4BA5-AC7C-F76665CEB1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357" y="1845734"/>
            <a:ext cx="8953643" cy="309384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6E9E473-C1E6-4EE9-B8F6-738A880E6D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642" y="421537"/>
            <a:ext cx="5678623" cy="580411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5A7C8DB-CDFF-416C-BEFE-C808317B6E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757" y="1292801"/>
            <a:ext cx="5514391" cy="358267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6D5CD26-BF98-473F-B0DE-1CF497D99E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54035" y="868972"/>
            <a:ext cx="7812125" cy="500012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F616227-EEE2-4095-9A3C-1F60F31D99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3757" y="1512782"/>
            <a:ext cx="6344519" cy="398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38D76-4CA5-4E9E-BDCD-304099E4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源码层初窥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2CB1A7-0EE7-4F83-86C4-95237C639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C#</a:t>
            </a:r>
            <a:r>
              <a:rPr lang="zh-CN" altLang="en-US" dirty="0"/>
              <a:t>侧的指令是立即执行的吗？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err="1"/>
              <a:t>ExcuteCommandBuffer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err="1"/>
              <a:t>DrawRenderers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Submit</a:t>
            </a:r>
            <a:r>
              <a:rPr lang="zh-CN" altLang="en-US" dirty="0"/>
              <a:t>后又经历了什么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逐条执行指令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指令生成作业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交付作业系统执行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Unity</a:t>
            </a:r>
            <a:r>
              <a:rPr lang="zh-CN" altLang="en-US" dirty="0"/>
              <a:t>底层的渲染架构是怎样的？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err="1"/>
              <a:t>GfxDevice</a:t>
            </a:r>
            <a:r>
              <a:rPr lang="zh-CN" altLang="en-US" dirty="0"/>
              <a:t>，</a:t>
            </a:r>
            <a:r>
              <a:rPr lang="en-US" altLang="zh-CN" dirty="0" err="1"/>
              <a:t>GfxDeviceClient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err="1"/>
              <a:t>GfxDeviceWorker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0B2CFB-1551-42D5-A1CE-F0EBD9A86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9875" y="286603"/>
            <a:ext cx="7164059" cy="22423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AE72426-73F2-4CE6-A249-D9769CA2C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12" y="2583133"/>
            <a:ext cx="5601589" cy="42439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B2D9546-0B59-4991-94E3-88E29168C7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697" y="1768639"/>
            <a:ext cx="8310966" cy="239498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2C3D22F-4375-47D5-B8BD-AA5DFA1A4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730" y="-9135"/>
            <a:ext cx="5639289" cy="68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1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DE691-A7D9-44B9-848D-336F6B64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DMM</a:t>
            </a:r>
            <a:r>
              <a:rPr lang="zh-CN" altLang="en-US" dirty="0"/>
              <a:t>中的实践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B8EF19-E7ED-49D0-8283-02D6C22AE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渲染架构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相机渲染步骤封装</a:t>
            </a:r>
            <a:r>
              <a:rPr lang="en-US" altLang="zh-CN" dirty="0"/>
              <a:t>-&gt;Pass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dirty="0"/>
              <a:t>不同目的的渲染步骤封装在在一起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dirty="0"/>
              <a:t>代码重用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dirty="0"/>
              <a:t>便于组装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定制渲染相机的参数设置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dirty="0"/>
              <a:t>更够根据不同相机类型，组装不同的</a:t>
            </a:r>
            <a:r>
              <a:rPr lang="en-US" altLang="zh-CN" dirty="0"/>
              <a:t>pass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dirty="0"/>
              <a:t>达到相机渲染效果的定制化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单相机渲染过程封装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dirty="0"/>
              <a:t>配合自定义部分去执行当前相机各</a:t>
            </a:r>
            <a:r>
              <a:rPr lang="en-US" altLang="zh-CN" dirty="0"/>
              <a:t>Pass</a:t>
            </a:r>
            <a:r>
              <a:rPr lang="zh-CN" altLang="en-US" dirty="0"/>
              <a:t>封装的指令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dirty="0"/>
              <a:t>增加灵活性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19DF6FC-AF5D-4E88-8F53-C9898D0D8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89" y="988906"/>
            <a:ext cx="6685626" cy="427911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EFC76A0-1728-4536-8143-491D25D82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798513"/>
            <a:ext cx="3805667" cy="526097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894A15E-1B71-4EC2-A1DD-5563A859EE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489" y="1286307"/>
            <a:ext cx="7655511" cy="375381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7E67430-0C51-457B-89D5-866BCD7C51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472" y="1655341"/>
            <a:ext cx="7964528" cy="230027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1FFE65D-36DC-4AE4-9BA4-110BCB0DEF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289" y="858021"/>
            <a:ext cx="10398711" cy="471367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91F6A97-9AE4-44A9-AB0C-D8540A04C2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132" y="691505"/>
            <a:ext cx="8487616" cy="530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9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2593</TotalTime>
  <Words>197</Words>
  <Application>Microsoft Office PowerPoint</Application>
  <PresentationFormat>宽屏</PresentationFormat>
  <Paragraphs>52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回顾</vt:lpstr>
      <vt:lpstr>Unity SRP 渲染管线分享</vt:lpstr>
      <vt:lpstr>PowerPoint 演示文稿</vt:lpstr>
      <vt:lpstr>认知建立</vt:lpstr>
      <vt:lpstr>工作流</vt:lpstr>
      <vt:lpstr>源码层初窥</vt:lpstr>
      <vt:lpstr>DMM中的实践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SRP 渲染管线分享</dc:title>
  <dc:creator>jervie</dc:creator>
  <cp:lastModifiedBy>jervie</cp:lastModifiedBy>
  <cp:revision>35</cp:revision>
  <dcterms:created xsi:type="dcterms:W3CDTF">2021-01-10T12:01:58Z</dcterms:created>
  <dcterms:modified xsi:type="dcterms:W3CDTF">2021-01-17T09:05:43Z</dcterms:modified>
</cp:coreProperties>
</file>