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7584b4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7584b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7584b4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7584b4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7584b4a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7584b4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Часы с будильником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32500" y="4350900"/>
            <a:ext cx="381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Авторы: Чувашов Ярослав Андреевич,</a:t>
            </a:r>
            <a:br>
              <a:rPr lang="en" sz="900"/>
            </a:br>
            <a:r>
              <a:rPr lang="en" sz="900"/>
              <a:t>Миниахметов</a:t>
            </a:r>
            <a:r>
              <a:rPr lang="en" sz="900"/>
              <a:t> Марсель Ришатович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Часы - прибор для определения текущего времени суток и измерения продолжительности временных интервалов в единицах, меньших, чем одни сутки. Также в проект включен будильник. Данный проект создан для контроля всех существующих часовых зон, а также  в заданный момент времени приложение подавало звуковой сигнал.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реализации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Сам проект сделан как виджет с помощью библиотеки PyQt5. Для распознавание времени использован инернет-парсер BeautifulSoup4. При </a:t>
            </a:r>
            <a:r>
              <a:rPr lang="en"/>
              <a:t>отсутствии </a:t>
            </a:r>
            <a:r>
              <a:rPr lang="en"/>
              <a:t>веб-соединения </a:t>
            </a:r>
            <a:r>
              <a:rPr lang="en"/>
              <a:t>используется </a:t>
            </a:r>
            <a:r>
              <a:rPr lang="en"/>
              <a:t>системное время. Создание звукового сигнала будильника осуществлено с помощью библиотеки pygame. В самом проекте реализовано 3 класса(равное количеству необходимых окон): одно отвечает за показ времени, второе выставляет время будильник, третье окно появляется при срабатывании будильника (установленное время будильника равно времени на устройстве).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192" y="3081988"/>
            <a:ext cx="1040375" cy="4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200" y="3753188"/>
            <a:ext cx="699125" cy="5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082000"/>
            <a:ext cx="2997550" cy="1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Данный проект является многофункциональным и может использоваться в различных целях, однако его можно доработать добавив выбор проигрываемого мультимедийного файла из приложения, а также добавить контроль дат.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