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76" r:id="rId6"/>
    <p:sldId id="275" r:id="rId7"/>
    <p:sldId id="278" r:id="rId8"/>
    <p:sldId id="279" r:id="rId9"/>
    <p:sldId id="280" r:id="rId10"/>
    <p:sldId id="274" r:id="rId11"/>
    <p:sldId id="262" r:id="rId12"/>
    <p:sldId id="265" r:id="rId13"/>
    <p:sldId id="269" r:id="rId14"/>
    <p:sldId id="270" r:id="rId15"/>
    <p:sldId id="271" r:id="rId16"/>
    <p:sldId id="272" r:id="rId17"/>
    <p:sldId id="273" r:id="rId18"/>
    <p:sldId id="264"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E8EF3B-62B2-491C-81C0-17A11271C8D1}" v="57" dt="2024-12-09T16:39:49.1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NO IMBIMBO" userId="S::282221@unimore.it::b9d5f1e0-ebff-4b3a-9f10-40a0c4d4a483" providerId="AD" clId="Web-{1A4B1F91-1C9D-562B-38FD-35DF652AFDD3}"/>
    <pc:docChg chg="modSld">
      <pc:chgData name="LUCIANO IMBIMBO" userId="S::282221@unimore.it::b9d5f1e0-ebff-4b3a-9f10-40a0c4d4a483" providerId="AD" clId="Web-{1A4B1F91-1C9D-562B-38FD-35DF652AFDD3}" dt="2024-11-28T09:41:21.779" v="8" actId="20577"/>
      <pc:docMkLst>
        <pc:docMk/>
      </pc:docMkLst>
      <pc:sldChg chg="modSp">
        <pc:chgData name="LUCIANO IMBIMBO" userId="S::282221@unimore.it::b9d5f1e0-ebff-4b3a-9f10-40a0c4d4a483" providerId="AD" clId="Web-{1A4B1F91-1C9D-562B-38FD-35DF652AFDD3}" dt="2024-11-28T09:41:21.779" v="8" actId="20577"/>
        <pc:sldMkLst>
          <pc:docMk/>
          <pc:sldMk cId="71947460" sldId="257"/>
        </pc:sldMkLst>
        <pc:spChg chg="mod">
          <ac:chgData name="LUCIANO IMBIMBO" userId="S::282221@unimore.it::b9d5f1e0-ebff-4b3a-9f10-40a0c4d4a483" providerId="AD" clId="Web-{1A4B1F91-1C9D-562B-38FD-35DF652AFDD3}" dt="2024-11-28T09:41:21.779" v="8" actId="20577"/>
          <ac:spMkLst>
            <pc:docMk/>
            <pc:sldMk cId="71947460" sldId="257"/>
            <ac:spMk id="3" creationId="{F37D6F97-5E87-DD31-3D9A-681D1BD674C0}"/>
          </ac:spMkLst>
        </pc:spChg>
      </pc:sldChg>
    </pc:docChg>
  </pc:docChgLst>
  <pc:docChgLst>
    <pc:chgData name="LUCIANO IMBIMBO" userId="S::282221@unimore.it::b9d5f1e0-ebff-4b3a-9f10-40a0c4d4a483" providerId="AD" clId="Web-{DF1FC784-F242-AD0E-680A-866BEA9A8B78}"/>
    <pc:docChg chg="addSld delSld modSld sldOrd">
      <pc:chgData name="LUCIANO IMBIMBO" userId="S::282221@unimore.it::b9d5f1e0-ebff-4b3a-9f10-40a0c4d4a483" providerId="AD" clId="Web-{DF1FC784-F242-AD0E-680A-866BEA9A8B78}" dt="2024-12-05T11:23:23.059" v="121" actId="1076"/>
      <pc:docMkLst>
        <pc:docMk/>
      </pc:docMkLst>
      <pc:sldChg chg="modSp addAnim delAnim">
        <pc:chgData name="LUCIANO IMBIMBO" userId="S::282221@unimore.it::b9d5f1e0-ebff-4b3a-9f10-40a0c4d4a483" providerId="AD" clId="Web-{DF1FC784-F242-AD0E-680A-866BEA9A8B78}" dt="2024-12-05T11:22:04.681" v="113"/>
        <pc:sldMkLst>
          <pc:docMk/>
          <pc:sldMk cId="2033956316" sldId="256"/>
        </pc:sldMkLst>
        <pc:spChg chg="mod">
          <ac:chgData name="LUCIANO IMBIMBO" userId="S::282221@unimore.it::b9d5f1e0-ebff-4b3a-9f10-40a0c4d4a483" providerId="AD" clId="Web-{DF1FC784-F242-AD0E-680A-866BEA9A8B78}" dt="2024-12-05T11:21:09.773" v="107" actId="1076"/>
          <ac:spMkLst>
            <pc:docMk/>
            <pc:sldMk cId="2033956316" sldId="256"/>
            <ac:spMk id="3" creationId="{E0925015-23F3-8056-23C8-A5B95A18E649}"/>
          </ac:spMkLst>
        </pc:spChg>
      </pc:sldChg>
      <pc:sldChg chg="addSp delSp modSp">
        <pc:chgData name="LUCIANO IMBIMBO" userId="S::282221@unimore.it::b9d5f1e0-ebff-4b3a-9f10-40a0c4d4a483" providerId="AD" clId="Web-{DF1FC784-F242-AD0E-680A-866BEA9A8B78}" dt="2024-12-05T11:18:19.673" v="74"/>
        <pc:sldMkLst>
          <pc:docMk/>
          <pc:sldMk cId="3941506488" sldId="275"/>
        </pc:sldMkLst>
        <pc:spChg chg="add del mod">
          <ac:chgData name="LUCIANO IMBIMBO" userId="S::282221@unimore.it::b9d5f1e0-ebff-4b3a-9f10-40a0c4d4a483" providerId="AD" clId="Web-{DF1FC784-F242-AD0E-680A-866BEA9A8B78}" dt="2024-12-05T11:11:48.815" v="5"/>
          <ac:spMkLst>
            <pc:docMk/>
            <pc:sldMk cId="3941506488" sldId="275"/>
            <ac:spMk id="3" creationId="{9B3E1055-0AC9-B947-015A-94103B0ADE75}"/>
          </ac:spMkLst>
        </pc:spChg>
        <pc:spChg chg="add mod">
          <ac:chgData name="LUCIANO IMBIMBO" userId="S::282221@unimore.it::b9d5f1e0-ebff-4b3a-9f10-40a0c4d4a483" providerId="AD" clId="Web-{DF1FC784-F242-AD0E-680A-866BEA9A8B78}" dt="2024-12-05T11:18:19.673" v="74"/>
          <ac:spMkLst>
            <pc:docMk/>
            <pc:sldMk cId="3941506488" sldId="275"/>
            <ac:spMk id="4" creationId="{B94FEF9E-574E-A958-0AA5-CF4A8CE61357}"/>
          </ac:spMkLst>
        </pc:spChg>
        <pc:spChg chg="add del mod">
          <ac:chgData name="LUCIANO IMBIMBO" userId="S::282221@unimore.it::b9d5f1e0-ebff-4b3a-9f10-40a0c4d4a483" providerId="AD" clId="Web-{DF1FC784-F242-AD0E-680A-866BEA9A8B78}" dt="2024-12-05T11:16:02.356" v="56"/>
          <ac:spMkLst>
            <pc:docMk/>
            <pc:sldMk cId="3941506488" sldId="275"/>
            <ac:spMk id="5" creationId="{2EEF3105-4625-0315-17FF-EAEC6597B26C}"/>
          </ac:spMkLst>
        </pc:spChg>
        <pc:spChg chg="add del mod">
          <ac:chgData name="LUCIANO IMBIMBO" userId="S::282221@unimore.it::b9d5f1e0-ebff-4b3a-9f10-40a0c4d4a483" providerId="AD" clId="Web-{DF1FC784-F242-AD0E-680A-866BEA9A8B78}" dt="2024-12-05T11:16:12.403" v="60"/>
          <ac:spMkLst>
            <pc:docMk/>
            <pc:sldMk cId="3941506488" sldId="275"/>
            <ac:spMk id="7" creationId="{C1DDE183-AB04-A6D7-5BD6-631F8ABF2B81}"/>
          </ac:spMkLst>
        </pc:spChg>
        <pc:spChg chg="add mod">
          <ac:chgData name="LUCIANO IMBIMBO" userId="S::282221@unimore.it::b9d5f1e0-ebff-4b3a-9f10-40a0c4d4a483" providerId="AD" clId="Web-{DF1FC784-F242-AD0E-680A-866BEA9A8B78}" dt="2024-12-05T11:14:15.649" v="40" actId="1076"/>
          <ac:spMkLst>
            <pc:docMk/>
            <pc:sldMk cId="3941506488" sldId="275"/>
            <ac:spMk id="8" creationId="{E103AD1C-DBA2-3B56-25F8-672205E04261}"/>
          </ac:spMkLst>
        </pc:spChg>
        <pc:spChg chg="mod">
          <ac:chgData name="LUCIANO IMBIMBO" userId="S::282221@unimore.it::b9d5f1e0-ebff-4b3a-9f10-40a0c4d4a483" providerId="AD" clId="Web-{DF1FC784-F242-AD0E-680A-866BEA9A8B78}" dt="2024-12-05T11:15:58.277" v="54" actId="14100"/>
          <ac:spMkLst>
            <pc:docMk/>
            <pc:sldMk cId="3941506488" sldId="275"/>
            <ac:spMk id="10" creationId="{C4EB7651-8A45-A374-2CCC-4216AB7816A6}"/>
          </ac:spMkLst>
        </pc:spChg>
        <pc:spChg chg="add mod">
          <ac:chgData name="LUCIANO IMBIMBO" userId="S::282221@unimore.it::b9d5f1e0-ebff-4b3a-9f10-40a0c4d4a483" providerId="AD" clId="Web-{DF1FC784-F242-AD0E-680A-866BEA9A8B78}" dt="2024-12-05T11:14:12.477" v="39" actId="1076"/>
          <ac:spMkLst>
            <pc:docMk/>
            <pc:sldMk cId="3941506488" sldId="275"/>
            <ac:spMk id="11" creationId="{E103AD1C-DBA2-3B56-25F8-672205E04261}"/>
          </ac:spMkLst>
        </pc:spChg>
        <pc:spChg chg="add mod">
          <ac:chgData name="LUCIANO IMBIMBO" userId="S::282221@unimore.it::b9d5f1e0-ebff-4b3a-9f10-40a0c4d4a483" providerId="AD" clId="Web-{DF1FC784-F242-AD0E-680A-866BEA9A8B78}" dt="2024-12-05T11:14:27.352" v="44" actId="20577"/>
          <ac:spMkLst>
            <pc:docMk/>
            <pc:sldMk cId="3941506488" sldId="275"/>
            <ac:spMk id="12" creationId="{3B267367-45C0-1A47-9703-DEF7C638EE44}"/>
          </ac:spMkLst>
        </pc:spChg>
        <pc:spChg chg="add mod">
          <ac:chgData name="LUCIANO IMBIMBO" userId="S::282221@unimore.it::b9d5f1e0-ebff-4b3a-9f10-40a0c4d4a483" providerId="AD" clId="Web-{DF1FC784-F242-AD0E-680A-866BEA9A8B78}" dt="2024-12-05T11:16:08.434" v="58" actId="1076"/>
          <ac:spMkLst>
            <pc:docMk/>
            <pc:sldMk cId="3941506488" sldId="275"/>
            <ac:spMk id="13" creationId="{031334F5-D55F-11DB-80A0-E625F1A14CB9}"/>
          </ac:spMkLst>
        </pc:spChg>
        <pc:spChg chg="add mod">
          <ac:chgData name="LUCIANO IMBIMBO" userId="S::282221@unimore.it::b9d5f1e0-ebff-4b3a-9f10-40a0c4d4a483" providerId="AD" clId="Web-{DF1FC784-F242-AD0E-680A-866BEA9A8B78}" dt="2024-12-05T11:16:15.856" v="61" actId="1076"/>
          <ac:spMkLst>
            <pc:docMk/>
            <pc:sldMk cId="3941506488" sldId="275"/>
            <ac:spMk id="14" creationId="{6A380784-D22C-E40C-18D7-1ABFEC6E0D59}"/>
          </ac:spMkLst>
        </pc:spChg>
        <pc:spChg chg="mod">
          <ac:chgData name="LUCIANO IMBIMBO" userId="S::282221@unimore.it::b9d5f1e0-ebff-4b3a-9f10-40a0c4d4a483" providerId="AD" clId="Web-{DF1FC784-F242-AD0E-680A-866BEA9A8B78}" dt="2024-12-05T11:12:17.879" v="14" actId="1076"/>
          <ac:spMkLst>
            <pc:docMk/>
            <pc:sldMk cId="3941506488" sldId="275"/>
            <ac:spMk id="23" creationId="{E103AD1C-DBA2-3B56-25F8-672205E04261}"/>
          </ac:spMkLst>
        </pc:spChg>
      </pc:sldChg>
      <pc:sldChg chg="addSp delSp modSp del">
        <pc:chgData name="LUCIANO IMBIMBO" userId="S::282221@unimore.it::b9d5f1e0-ebff-4b3a-9f10-40a0c4d4a483" providerId="AD" clId="Web-{DF1FC784-F242-AD0E-680A-866BEA9A8B78}" dt="2024-12-05T11:18:37.674" v="77"/>
        <pc:sldMkLst>
          <pc:docMk/>
          <pc:sldMk cId="1788055377" sldId="280"/>
        </pc:sldMkLst>
        <pc:spChg chg="add mod">
          <ac:chgData name="LUCIANO IMBIMBO" userId="S::282221@unimore.it::b9d5f1e0-ebff-4b3a-9f10-40a0c4d4a483" providerId="AD" clId="Web-{DF1FC784-F242-AD0E-680A-866BEA9A8B78}" dt="2024-12-05T11:12:39.114" v="15"/>
          <ac:spMkLst>
            <pc:docMk/>
            <pc:sldMk cId="1788055377" sldId="280"/>
            <ac:spMk id="5" creationId="{3B96D60F-3C18-74BC-6E0D-0B040A6E90BD}"/>
          </ac:spMkLst>
        </pc:spChg>
        <pc:spChg chg="del">
          <ac:chgData name="LUCIANO IMBIMBO" userId="S::282221@unimore.it::b9d5f1e0-ebff-4b3a-9f10-40a0c4d4a483" providerId="AD" clId="Web-{DF1FC784-F242-AD0E-680A-866BEA9A8B78}" dt="2024-12-05T11:12:39.114" v="15"/>
          <ac:spMkLst>
            <pc:docMk/>
            <pc:sldMk cId="1788055377" sldId="280"/>
            <ac:spMk id="23" creationId="{E103AD1C-DBA2-3B56-25F8-672205E04261}"/>
          </ac:spMkLst>
        </pc:spChg>
      </pc:sldChg>
      <pc:sldChg chg="addSp delSp modSp del">
        <pc:chgData name="LUCIANO IMBIMBO" userId="S::282221@unimore.it::b9d5f1e0-ebff-4b3a-9f10-40a0c4d4a483" providerId="AD" clId="Web-{DF1FC784-F242-AD0E-680A-866BEA9A8B78}" dt="2024-12-05T11:18:39.095" v="78"/>
        <pc:sldMkLst>
          <pc:docMk/>
          <pc:sldMk cId="2886888820" sldId="281"/>
        </pc:sldMkLst>
        <pc:spChg chg="add mod">
          <ac:chgData name="LUCIANO IMBIMBO" userId="S::282221@unimore.it::b9d5f1e0-ebff-4b3a-9f10-40a0c4d4a483" providerId="AD" clId="Web-{DF1FC784-F242-AD0E-680A-866BEA9A8B78}" dt="2024-12-05T11:12:52.989" v="19"/>
          <ac:spMkLst>
            <pc:docMk/>
            <pc:sldMk cId="2886888820" sldId="281"/>
            <ac:spMk id="4" creationId="{A853A80A-FE60-D6C2-4794-078C4B40E538}"/>
          </ac:spMkLst>
        </pc:spChg>
        <pc:spChg chg="del">
          <ac:chgData name="LUCIANO IMBIMBO" userId="S::282221@unimore.it::b9d5f1e0-ebff-4b3a-9f10-40a0c4d4a483" providerId="AD" clId="Web-{DF1FC784-F242-AD0E-680A-866BEA9A8B78}" dt="2024-12-05T11:12:52.989" v="19"/>
          <ac:spMkLst>
            <pc:docMk/>
            <pc:sldMk cId="2886888820" sldId="281"/>
            <ac:spMk id="23" creationId="{E103AD1C-DBA2-3B56-25F8-672205E04261}"/>
          </ac:spMkLst>
        </pc:spChg>
      </pc:sldChg>
      <pc:sldChg chg="modSp del">
        <pc:chgData name="LUCIANO IMBIMBO" userId="S::282221@unimore.it::b9d5f1e0-ebff-4b3a-9f10-40a0c4d4a483" providerId="AD" clId="Web-{DF1FC784-F242-AD0E-680A-866BEA9A8B78}" dt="2024-12-05T11:18:40.361" v="79"/>
        <pc:sldMkLst>
          <pc:docMk/>
          <pc:sldMk cId="3489913357" sldId="282"/>
        </pc:sldMkLst>
        <pc:spChg chg="mod">
          <ac:chgData name="LUCIANO IMBIMBO" userId="S::282221@unimore.it::b9d5f1e0-ebff-4b3a-9f10-40a0c4d4a483" providerId="AD" clId="Web-{DF1FC784-F242-AD0E-680A-866BEA9A8B78}" dt="2024-12-05T11:13:08.068" v="23" actId="20577"/>
          <ac:spMkLst>
            <pc:docMk/>
            <pc:sldMk cId="3489913357" sldId="282"/>
            <ac:spMk id="23" creationId="{E103AD1C-DBA2-3B56-25F8-672205E04261}"/>
          </ac:spMkLst>
        </pc:spChg>
      </pc:sldChg>
      <pc:sldChg chg="addSp delSp modSp add replId">
        <pc:chgData name="LUCIANO IMBIMBO" userId="S::282221@unimore.it::b9d5f1e0-ebff-4b3a-9f10-40a0c4d4a483" providerId="AD" clId="Web-{DF1FC784-F242-AD0E-680A-866BEA9A8B78}" dt="2024-12-05T11:19:40.160" v="90"/>
        <pc:sldMkLst>
          <pc:docMk/>
          <pc:sldMk cId="2851344472" sldId="283"/>
        </pc:sldMkLst>
        <pc:spChg chg="del">
          <ac:chgData name="LUCIANO IMBIMBO" userId="S::282221@unimore.it::b9d5f1e0-ebff-4b3a-9f10-40a0c4d4a483" providerId="AD" clId="Web-{DF1FC784-F242-AD0E-680A-866BEA9A8B78}" dt="2024-12-05T11:16:33.935" v="65"/>
          <ac:spMkLst>
            <pc:docMk/>
            <pc:sldMk cId="2851344472" sldId="283"/>
            <ac:spMk id="4" creationId="{B94FEF9E-574E-A958-0AA5-CF4A8CE61357}"/>
          </ac:spMkLst>
        </pc:spChg>
        <pc:spChg chg="del">
          <ac:chgData name="LUCIANO IMBIMBO" userId="S::282221@unimore.it::b9d5f1e0-ebff-4b3a-9f10-40a0c4d4a483" providerId="AD" clId="Web-{DF1FC784-F242-AD0E-680A-866BEA9A8B78}" dt="2024-12-05T11:16:30.841" v="64"/>
          <ac:spMkLst>
            <pc:docMk/>
            <pc:sldMk cId="2851344472" sldId="283"/>
            <ac:spMk id="5" creationId="{2EEF3105-4625-0315-17FF-EAEC6597B26C}"/>
          </ac:spMkLst>
        </pc:spChg>
        <pc:spChg chg="del">
          <ac:chgData name="LUCIANO IMBIMBO" userId="S::282221@unimore.it::b9d5f1e0-ebff-4b3a-9f10-40a0c4d4a483" providerId="AD" clId="Web-{DF1FC784-F242-AD0E-680A-866BEA9A8B78}" dt="2024-12-05T11:16:27.966" v="63"/>
          <ac:spMkLst>
            <pc:docMk/>
            <pc:sldMk cId="2851344472" sldId="283"/>
            <ac:spMk id="7" creationId="{C1DDE183-AB04-A6D7-5BD6-631F8ABF2B81}"/>
          </ac:spMkLst>
        </pc:spChg>
        <pc:spChg chg="mod">
          <ac:chgData name="LUCIANO IMBIMBO" userId="S::282221@unimore.it::b9d5f1e0-ebff-4b3a-9f10-40a0c4d4a483" providerId="AD" clId="Web-{DF1FC784-F242-AD0E-680A-866BEA9A8B78}" dt="2024-12-05T11:19:20.800" v="85" actId="20577"/>
          <ac:spMkLst>
            <pc:docMk/>
            <pc:sldMk cId="2851344472" sldId="283"/>
            <ac:spMk id="8" creationId="{E103AD1C-DBA2-3B56-25F8-672205E04261}"/>
          </ac:spMkLst>
        </pc:spChg>
        <pc:spChg chg="mod">
          <ac:chgData name="LUCIANO IMBIMBO" userId="S::282221@unimore.it::b9d5f1e0-ebff-4b3a-9f10-40a0c4d4a483" providerId="AD" clId="Web-{DF1FC784-F242-AD0E-680A-866BEA9A8B78}" dt="2024-12-05T11:19:02.846" v="83" actId="1076"/>
          <ac:spMkLst>
            <pc:docMk/>
            <pc:sldMk cId="2851344472" sldId="283"/>
            <ac:spMk id="10" creationId="{C4EB7651-8A45-A374-2CCC-4216AB7816A6}"/>
          </ac:spMkLst>
        </pc:spChg>
        <pc:spChg chg="mod">
          <ac:chgData name="LUCIANO IMBIMBO" userId="S::282221@unimore.it::b9d5f1e0-ebff-4b3a-9f10-40a0c4d4a483" providerId="AD" clId="Web-{DF1FC784-F242-AD0E-680A-866BEA9A8B78}" dt="2024-12-05T11:19:15.675" v="84" actId="20577"/>
          <ac:spMkLst>
            <pc:docMk/>
            <pc:sldMk cId="2851344472" sldId="283"/>
            <ac:spMk id="11" creationId="{E103AD1C-DBA2-3B56-25F8-672205E04261}"/>
          </ac:spMkLst>
        </pc:spChg>
        <pc:spChg chg="add">
          <ac:chgData name="LUCIANO IMBIMBO" userId="S::282221@unimore.it::b9d5f1e0-ebff-4b3a-9f10-40a0c4d4a483" providerId="AD" clId="Web-{DF1FC784-F242-AD0E-680A-866BEA9A8B78}" dt="2024-12-05T11:16:24.794" v="62"/>
          <ac:spMkLst>
            <pc:docMk/>
            <pc:sldMk cId="2851344472" sldId="283"/>
            <ac:spMk id="13" creationId="{C39AA299-4C11-BE52-D0E4-D4F40C934E8E}"/>
          </ac:spMkLst>
        </pc:spChg>
        <pc:spChg chg="add del">
          <ac:chgData name="LUCIANO IMBIMBO" userId="S::282221@unimore.it::b9d5f1e0-ebff-4b3a-9f10-40a0c4d4a483" providerId="AD" clId="Web-{DF1FC784-F242-AD0E-680A-866BEA9A8B78}" dt="2024-12-05T11:18:53.799" v="80"/>
          <ac:spMkLst>
            <pc:docMk/>
            <pc:sldMk cId="2851344472" sldId="283"/>
            <ac:spMk id="16" creationId="{82131BF3-0C91-9F1E-C056-5E471B2B3F1C}"/>
          </ac:spMkLst>
        </pc:spChg>
        <pc:spChg chg="add mod">
          <ac:chgData name="LUCIANO IMBIMBO" userId="S::282221@unimore.it::b9d5f1e0-ebff-4b3a-9f10-40a0c4d4a483" providerId="AD" clId="Web-{DF1FC784-F242-AD0E-680A-866BEA9A8B78}" dt="2024-12-05T11:16:54.795" v="70" actId="1076"/>
          <ac:spMkLst>
            <pc:docMk/>
            <pc:sldMk cId="2851344472" sldId="283"/>
            <ac:spMk id="17" creationId="{DB027438-4DAD-B3B4-067D-F8B88518C985}"/>
          </ac:spMkLst>
        </pc:spChg>
        <pc:spChg chg="add del mod">
          <ac:chgData name="LUCIANO IMBIMBO" userId="S::282221@unimore.it::b9d5f1e0-ebff-4b3a-9f10-40a0c4d4a483" providerId="AD" clId="Web-{DF1FC784-F242-AD0E-680A-866BEA9A8B78}" dt="2024-12-05T11:19:34.910" v="89"/>
          <ac:spMkLst>
            <pc:docMk/>
            <pc:sldMk cId="2851344472" sldId="283"/>
            <ac:spMk id="18" creationId="{691B556F-35BA-719C-428E-986CE92A915D}"/>
          </ac:spMkLst>
        </pc:spChg>
        <pc:spChg chg="add">
          <ac:chgData name="LUCIANO IMBIMBO" userId="S::282221@unimore.it::b9d5f1e0-ebff-4b3a-9f10-40a0c4d4a483" providerId="AD" clId="Web-{DF1FC784-F242-AD0E-680A-866BEA9A8B78}" dt="2024-12-05T11:19:40.160" v="90"/>
          <ac:spMkLst>
            <pc:docMk/>
            <pc:sldMk cId="2851344472" sldId="283"/>
            <ac:spMk id="20" creationId="{715B0332-1F3A-C08A-C8AB-0C7573C2ED01}"/>
          </ac:spMkLst>
        </pc:spChg>
        <pc:spChg chg="mod">
          <ac:chgData name="LUCIANO IMBIMBO" userId="S::282221@unimore.it::b9d5f1e0-ebff-4b3a-9f10-40a0c4d4a483" providerId="AD" clId="Web-{DF1FC784-F242-AD0E-680A-866BEA9A8B78}" dt="2024-12-05T11:16:59.233" v="71" actId="1076"/>
          <ac:spMkLst>
            <pc:docMk/>
            <pc:sldMk cId="2851344472" sldId="283"/>
            <ac:spMk id="23" creationId="{E103AD1C-DBA2-3B56-25F8-672205E04261}"/>
          </ac:spMkLst>
        </pc:spChg>
      </pc:sldChg>
      <pc:sldChg chg="add del replId">
        <pc:chgData name="LUCIANO IMBIMBO" userId="S::282221@unimore.it::b9d5f1e0-ebff-4b3a-9f10-40a0c4d4a483" providerId="AD" clId="Web-{DF1FC784-F242-AD0E-680A-866BEA9A8B78}" dt="2024-12-05T11:19:58.270" v="93"/>
        <pc:sldMkLst>
          <pc:docMk/>
          <pc:sldMk cId="1593694744" sldId="284"/>
        </pc:sldMkLst>
      </pc:sldChg>
      <pc:sldChg chg="addSp delSp modSp add ord replId">
        <pc:chgData name="LUCIANO IMBIMBO" userId="S::282221@unimore.it::b9d5f1e0-ebff-4b3a-9f10-40a0c4d4a483" providerId="AD" clId="Web-{DF1FC784-F242-AD0E-680A-866BEA9A8B78}" dt="2024-12-05T11:20:43.490" v="104" actId="1076"/>
        <pc:sldMkLst>
          <pc:docMk/>
          <pc:sldMk cId="1646932793" sldId="285"/>
        </pc:sldMkLst>
        <pc:spChg chg="mod">
          <ac:chgData name="LUCIANO IMBIMBO" userId="S::282221@unimore.it::b9d5f1e0-ebff-4b3a-9f10-40a0c4d4a483" providerId="AD" clId="Web-{DF1FC784-F242-AD0E-680A-866BEA9A8B78}" dt="2024-12-05T11:20:21.255" v="98" actId="1076"/>
          <ac:spMkLst>
            <pc:docMk/>
            <pc:sldMk cId="1646932793" sldId="285"/>
            <ac:spMk id="4" creationId="{B94FEF9E-574E-A958-0AA5-CF4A8CE61357}"/>
          </ac:spMkLst>
        </pc:spChg>
        <pc:spChg chg="add">
          <ac:chgData name="LUCIANO IMBIMBO" userId="S::282221@unimore.it::b9d5f1e0-ebff-4b3a-9f10-40a0c4d4a483" providerId="AD" clId="Web-{DF1FC784-F242-AD0E-680A-866BEA9A8B78}" dt="2024-12-05T11:20:35.475" v="102"/>
          <ac:spMkLst>
            <pc:docMk/>
            <pc:sldMk cId="1646932793" sldId="285"/>
            <ac:spMk id="5" creationId="{A8AA0D8C-7D28-5605-8AFA-ADC9274E5A8F}"/>
          </ac:spMkLst>
        </pc:spChg>
        <pc:spChg chg="mod">
          <ac:chgData name="LUCIANO IMBIMBO" userId="S::282221@unimore.it::b9d5f1e0-ebff-4b3a-9f10-40a0c4d4a483" providerId="AD" clId="Web-{DF1FC784-F242-AD0E-680A-866BEA9A8B78}" dt="2024-12-05T11:20:27.209" v="101" actId="20577"/>
          <ac:spMkLst>
            <pc:docMk/>
            <pc:sldMk cId="1646932793" sldId="285"/>
            <ac:spMk id="12" creationId="{3B267367-45C0-1A47-9703-DEF7C638EE44}"/>
          </ac:spMkLst>
        </pc:spChg>
        <pc:spChg chg="del">
          <ac:chgData name="LUCIANO IMBIMBO" userId="S::282221@unimore.it::b9d5f1e0-ebff-4b3a-9f10-40a0c4d4a483" providerId="AD" clId="Web-{DF1FC784-F242-AD0E-680A-866BEA9A8B78}" dt="2024-12-05T11:20:22.958" v="99"/>
          <ac:spMkLst>
            <pc:docMk/>
            <pc:sldMk cId="1646932793" sldId="285"/>
            <ac:spMk id="14" creationId="{6A380784-D22C-E40C-18D7-1ABFEC6E0D59}"/>
          </ac:spMkLst>
        </pc:spChg>
        <pc:spChg chg="mod">
          <ac:chgData name="LUCIANO IMBIMBO" userId="S::282221@unimore.it::b9d5f1e0-ebff-4b3a-9f10-40a0c4d4a483" providerId="AD" clId="Web-{DF1FC784-F242-AD0E-680A-866BEA9A8B78}" dt="2024-12-05T11:20:43.490" v="104" actId="1076"/>
          <ac:spMkLst>
            <pc:docMk/>
            <pc:sldMk cId="1646932793" sldId="285"/>
            <ac:spMk id="23" creationId="{E103AD1C-DBA2-3B56-25F8-672205E04261}"/>
          </ac:spMkLst>
        </pc:spChg>
      </pc:sldChg>
      <pc:sldChg chg="addSp delSp modSp add ord replId">
        <pc:chgData name="LUCIANO IMBIMBO" userId="S::282221@unimore.it::b9d5f1e0-ebff-4b3a-9f10-40a0c4d4a483" providerId="AD" clId="Web-{DF1FC784-F242-AD0E-680A-866BEA9A8B78}" dt="2024-12-05T11:23:23.059" v="121" actId="1076"/>
        <pc:sldMkLst>
          <pc:docMk/>
          <pc:sldMk cId="46549167" sldId="286"/>
        </pc:sldMkLst>
        <pc:spChg chg="add">
          <ac:chgData name="LUCIANO IMBIMBO" userId="S::282221@unimore.it::b9d5f1e0-ebff-4b3a-9f10-40a0c4d4a483" providerId="AD" clId="Web-{DF1FC784-F242-AD0E-680A-866BEA9A8B78}" dt="2024-12-05T11:23:02.917" v="118"/>
          <ac:spMkLst>
            <pc:docMk/>
            <pc:sldMk cId="46549167" sldId="286"/>
            <ac:spMk id="4" creationId="{FA5A846C-A68F-FCB6-41FD-3CCBEBD324FD}"/>
          </ac:spMkLst>
        </pc:spChg>
        <pc:spChg chg="mod">
          <ac:chgData name="LUCIANO IMBIMBO" userId="S::282221@unimore.it::b9d5f1e0-ebff-4b3a-9f10-40a0c4d4a483" providerId="AD" clId="Web-{DF1FC784-F242-AD0E-680A-866BEA9A8B78}" dt="2024-12-05T11:23:19.730" v="120" actId="20577"/>
          <ac:spMkLst>
            <pc:docMk/>
            <pc:sldMk cId="46549167" sldId="286"/>
            <ac:spMk id="8" creationId="{E103AD1C-DBA2-3B56-25F8-672205E04261}"/>
          </ac:spMkLst>
        </pc:spChg>
        <pc:spChg chg="mod">
          <ac:chgData name="LUCIANO IMBIMBO" userId="S::282221@unimore.it::b9d5f1e0-ebff-4b3a-9f10-40a0c4d4a483" providerId="AD" clId="Web-{DF1FC784-F242-AD0E-680A-866BEA9A8B78}" dt="2024-12-05T11:22:51.417" v="116" actId="1076"/>
          <ac:spMkLst>
            <pc:docMk/>
            <pc:sldMk cId="46549167" sldId="286"/>
            <ac:spMk id="10" creationId="{C4EB7651-8A45-A374-2CCC-4216AB7816A6}"/>
          </ac:spMkLst>
        </pc:spChg>
        <pc:spChg chg="mod">
          <ac:chgData name="LUCIANO IMBIMBO" userId="S::282221@unimore.it::b9d5f1e0-ebff-4b3a-9f10-40a0c4d4a483" providerId="AD" clId="Web-{DF1FC784-F242-AD0E-680A-866BEA9A8B78}" dt="2024-12-05T11:23:23.059" v="121" actId="1076"/>
          <ac:spMkLst>
            <pc:docMk/>
            <pc:sldMk cId="46549167" sldId="286"/>
            <ac:spMk id="11" creationId="{E103AD1C-DBA2-3B56-25F8-672205E04261}"/>
          </ac:spMkLst>
        </pc:spChg>
        <pc:spChg chg="del">
          <ac:chgData name="LUCIANO IMBIMBO" userId="S::282221@unimore.it::b9d5f1e0-ebff-4b3a-9f10-40a0c4d4a483" providerId="AD" clId="Web-{DF1FC784-F242-AD0E-680A-866BEA9A8B78}" dt="2024-12-05T11:22:52.901" v="117"/>
          <ac:spMkLst>
            <pc:docMk/>
            <pc:sldMk cId="46549167" sldId="286"/>
            <ac:spMk id="20" creationId="{715B0332-1F3A-C08A-C8AB-0C7573C2ED01}"/>
          </ac:spMkLst>
        </pc:spChg>
      </pc:sldChg>
    </pc:docChg>
  </pc:docChgLst>
  <pc:docChgLst>
    <pc:chgData name="LUCIANO IMBIMBO" userId="b9d5f1e0-ebff-4b3a-9f10-40a0c4d4a483" providerId="ADAL" clId="{39E8EF3B-62B2-491C-81C0-17A11271C8D1}"/>
    <pc:docChg chg="undo custSel addSld delSld modSld sldOrd modMainMaster">
      <pc:chgData name="LUCIANO IMBIMBO" userId="b9d5f1e0-ebff-4b3a-9f10-40a0c4d4a483" providerId="ADAL" clId="{39E8EF3B-62B2-491C-81C0-17A11271C8D1}" dt="2024-12-09T16:39:49.190" v="1733" actId="20577"/>
      <pc:docMkLst>
        <pc:docMk/>
      </pc:docMkLst>
      <pc:sldChg chg="addSp delSp modSp mod setBg modAnim">
        <pc:chgData name="LUCIANO IMBIMBO" userId="b9d5f1e0-ebff-4b3a-9f10-40a0c4d4a483" providerId="ADAL" clId="{39E8EF3B-62B2-491C-81C0-17A11271C8D1}" dt="2024-12-05T13:59:01.741" v="1692" actId="20577"/>
        <pc:sldMkLst>
          <pc:docMk/>
          <pc:sldMk cId="2033956316" sldId="256"/>
        </pc:sldMkLst>
        <pc:spChg chg="mod">
          <ac:chgData name="LUCIANO IMBIMBO" userId="b9d5f1e0-ebff-4b3a-9f10-40a0c4d4a483" providerId="ADAL" clId="{39E8EF3B-62B2-491C-81C0-17A11271C8D1}" dt="2024-12-05T13:59:01.741" v="1692" actId="20577"/>
          <ac:spMkLst>
            <pc:docMk/>
            <pc:sldMk cId="2033956316" sldId="256"/>
            <ac:spMk id="2" creationId="{FD4CD60E-5A3F-A179-B979-3401D9B2E520}"/>
          </ac:spMkLst>
        </pc:spChg>
        <pc:spChg chg="mod">
          <ac:chgData name="LUCIANO IMBIMBO" userId="b9d5f1e0-ebff-4b3a-9f10-40a0c4d4a483" providerId="ADAL" clId="{39E8EF3B-62B2-491C-81C0-17A11271C8D1}" dt="2024-12-02T07:39:27.621" v="283" actId="26606"/>
          <ac:spMkLst>
            <pc:docMk/>
            <pc:sldMk cId="2033956316" sldId="256"/>
            <ac:spMk id="3" creationId="{E0925015-23F3-8056-23C8-A5B95A18E649}"/>
          </ac:spMkLst>
        </pc:spChg>
        <pc:spChg chg="del">
          <ac:chgData name="LUCIANO IMBIMBO" userId="b9d5f1e0-ebff-4b3a-9f10-40a0c4d4a483" providerId="ADAL" clId="{39E8EF3B-62B2-491C-81C0-17A11271C8D1}" dt="2024-12-02T07:39:27.621" v="283" actId="26606"/>
          <ac:spMkLst>
            <pc:docMk/>
            <pc:sldMk cId="2033956316" sldId="256"/>
            <ac:spMk id="10" creationId="{06DA9DF9-31F7-4056-B42E-878CC92417B8}"/>
          </ac:spMkLst>
        </pc:spChg>
        <pc:spChg chg="add">
          <ac:chgData name="LUCIANO IMBIMBO" userId="b9d5f1e0-ebff-4b3a-9f10-40a0c4d4a483" providerId="ADAL" clId="{39E8EF3B-62B2-491C-81C0-17A11271C8D1}" dt="2024-12-02T07:39:27.621" v="283" actId="26606"/>
          <ac:spMkLst>
            <pc:docMk/>
            <pc:sldMk cId="2033956316" sldId="256"/>
            <ac:spMk id="15" creationId="{ECC07320-C2CA-4E29-8481-9D9E143C7788}"/>
          </ac:spMkLst>
        </pc:spChg>
        <pc:spChg chg="add">
          <ac:chgData name="LUCIANO IMBIMBO" userId="b9d5f1e0-ebff-4b3a-9f10-40a0c4d4a483" providerId="ADAL" clId="{39E8EF3B-62B2-491C-81C0-17A11271C8D1}" dt="2024-12-02T07:39:27.621" v="283" actId="26606"/>
          <ac:spMkLst>
            <pc:docMk/>
            <pc:sldMk cId="2033956316" sldId="256"/>
            <ac:spMk id="17" creationId="{178FB36B-5BFE-42CA-BC60-1115E0D95EEC}"/>
          </ac:spMkLst>
        </pc:spChg>
        <pc:picChg chg="add mod">
          <ac:chgData name="LUCIANO IMBIMBO" userId="b9d5f1e0-ebff-4b3a-9f10-40a0c4d4a483" providerId="ADAL" clId="{39E8EF3B-62B2-491C-81C0-17A11271C8D1}" dt="2024-12-02T07:39:36.980" v="284"/>
          <ac:picMkLst>
            <pc:docMk/>
            <pc:sldMk cId="2033956316" sldId="256"/>
            <ac:picMk id="4" creationId="{3B64761D-F1A3-2AE2-F99F-4E150580699F}"/>
          </ac:picMkLst>
        </pc:picChg>
        <pc:picChg chg="mod ord">
          <ac:chgData name="LUCIANO IMBIMBO" userId="b9d5f1e0-ebff-4b3a-9f10-40a0c4d4a483" providerId="ADAL" clId="{39E8EF3B-62B2-491C-81C0-17A11271C8D1}" dt="2024-12-02T07:39:27.621" v="283" actId="26606"/>
          <ac:picMkLst>
            <pc:docMk/>
            <pc:sldMk cId="2033956316" sldId="256"/>
            <ac:picMk id="5" creationId="{9E580194-8DFD-B951-8E15-2B06AEE08492}"/>
          </ac:picMkLst>
        </pc:picChg>
        <pc:picChg chg="del">
          <ac:chgData name="LUCIANO IMBIMBO" userId="b9d5f1e0-ebff-4b3a-9f10-40a0c4d4a483" providerId="ADAL" clId="{39E8EF3B-62B2-491C-81C0-17A11271C8D1}" dt="2024-12-02T07:39:18.126" v="282" actId="478"/>
          <ac:picMkLst>
            <pc:docMk/>
            <pc:sldMk cId="2033956316" sldId="256"/>
            <ac:picMk id="7" creationId="{D88FF4F5-17D4-AEB9-F0BA-8BAE58FB7D3B}"/>
          </ac:picMkLst>
        </pc:picChg>
      </pc:sldChg>
      <pc:sldChg chg="addSp modSp del mod modAnim">
        <pc:chgData name="LUCIANO IMBIMBO" userId="b9d5f1e0-ebff-4b3a-9f10-40a0c4d4a483" providerId="ADAL" clId="{39E8EF3B-62B2-491C-81C0-17A11271C8D1}" dt="2024-12-02T11:03:26.014" v="1494" actId="47"/>
        <pc:sldMkLst>
          <pc:docMk/>
          <pc:sldMk cId="71947460" sldId="257"/>
        </pc:sldMkLst>
        <pc:spChg chg="mod">
          <ac:chgData name="LUCIANO IMBIMBO" userId="b9d5f1e0-ebff-4b3a-9f10-40a0c4d4a483" providerId="ADAL" clId="{39E8EF3B-62B2-491C-81C0-17A11271C8D1}" dt="2024-12-02T08:10:45.804" v="600" actId="113"/>
          <ac:spMkLst>
            <pc:docMk/>
            <pc:sldMk cId="71947460" sldId="257"/>
            <ac:spMk id="2" creationId="{60C38F3F-E3B0-8C9D-BB19-CFBA6DABB6FF}"/>
          </ac:spMkLst>
        </pc:spChg>
        <pc:spChg chg="mod">
          <ac:chgData name="LUCIANO IMBIMBO" userId="b9d5f1e0-ebff-4b3a-9f10-40a0c4d4a483" providerId="ADAL" clId="{39E8EF3B-62B2-491C-81C0-17A11271C8D1}" dt="2024-11-27T17:58:53.242" v="47" actId="14100"/>
          <ac:spMkLst>
            <pc:docMk/>
            <pc:sldMk cId="71947460" sldId="257"/>
            <ac:spMk id="5" creationId="{A0C6E4F9-1BFD-8C60-0199-9C954F5A65F9}"/>
          </ac:spMkLst>
        </pc:spChg>
        <pc:picChg chg="add mod">
          <ac:chgData name="LUCIANO IMBIMBO" userId="b9d5f1e0-ebff-4b3a-9f10-40a0c4d4a483" providerId="ADAL" clId="{39E8EF3B-62B2-491C-81C0-17A11271C8D1}" dt="2024-11-27T17:58:11.729" v="11" actId="14100"/>
          <ac:picMkLst>
            <pc:docMk/>
            <pc:sldMk cId="71947460" sldId="257"/>
            <ac:picMk id="7" creationId="{7670D304-A9C2-B07D-A93E-0A5B8381278B}"/>
          </ac:picMkLst>
        </pc:picChg>
      </pc:sldChg>
      <pc:sldChg chg="addSp delSp modSp del mod modAnim">
        <pc:chgData name="LUCIANO IMBIMBO" userId="b9d5f1e0-ebff-4b3a-9f10-40a0c4d4a483" providerId="ADAL" clId="{39E8EF3B-62B2-491C-81C0-17A11271C8D1}" dt="2024-12-02T11:00:06.374" v="1445" actId="47"/>
        <pc:sldMkLst>
          <pc:docMk/>
          <pc:sldMk cId="490789472" sldId="259"/>
        </pc:sldMkLst>
        <pc:spChg chg="del mod">
          <ac:chgData name="LUCIANO IMBIMBO" userId="b9d5f1e0-ebff-4b3a-9f10-40a0c4d4a483" providerId="ADAL" clId="{39E8EF3B-62B2-491C-81C0-17A11271C8D1}" dt="2024-12-02T10:59:37.712" v="1439" actId="21"/>
          <ac:spMkLst>
            <pc:docMk/>
            <pc:sldMk cId="490789472" sldId="259"/>
            <ac:spMk id="2" creationId="{9B3D0E5A-4A15-AEC5-16E9-63C90C673EBB}"/>
          </ac:spMkLst>
        </pc:spChg>
        <pc:spChg chg="mod">
          <ac:chgData name="LUCIANO IMBIMBO" userId="b9d5f1e0-ebff-4b3a-9f10-40a0c4d4a483" providerId="ADAL" clId="{39E8EF3B-62B2-491C-81C0-17A11271C8D1}" dt="2024-12-02T07:57:05.344" v="550" actId="20577"/>
          <ac:spMkLst>
            <pc:docMk/>
            <pc:sldMk cId="490789472" sldId="259"/>
            <ac:spMk id="3" creationId="{A4CB2D92-FB59-626A-60A8-E46D60910943}"/>
          </ac:spMkLst>
        </pc:spChg>
        <pc:spChg chg="add del mod">
          <ac:chgData name="LUCIANO IMBIMBO" userId="b9d5f1e0-ebff-4b3a-9f10-40a0c4d4a483" providerId="ADAL" clId="{39E8EF3B-62B2-491C-81C0-17A11271C8D1}" dt="2024-12-02T07:56:52.199" v="542" actId="478"/>
          <ac:spMkLst>
            <pc:docMk/>
            <pc:sldMk cId="490789472" sldId="259"/>
            <ac:spMk id="4" creationId="{18F7DE3A-8781-17B8-E184-1474574F84C0}"/>
          </ac:spMkLst>
        </pc:spChg>
        <pc:spChg chg="add del mod">
          <ac:chgData name="LUCIANO IMBIMBO" userId="b9d5f1e0-ebff-4b3a-9f10-40a0c4d4a483" providerId="ADAL" clId="{39E8EF3B-62B2-491C-81C0-17A11271C8D1}" dt="2024-12-02T07:58:33.325" v="567" actId="478"/>
          <ac:spMkLst>
            <pc:docMk/>
            <pc:sldMk cId="490789472" sldId="259"/>
            <ac:spMk id="5" creationId="{8DFA50A4-76B1-E92F-1C85-036B311DB3D5}"/>
          </ac:spMkLst>
        </pc:spChg>
        <pc:spChg chg="del mod">
          <ac:chgData name="LUCIANO IMBIMBO" userId="b9d5f1e0-ebff-4b3a-9f10-40a0c4d4a483" providerId="ADAL" clId="{39E8EF3B-62B2-491C-81C0-17A11271C8D1}" dt="2024-11-27T18:23:39.009" v="111"/>
          <ac:spMkLst>
            <pc:docMk/>
            <pc:sldMk cId="490789472" sldId="259"/>
            <ac:spMk id="5" creationId="{C2841AEF-09D3-B7E1-5949-65E23E1EA085}"/>
          </ac:spMkLst>
        </pc:spChg>
        <pc:spChg chg="add del mod">
          <ac:chgData name="LUCIANO IMBIMBO" userId="b9d5f1e0-ebff-4b3a-9f10-40a0c4d4a483" providerId="ADAL" clId="{39E8EF3B-62B2-491C-81C0-17A11271C8D1}" dt="2024-12-02T07:58:41.602" v="572"/>
          <ac:spMkLst>
            <pc:docMk/>
            <pc:sldMk cId="490789472" sldId="259"/>
            <ac:spMk id="6" creationId="{1A9E1053-EA33-5351-A40E-CDED25E42F7D}"/>
          </ac:spMkLst>
        </pc:spChg>
        <pc:spChg chg="del mod">
          <ac:chgData name="LUCIANO IMBIMBO" userId="b9d5f1e0-ebff-4b3a-9f10-40a0c4d4a483" providerId="ADAL" clId="{39E8EF3B-62B2-491C-81C0-17A11271C8D1}" dt="2024-11-27T18:23:39.009" v="113"/>
          <ac:spMkLst>
            <pc:docMk/>
            <pc:sldMk cId="490789472" sldId="259"/>
            <ac:spMk id="7" creationId="{0777E853-63D2-B22E-92AF-899D5F4A0F14}"/>
          </ac:spMkLst>
        </pc:spChg>
        <pc:spChg chg="add mod">
          <ac:chgData name="LUCIANO IMBIMBO" userId="b9d5f1e0-ebff-4b3a-9f10-40a0c4d4a483" providerId="ADAL" clId="{39E8EF3B-62B2-491C-81C0-17A11271C8D1}" dt="2024-12-02T07:54:22.916" v="392" actId="1076"/>
          <ac:spMkLst>
            <pc:docMk/>
            <pc:sldMk cId="490789472" sldId="259"/>
            <ac:spMk id="17" creationId="{77941184-94EB-568A-A7A1-65C9C64BEFAD}"/>
          </ac:spMkLst>
        </pc:spChg>
        <pc:spChg chg="add mod topLvl">
          <ac:chgData name="LUCIANO IMBIMBO" userId="b9d5f1e0-ebff-4b3a-9f10-40a0c4d4a483" providerId="ADAL" clId="{39E8EF3B-62B2-491C-81C0-17A11271C8D1}" dt="2024-12-02T07:58:11.920" v="561" actId="165"/>
          <ac:spMkLst>
            <pc:docMk/>
            <pc:sldMk cId="490789472" sldId="259"/>
            <ac:spMk id="18" creationId="{694CE77D-8988-FB5B-7694-D3A3B85629EA}"/>
          </ac:spMkLst>
        </pc:spChg>
        <pc:spChg chg="add mod topLvl">
          <ac:chgData name="LUCIANO IMBIMBO" userId="b9d5f1e0-ebff-4b3a-9f10-40a0c4d4a483" providerId="ADAL" clId="{39E8EF3B-62B2-491C-81C0-17A11271C8D1}" dt="2024-12-02T07:58:11.920" v="561" actId="165"/>
          <ac:spMkLst>
            <pc:docMk/>
            <pc:sldMk cId="490789472" sldId="259"/>
            <ac:spMk id="20" creationId="{7ABA93CB-7A28-42CA-8F81-826E5C1C0C1D}"/>
          </ac:spMkLst>
        </pc:spChg>
        <pc:spChg chg="mod topLvl">
          <ac:chgData name="LUCIANO IMBIMBO" userId="b9d5f1e0-ebff-4b3a-9f10-40a0c4d4a483" providerId="ADAL" clId="{39E8EF3B-62B2-491C-81C0-17A11271C8D1}" dt="2024-12-02T07:58:53.205" v="574" actId="14100"/>
          <ac:spMkLst>
            <pc:docMk/>
            <pc:sldMk cId="490789472" sldId="259"/>
            <ac:spMk id="26" creationId="{D85AD381-A36D-E122-3D5E-EEB3D8A74F74}"/>
          </ac:spMkLst>
        </pc:spChg>
        <pc:spChg chg="mod topLvl">
          <ac:chgData name="LUCIANO IMBIMBO" userId="b9d5f1e0-ebff-4b3a-9f10-40a0c4d4a483" providerId="ADAL" clId="{39E8EF3B-62B2-491C-81C0-17A11271C8D1}" dt="2024-12-02T07:58:17.117" v="562" actId="165"/>
          <ac:spMkLst>
            <pc:docMk/>
            <pc:sldMk cId="490789472" sldId="259"/>
            <ac:spMk id="28" creationId="{9F439757-76BD-E204-A04A-E7603665DD40}"/>
          </ac:spMkLst>
        </pc:spChg>
        <pc:spChg chg="mod topLvl">
          <ac:chgData name="LUCIANO IMBIMBO" userId="b9d5f1e0-ebff-4b3a-9f10-40a0c4d4a483" providerId="ADAL" clId="{39E8EF3B-62B2-491C-81C0-17A11271C8D1}" dt="2024-12-02T07:59:04.986" v="577" actId="1076"/>
          <ac:spMkLst>
            <pc:docMk/>
            <pc:sldMk cId="490789472" sldId="259"/>
            <ac:spMk id="30" creationId="{5108E6E1-284B-23B2-6F53-279719E23D5C}"/>
          </ac:spMkLst>
        </pc:spChg>
        <pc:spChg chg="mod topLvl">
          <ac:chgData name="LUCIANO IMBIMBO" userId="b9d5f1e0-ebff-4b3a-9f10-40a0c4d4a483" providerId="ADAL" clId="{39E8EF3B-62B2-491C-81C0-17A11271C8D1}" dt="2024-12-02T07:59:11.017" v="578" actId="1076"/>
          <ac:spMkLst>
            <pc:docMk/>
            <pc:sldMk cId="490789472" sldId="259"/>
            <ac:spMk id="32" creationId="{06875220-EF13-F440-66A9-D600AB1038BE}"/>
          </ac:spMkLst>
        </pc:spChg>
        <pc:spChg chg="add mod">
          <ac:chgData name="LUCIANO IMBIMBO" userId="b9d5f1e0-ebff-4b3a-9f10-40a0c4d4a483" providerId="ADAL" clId="{39E8EF3B-62B2-491C-81C0-17A11271C8D1}" dt="2024-12-02T10:59:37.712" v="1439" actId="21"/>
          <ac:spMkLst>
            <pc:docMk/>
            <pc:sldMk cId="490789472" sldId="259"/>
            <ac:spMk id="41" creationId="{D183F99D-34B8-53BB-6E4A-55D94CA3ED69}"/>
          </ac:spMkLst>
        </pc:spChg>
        <pc:grpChg chg="add del mod">
          <ac:chgData name="LUCIANO IMBIMBO" userId="b9d5f1e0-ebff-4b3a-9f10-40a0c4d4a483" providerId="ADAL" clId="{39E8EF3B-62B2-491C-81C0-17A11271C8D1}" dt="2024-12-02T07:58:11.920" v="561" actId="165"/>
          <ac:grpSpMkLst>
            <pc:docMk/>
            <pc:sldMk cId="490789472" sldId="259"/>
            <ac:grpSpMk id="24" creationId="{CA09AF86-7F84-E2E5-FA1C-00358BB4C104}"/>
          </ac:grpSpMkLst>
        </pc:grpChg>
        <pc:grpChg chg="add del mod">
          <ac:chgData name="LUCIANO IMBIMBO" userId="b9d5f1e0-ebff-4b3a-9f10-40a0c4d4a483" providerId="ADAL" clId="{39E8EF3B-62B2-491C-81C0-17A11271C8D1}" dt="2024-12-02T07:58:17.117" v="562" actId="165"/>
          <ac:grpSpMkLst>
            <pc:docMk/>
            <pc:sldMk cId="490789472" sldId="259"/>
            <ac:grpSpMk id="25" creationId="{1376C456-E63E-1F68-62D8-E892428684A9}"/>
          </ac:grpSpMkLst>
        </pc:grpChg>
        <pc:grpChg chg="add del mod">
          <ac:chgData name="LUCIANO IMBIMBO" userId="b9d5f1e0-ebff-4b3a-9f10-40a0c4d4a483" providerId="ADAL" clId="{39E8EF3B-62B2-491C-81C0-17A11271C8D1}" dt="2024-12-02T07:58:24.888" v="563" actId="165"/>
          <ac:grpSpMkLst>
            <pc:docMk/>
            <pc:sldMk cId="490789472" sldId="259"/>
            <ac:grpSpMk id="29" creationId="{66196EA2-64B5-C290-B9C0-C53F7C6F7BDF}"/>
          </ac:grpSpMkLst>
        </pc:grpChg>
        <pc:graphicFrameChg chg="add del mod">
          <ac:chgData name="LUCIANO IMBIMBO" userId="b9d5f1e0-ebff-4b3a-9f10-40a0c4d4a483" providerId="ADAL" clId="{39E8EF3B-62B2-491C-81C0-17A11271C8D1}" dt="2024-11-27T18:16:21.006" v="72" actId="21"/>
          <ac:graphicFrameMkLst>
            <pc:docMk/>
            <pc:sldMk cId="490789472" sldId="259"/>
            <ac:graphicFrameMk id="8" creationId="{28A3E214-E37D-3396-B724-D1A811717BE6}"/>
          </ac:graphicFrameMkLst>
        </pc:graphicFrameChg>
        <pc:picChg chg="add del mod">
          <ac:chgData name="LUCIANO IMBIMBO" userId="b9d5f1e0-ebff-4b3a-9f10-40a0c4d4a483" providerId="ADAL" clId="{39E8EF3B-62B2-491C-81C0-17A11271C8D1}" dt="2024-12-02T07:48:46.082" v="314" actId="478"/>
          <ac:picMkLst>
            <pc:docMk/>
            <pc:sldMk cId="490789472" sldId="259"/>
            <ac:picMk id="11" creationId="{E04E562B-2AD5-2180-6462-F7E10E32DBC7}"/>
          </ac:picMkLst>
        </pc:picChg>
        <pc:picChg chg="add mod">
          <ac:chgData name="LUCIANO IMBIMBO" userId="b9d5f1e0-ebff-4b3a-9f10-40a0c4d4a483" providerId="ADAL" clId="{39E8EF3B-62B2-491C-81C0-17A11271C8D1}" dt="2024-11-27T18:27:17.488" v="278" actId="1076"/>
          <ac:picMkLst>
            <pc:docMk/>
            <pc:sldMk cId="490789472" sldId="259"/>
            <ac:picMk id="12" creationId="{141A6A8F-AA32-FB6F-FE34-0FF917141E9F}"/>
          </ac:picMkLst>
        </pc:picChg>
        <pc:picChg chg="add mod">
          <ac:chgData name="LUCIANO IMBIMBO" userId="b9d5f1e0-ebff-4b3a-9f10-40a0c4d4a483" providerId="ADAL" clId="{39E8EF3B-62B2-491C-81C0-17A11271C8D1}" dt="2024-11-27T18:27:16.552" v="276" actId="1076"/>
          <ac:picMkLst>
            <pc:docMk/>
            <pc:sldMk cId="490789472" sldId="259"/>
            <ac:picMk id="13" creationId="{0DEE7302-196F-47E4-E719-32DAB78F080D}"/>
          </ac:picMkLst>
        </pc:picChg>
        <pc:picChg chg="add mod">
          <ac:chgData name="LUCIANO IMBIMBO" userId="b9d5f1e0-ebff-4b3a-9f10-40a0c4d4a483" providerId="ADAL" clId="{39E8EF3B-62B2-491C-81C0-17A11271C8D1}" dt="2024-11-27T18:27:16.144" v="275" actId="1076"/>
          <ac:picMkLst>
            <pc:docMk/>
            <pc:sldMk cId="490789472" sldId="259"/>
            <ac:picMk id="14" creationId="{7F4168E7-6524-7816-70A3-9686931EE98E}"/>
          </ac:picMkLst>
        </pc:picChg>
        <pc:picChg chg="add del mod">
          <ac:chgData name="LUCIANO IMBIMBO" userId="b9d5f1e0-ebff-4b3a-9f10-40a0c4d4a483" providerId="ADAL" clId="{39E8EF3B-62B2-491C-81C0-17A11271C8D1}" dt="2024-12-02T08:09:30.898" v="595" actId="478"/>
          <ac:picMkLst>
            <pc:docMk/>
            <pc:sldMk cId="490789472" sldId="259"/>
            <ac:picMk id="35" creationId="{7F9C1D9F-442F-E0CC-CEA1-EECBEB3FF4EE}"/>
          </ac:picMkLst>
        </pc:picChg>
        <pc:picChg chg="add del mod">
          <ac:chgData name="LUCIANO IMBIMBO" userId="b9d5f1e0-ebff-4b3a-9f10-40a0c4d4a483" providerId="ADAL" clId="{39E8EF3B-62B2-491C-81C0-17A11271C8D1}" dt="2024-12-02T08:09:29.937" v="594" actId="478"/>
          <ac:picMkLst>
            <pc:docMk/>
            <pc:sldMk cId="490789472" sldId="259"/>
            <ac:picMk id="37" creationId="{EF3F61AC-FFEF-BEF5-0407-E35D1613820D}"/>
          </ac:picMkLst>
        </pc:picChg>
        <pc:picChg chg="add mod">
          <ac:chgData name="LUCIANO IMBIMBO" userId="b9d5f1e0-ebff-4b3a-9f10-40a0c4d4a483" providerId="ADAL" clId="{39E8EF3B-62B2-491C-81C0-17A11271C8D1}" dt="2024-12-02T08:10:34.881" v="599" actId="1076"/>
          <ac:picMkLst>
            <pc:docMk/>
            <pc:sldMk cId="490789472" sldId="259"/>
            <ac:picMk id="39" creationId="{0F166E89-88C8-FD5D-2353-0FEEBFBE7EE8}"/>
          </ac:picMkLst>
        </pc:picChg>
        <pc:cxnChg chg="add mod">
          <ac:chgData name="LUCIANO IMBIMBO" userId="b9d5f1e0-ebff-4b3a-9f10-40a0c4d4a483" providerId="ADAL" clId="{39E8EF3B-62B2-491C-81C0-17A11271C8D1}" dt="2024-12-02T07:52:00.806" v="369" actId="14100"/>
          <ac:cxnSpMkLst>
            <pc:docMk/>
            <pc:sldMk cId="490789472" sldId="259"/>
            <ac:cxnSpMk id="8" creationId="{3572D668-0873-42D5-5BB7-4D9A9CBF11BA}"/>
          </ac:cxnSpMkLst>
        </pc:cxnChg>
        <pc:cxnChg chg="add mod">
          <ac:chgData name="LUCIANO IMBIMBO" userId="b9d5f1e0-ebff-4b3a-9f10-40a0c4d4a483" providerId="ADAL" clId="{39E8EF3B-62B2-491C-81C0-17A11271C8D1}" dt="2024-12-02T07:56:59.653" v="543" actId="14100"/>
          <ac:cxnSpMkLst>
            <pc:docMk/>
            <pc:sldMk cId="490789472" sldId="259"/>
            <ac:cxnSpMk id="15" creationId="{D50888B4-1B1E-43D6-5F6D-9982515C5A47}"/>
          </ac:cxnSpMkLst>
        </pc:cxnChg>
        <pc:cxnChg chg="add mod topLvl">
          <ac:chgData name="LUCIANO IMBIMBO" userId="b9d5f1e0-ebff-4b3a-9f10-40a0c4d4a483" providerId="ADAL" clId="{39E8EF3B-62B2-491C-81C0-17A11271C8D1}" dt="2024-12-02T07:58:11.920" v="561" actId="165"/>
          <ac:cxnSpMkLst>
            <pc:docMk/>
            <pc:sldMk cId="490789472" sldId="259"/>
            <ac:cxnSpMk id="19" creationId="{2782BE11-5A19-8627-ED17-51174F279EB8}"/>
          </ac:cxnSpMkLst>
        </pc:cxnChg>
        <pc:cxnChg chg="mod topLvl">
          <ac:chgData name="LUCIANO IMBIMBO" userId="b9d5f1e0-ebff-4b3a-9f10-40a0c4d4a483" providerId="ADAL" clId="{39E8EF3B-62B2-491C-81C0-17A11271C8D1}" dt="2024-12-02T07:58:53.205" v="574" actId="14100"/>
          <ac:cxnSpMkLst>
            <pc:docMk/>
            <pc:sldMk cId="490789472" sldId="259"/>
            <ac:cxnSpMk id="27" creationId="{0128FFD6-D2B2-A7CA-4C76-6C89F721E610}"/>
          </ac:cxnSpMkLst>
        </pc:cxnChg>
        <pc:cxnChg chg="mod topLvl">
          <ac:chgData name="LUCIANO IMBIMBO" userId="b9d5f1e0-ebff-4b3a-9f10-40a0c4d4a483" providerId="ADAL" clId="{39E8EF3B-62B2-491C-81C0-17A11271C8D1}" dt="2024-12-02T07:59:04.986" v="577" actId="1076"/>
          <ac:cxnSpMkLst>
            <pc:docMk/>
            <pc:sldMk cId="490789472" sldId="259"/>
            <ac:cxnSpMk id="31" creationId="{73421380-E5AF-DD72-2D6A-06445C93CE5E}"/>
          </ac:cxnSpMkLst>
        </pc:cxnChg>
      </pc:sldChg>
      <pc:sldChg chg="addSp modSp del mod ord">
        <pc:chgData name="LUCIANO IMBIMBO" userId="b9d5f1e0-ebff-4b3a-9f10-40a0c4d4a483" providerId="ADAL" clId="{39E8EF3B-62B2-491C-81C0-17A11271C8D1}" dt="2024-12-02T10:57:56.427" v="1410" actId="47"/>
        <pc:sldMkLst>
          <pc:docMk/>
          <pc:sldMk cId="307401023" sldId="260"/>
        </pc:sldMkLst>
        <pc:spChg chg="mod">
          <ac:chgData name="LUCIANO IMBIMBO" userId="b9d5f1e0-ebff-4b3a-9f10-40a0c4d4a483" providerId="ADAL" clId="{39E8EF3B-62B2-491C-81C0-17A11271C8D1}" dt="2024-12-02T10:41:07.326" v="1203" actId="1076"/>
          <ac:spMkLst>
            <pc:docMk/>
            <pc:sldMk cId="307401023" sldId="260"/>
            <ac:spMk id="2" creationId="{C26363EF-2F23-A4AF-1DF4-5112E61B9263}"/>
          </ac:spMkLst>
        </pc:spChg>
        <pc:spChg chg="mod">
          <ac:chgData name="LUCIANO IMBIMBO" userId="b9d5f1e0-ebff-4b3a-9f10-40a0c4d4a483" providerId="ADAL" clId="{39E8EF3B-62B2-491C-81C0-17A11271C8D1}" dt="2024-12-02T10:42:17.013" v="1247" actId="113"/>
          <ac:spMkLst>
            <pc:docMk/>
            <pc:sldMk cId="307401023" sldId="260"/>
            <ac:spMk id="3" creationId="{3048E22D-8EF0-FD5A-244A-B8ADC0E2C4EE}"/>
          </ac:spMkLst>
        </pc:spChg>
        <pc:picChg chg="add mod">
          <ac:chgData name="LUCIANO IMBIMBO" userId="b9d5f1e0-ebff-4b3a-9f10-40a0c4d4a483" providerId="ADAL" clId="{39E8EF3B-62B2-491C-81C0-17A11271C8D1}" dt="2024-12-02T10:43:43.631" v="1251" actId="1076"/>
          <ac:picMkLst>
            <pc:docMk/>
            <pc:sldMk cId="307401023" sldId="260"/>
            <ac:picMk id="6" creationId="{A0C830FE-3659-D691-FCC5-7D1A2D6DBD6D}"/>
          </ac:picMkLst>
        </pc:picChg>
      </pc:sldChg>
      <pc:sldChg chg="addSp delSp modSp del mod delAnim modAnim">
        <pc:chgData name="LUCIANO IMBIMBO" userId="b9d5f1e0-ebff-4b3a-9f10-40a0c4d4a483" providerId="ADAL" clId="{39E8EF3B-62B2-491C-81C0-17A11271C8D1}" dt="2024-12-02T10:59:20.921" v="1430" actId="47"/>
        <pc:sldMkLst>
          <pc:docMk/>
          <pc:sldMk cId="3078968675" sldId="261"/>
        </pc:sldMkLst>
        <pc:spChg chg="mod">
          <ac:chgData name="LUCIANO IMBIMBO" userId="b9d5f1e0-ebff-4b3a-9f10-40a0c4d4a483" providerId="ADAL" clId="{39E8EF3B-62B2-491C-81C0-17A11271C8D1}" dt="2024-12-02T10:59:00.068" v="1422" actId="21"/>
          <ac:spMkLst>
            <pc:docMk/>
            <pc:sldMk cId="3078968675" sldId="261"/>
            <ac:spMk id="2" creationId="{FCE022E6-BAC8-3BA4-69A1-696E96265445}"/>
          </ac:spMkLst>
        </pc:spChg>
        <pc:spChg chg="mod">
          <ac:chgData name="LUCIANO IMBIMBO" userId="b9d5f1e0-ebff-4b3a-9f10-40a0c4d4a483" providerId="ADAL" clId="{39E8EF3B-62B2-491C-81C0-17A11271C8D1}" dt="2024-12-02T10:28:55.896" v="1118" actId="255"/>
          <ac:spMkLst>
            <pc:docMk/>
            <pc:sldMk cId="3078968675" sldId="261"/>
            <ac:spMk id="3" creationId="{5B2C57B1-B7A5-ADC4-8239-7B66D9593C76}"/>
          </ac:spMkLst>
        </pc:spChg>
        <pc:spChg chg="add mod">
          <ac:chgData name="LUCIANO IMBIMBO" userId="b9d5f1e0-ebff-4b3a-9f10-40a0c4d4a483" providerId="ADAL" clId="{39E8EF3B-62B2-491C-81C0-17A11271C8D1}" dt="2024-12-02T08:20:01.898" v="660" actId="164"/>
          <ac:spMkLst>
            <pc:docMk/>
            <pc:sldMk cId="3078968675" sldId="261"/>
            <ac:spMk id="6" creationId="{F359440F-0ACE-BF6B-DCD4-59448D53278D}"/>
          </ac:spMkLst>
        </pc:spChg>
        <pc:spChg chg="del mod">
          <ac:chgData name="LUCIANO IMBIMBO" userId="b9d5f1e0-ebff-4b3a-9f10-40a0c4d4a483" providerId="ADAL" clId="{39E8EF3B-62B2-491C-81C0-17A11271C8D1}" dt="2024-12-02T08:17:38.302" v="625" actId="21"/>
          <ac:spMkLst>
            <pc:docMk/>
            <pc:sldMk cId="3078968675" sldId="261"/>
            <ac:spMk id="9" creationId="{5E5317FA-5736-37DD-D5B4-F791F762C60D}"/>
          </ac:spMkLst>
        </pc:spChg>
        <pc:grpChg chg="add mod">
          <ac:chgData name="LUCIANO IMBIMBO" userId="b9d5f1e0-ebff-4b3a-9f10-40a0c4d4a483" providerId="ADAL" clId="{39E8EF3B-62B2-491C-81C0-17A11271C8D1}" dt="2024-12-02T08:20:55.719" v="670" actId="14100"/>
          <ac:grpSpMkLst>
            <pc:docMk/>
            <pc:sldMk cId="3078968675" sldId="261"/>
            <ac:grpSpMk id="8" creationId="{73601E1E-0708-4757-B283-3E087353F1A4}"/>
          </ac:grpSpMkLst>
        </pc:grpChg>
        <pc:picChg chg="mod">
          <ac:chgData name="LUCIANO IMBIMBO" userId="b9d5f1e0-ebff-4b3a-9f10-40a0c4d4a483" providerId="ADAL" clId="{39E8EF3B-62B2-491C-81C0-17A11271C8D1}" dt="2024-12-02T08:20:01.898" v="660" actId="164"/>
          <ac:picMkLst>
            <pc:docMk/>
            <pc:sldMk cId="3078968675" sldId="261"/>
            <ac:picMk id="5" creationId="{E586D6A0-3A56-1DC6-9D8E-86C3318972C2}"/>
          </ac:picMkLst>
        </pc:picChg>
        <pc:picChg chg="del mod">
          <ac:chgData name="LUCIANO IMBIMBO" userId="b9d5f1e0-ebff-4b3a-9f10-40a0c4d4a483" providerId="ADAL" clId="{39E8EF3B-62B2-491C-81C0-17A11271C8D1}" dt="2024-12-02T08:17:38.302" v="625" actId="21"/>
          <ac:picMkLst>
            <pc:docMk/>
            <pc:sldMk cId="3078968675" sldId="261"/>
            <ac:picMk id="13" creationId="{B88054CF-AD54-492D-BC75-6BD0B379BE49}"/>
          </ac:picMkLst>
        </pc:picChg>
      </pc:sldChg>
      <pc:sldChg chg="addSp delSp modSp mod modTransition setBg modAnim">
        <pc:chgData name="LUCIANO IMBIMBO" userId="b9d5f1e0-ebff-4b3a-9f10-40a0c4d4a483" providerId="ADAL" clId="{39E8EF3B-62B2-491C-81C0-17A11271C8D1}" dt="2024-12-05T14:13:17.936" v="1708" actId="1076"/>
        <pc:sldMkLst>
          <pc:docMk/>
          <pc:sldMk cId="3378607642" sldId="262"/>
        </pc:sldMkLst>
        <pc:spChg chg="mod">
          <ac:chgData name="LUCIANO IMBIMBO" userId="b9d5f1e0-ebff-4b3a-9f10-40a0c4d4a483" providerId="ADAL" clId="{39E8EF3B-62B2-491C-81C0-17A11271C8D1}" dt="2024-12-02T10:47:57.497" v="1291" actId="1076"/>
          <ac:spMkLst>
            <pc:docMk/>
            <pc:sldMk cId="3378607642" sldId="262"/>
            <ac:spMk id="2" creationId="{6309F8C9-7BB8-5AFE-44DE-6FCFE84C0625}"/>
          </ac:spMkLst>
        </pc:spChg>
        <pc:spChg chg="add del">
          <ac:chgData name="LUCIANO IMBIMBO" userId="b9d5f1e0-ebff-4b3a-9f10-40a0c4d4a483" providerId="ADAL" clId="{39E8EF3B-62B2-491C-81C0-17A11271C8D1}" dt="2024-12-02T09:49:27.857" v="691" actId="478"/>
          <ac:spMkLst>
            <pc:docMk/>
            <pc:sldMk cId="3378607642" sldId="262"/>
            <ac:spMk id="4" creationId="{87B8915B-6CCB-27AC-E4DA-E3CEEDA3DB20}"/>
          </ac:spMkLst>
        </pc:spChg>
        <pc:spChg chg="add del">
          <ac:chgData name="LUCIANO IMBIMBO" userId="b9d5f1e0-ebff-4b3a-9f10-40a0c4d4a483" providerId="ADAL" clId="{39E8EF3B-62B2-491C-81C0-17A11271C8D1}" dt="2024-12-02T09:49:29.995" v="693" actId="22"/>
          <ac:spMkLst>
            <pc:docMk/>
            <pc:sldMk cId="3378607642" sldId="262"/>
            <ac:spMk id="6" creationId="{81128961-7B35-02AA-F28C-40038E6E3039}"/>
          </ac:spMkLst>
        </pc:spChg>
        <pc:spChg chg="add del mod">
          <ac:chgData name="LUCIANO IMBIMBO" userId="b9d5f1e0-ebff-4b3a-9f10-40a0c4d4a483" providerId="ADAL" clId="{39E8EF3B-62B2-491C-81C0-17A11271C8D1}" dt="2024-12-02T11:03:45.632" v="1496" actId="14100"/>
          <ac:spMkLst>
            <pc:docMk/>
            <pc:sldMk cId="3378607642" sldId="262"/>
            <ac:spMk id="8" creationId="{1E1EDE8C-D79D-0BCD-E02E-AFD83ECEB845}"/>
          </ac:spMkLst>
        </pc:spChg>
        <pc:spChg chg="del">
          <ac:chgData name="LUCIANO IMBIMBO" userId="b9d5f1e0-ebff-4b3a-9f10-40a0c4d4a483" providerId="ADAL" clId="{39E8EF3B-62B2-491C-81C0-17A11271C8D1}" dt="2024-12-02T08:23:53.273" v="680" actId="26606"/>
          <ac:spMkLst>
            <pc:docMk/>
            <pc:sldMk cId="3378607642" sldId="262"/>
            <ac:spMk id="18" creationId="{06DA9DF9-31F7-4056-B42E-878CC92417B8}"/>
          </ac:spMkLst>
        </pc:spChg>
        <pc:spChg chg="add del">
          <ac:chgData name="LUCIANO IMBIMBO" userId="b9d5f1e0-ebff-4b3a-9f10-40a0c4d4a483" providerId="ADAL" clId="{39E8EF3B-62B2-491C-81C0-17A11271C8D1}" dt="2024-12-02T09:54:59.028" v="706" actId="26606"/>
          <ac:spMkLst>
            <pc:docMk/>
            <pc:sldMk cId="3378607642" sldId="262"/>
            <ac:spMk id="23" creationId="{8F58EDD9-0685-44E6-9B72-108BB10E1AB0}"/>
          </ac:spMkLst>
        </pc:spChg>
        <pc:spChg chg="add del">
          <ac:chgData name="LUCIANO IMBIMBO" userId="b9d5f1e0-ebff-4b3a-9f10-40a0c4d4a483" providerId="ADAL" clId="{39E8EF3B-62B2-491C-81C0-17A11271C8D1}" dt="2024-12-02T09:55:24.450" v="713" actId="26606"/>
          <ac:spMkLst>
            <pc:docMk/>
            <pc:sldMk cId="3378607642" sldId="262"/>
            <ac:spMk id="28" creationId="{04812C46-200A-4DEB-A05E-3ED6C68C2387}"/>
          </ac:spMkLst>
        </pc:spChg>
        <pc:spChg chg="add del">
          <ac:chgData name="LUCIANO IMBIMBO" userId="b9d5f1e0-ebff-4b3a-9f10-40a0c4d4a483" providerId="ADAL" clId="{39E8EF3B-62B2-491C-81C0-17A11271C8D1}" dt="2024-12-02T09:55:24.450" v="713" actId="26606"/>
          <ac:spMkLst>
            <pc:docMk/>
            <pc:sldMk cId="3378607642" sldId="262"/>
            <ac:spMk id="30" creationId="{D1EA859B-E555-4109-94F3-6700E046E008}"/>
          </ac:spMkLst>
        </pc:spChg>
        <pc:spChg chg="add del">
          <ac:chgData name="LUCIANO IMBIMBO" userId="b9d5f1e0-ebff-4b3a-9f10-40a0c4d4a483" providerId="ADAL" clId="{39E8EF3B-62B2-491C-81C0-17A11271C8D1}" dt="2024-12-02T09:56:57.212" v="735" actId="26606"/>
          <ac:spMkLst>
            <pc:docMk/>
            <pc:sldMk cId="3378607642" sldId="262"/>
            <ac:spMk id="35" creationId="{04812C46-200A-4DEB-A05E-3ED6C68C2387}"/>
          </ac:spMkLst>
        </pc:spChg>
        <pc:spChg chg="add del">
          <ac:chgData name="LUCIANO IMBIMBO" userId="b9d5f1e0-ebff-4b3a-9f10-40a0c4d4a483" providerId="ADAL" clId="{39E8EF3B-62B2-491C-81C0-17A11271C8D1}" dt="2024-12-02T09:56:57.212" v="735" actId="26606"/>
          <ac:spMkLst>
            <pc:docMk/>
            <pc:sldMk cId="3378607642" sldId="262"/>
            <ac:spMk id="37" creationId="{D1EA859B-E555-4109-94F3-6700E046E008}"/>
          </ac:spMkLst>
        </pc:spChg>
        <pc:spChg chg="add">
          <ac:chgData name="LUCIANO IMBIMBO" userId="b9d5f1e0-ebff-4b3a-9f10-40a0c4d4a483" providerId="ADAL" clId="{39E8EF3B-62B2-491C-81C0-17A11271C8D1}" dt="2024-12-02T09:56:57.212" v="735" actId="26606"/>
          <ac:spMkLst>
            <pc:docMk/>
            <pc:sldMk cId="3378607642" sldId="262"/>
            <ac:spMk id="42" creationId="{04812C46-200A-4DEB-A05E-3ED6C68C2387}"/>
          </ac:spMkLst>
        </pc:spChg>
        <pc:spChg chg="add">
          <ac:chgData name="LUCIANO IMBIMBO" userId="b9d5f1e0-ebff-4b3a-9f10-40a0c4d4a483" providerId="ADAL" clId="{39E8EF3B-62B2-491C-81C0-17A11271C8D1}" dt="2024-12-02T09:56:57.212" v="735" actId="26606"/>
          <ac:spMkLst>
            <pc:docMk/>
            <pc:sldMk cId="3378607642" sldId="262"/>
            <ac:spMk id="44" creationId="{D1EA859B-E555-4109-94F3-6700E046E008}"/>
          </ac:spMkLst>
        </pc:spChg>
        <pc:picChg chg="add mod">
          <ac:chgData name="LUCIANO IMBIMBO" userId="b9d5f1e0-ebff-4b3a-9f10-40a0c4d4a483" providerId="ADAL" clId="{39E8EF3B-62B2-491C-81C0-17A11271C8D1}" dt="2024-12-05T14:13:06.816" v="1704"/>
          <ac:picMkLst>
            <pc:docMk/>
            <pc:sldMk cId="3378607642" sldId="262"/>
            <ac:picMk id="3" creationId="{85621CD9-56CF-85C5-A066-37ADCDD8D6E2}"/>
          </ac:picMkLst>
        </pc:picChg>
        <pc:picChg chg="mod">
          <ac:chgData name="LUCIANO IMBIMBO" userId="b9d5f1e0-ebff-4b3a-9f10-40a0c4d4a483" providerId="ADAL" clId="{39E8EF3B-62B2-491C-81C0-17A11271C8D1}" dt="2024-12-05T14:13:17.936" v="1708" actId="1076"/>
          <ac:picMkLst>
            <pc:docMk/>
            <pc:sldMk cId="3378607642" sldId="262"/>
            <ac:picMk id="6" creationId="{5FAB6FE1-F7CA-7532-9394-69514F6CD0CC}"/>
          </ac:picMkLst>
        </pc:picChg>
        <pc:picChg chg="add del mod">
          <ac:chgData name="LUCIANO IMBIMBO" userId="b9d5f1e0-ebff-4b3a-9f10-40a0c4d4a483" providerId="ADAL" clId="{39E8EF3B-62B2-491C-81C0-17A11271C8D1}" dt="2024-12-02T09:54:45.660" v="705" actId="478"/>
          <ac:picMkLst>
            <pc:docMk/>
            <pc:sldMk cId="3378607642" sldId="262"/>
            <ac:picMk id="10" creationId="{DB7C64B9-4F73-01CE-5976-E69A1A632455}"/>
          </ac:picMkLst>
        </pc:picChg>
        <pc:picChg chg="add del mod ord">
          <ac:chgData name="LUCIANO IMBIMBO" userId="b9d5f1e0-ebff-4b3a-9f10-40a0c4d4a483" providerId="ADAL" clId="{39E8EF3B-62B2-491C-81C0-17A11271C8D1}" dt="2024-12-02T09:55:09.500" v="709" actId="478"/>
          <ac:picMkLst>
            <pc:docMk/>
            <pc:sldMk cId="3378607642" sldId="262"/>
            <ac:picMk id="12" creationId="{04A2E370-2429-031A-5CEC-11A2A4B8BBE5}"/>
          </ac:picMkLst>
        </pc:picChg>
        <pc:picChg chg="del mod">
          <ac:chgData name="LUCIANO IMBIMBO" userId="b9d5f1e0-ebff-4b3a-9f10-40a0c4d4a483" providerId="ADAL" clId="{39E8EF3B-62B2-491C-81C0-17A11271C8D1}" dt="2024-12-02T09:54:34.173" v="701" actId="478"/>
          <ac:picMkLst>
            <pc:docMk/>
            <pc:sldMk cId="3378607642" sldId="262"/>
            <ac:picMk id="13" creationId="{532E855E-6DD6-0E69-FAA8-75D518BD9B14}"/>
          </ac:picMkLst>
        </pc:picChg>
        <pc:picChg chg="del">
          <ac:chgData name="LUCIANO IMBIMBO" userId="b9d5f1e0-ebff-4b3a-9f10-40a0c4d4a483" providerId="ADAL" clId="{39E8EF3B-62B2-491C-81C0-17A11271C8D1}" dt="2024-12-02T08:23:40.847" v="679" actId="478"/>
          <ac:picMkLst>
            <pc:docMk/>
            <pc:sldMk cId="3378607642" sldId="262"/>
            <ac:picMk id="14" creationId="{D7CB9A5B-E919-35B9-560F-3A3F2F14A26D}"/>
          </ac:picMkLst>
        </pc:picChg>
        <pc:picChg chg="add del mod ord">
          <ac:chgData name="LUCIANO IMBIMBO" userId="b9d5f1e0-ebff-4b3a-9f10-40a0c4d4a483" providerId="ADAL" clId="{39E8EF3B-62B2-491C-81C0-17A11271C8D1}" dt="2024-12-02T09:56:45.712" v="729" actId="478"/>
          <ac:picMkLst>
            <pc:docMk/>
            <pc:sldMk cId="3378607642" sldId="262"/>
            <ac:picMk id="16" creationId="{89208313-10E7-1064-EB3B-CB223167A272}"/>
          </ac:picMkLst>
        </pc:picChg>
        <pc:picChg chg="add del mod">
          <ac:chgData name="LUCIANO IMBIMBO" userId="b9d5f1e0-ebff-4b3a-9f10-40a0c4d4a483" providerId="ADAL" clId="{39E8EF3B-62B2-491C-81C0-17A11271C8D1}" dt="2024-12-02T09:56:55.774" v="734" actId="478"/>
          <ac:picMkLst>
            <pc:docMk/>
            <pc:sldMk cId="3378607642" sldId="262"/>
            <ac:picMk id="19" creationId="{82D65AF9-8A92-5F88-A6DD-98D4701EC918}"/>
          </ac:picMkLst>
        </pc:picChg>
        <pc:picChg chg="add mod ord">
          <ac:chgData name="LUCIANO IMBIMBO" userId="b9d5f1e0-ebff-4b3a-9f10-40a0c4d4a483" providerId="ADAL" clId="{39E8EF3B-62B2-491C-81C0-17A11271C8D1}" dt="2024-12-02T09:58:02.801" v="748" actId="14100"/>
          <ac:picMkLst>
            <pc:docMk/>
            <pc:sldMk cId="3378607642" sldId="262"/>
            <ac:picMk id="21" creationId="{65CE5DBA-4DC8-383A-2EFA-E6E58AE07917}"/>
          </ac:picMkLst>
        </pc:picChg>
        <pc:picChg chg="add mod">
          <ac:chgData name="LUCIANO IMBIMBO" userId="b9d5f1e0-ebff-4b3a-9f10-40a0c4d4a483" providerId="ADAL" clId="{39E8EF3B-62B2-491C-81C0-17A11271C8D1}" dt="2024-12-05T14:13:15.447" v="1707" actId="1076"/>
          <ac:picMkLst>
            <pc:docMk/>
            <pc:sldMk cId="3378607642" sldId="262"/>
            <ac:picMk id="24" creationId="{575CD55E-ADBD-FDE5-A690-600D770E7CA0}"/>
          </ac:picMkLst>
        </pc:picChg>
      </pc:sldChg>
      <pc:sldChg chg="addSp delSp modSp del mod modAnim">
        <pc:chgData name="LUCIANO IMBIMBO" userId="b9d5f1e0-ebff-4b3a-9f10-40a0c4d4a483" providerId="ADAL" clId="{39E8EF3B-62B2-491C-81C0-17A11271C8D1}" dt="2024-12-02T10:57:08.132" v="1397" actId="47"/>
        <pc:sldMkLst>
          <pc:docMk/>
          <pc:sldMk cId="2893189855" sldId="263"/>
        </pc:sldMkLst>
        <pc:spChg chg="mod">
          <ac:chgData name="LUCIANO IMBIMBO" userId="b9d5f1e0-ebff-4b3a-9f10-40a0c4d4a483" providerId="ADAL" clId="{39E8EF3B-62B2-491C-81C0-17A11271C8D1}" dt="2024-12-02T08:17:54.949" v="648" actId="20577"/>
          <ac:spMkLst>
            <pc:docMk/>
            <pc:sldMk cId="2893189855" sldId="263"/>
            <ac:spMk id="2" creationId="{B51452ED-C576-0F7C-9791-F99B6A1FBFCE}"/>
          </ac:spMkLst>
        </pc:spChg>
        <pc:spChg chg="del">
          <ac:chgData name="LUCIANO IMBIMBO" userId="b9d5f1e0-ebff-4b3a-9f10-40a0c4d4a483" providerId="ADAL" clId="{39E8EF3B-62B2-491C-81C0-17A11271C8D1}" dt="2024-12-02T08:17:46.974" v="626" actId="478"/>
          <ac:spMkLst>
            <pc:docMk/>
            <pc:sldMk cId="2893189855" sldId="263"/>
            <ac:spMk id="3" creationId="{1C280BF4-77EB-F560-B4F2-01BC8B7C6C85}"/>
          </ac:spMkLst>
        </pc:spChg>
        <pc:spChg chg="add del mod">
          <ac:chgData name="LUCIANO IMBIMBO" userId="b9d5f1e0-ebff-4b3a-9f10-40a0c4d4a483" providerId="ADAL" clId="{39E8EF3B-62B2-491C-81C0-17A11271C8D1}" dt="2024-12-02T10:28:32.394" v="1112" actId="22"/>
          <ac:spMkLst>
            <pc:docMk/>
            <pc:sldMk cId="2893189855" sldId="263"/>
            <ac:spMk id="6" creationId="{D1263F50-F20C-FDB9-5C3E-96110F10E8B3}"/>
          </ac:spMkLst>
        </pc:spChg>
        <pc:spChg chg="add mod">
          <ac:chgData name="LUCIANO IMBIMBO" userId="b9d5f1e0-ebff-4b3a-9f10-40a0c4d4a483" providerId="ADAL" clId="{39E8EF3B-62B2-491C-81C0-17A11271C8D1}" dt="2024-12-02T10:29:32.596" v="1131" actId="1076"/>
          <ac:spMkLst>
            <pc:docMk/>
            <pc:sldMk cId="2893189855" sldId="263"/>
            <ac:spMk id="8" creationId="{EAF1569A-14A1-0893-81AE-0E29FDC71F48}"/>
          </ac:spMkLst>
        </pc:spChg>
        <pc:spChg chg="add mod">
          <ac:chgData name="LUCIANO IMBIMBO" userId="b9d5f1e0-ebff-4b3a-9f10-40a0c4d4a483" providerId="ADAL" clId="{39E8EF3B-62B2-491C-81C0-17A11271C8D1}" dt="2024-12-02T10:28:47.608" v="1116" actId="255"/>
          <ac:spMkLst>
            <pc:docMk/>
            <pc:sldMk cId="2893189855" sldId="263"/>
            <ac:spMk id="9" creationId="{5E5317FA-5736-37DD-D5B4-F791F762C60D}"/>
          </ac:spMkLst>
        </pc:spChg>
        <pc:picChg chg="add mod">
          <ac:chgData name="LUCIANO IMBIMBO" userId="b9d5f1e0-ebff-4b3a-9f10-40a0c4d4a483" providerId="ADAL" clId="{39E8EF3B-62B2-491C-81C0-17A11271C8D1}" dt="2024-12-02T10:25:54.460" v="1107" actId="1076"/>
          <ac:picMkLst>
            <pc:docMk/>
            <pc:sldMk cId="2893189855" sldId="263"/>
            <ac:picMk id="13" creationId="{B88054CF-AD54-492D-BC75-6BD0B379BE49}"/>
          </ac:picMkLst>
        </pc:picChg>
      </pc:sldChg>
      <pc:sldChg chg="modSp mod modTransition modAnim">
        <pc:chgData name="LUCIANO IMBIMBO" userId="b9d5f1e0-ebff-4b3a-9f10-40a0c4d4a483" providerId="ADAL" clId="{39E8EF3B-62B2-491C-81C0-17A11271C8D1}" dt="2024-12-05T13:58:47.762" v="1691" actId="255"/>
        <pc:sldMkLst>
          <pc:docMk/>
          <pc:sldMk cId="1064247119" sldId="264"/>
        </pc:sldMkLst>
        <pc:spChg chg="mod">
          <ac:chgData name="LUCIANO IMBIMBO" userId="b9d5f1e0-ebff-4b3a-9f10-40a0c4d4a483" providerId="ADAL" clId="{39E8EF3B-62B2-491C-81C0-17A11271C8D1}" dt="2024-12-05T13:58:47.762" v="1691" actId="255"/>
          <ac:spMkLst>
            <pc:docMk/>
            <pc:sldMk cId="1064247119" sldId="264"/>
            <ac:spMk id="2" creationId="{81891482-C2F1-AF21-D23E-B5CA5F32ED8C}"/>
          </ac:spMkLst>
        </pc:spChg>
      </pc:sldChg>
      <pc:sldChg chg="addSp delSp modSp new mod modTransition setBg modAnim">
        <pc:chgData name="LUCIANO IMBIMBO" userId="b9d5f1e0-ebff-4b3a-9f10-40a0c4d4a483" providerId="ADAL" clId="{39E8EF3B-62B2-491C-81C0-17A11271C8D1}" dt="2024-12-07T17:18:07.462" v="1725" actId="20577"/>
        <pc:sldMkLst>
          <pc:docMk/>
          <pc:sldMk cId="2076597" sldId="265"/>
        </pc:sldMkLst>
        <pc:spChg chg="mod">
          <ac:chgData name="LUCIANO IMBIMBO" userId="b9d5f1e0-ebff-4b3a-9f10-40a0c4d4a483" providerId="ADAL" clId="{39E8EF3B-62B2-491C-81C0-17A11271C8D1}" dt="2024-12-02T10:51:35.395" v="1345" actId="1076"/>
          <ac:spMkLst>
            <pc:docMk/>
            <pc:sldMk cId="2076597" sldId="265"/>
            <ac:spMk id="2" creationId="{346C9614-9E5A-67FC-1FB2-C6C39679AC7F}"/>
          </ac:spMkLst>
        </pc:spChg>
        <pc:spChg chg="mod ord">
          <ac:chgData name="LUCIANO IMBIMBO" userId="b9d5f1e0-ebff-4b3a-9f10-40a0c4d4a483" providerId="ADAL" clId="{39E8EF3B-62B2-491C-81C0-17A11271C8D1}" dt="2024-12-07T17:18:07.462" v="1725" actId="20577"/>
          <ac:spMkLst>
            <pc:docMk/>
            <pc:sldMk cId="2076597" sldId="265"/>
            <ac:spMk id="3" creationId="{400BCF9F-88D1-EC11-F8C6-2DC79151D38D}"/>
          </ac:spMkLst>
        </pc:spChg>
        <pc:spChg chg="add mod">
          <ac:chgData name="LUCIANO IMBIMBO" userId="b9d5f1e0-ebff-4b3a-9f10-40a0c4d4a483" providerId="ADAL" clId="{39E8EF3B-62B2-491C-81C0-17A11271C8D1}" dt="2024-12-02T10:52:59.932" v="1359" actId="14861"/>
          <ac:spMkLst>
            <pc:docMk/>
            <pc:sldMk cId="2076597" sldId="265"/>
            <ac:spMk id="6" creationId="{82E8F97B-C8F2-B5C9-08D9-3A671D45DAE5}"/>
          </ac:spMkLst>
        </pc:spChg>
        <pc:spChg chg="add del">
          <ac:chgData name="LUCIANO IMBIMBO" userId="b9d5f1e0-ebff-4b3a-9f10-40a0c4d4a483" providerId="ADAL" clId="{39E8EF3B-62B2-491C-81C0-17A11271C8D1}" dt="2024-12-02T10:49:36.486" v="1315" actId="26606"/>
          <ac:spMkLst>
            <pc:docMk/>
            <pc:sldMk cId="2076597" sldId="265"/>
            <ac:spMk id="7" creationId="{FE1EC756-41E9-4FD6-AD48-EF46A28137B7}"/>
          </ac:spMkLst>
        </pc:spChg>
        <pc:spChg chg="add del">
          <ac:chgData name="LUCIANO IMBIMBO" userId="b9d5f1e0-ebff-4b3a-9f10-40a0c4d4a483" providerId="ADAL" clId="{39E8EF3B-62B2-491C-81C0-17A11271C8D1}" dt="2024-12-02T10:49:36.486" v="1315" actId="26606"/>
          <ac:spMkLst>
            <pc:docMk/>
            <pc:sldMk cId="2076597" sldId="265"/>
            <ac:spMk id="8" creationId="{E66F6371-9EA5-9354-29DC-1D07B921F79C}"/>
          </ac:spMkLst>
        </pc:spChg>
        <pc:spChg chg="add del">
          <ac:chgData name="LUCIANO IMBIMBO" userId="b9d5f1e0-ebff-4b3a-9f10-40a0c4d4a483" providerId="ADAL" clId="{39E8EF3B-62B2-491C-81C0-17A11271C8D1}" dt="2024-12-02T10:51:30.402" v="1344" actId="26606"/>
          <ac:spMkLst>
            <pc:docMk/>
            <pc:sldMk cId="2076597" sldId="265"/>
            <ac:spMk id="9" creationId="{FE1EC756-41E9-4FD6-AD48-EF46A28137B7}"/>
          </ac:spMkLst>
        </pc:spChg>
        <pc:spChg chg="add del">
          <ac:chgData name="LUCIANO IMBIMBO" userId="b9d5f1e0-ebff-4b3a-9f10-40a0c4d4a483" providerId="ADAL" clId="{39E8EF3B-62B2-491C-81C0-17A11271C8D1}" dt="2024-12-02T10:04:06.053" v="917" actId="26606"/>
          <ac:spMkLst>
            <pc:docMk/>
            <pc:sldMk cId="2076597" sldId="265"/>
            <ac:spMk id="10" creationId="{700E0F77-E936-4985-B7B1-B9823486AC33}"/>
          </ac:spMkLst>
        </pc:spChg>
        <pc:spChg chg="add del">
          <ac:chgData name="LUCIANO IMBIMBO" userId="b9d5f1e0-ebff-4b3a-9f10-40a0c4d4a483" providerId="ADAL" clId="{39E8EF3B-62B2-491C-81C0-17A11271C8D1}" dt="2024-12-02T10:51:30.402" v="1344" actId="26606"/>
          <ac:spMkLst>
            <pc:docMk/>
            <pc:sldMk cId="2076597" sldId="265"/>
            <ac:spMk id="11" creationId="{E66F6371-9EA5-9354-29DC-1D07B921F79C}"/>
          </ac:spMkLst>
        </pc:spChg>
        <pc:spChg chg="add del">
          <ac:chgData name="LUCIANO IMBIMBO" userId="b9d5f1e0-ebff-4b3a-9f10-40a0c4d4a483" providerId="ADAL" clId="{39E8EF3B-62B2-491C-81C0-17A11271C8D1}" dt="2024-12-02T10:04:06.053" v="917" actId="26606"/>
          <ac:spMkLst>
            <pc:docMk/>
            <pc:sldMk cId="2076597" sldId="265"/>
            <ac:spMk id="12" creationId="{95C8260E-968F-44E8-A823-ABB431311926}"/>
          </ac:spMkLst>
        </pc:spChg>
        <pc:spChg chg="add del">
          <ac:chgData name="LUCIANO IMBIMBO" userId="b9d5f1e0-ebff-4b3a-9f10-40a0c4d4a483" providerId="ADAL" clId="{39E8EF3B-62B2-491C-81C0-17A11271C8D1}" dt="2024-12-02T10:04:06.053" v="917" actId="26606"/>
          <ac:spMkLst>
            <pc:docMk/>
            <pc:sldMk cId="2076597" sldId="265"/>
            <ac:spMk id="14" creationId="{2C1BBA94-3F40-40AA-8BB9-E69E25E537C1}"/>
          </ac:spMkLst>
        </pc:spChg>
        <pc:spChg chg="add del">
          <ac:chgData name="LUCIANO IMBIMBO" userId="b9d5f1e0-ebff-4b3a-9f10-40a0c4d4a483" providerId="ADAL" clId="{39E8EF3B-62B2-491C-81C0-17A11271C8D1}" dt="2024-12-02T10:04:06.053" v="917" actId="26606"/>
          <ac:spMkLst>
            <pc:docMk/>
            <pc:sldMk cId="2076597" sldId="265"/>
            <ac:spMk id="16" creationId="{FE43805F-24A6-46A4-B19B-54F28347355C}"/>
          </ac:spMkLst>
        </pc:spChg>
        <pc:picChg chg="add mod">
          <ac:chgData name="LUCIANO IMBIMBO" userId="b9d5f1e0-ebff-4b3a-9f10-40a0c4d4a483" providerId="ADAL" clId="{39E8EF3B-62B2-491C-81C0-17A11271C8D1}" dt="2024-12-07T17:09:57.574" v="1721" actId="14826"/>
          <ac:picMkLst>
            <pc:docMk/>
            <pc:sldMk cId="2076597" sldId="265"/>
            <ac:picMk id="5" creationId="{A619CDCA-EAD3-A8F0-B496-D5E64D594E9C}"/>
          </ac:picMkLst>
        </pc:picChg>
        <pc:picChg chg="add mod">
          <ac:chgData name="LUCIANO IMBIMBO" userId="b9d5f1e0-ebff-4b3a-9f10-40a0c4d4a483" providerId="ADAL" clId="{39E8EF3B-62B2-491C-81C0-17A11271C8D1}" dt="2024-12-02T10:58:50.214" v="1417"/>
          <ac:picMkLst>
            <pc:docMk/>
            <pc:sldMk cId="2076597" sldId="265"/>
            <ac:picMk id="13" creationId="{64A86594-85A2-1897-AD2A-EF3A8696570D}"/>
          </ac:picMkLst>
        </pc:picChg>
        <pc:picChg chg="add mod">
          <ac:chgData name="LUCIANO IMBIMBO" userId="b9d5f1e0-ebff-4b3a-9f10-40a0c4d4a483" providerId="ADAL" clId="{39E8EF3B-62B2-491C-81C0-17A11271C8D1}" dt="2024-12-02T10:58:52.013" v="1418"/>
          <ac:picMkLst>
            <pc:docMk/>
            <pc:sldMk cId="2076597" sldId="265"/>
            <ac:picMk id="15" creationId="{0370DE77-AD6A-ABDE-E4FB-4B7C44B0FB05}"/>
          </ac:picMkLst>
        </pc:picChg>
      </pc:sldChg>
      <pc:sldChg chg="addSp delSp modSp new del mod">
        <pc:chgData name="LUCIANO IMBIMBO" userId="b9d5f1e0-ebff-4b3a-9f10-40a0c4d4a483" providerId="ADAL" clId="{39E8EF3B-62B2-491C-81C0-17A11271C8D1}" dt="2024-12-02T07:48:32.897" v="312" actId="47"/>
        <pc:sldMkLst>
          <pc:docMk/>
          <pc:sldMk cId="739637464" sldId="265"/>
        </pc:sldMkLst>
        <pc:spChg chg="del">
          <ac:chgData name="LUCIANO IMBIMBO" userId="b9d5f1e0-ebff-4b3a-9f10-40a0c4d4a483" providerId="ADAL" clId="{39E8EF3B-62B2-491C-81C0-17A11271C8D1}" dt="2024-11-27T18:16:14.800" v="68" actId="478"/>
          <ac:spMkLst>
            <pc:docMk/>
            <pc:sldMk cId="739637464" sldId="265"/>
            <ac:spMk id="2" creationId="{B551CD1B-2857-F5B1-F680-FBF32CD7D913}"/>
          </ac:spMkLst>
        </pc:spChg>
        <pc:spChg chg="add mod">
          <ac:chgData name="LUCIANO IMBIMBO" userId="b9d5f1e0-ebff-4b3a-9f10-40a0c4d4a483" providerId="ADAL" clId="{39E8EF3B-62B2-491C-81C0-17A11271C8D1}" dt="2024-12-02T07:45:38.445" v="301" actId="14100"/>
          <ac:spMkLst>
            <pc:docMk/>
            <pc:sldMk cId="739637464" sldId="265"/>
            <ac:spMk id="2" creationId="{C45C5BF4-2AA1-CB03-FAA3-8F386E6EC887}"/>
          </ac:spMkLst>
        </pc:spChg>
        <pc:spChg chg="del">
          <ac:chgData name="LUCIANO IMBIMBO" userId="b9d5f1e0-ebff-4b3a-9f10-40a0c4d4a483" providerId="ADAL" clId="{39E8EF3B-62B2-491C-81C0-17A11271C8D1}" dt="2024-11-27T18:16:16.212" v="69" actId="478"/>
          <ac:spMkLst>
            <pc:docMk/>
            <pc:sldMk cId="739637464" sldId="265"/>
            <ac:spMk id="3" creationId="{A854CD70-C9CE-8F81-C07E-DD88F170B3F6}"/>
          </ac:spMkLst>
        </pc:spChg>
        <pc:spChg chg="mod">
          <ac:chgData name="LUCIANO IMBIMBO" userId="b9d5f1e0-ebff-4b3a-9f10-40a0c4d4a483" providerId="ADAL" clId="{39E8EF3B-62B2-491C-81C0-17A11271C8D1}" dt="2024-11-27T18:17:30.589" v="75" actId="27803"/>
          <ac:spMkLst>
            <pc:docMk/>
            <pc:sldMk cId="739637464" sldId="265"/>
            <ac:spMk id="6" creationId="{71D8BC3C-F274-ED09-C7AD-696EC2BCA100}"/>
          </ac:spMkLst>
        </pc:spChg>
        <pc:spChg chg="mod">
          <ac:chgData name="LUCIANO IMBIMBO" userId="b9d5f1e0-ebff-4b3a-9f10-40a0c4d4a483" providerId="ADAL" clId="{39E8EF3B-62B2-491C-81C0-17A11271C8D1}" dt="2024-11-27T18:17:30.589" v="75" actId="27803"/>
          <ac:spMkLst>
            <pc:docMk/>
            <pc:sldMk cId="739637464" sldId="265"/>
            <ac:spMk id="7" creationId="{317ADB42-456E-E2CB-1D5C-9E8E1E4C1C5B}"/>
          </ac:spMkLst>
        </pc:spChg>
        <pc:spChg chg="add del mod">
          <ac:chgData name="LUCIANO IMBIMBO" userId="b9d5f1e0-ebff-4b3a-9f10-40a0c4d4a483" providerId="ADAL" clId="{39E8EF3B-62B2-491C-81C0-17A11271C8D1}" dt="2024-12-02T07:47:12.864" v="309" actId="11529"/>
          <ac:spMkLst>
            <pc:docMk/>
            <pc:sldMk cId="739637464" sldId="265"/>
            <ac:spMk id="8" creationId="{5113245D-6D33-65F8-3B9D-D1362615CF60}"/>
          </ac:spMkLst>
        </pc:spChg>
        <pc:spChg chg="mod">
          <ac:chgData name="LUCIANO IMBIMBO" userId="b9d5f1e0-ebff-4b3a-9f10-40a0c4d4a483" providerId="ADAL" clId="{39E8EF3B-62B2-491C-81C0-17A11271C8D1}" dt="2024-11-27T18:17:30.589" v="75" actId="27803"/>
          <ac:spMkLst>
            <pc:docMk/>
            <pc:sldMk cId="739637464" sldId="265"/>
            <ac:spMk id="9" creationId="{7701E3DF-B8F9-DA0C-6FBF-029D112BEE59}"/>
          </ac:spMkLst>
        </pc:spChg>
        <pc:spChg chg="mod">
          <ac:chgData name="LUCIANO IMBIMBO" userId="b9d5f1e0-ebff-4b3a-9f10-40a0c4d4a483" providerId="ADAL" clId="{39E8EF3B-62B2-491C-81C0-17A11271C8D1}" dt="2024-11-27T18:17:30.589" v="75" actId="27803"/>
          <ac:spMkLst>
            <pc:docMk/>
            <pc:sldMk cId="739637464" sldId="265"/>
            <ac:spMk id="10" creationId="{BEB3312B-ECBC-B58A-4E4B-05F598408452}"/>
          </ac:spMkLst>
        </pc:spChg>
        <pc:spChg chg="mod">
          <ac:chgData name="LUCIANO IMBIMBO" userId="b9d5f1e0-ebff-4b3a-9f10-40a0c4d4a483" providerId="ADAL" clId="{39E8EF3B-62B2-491C-81C0-17A11271C8D1}" dt="2024-11-27T18:17:30.589" v="75" actId="27803"/>
          <ac:spMkLst>
            <pc:docMk/>
            <pc:sldMk cId="739637464" sldId="265"/>
            <ac:spMk id="11" creationId="{D8EF419E-DAA9-0629-4D67-A96181A418F4}"/>
          </ac:spMkLst>
        </pc:spChg>
        <pc:spChg chg="mod">
          <ac:chgData name="LUCIANO IMBIMBO" userId="b9d5f1e0-ebff-4b3a-9f10-40a0c4d4a483" providerId="ADAL" clId="{39E8EF3B-62B2-491C-81C0-17A11271C8D1}" dt="2024-11-27T18:17:30.589" v="75" actId="27803"/>
          <ac:spMkLst>
            <pc:docMk/>
            <pc:sldMk cId="739637464" sldId="265"/>
            <ac:spMk id="12" creationId="{98EA3B0A-6968-E5F6-5466-A5804EE09894}"/>
          </ac:spMkLst>
        </pc:spChg>
        <pc:spChg chg="add del mod">
          <ac:chgData name="LUCIANO IMBIMBO" userId="b9d5f1e0-ebff-4b3a-9f10-40a0c4d4a483" providerId="ADAL" clId="{39E8EF3B-62B2-491C-81C0-17A11271C8D1}" dt="2024-12-02T07:45:03.556" v="296" actId="478"/>
          <ac:spMkLst>
            <pc:docMk/>
            <pc:sldMk cId="739637464" sldId="265"/>
            <ac:spMk id="13" creationId="{1CBA870D-F45F-53B2-EB43-086D44B27CEE}"/>
          </ac:spMkLst>
        </pc:spChg>
        <pc:grpChg chg="del mod">
          <ac:chgData name="LUCIANO IMBIMBO" userId="b9d5f1e0-ebff-4b3a-9f10-40a0c4d4a483" providerId="ADAL" clId="{39E8EF3B-62B2-491C-81C0-17A11271C8D1}" dt="2024-12-02T07:45:07.277" v="298" actId="478"/>
          <ac:grpSpMkLst>
            <pc:docMk/>
            <pc:sldMk cId="739637464" sldId="265"/>
            <ac:grpSpMk id="5" creationId="{B32A6CBC-5471-A4D6-9379-D59AB71EDA8F}"/>
          </ac:grpSpMkLst>
        </pc:grpChg>
        <pc:graphicFrameChg chg="add del mod">
          <ac:chgData name="LUCIANO IMBIMBO" userId="b9d5f1e0-ebff-4b3a-9f10-40a0c4d4a483" providerId="ADAL" clId="{39E8EF3B-62B2-491C-81C0-17A11271C8D1}" dt="2024-11-27T18:17:12.744" v="74" actId="21"/>
          <ac:graphicFrameMkLst>
            <pc:docMk/>
            <pc:sldMk cId="739637464" sldId="265"/>
            <ac:graphicFrameMk id="8" creationId="{28A3E214-E37D-3396-B724-D1A811717BE6}"/>
          </ac:graphicFrameMkLst>
        </pc:graphicFrameChg>
        <pc:picChg chg="add del mod">
          <ac:chgData name="LUCIANO IMBIMBO" userId="b9d5f1e0-ebff-4b3a-9f10-40a0c4d4a483" providerId="ADAL" clId="{39E8EF3B-62B2-491C-81C0-17A11271C8D1}" dt="2024-12-02T07:48:30.337" v="311" actId="478"/>
          <ac:picMkLst>
            <pc:docMk/>
            <pc:sldMk cId="739637464" sldId="265"/>
            <ac:picMk id="4" creationId="{18BAB07E-86E2-DF0E-C18C-327E8AA79386}"/>
          </ac:picMkLst>
        </pc:picChg>
        <pc:picChg chg="del">
          <ac:chgData name="LUCIANO IMBIMBO" userId="b9d5f1e0-ebff-4b3a-9f10-40a0c4d4a483" providerId="ADAL" clId="{39E8EF3B-62B2-491C-81C0-17A11271C8D1}" dt="2024-11-27T18:17:30.589" v="75" actId="27803"/>
          <ac:picMkLst>
            <pc:docMk/>
            <pc:sldMk cId="739637464" sldId="265"/>
            <ac:picMk id="4" creationId="{4A6C4FE5-89B8-7514-5D52-E749C687EE44}"/>
          </ac:picMkLst>
        </pc:picChg>
      </pc:sldChg>
      <pc:sldChg chg="addSp delSp modSp new del mod">
        <pc:chgData name="LUCIANO IMBIMBO" userId="b9d5f1e0-ebff-4b3a-9f10-40a0c4d4a483" providerId="ADAL" clId="{39E8EF3B-62B2-491C-81C0-17A11271C8D1}" dt="2024-12-02T10:54:51.423" v="1370" actId="47"/>
        <pc:sldMkLst>
          <pc:docMk/>
          <pc:sldMk cId="3824477891" sldId="266"/>
        </pc:sldMkLst>
        <pc:spChg chg="mod">
          <ac:chgData name="LUCIANO IMBIMBO" userId="b9d5f1e0-ebff-4b3a-9f10-40a0c4d4a483" providerId="ADAL" clId="{39E8EF3B-62B2-491C-81C0-17A11271C8D1}" dt="2024-12-02T10:17:22.269" v="949" actId="20577"/>
          <ac:spMkLst>
            <pc:docMk/>
            <pc:sldMk cId="3824477891" sldId="266"/>
            <ac:spMk id="2" creationId="{14139841-57DC-60CC-3A3F-9917EECF3692}"/>
          </ac:spMkLst>
        </pc:spChg>
        <pc:spChg chg="mod">
          <ac:chgData name="LUCIANO IMBIMBO" userId="b9d5f1e0-ebff-4b3a-9f10-40a0c4d4a483" providerId="ADAL" clId="{39E8EF3B-62B2-491C-81C0-17A11271C8D1}" dt="2024-12-02T10:17:48.137" v="955" actId="1076"/>
          <ac:spMkLst>
            <pc:docMk/>
            <pc:sldMk cId="3824477891" sldId="266"/>
            <ac:spMk id="3" creationId="{04E41D81-B030-757D-293B-9FD42F1EA990}"/>
          </ac:spMkLst>
        </pc:spChg>
        <pc:spChg chg="add mod">
          <ac:chgData name="LUCIANO IMBIMBO" userId="b9d5f1e0-ebff-4b3a-9f10-40a0c4d4a483" providerId="ADAL" clId="{39E8EF3B-62B2-491C-81C0-17A11271C8D1}" dt="2024-12-02T10:19:32.421" v="972" actId="1076"/>
          <ac:spMkLst>
            <pc:docMk/>
            <pc:sldMk cId="3824477891" sldId="266"/>
            <ac:spMk id="7" creationId="{71CB4FDD-ED78-25FB-9598-45BBC32F0871}"/>
          </ac:spMkLst>
        </pc:spChg>
        <pc:spChg chg="add mod">
          <ac:chgData name="LUCIANO IMBIMBO" userId="b9d5f1e0-ebff-4b3a-9f10-40a0c4d4a483" providerId="ADAL" clId="{39E8EF3B-62B2-491C-81C0-17A11271C8D1}" dt="2024-12-02T10:21:13.076" v="997" actId="113"/>
          <ac:spMkLst>
            <pc:docMk/>
            <pc:sldMk cId="3824477891" sldId="266"/>
            <ac:spMk id="9" creationId="{31A11E73-E790-C536-F18F-0A922F11F24E}"/>
          </ac:spMkLst>
        </pc:spChg>
        <pc:spChg chg="add del mod">
          <ac:chgData name="LUCIANO IMBIMBO" userId="b9d5f1e0-ebff-4b3a-9f10-40a0c4d4a483" providerId="ADAL" clId="{39E8EF3B-62B2-491C-81C0-17A11271C8D1}" dt="2024-12-02T10:20:00.366" v="980" actId="478"/>
          <ac:spMkLst>
            <pc:docMk/>
            <pc:sldMk cId="3824477891" sldId="266"/>
            <ac:spMk id="11" creationId="{064D4499-932E-97F2-FC43-12ADD83D67FE}"/>
          </ac:spMkLst>
        </pc:spChg>
        <pc:spChg chg="add mod">
          <ac:chgData name="LUCIANO IMBIMBO" userId="b9d5f1e0-ebff-4b3a-9f10-40a0c4d4a483" providerId="ADAL" clId="{39E8EF3B-62B2-491C-81C0-17A11271C8D1}" dt="2024-12-02T10:21:15.235" v="998" actId="113"/>
          <ac:spMkLst>
            <pc:docMk/>
            <pc:sldMk cId="3824477891" sldId="266"/>
            <ac:spMk id="13" creationId="{762BAE35-9889-DF51-BA51-C2A11DA76410}"/>
          </ac:spMkLst>
        </pc:spChg>
        <pc:spChg chg="add mod">
          <ac:chgData name="LUCIANO IMBIMBO" userId="b9d5f1e0-ebff-4b3a-9f10-40a0c4d4a483" providerId="ADAL" clId="{39E8EF3B-62B2-491C-81C0-17A11271C8D1}" dt="2024-12-02T10:21:17.958" v="999" actId="113"/>
          <ac:spMkLst>
            <pc:docMk/>
            <pc:sldMk cId="3824477891" sldId="266"/>
            <ac:spMk id="15" creationId="{B4815538-ADAD-600B-3C9D-7A74AD3881AC}"/>
          </ac:spMkLst>
        </pc:spChg>
        <pc:spChg chg="add mod">
          <ac:chgData name="LUCIANO IMBIMBO" userId="b9d5f1e0-ebff-4b3a-9f10-40a0c4d4a483" providerId="ADAL" clId="{39E8EF3B-62B2-491C-81C0-17A11271C8D1}" dt="2024-12-02T10:54:16.498" v="1365"/>
          <ac:spMkLst>
            <pc:docMk/>
            <pc:sldMk cId="3824477891" sldId="266"/>
            <ac:spMk id="16" creationId="{363A6BAD-E862-1261-6E4E-1B7BA1416C7C}"/>
          </ac:spMkLst>
        </pc:spChg>
        <pc:spChg chg="add mod">
          <ac:chgData name="LUCIANO IMBIMBO" userId="b9d5f1e0-ebff-4b3a-9f10-40a0c4d4a483" providerId="ADAL" clId="{39E8EF3B-62B2-491C-81C0-17A11271C8D1}" dt="2024-12-02T10:54:15.331" v="1364"/>
          <ac:spMkLst>
            <pc:docMk/>
            <pc:sldMk cId="3824477891" sldId="266"/>
            <ac:spMk id="18" creationId="{AE27F953-F1E4-97AD-A390-7E43732479D5}"/>
          </ac:spMkLst>
        </pc:spChg>
        <pc:spChg chg="add mod">
          <ac:chgData name="LUCIANO IMBIMBO" userId="b9d5f1e0-ebff-4b3a-9f10-40a0c4d4a483" providerId="ADAL" clId="{39E8EF3B-62B2-491C-81C0-17A11271C8D1}" dt="2024-12-02T10:54:15.331" v="1364"/>
          <ac:spMkLst>
            <pc:docMk/>
            <pc:sldMk cId="3824477891" sldId="266"/>
            <ac:spMk id="19" creationId="{9C19B6AD-C6EE-C060-8FBE-0DF4214E9BE4}"/>
          </ac:spMkLst>
        </pc:spChg>
        <pc:spChg chg="add mod">
          <ac:chgData name="LUCIANO IMBIMBO" userId="b9d5f1e0-ebff-4b3a-9f10-40a0c4d4a483" providerId="ADAL" clId="{39E8EF3B-62B2-491C-81C0-17A11271C8D1}" dt="2024-12-02T10:54:15.331" v="1364"/>
          <ac:spMkLst>
            <pc:docMk/>
            <pc:sldMk cId="3824477891" sldId="266"/>
            <ac:spMk id="20" creationId="{27BBF838-720E-A6C3-1B94-EC7FF30DE49D}"/>
          </ac:spMkLst>
        </pc:spChg>
        <pc:spChg chg="add mod">
          <ac:chgData name="LUCIANO IMBIMBO" userId="b9d5f1e0-ebff-4b3a-9f10-40a0c4d4a483" providerId="ADAL" clId="{39E8EF3B-62B2-491C-81C0-17A11271C8D1}" dt="2024-12-02T10:54:15.331" v="1364"/>
          <ac:spMkLst>
            <pc:docMk/>
            <pc:sldMk cId="3824477891" sldId="266"/>
            <ac:spMk id="21" creationId="{19756FA1-4226-8DB4-028A-16381574DD77}"/>
          </ac:spMkLst>
        </pc:spChg>
        <pc:picChg chg="add mod">
          <ac:chgData name="LUCIANO IMBIMBO" userId="b9d5f1e0-ebff-4b3a-9f10-40a0c4d4a483" providerId="ADAL" clId="{39E8EF3B-62B2-491C-81C0-17A11271C8D1}" dt="2024-12-02T10:19:38.612" v="975" actId="1076"/>
          <ac:picMkLst>
            <pc:docMk/>
            <pc:sldMk cId="3824477891" sldId="266"/>
            <ac:picMk id="5" creationId="{DD455474-3703-E8AD-72DC-71520F9AEE01}"/>
          </ac:picMkLst>
        </pc:picChg>
        <pc:picChg chg="add mod">
          <ac:chgData name="LUCIANO IMBIMBO" userId="b9d5f1e0-ebff-4b3a-9f10-40a0c4d4a483" providerId="ADAL" clId="{39E8EF3B-62B2-491C-81C0-17A11271C8D1}" dt="2024-12-02T10:54:15.331" v="1364"/>
          <ac:picMkLst>
            <pc:docMk/>
            <pc:sldMk cId="3824477891" sldId="266"/>
            <ac:picMk id="17" creationId="{09FF453E-FCBB-79FE-F701-F231D64E2AFB}"/>
          </ac:picMkLst>
        </pc:picChg>
      </pc:sldChg>
      <pc:sldChg chg="addSp modSp new del mod">
        <pc:chgData name="LUCIANO IMBIMBO" userId="b9d5f1e0-ebff-4b3a-9f10-40a0c4d4a483" providerId="ADAL" clId="{39E8EF3B-62B2-491C-81C0-17A11271C8D1}" dt="2024-12-02T10:55:12.916" v="1375" actId="47"/>
        <pc:sldMkLst>
          <pc:docMk/>
          <pc:sldMk cId="3875339887" sldId="267"/>
        </pc:sldMkLst>
        <pc:spChg chg="mod">
          <ac:chgData name="LUCIANO IMBIMBO" userId="b9d5f1e0-ebff-4b3a-9f10-40a0c4d4a483" providerId="ADAL" clId="{39E8EF3B-62B2-491C-81C0-17A11271C8D1}" dt="2024-12-02T10:21:59.259" v="1033" actId="20577"/>
          <ac:spMkLst>
            <pc:docMk/>
            <pc:sldMk cId="3875339887" sldId="267"/>
            <ac:spMk id="2" creationId="{9438C743-8107-66D7-35A5-CB17D1EB626D}"/>
          </ac:spMkLst>
        </pc:spChg>
        <pc:spChg chg="mod">
          <ac:chgData name="LUCIANO IMBIMBO" userId="b9d5f1e0-ebff-4b3a-9f10-40a0c4d4a483" providerId="ADAL" clId="{39E8EF3B-62B2-491C-81C0-17A11271C8D1}" dt="2024-12-02T10:22:48.138" v="1038" actId="14100"/>
          <ac:spMkLst>
            <pc:docMk/>
            <pc:sldMk cId="3875339887" sldId="267"/>
            <ac:spMk id="3" creationId="{9595D369-E995-39A9-ADC0-70A87C2FE9FE}"/>
          </ac:spMkLst>
        </pc:spChg>
        <pc:picChg chg="add mod">
          <ac:chgData name="LUCIANO IMBIMBO" userId="b9d5f1e0-ebff-4b3a-9f10-40a0c4d4a483" providerId="ADAL" clId="{39E8EF3B-62B2-491C-81C0-17A11271C8D1}" dt="2024-12-02T10:23:25.102" v="1042" actId="962"/>
          <ac:picMkLst>
            <pc:docMk/>
            <pc:sldMk cId="3875339887" sldId="267"/>
            <ac:picMk id="5" creationId="{7DEFE98F-F2AC-D9D6-8FA0-4FABA3535D97}"/>
          </ac:picMkLst>
        </pc:picChg>
      </pc:sldChg>
      <pc:sldChg chg="addSp modSp new del mod">
        <pc:chgData name="LUCIANO IMBIMBO" userId="b9d5f1e0-ebff-4b3a-9f10-40a0c4d4a483" providerId="ADAL" clId="{39E8EF3B-62B2-491C-81C0-17A11271C8D1}" dt="2024-12-02T10:56:00.853" v="1386" actId="47"/>
        <pc:sldMkLst>
          <pc:docMk/>
          <pc:sldMk cId="380011181" sldId="268"/>
        </pc:sldMkLst>
        <pc:spChg chg="mod">
          <ac:chgData name="LUCIANO IMBIMBO" userId="b9d5f1e0-ebff-4b3a-9f10-40a0c4d4a483" providerId="ADAL" clId="{39E8EF3B-62B2-491C-81C0-17A11271C8D1}" dt="2024-12-02T10:24:34.757" v="1085" actId="113"/>
          <ac:spMkLst>
            <pc:docMk/>
            <pc:sldMk cId="380011181" sldId="268"/>
            <ac:spMk id="2" creationId="{50207549-1DC9-B6C4-7D13-EA69F55BA85D}"/>
          </ac:spMkLst>
        </pc:spChg>
        <pc:spChg chg="mod">
          <ac:chgData name="LUCIANO IMBIMBO" userId="b9d5f1e0-ebff-4b3a-9f10-40a0c4d4a483" providerId="ADAL" clId="{39E8EF3B-62B2-491C-81C0-17A11271C8D1}" dt="2024-12-02T10:25:39.375" v="1103" actId="14100"/>
          <ac:spMkLst>
            <pc:docMk/>
            <pc:sldMk cId="380011181" sldId="268"/>
            <ac:spMk id="3" creationId="{729760A7-B14F-A96E-7D1A-B279AC94822D}"/>
          </ac:spMkLst>
        </pc:spChg>
        <pc:picChg chg="add mod">
          <ac:chgData name="LUCIANO IMBIMBO" userId="b9d5f1e0-ebff-4b3a-9f10-40a0c4d4a483" providerId="ADAL" clId="{39E8EF3B-62B2-491C-81C0-17A11271C8D1}" dt="2024-12-02T10:25:30.849" v="1100" actId="1076"/>
          <ac:picMkLst>
            <pc:docMk/>
            <pc:sldMk cId="380011181" sldId="268"/>
            <ac:picMk id="5" creationId="{6BC7C112-06E1-4EC2-1782-E0355C6BA158}"/>
          </ac:picMkLst>
        </pc:picChg>
      </pc:sldChg>
      <pc:sldChg chg="addSp delSp modSp add del mod setBg delDesignElem">
        <pc:chgData name="LUCIANO IMBIMBO" userId="b9d5f1e0-ebff-4b3a-9f10-40a0c4d4a483" providerId="ADAL" clId="{39E8EF3B-62B2-491C-81C0-17A11271C8D1}" dt="2024-12-02T10:51:28.513" v="1342"/>
        <pc:sldMkLst>
          <pc:docMk/>
          <pc:sldMk cId="954648734" sldId="269"/>
        </pc:sldMkLst>
        <pc:spChg chg="mod">
          <ac:chgData name="LUCIANO IMBIMBO" userId="b9d5f1e0-ebff-4b3a-9f10-40a0c4d4a483" providerId="ADAL" clId="{39E8EF3B-62B2-491C-81C0-17A11271C8D1}" dt="2024-12-02T10:51:28.123" v="1341"/>
          <ac:spMkLst>
            <pc:docMk/>
            <pc:sldMk cId="954648734" sldId="269"/>
            <ac:spMk id="2" creationId="{2E10F631-642A-3452-165B-E1255C735232}"/>
          </ac:spMkLst>
        </pc:spChg>
        <pc:spChg chg="add del">
          <ac:chgData name="LUCIANO IMBIMBO" userId="b9d5f1e0-ebff-4b3a-9f10-40a0c4d4a483" providerId="ADAL" clId="{39E8EF3B-62B2-491C-81C0-17A11271C8D1}" dt="2024-12-02T10:51:28.031" v="1340" actId="478"/>
          <ac:spMkLst>
            <pc:docMk/>
            <pc:sldMk cId="954648734" sldId="269"/>
            <ac:spMk id="3" creationId="{96DC1FAC-ACEE-9307-6AA8-B137A40851BB}"/>
          </ac:spMkLst>
        </pc:spChg>
        <pc:spChg chg="add del mod">
          <ac:chgData name="LUCIANO IMBIMBO" userId="b9d5f1e0-ebff-4b3a-9f10-40a0c4d4a483" providerId="ADAL" clId="{39E8EF3B-62B2-491C-81C0-17A11271C8D1}" dt="2024-12-02T10:51:28.031" v="1340" actId="478"/>
          <ac:spMkLst>
            <pc:docMk/>
            <pc:sldMk cId="954648734" sldId="269"/>
            <ac:spMk id="6" creationId="{86111CB5-ACFB-4D01-455A-A5B06CA343DE}"/>
          </ac:spMkLst>
        </pc:spChg>
        <pc:spChg chg="add mod">
          <ac:chgData name="LUCIANO IMBIMBO" userId="b9d5f1e0-ebff-4b3a-9f10-40a0c4d4a483" providerId="ADAL" clId="{39E8EF3B-62B2-491C-81C0-17A11271C8D1}" dt="2024-12-02T10:51:26.318" v="1337" actId="1076"/>
          <ac:spMkLst>
            <pc:docMk/>
            <pc:sldMk cId="954648734" sldId="269"/>
            <ac:spMk id="7" creationId="{D11B90E7-6963-7FC6-CB01-AD2C6F0943D6}"/>
          </ac:spMkLst>
        </pc:spChg>
        <pc:spChg chg="add del">
          <ac:chgData name="LUCIANO IMBIMBO" userId="b9d5f1e0-ebff-4b3a-9f10-40a0c4d4a483" providerId="ADAL" clId="{39E8EF3B-62B2-491C-81C0-17A11271C8D1}" dt="2024-12-02T10:51:28.513" v="1342"/>
          <ac:spMkLst>
            <pc:docMk/>
            <pc:sldMk cId="954648734" sldId="269"/>
            <ac:spMk id="9" creationId="{07B73606-CFB4-AE34-B8BF-F6356133696F}"/>
          </ac:spMkLst>
        </pc:spChg>
        <pc:spChg chg="add mod">
          <ac:chgData name="LUCIANO IMBIMBO" userId="b9d5f1e0-ebff-4b3a-9f10-40a0c4d4a483" providerId="ADAL" clId="{39E8EF3B-62B2-491C-81C0-17A11271C8D1}" dt="2024-12-02T10:51:26.318" v="1337" actId="1076"/>
          <ac:spMkLst>
            <pc:docMk/>
            <pc:sldMk cId="954648734" sldId="269"/>
            <ac:spMk id="10" creationId="{96BD44A2-5D82-A27B-1D84-B0A1FD54821F}"/>
          </ac:spMkLst>
        </pc:spChg>
        <pc:spChg chg="add del">
          <ac:chgData name="LUCIANO IMBIMBO" userId="b9d5f1e0-ebff-4b3a-9f10-40a0c4d4a483" providerId="ADAL" clId="{39E8EF3B-62B2-491C-81C0-17A11271C8D1}" dt="2024-12-02T10:51:28.513" v="1342"/>
          <ac:spMkLst>
            <pc:docMk/>
            <pc:sldMk cId="954648734" sldId="269"/>
            <ac:spMk id="11" creationId="{D7AB7099-FF5E-6E47-BC2F-29C3992E200B}"/>
          </ac:spMkLst>
        </pc:spChg>
        <pc:spChg chg="add mod">
          <ac:chgData name="LUCIANO IMBIMBO" userId="b9d5f1e0-ebff-4b3a-9f10-40a0c4d4a483" providerId="ADAL" clId="{39E8EF3B-62B2-491C-81C0-17A11271C8D1}" dt="2024-12-02T10:51:26.318" v="1337" actId="1076"/>
          <ac:spMkLst>
            <pc:docMk/>
            <pc:sldMk cId="954648734" sldId="269"/>
            <ac:spMk id="12" creationId="{9EF0F944-14AC-AE5B-C8A3-0E03A392198D}"/>
          </ac:spMkLst>
        </pc:spChg>
        <pc:spChg chg="add mod">
          <ac:chgData name="LUCIANO IMBIMBO" userId="b9d5f1e0-ebff-4b3a-9f10-40a0c4d4a483" providerId="ADAL" clId="{39E8EF3B-62B2-491C-81C0-17A11271C8D1}" dt="2024-12-02T10:51:26.318" v="1337" actId="1076"/>
          <ac:spMkLst>
            <pc:docMk/>
            <pc:sldMk cId="954648734" sldId="269"/>
            <ac:spMk id="13" creationId="{DFD1A53E-6791-AE12-62FE-644803871713}"/>
          </ac:spMkLst>
        </pc:spChg>
        <pc:spChg chg="add mod">
          <ac:chgData name="LUCIANO IMBIMBO" userId="b9d5f1e0-ebff-4b3a-9f10-40a0c4d4a483" providerId="ADAL" clId="{39E8EF3B-62B2-491C-81C0-17A11271C8D1}" dt="2024-12-02T10:51:26.318" v="1337" actId="1076"/>
          <ac:spMkLst>
            <pc:docMk/>
            <pc:sldMk cId="954648734" sldId="269"/>
            <ac:spMk id="14" creationId="{9293208A-B0AC-2915-CA99-F9587536E69E}"/>
          </ac:spMkLst>
        </pc:spChg>
        <pc:picChg chg="add del">
          <ac:chgData name="LUCIANO IMBIMBO" userId="b9d5f1e0-ebff-4b3a-9f10-40a0c4d4a483" providerId="ADAL" clId="{39E8EF3B-62B2-491C-81C0-17A11271C8D1}" dt="2024-12-02T10:51:27.427" v="1338" actId="478"/>
          <ac:picMkLst>
            <pc:docMk/>
            <pc:sldMk cId="954648734" sldId="269"/>
            <ac:picMk id="5" creationId="{81871046-3F8D-D4DE-DDFD-977E70EDD62A}"/>
          </ac:picMkLst>
        </pc:picChg>
        <pc:picChg chg="add mod">
          <ac:chgData name="LUCIANO IMBIMBO" userId="b9d5f1e0-ebff-4b3a-9f10-40a0c4d4a483" providerId="ADAL" clId="{39E8EF3B-62B2-491C-81C0-17A11271C8D1}" dt="2024-12-02T10:51:26.318" v="1337" actId="1076"/>
          <ac:picMkLst>
            <pc:docMk/>
            <pc:sldMk cId="954648734" sldId="269"/>
            <ac:picMk id="8" creationId="{BE45F6F8-EE48-2788-791C-03B0C333CF0A}"/>
          </ac:picMkLst>
        </pc:picChg>
      </pc:sldChg>
      <pc:sldChg chg="addSp delSp modSp add mod modTransition modAnim">
        <pc:chgData name="LUCIANO IMBIMBO" userId="b9d5f1e0-ebff-4b3a-9f10-40a0c4d4a483" providerId="ADAL" clId="{39E8EF3B-62B2-491C-81C0-17A11271C8D1}" dt="2024-12-09T16:39:49.190" v="1733" actId="20577"/>
        <pc:sldMkLst>
          <pc:docMk/>
          <pc:sldMk cId="3269533967" sldId="269"/>
        </pc:sldMkLst>
        <pc:spChg chg="mod">
          <ac:chgData name="LUCIANO IMBIMBO" userId="b9d5f1e0-ebff-4b3a-9f10-40a0c4d4a483" providerId="ADAL" clId="{39E8EF3B-62B2-491C-81C0-17A11271C8D1}" dt="2024-12-02T10:56:17.946" v="1387" actId="113"/>
          <ac:spMkLst>
            <pc:docMk/>
            <pc:sldMk cId="3269533967" sldId="269"/>
            <ac:spMk id="2" creationId="{0882C7FA-DDE1-E941-5B92-304D6C21C673}"/>
          </ac:spMkLst>
        </pc:spChg>
        <pc:spChg chg="del">
          <ac:chgData name="LUCIANO IMBIMBO" userId="b9d5f1e0-ebff-4b3a-9f10-40a0c4d4a483" providerId="ADAL" clId="{39E8EF3B-62B2-491C-81C0-17A11271C8D1}" dt="2024-12-02T10:54:09.104" v="1363" actId="478"/>
          <ac:spMkLst>
            <pc:docMk/>
            <pc:sldMk cId="3269533967" sldId="269"/>
            <ac:spMk id="3" creationId="{D7EE7408-A42B-38F9-6E11-FE01D65AD491}"/>
          </ac:spMkLst>
        </pc:spChg>
        <pc:spChg chg="add del mod">
          <ac:chgData name="LUCIANO IMBIMBO" userId="b9d5f1e0-ebff-4b3a-9f10-40a0c4d4a483" providerId="ADAL" clId="{39E8EF3B-62B2-491C-81C0-17A11271C8D1}" dt="2024-12-02T10:54:25.393" v="1367" actId="478"/>
          <ac:spMkLst>
            <pc:docMk/>
            <pc:sldMk cId="3269533967" sldId="269"/>
            <ac:spMk id="7" creationId="{32FBE5C9-7E4F-27F4-A981-765527166886}"/>
          </ac:spMkLst>
        </pc:spChg>
        <pc:spChg chg="add mod">
          <ac:chgData name="LUCIANO IMBIMBO" userId="b9d5f1e0-ebff-4b3a-9f10-40a0c4d4a483" providerId="ADAL" clId="{39E8EF3B-62B2-491C-81C0-17A11271C8D1}" dt="2024-12-02T10:54:33.848" v="1369" actId="1076"/>
          <ac:spMkLst>
            <pc:docMk/>
            <pc:sldMk cId="3269533967" sldId="269"/>
            <ac:spMk id="8" creationId="{6EFD44DE-2DE3-E549-1612-01A4114140E4}"/>
          </ac:spMkLst>
        </pc:spChg>
        <pc:spChg chg="add mod">
          <ac:chgData name="LUCIANO IMBIMBO" userId="b9d5f1e0-ebff-4b3a-9f10-40a0c4d4a483" providerId="ADAL" clId="{39E8EF3B-62B2-491C-81C0-17A11271C8D1}" dt="2024-12-02T10:54:17.621" v="1366"/>
          <ac:spMkLst>
            <pc:docMk/>
            <pc:sldMk cId="3269533967" sldId="269"/>
            <ac:spMk id="10" creationId="{8DE5C026-7B0D-A60F-A11A-E559D7463451}"/>
          </ac:spMkLst>
        </pc:spChg>
        <pc:spChg chg="add mod">
          <ac:chgData name="LUCIANO IMBIMBO" userId="b9d5f1e0-ebff-4b3a-9f10-40a0c4d4a483" providerId="ADAL" clId="{39E8EF3B-62B2-491C-81C0-17A11271C8D1}" dt="2024-12-09T16:39:19.478" v="1729" actId="1076"/>
          <ac:spMkLst>
            <pc:docMk/>
            <pc:sldMk cId="3269533967" sldId="269"/>
            <ac:spMk id="11" creationId="{2082E879-2024-619A-0576-54755D28BD77}"/>
          </ac:spMkLst>
        </pc:spChg>
        <pc:spChg chg="add mod">
          <ac:chgData name="LUCIANO IMBIMBO" userId="b9d5f1e0-ebff-4b3a-9f10-40a0c4d4a483" providerId="ADAL" clId="{39E8EF3B-62B2-491C-81C0-17A11271C8D1}" dt="2024-12-09T16:39:49.190" v="1733" actId="20577"/>
          <ac:spMkLst>
            <pc:docMk/>
            <pc:sldMk cId="3269533967" sldId="269"/>
            <ac:spMk id="12" creationId="{EF026D34-CF5F-46D8-99A7-AC1E4BC48F61}"/>
          </ac:spMkLst>
        </pc:spChg>
        <pc:spChg chg="add mod">
          <ac:chgData name="LUCIANO IMBIMBO" userId="b9d5f1e0-ebff-4b3a-9f10-40a0c4d4a483" providerId="ADAL" clId="{39E8EF3B-62B2-491C-81C0-17A11271C8D1}" dt="2024-12-09T16:39:26.312" v="1732" actId="14100"/>
          <ac:spMkLst>
            <pc:docMk/>
            <pc:sldMk cId="3269533967" sldId="269"/>
            <ac:spMk id="13" creationId="{B385A2B8-25A6-33B4-D3A9-D0BBE6E53D2B}"/>
          </ac:spMkLst>
        </pc:spChg>
        <pc:picChg chg="del">
          <ac:chgData name="LUCIANO IMBIMBO" userId="b9d5f1e0-ebff-4b3a-9f10-40a0c4d4a483" providerId="ADAL" clId="{39E8EF3B-62B2-491C-81C0-17A11271C8D1}" dt="2024-12-02T10:54:05.387" v="1362" actId="478"/>
          <ac:picMkLst>
            <pc:docMk/>
            <pc:sldMk cId="3269533967" sldId="269"/>
            <ac:picMk id="5" creationId="{3F670F0F-E622-1EAE-34D9-EE07A8440B3C}"/>
          </ac:picMkLst>
        </pc:picChg>
        <pc:picChg chg="add mod">
          <ac:chgData name="LUCIANO IMBIMBO" userId="b9d5f1e0-ebff-4b3a-9f10-40a0c4d4a483" providerId="ADAL" clId="{39E8EF3B-62B2-491C-81C0-17A11271C8D1}" dt="2024-12-02T10:54:17.621" v="1366"/>
          <ac:picMkLst>
            <pc:docMk/>
            <pc:sldMk cId="3269533967" sldId="269"/>
            <ac:picMk id="9" creationId="{1D81CC24-407F-FB93-DC7B-3B71BFCD7076}"/>
          </ac:picMkLst>
        </pc:picChg>
        <pc:picChg chg="add mod">
          <ac:chgData name="LUCIANO IMBIMBO" userId="b9d5f1e0-ebff-4b3a-9f10-40a0c4d4a483" providerId="ADAL" clId="{39E8EF3B-62B2-491C-81C0-17A11271C8D1}" dt="2024-12-02T10:58:11.832" v="1416"/>
          <ac:picMkLst>
            <pc:docMk/>
            <pc:sldMk cId="3269533967" sldId="269"/>
            <ac:picMk id="14" creationId="{FBFA0497-4ECC-071B-56D4-668B405BDD3E}"/>
          </ac:picMkLst>
        </pc:picChg>
      </pc:sldChg>
      <pc:sldChg chg="addSp delSp add del setBg delDesignElem">
        <pc:chgData name="LUCIANO IMBIMBO" userId="b9d5f1e0-ebff-4b3a-9f10-40a0c4d4a483" providerId="ADAL" clId="{39E8EF3B-62B2-491C-81C0-17A11271C8D1}" dt="2024-12-02T10:51:22.861" v="1335"/>
        <pc:sldMkLst>
          <pc:docMk/>
          <pc:sldMk cId="3384424595" sldId="270"/>
        </pc:sldMkLst>
        <pc:spChg chg="add del">
          <ac:chgData name="LUCIANO IMBIMBO" userId="b9d5f1e0-ebff-4b3a-9f10-40a0c4d4a483" providerId="ADAL" clId="{39E8EF3B-62B2-491C-81C0-17A11271C8D1}" dt="2024-12-02T10:51:22.861" v="1335"/>
          <ac:spMkLst>
            <pc:docMk/>
            <pc:sldMk cId="3384424595" sldId="270"/>
            <ac:spMk id="9" creationId="{A1D555D8-7AE5-8405-488C-CBD66D7F47F8}"/>
          </ac:spMkLst>
        </pc:spChg>
        <pc:spChg chg="add del">
          <ac:chgData name="LUCIANO IMBIMBO" userId="b9d5f1e0-ebff-4b3a-9f10-40a0c4d4a483" providerId="ADAL" clId="{39E8EF3B-62B2-491C-81C0-17A11271C8D1}" dt="2024-12-02T10:51:22.861" v="1335"/>
          <ac:spMkLst>
            <pc:docMk/>
            <pc:sldMk cId="3384424595" sldId="270"/>
            <ac:spMk id="11" creationId="{3AF74EE5-2357-A64F-FC6D-73976B10FAE9}"/>
          </ac:spMkLst>
        </pc:spChg>
      </pc:sldChg>
      <pc:sldChg chg="addSp delSp modSp add mod modTransition modAnim">
        <pc:chgData name="LUCIANO IMBIMBO" userId="b9d5f1e0-ebff-4b3a-9f10-40a0c4d4a483" providerId="ADAL" clId="{39E8EF3B-62B2-491C-81C0-17A11271C8D1}" dt="2024-12-02T11:10:07.112" v="1526"/>
        <pc:sldMkLst>
          <pc:docMk/>
          <pc:sldMk cId="3810565084" sldId="270"/>
        </pc:sldMkLst>
        <pc:spChg chg="mod">
          <ac:chgData name="LUCIANO IMBIMBO" userId="b9d5f1e0-ebff-4b3a-9f10-40a0c4d4a483" providerId="ADAL" clId="{39E8EF3B-62B2-491C-81C0-17A11271C8D1}" dt="2024-12-02T10:56:22.138" v="1388" actId="113"/>
          <ac:spMkLst>
            <pc:docMk/>
            <pc:sldMk cId="3810565084" sldId="270"/>
            <ac:spMk id="2" creationId="{0D667B4C-801F-B31A-5078-4B3DBC18A7BF}"/>
          </ac:spMkLst>
        </pc:spChg>
        <pc:spChg chg="add mod">
          <ac:chgData name="LUCIANO IMBIMBO" userId="b9d5f1e0-ebff-4b3a-9f10-40a0c4d4a483" providerId="ADAL" clId="{39E8EF3B-62B2-491C-81C0-17A11271C8D1}" dt="2024-12-02T10:56:29.503" v="1390" actId="1076"/>
          <ac:spMkLst>
            <pc:docMk/>
            <pc:sldMk cId="3810565084" sldId="270"/>
            <ac:spMk id="3" creationId="{DF1AA9EC-6ECE-51B2-A264-48DB5C6C6DBC}"/>
          </ac:spMkLst>
        </pc:spChg>
        <pc:spChg chg="del">
          <ac:chgData name="LUCIANO IMBIMBO" userId="b9d5f1e0-ebff-4b3a-9f10-40a0c4d4a483" providerId="ADAL" clId="{39E8EF3B-62B2-491C-81C0-17A11271C8D1}" dt="2024-12-02T10:55:06.749" v="1373" actId="478"/>
          <ac:spMkLst>
            <pc:docMk/>
            <pc:sldMk cId="3810565084" sldId="270"/>
            <ac:spMk id="8" creationId="{B977DA3C-3A6B-F9FD-C9CC-042D774FFE95}"/>
          </ac:spMkLst>
        </pc:spChg>
        <pc:spChg chg="del">
          <ac:chgData name="LUCIANO IMBIMBO" userId="b9d5f1e0-ebff-4b3a-9f10-40a0c4d4a483" providerId="ADAL" clId="{39E8EF3B-62B2-491C-81C0-17A11271C8D1}" dt="2024-12-02T10:55:06.749" v="1373" actId="478"/>
          <ac:spMkLst>
            <pc:docMk/>
            <pc:sldMk cId="3810565084" sldId="270"/>
            <ac:spMk id="10" creationId="{FDFF65FE-8F5D-8A1B-F342-4C5ED4A50304}"/>
          </ac:spMkLst>
        </pc:spChg>
        <pc:spChg chg="del">
          <ac:chgData name="LUCIANO IMBIMBO" userId="b9d5f1e0-ebff-4b3a-9f10-40a0c4d4a483" providerId="ADAL" clId="{39E8EF3B-62B2-491C-81C0-17A11271C8D1}" dt="2024-12-02T10:55:06.749" v="1373" actId="478"/>
          <ac:spMkLst>
            <pc:docMk/>
            <pc:sldMk cId="3810565084" sldId="270"/>
            <ac:spMk id="11" creationId="{1132E123-F460-8571-190B-89F76FEE03AB}"/>
          </ac:spMkLst>
        </pc:spChg>
        <pc:spChg chg="del">
          <ac:chgData name="LUCIANO IMBIMBO" userId="b9d5f1e0-ebff-4b3a-9f10-40a0c4d4a483" providerId="ADAL" clId="{39E8EF3B-62B2-491C-81C0-17A11271C8D1}" dt="2024-12-02T10:55:06.749" v="1373" actId="478"/>
          <ac:spMkLst>
            <pc:docMk/>
            <pc:sldMk cId="3810565084" sldId="270"/>
            <ac:spMk id="12" creationId="{70C95CA2-5FDE-6A64-3521-2EC1D0D04043}"/>
          </ac:spMkLst>
        </pc:spChg>
        <pc:spChg chg="del">
          <ac:chgData name="LUCIANO IMBIMBO" userId="b9d5f1e0-ebff-4b3a-9f10-40a0c4d4a483" providerId="ADAL" clId="{39E8EF3B-62B2-491C-81C0-17A11271C8D1}" dt="2024-12-02T10:55:06.749" v="1373" actId="478"/>
          <ac:spMkLst>
            <pc:docMk/>
            <pc:sldMk cId="3810565084" sldId="270"/>
            <ac:spMk id="13" creationId="{8B09684C-5641-6CD5-106A-6CD32F5DAD96}"/>
          </ac:spMkLst>
        </pc:spChg>
        <pc:picChg chg="add mod">
          <ac:chgData name="LUCIANO IMBIMBO" userId="b9d5f1e0-ebff-4b3a-9f10-40a0c4d4a483" providerId="ADAL" clId="{39E8EF3B-62B2-491C-81C0-17A11271C8D1}" dt="2024-12-02T10:55:11.411" v="1374"/>
          <ac:picMkLst>
            <pc:docMk/>
            <pc:sldMk cId="3810565084" sldId="270"/>
            <ac:picMk id="4" creationId="{25447AAE-7BDA-4CA0-6DB5-F3773DF9D896}"/>
          </ac:picMkLst>
        </pc:picChg>
        <pc:picChg chg="add mod">
          <ac:chgData name="LUCIANO IMBIMBO" userId="b9d5f1e0-ebff-4b3a-9f10-40a0c4d4a483" providerId="ADAL" clId="{39E8EF3B-62B2-491C-81C0-17A11271C8D1}" dt="2024-12-02T10:58:10.175" v="1415"/>
          <ac:picMkLst>
            <pc:docMk/>
            <pc:sldMk cId="3810565084" sldId="270"/>
            <ac:picMk id="5" creationId="{AB98B6FB-DBD9-EE52-85C1-D0D932587688}"/>
          </ac:picMkLst>
        </pc:picChg>
        <pc:picChg chg="del">
          <ac:chgData name="LUCIANO IMBIMBO" userId="b9d5f1e0-ebff-4b3a-9f10-40a0c4d4a483" providerId="ADAL" clId="{39E8EF3B-62B2-491C-81C0-17A11271C8D1}" dt="2024-12-02T10:55:06.749" v="1373" actId="478"/>
          <ac:picMkLst>
            <pc:docMk/>
            <pc:sldMk cId="3810565084" sldId="270"/>
            <ac:picMk id="9" creationId="{6C2FBD5B-A354-EC42-007E-5B87D7D732DB}"/>
          </ac:picMkLst>
        </pc:picChg>
      </pc:sldChg>
      <pc:sldChg chg="addSp delSp modSp add mod modTransition modAnim">
        <pc:chgData name="LUCIANO IMBIMBO" userId="b9d5f1e0-ebff-4b3a-9f10-40a0c4d4a483" providerId="ADAL" clId="{39E8EF3B-62B2-491C-81C0-17A11271C8D1}" dt="2024-12-07T17:53:06.399" v="1727" actId="20577"/>
        <pc:sldMkLst>
          <pc:docMk/>
          <pc:sldMk cId="2709361609" sldId="271"/>
        </pc:sldMkLst>
        <pc:spChg chg="mod">
          <ac:chgData name="LUCIANO IMBIMBO" userId="b9d5f1e0-ebff-4b3a-9f10-40a0c4d4a483" providerId="ADAL" clId="{39E8EF3B-62B2-491C-81C0-17A11271C8D1}" dt="2024-12-02T10:55:26.307" v="1377"/>
          <ac:spMkLst>
            <pc:docMk/>
            <pc:sldMk cId="2709361609" sldId="271"/>
            <ac:spMk id="2" creationId="{E958325E-AF48-385B-5814-414A89CF0BEB}"/>
          </ac:spMkLst>
        </pc:spChg>
        <pc:spChg chg="del mod">
          <ac:chgData name="LUCIANO IMBIMBO" userId="b9d5f1e0-ebff-4b3a-9f10-40a0c4d4a483" providerId="ADAL" clId="{39E8EF3B-62B2-491C-81C0-17A11271C8D1}" dt="2024-12-02T10:55:40.722" v="1380" actId="478"/>
          <ac:spMkLst>
            <pc:docMk/>
            <pc:sldMk cId="2709361609" sldId="271"/>
            <ac:spMk id="3" creationId="{7FB3E0F2-C8E0-6004-2C9A-4569AA6096E1}"/>
          </ac:spMkLst>
        </pc:spChg>
        <pc:spChg chg="add del mod">
          <ac:chgData name="LUCIANO IMBIMBO" userId="b9d5f1e0-ebff-4b3a-9f10-40a0c4d4a483" providerId="ADAL" clId="{39E8EF3B-62B2-491C-81C0-17A11271C8D1}" dt="2024-12-02T10:55:43.447" v="1382" actId="478"/>
          <ac:spMkLst>
            <pc:docMk/>
            <pc:sldMk cId="2709361609" sldId="271"/>
            <ac:spMk id="7" creationId="{E6890397-BC3A-EF64-FB21-C85F45B4C2DA}"/>
          </ac:spMkLst>
        </pc:spChg>
        <pc:spChg chg="add mod">
          <ac:chgData name="LUCIANO IMBIMBO" userId="b9d5f1e0-ebff-4b3a-9f10-40a0c4d4a483" providerId="ADAL" clId="{39E8EF3B-62B2-491C-81C0-17A11271C8D1}" dt="2024-12-07T17:53:06.399" v="1727" actId="20577"/>
          <ac:spMkLst>
            <pc:docMk/>
            <pc:sldMk cId="2709361609" sldId="271"/>
            <ac:spMk id="8" creationId="{1AAFBF9C-4C64-127D-8525-C9928DB8DA2F}"/>
          </ac:spMkLst>
        </pc:spChg>
        <pc:picChg chg="del">
          <ac:chgData name="LUCIANO IMBIMBO" userId="b9d5f1e0-ebff-4b3a-9f10-40a0c4d4a483" providerId="ADAL" clId="{39E8EF3B-62B2-491C-81C0-17A11271C8D1}" dt="2024-12-02T10:55:37.792" v="1378" actId="478"/>
          <ac:picMkLst>
            <pc:docMk/>
            <pc:sldMk cId="2709361609" sldId="271"/>
            <ac:picMk id="4" creationId="{AF6AE59D-5C5C-8675-4269-603105540397}"/>
          </ac:picMkLst>
        </pc:picChg>
        <pc:picChg chg="add mod modCrop">
          <ac:chgData name="LUCIANO IMBIMBO" userId="b9d5f1e0-ebff-4b3a-9f10-40a0c4d4a483" providerId="ADAL" clId="{39E8EF3B-62B2-491C-81C0-17A11271C8D1}" dt="2024-12-07T17:10:54.018" v="1722" actId="732"/>
          <ac:picMkLst>
            <pc:docMk/>
            <pc:sldMk cId="2709361609" sldId="271"/>
            <ac:picMk id="9" creationId="{AD8F9391-7C80-C1F5-5B6F-63EF9157ACD9}"/>
          </ac:picMkLst>
        </pc:picChg>
        <pc:picChg chg="add mod">
          <ac:chgData name="LUCIANO IMBIMBO" userId="b9d5f1e0-ebff-4b3a-9f10-40a0c4d4a483" providerId="ADAL" clId="{39E8EF3B-62B2-491C-81C0-17A11271C8D1}" dt="2024-12-02T10:58:09.014" v="1414"/>
          <ac:picMkLst>
            <pc:docMk/>
            <pc:sldMk cId="2709361609" sldId="271"/>
            <ac:picMk id="10" creationId="{63E7649B-B5FA-54DF-0A91-B89846F1EB8D}"/>
          </ac:picMkLst>
        </pc:picChg>
      </pc:sldChg>
      <pc:sldChg chg="addSp delSp modSp add mod modTransition modAnim">
        <pc:chgData name="LUCIANO IMBIMBO" userId="b9d5f1e0-ebff-4b3a-9f10-40a0c4d4a483" providerId="ADAL" clId="{39E8EF3B-62B2-491C-81C0-17A11271C8D1}" dt="2024-12-07T17:23:34.846" v="1726" actId="20577"/>
        <pc:sldMkLst>
          <pc:docMk/>
          <pc:sldMk cId="2716272595" sldId="272"/>
        </pc:sldMkLst>
        <pc:spChg chg="mod">
          <ac:chgData name="LUCIANO IMBIMBO" userId="b9d5f1e0-ebff-4b3a-9f10-40a0c4d4a483" providerId="ADAL" clId="{39E8EF3B-62B2-491C-81C0-17A11271C8D1}" dt="2024-12-02T10:56:45.931" v="1393" actId="113"/>
          <ac:spMkLst>
            <pc:docMk/>
            <pc:sldMk cId="2716272595" sldId="272"/>
            <ac:spMk id="2" creationId="{F03E0C87-C486-CD66-43B2-5ED3353B8DEB}"/>
          </ac:spMkLst>
        </pc:spChg>
        <pc:spChg chg="add mod">
          <ac:chgData name="LUCIANO IMBIMBO" userId="b9d5f1e0-ebff-4b3a-9f10-40a0c4d4a483" providerId="ADAL" clId="{39E8EF3B-62B2-491C-81C0-17A11271C8D1}" dt="2024-12-02T10:56:59.422" v="1396"/>
          <ac:spMkLst>
            <pc:docMk/>
            <pc:sldMk cId="2716272595" sldId="272"/>
            <ac:spMk id="3" creationId="{02D07034-A88E-EFF7-296B-FBC55A3958BB}"/>
          </ac:spMkLst>
        </pc:spChg>
        <pc:spChg chg="add mod">
          <ac:chgData name="LUCIANO IMBIMBO" userId="b9d5f1e0-ebff-4b3a-9f10-40a0c4d4a483" providerId="ADAL" clId="{39E8EF3B-62B2-491C-81C0-17A11271C8D1}" dt="2024-12-07T17:23:34.846" v="1726" actId="20577"/>
          <ac:spMkLst>
            <pc:docMk/>
            <pc:sldMk cId="2716272595" sldId="272"/>
            <ac:spMk id="5" creationId="{2EE74CF2-FA3F-ADBC-1E25-FF3BD8BF9A25}"/>
          </ac:spMkLst>
        </pc:spChg>
        <pc:spChg chg="del">
          <ac:chgData name="LUCIANO IMBIMBO" userId="b9d5f1e0-ebff-4b3a-9f10-40a0c4d4a483" providerId="ADAL" clId="{39E8EF3B-62B2-491C-81C0-17A11271C8D1}" dt="2024-12-02T10:56:57.572" v="1395" actId="478"/>
          <ac:spMkLst>
            <pc:docMk/>
            <pc:sldMk cId="2716272595" sldId="272"/>
            <ac:spMk id="8" creationId="{01CD367D-271A-B2BF-3019-7B63D663E856}"/>
          </ac:spMkLst>
        </pc:spChg>
        <pc:picChg chg="add mod">
          <ac:chgData name="LUCIANO IMBIMBO" userId="b9d5f1e0-ebff-4b3a-9f10-40a0c4d4a483" providerId="ADAL" clId="{39E8EF3B-62B2-491C-81C0-17A11271C8D1}" dt="2024-12-02T10:56:59.422" v="1396"/>
          <ac:picMkLst>
            <pc:docMk/>
            <pc:sldMk cId="2716272595" sldId="272"/>
            <ac:picMk id="4" creationId="{5D319BA9-E6A1-7527-8A57-81545093356E}"/>
          </ac:picMkLst>
        </pc:picChg>
        <pc:picChg chg="add mod">
          <ac:chgData name="LUCIANO IMBIMBO" userId="b9d5f1e0-ebff-4b3a-9f10-40a0c4d4a483" providerId="ADAL" clId="{39E8EF3B-62B2-491C-81C0-17A11271C8D1}" dt="2024-12-02T10:58:07.953" v="1413"/>
          <ac:picMkLst>
            <pc:docMk/>
            <pc:sldMk cId="2716272595" sldId="272"/>
            <ac:picMk id="7" creationId="{E70A91BD-E79B-254E-4226-269EF4427D05}"/>
          </ac:picMkLst>
        </pc:picChg>
        <pc:picChg chg="del">
          <ac:chgData name="LUCIANO IMBIMBO" userId="b9d5f1e0-ebff-4b3a-9f10-40a0c4d4a483" providerId="ADAL" clId="{39E8EF3B-62B2-491C-81C0-17A11271C8D1}" dt="2024-12-02T10:56:55.636" v="1394" actId="478"/>
          <ac:picMkLst>
            <pc:docMk/>
            <pc:sldMk cId="2716272595" sldId="272"/>
            <ac:picMk id="9" creationId="{31C9863B-1175-B61E-5544-68AEE3E54FE9}"/>
          </ac:picMkLst>
        </pc:picChg>
      </pc:sldChg>
      <pc:sldChg chg="addSp delSp modSp add mod modTransition delAnim modAnim">
        <pc:chgData name="LUCIANO IMBIMBO" userId="b9d5f1e0-ebff-4b3a-9f10-40a0c4d4a483" providerId="ADAL" clId="{39E8EF3B-62B2-491C-81C0-17A11271C8D1}" dt="2024-12-02T11:11:32.988" v="1545"/>
        <pc:sldMkLst>
          <pc:docMk/>
          <pc:sldMk cId="218625417" sldId="273"/>
        </pc:sldMkLst>
        <pc:spChg chg="mod">
          <ac:chgData name="LUCIANO IMBIMBO" userId="b9d5f1e0-ebff-4b3a-9f10-40a0c4d4a483" providerId="ADAL" clId="{39E8EF3B-62B2-491C-81C0-17A11271C8D1}" dt="2024-12-02T10:57:28.194" v="1400" actId="113"/>
          <ac:spMkLst>
            <pc:docMk/>
            <pc:sldMk cId="218625417" sldId="273"/>
            <ac:spMk id="2" creationId="{FE9F9D87-5B03-348E-B94D-D0E60F61E729}"/>
          </ac:spMkLst>
        </pc:spChg>
        <pc:spChg chg="del">
          <ac:chgData name="LUCIANO IMBIMBO" userId="b9d5f1e0-ebff-4b3a-9f10-40a0c4d4a483" providerId="ADAL" clId="{39E8EF3B-62B2-491C-81C0-17A11271C8D1}" dt="2024-12-02T10:57:38.314" v="1402" actId="478"/>
          <ac:spMkLst>
            <pc:docMk/>
            <pc:sldMk cId="218625417" sldId="273"/>
            <ac:spMk id="3" creationId="{FE86CA34-FE01-052E-F5EB-70967F8493E1}"/>
          </ac:spMkLst>
        </pc:spChg>
        <pc:spChg chg="del">
          <ac:chgData name="LUCIANO IMBIMBO" userId="b9d5f1e0-ebff-4b3a-9f10-40a0c4d4a483" providerId="ADAL" clId="{39E8EF3B-62B2-491C-81C0-17A11271C8D1}" dt="2024-12-02T10:57:40.704" v="1403" actId="478"/>
          <ac:spMkLst>
            <pc:docMk/>
            <pc:sldMk cId="218625417" sldId="273"/>
            <ac:spMk id="5" creationId="{3BA26E03-306F-8922-6184-28DFC424C8DC}"/>
          </ac:spMkLst>
        </pc:spChg>
        <pc:spChg chg="add mod">
          <ac:chgData name="LUCIANO IMBIMBO" userId="b9d5f1e0-ebff-4b3a-9f10-40a0c4d4a483" providerId="ADAL" clId="{39E8EF3B-62B2-491C-81C0-17A11271C8D1}" dt="2024-12-02T11:11:12.247" v="1541" actId="14100"/>
          <ac:spMkLst>
            <pc:docMk/>
            <pc:sldMk cId="218625417" sldId="273"/>
            <ac:spMk id="7" creationId="{D558735F-5F27-044D-04FC-EEC468CEDC69}"/>
          </ac:spMkLst>
        </pc:spChg>
        <pc:spChg chg="add mod">
          <ac:chgData name="LUCIANO IMBIMBO" userId="b9d5f1e0-ebff-4b3a-9f10-40a0c4d4a483" providerId="ADAL" clId="{39E8EF3B-62B2-491C-81C0-17A11271C8D1}" dt="2024-12-02T11:11:17.469" v="1542" actId="1076"/>
          <ac:spMkLst>
            <pc:docMk/>
            <pc:sldMk cId="218625417" sldId="273"/>
            <ac:spMk id="11" creationId="{35DC6B6B-AF4B-3E53-8A8E-E4B7F7C09259}"/>
          </ac:spMkLst>
        </pc:spChg>
        <pc:picChg chg="del">
          <ac:chgData name="LUCIANO IMBIMBO" userId="b9d5f1e0-ebff-4b3a-9f10-40a0c4d4a483" providerId="ADAL" clId="{39E8EF3B-62B2-491C-81C0-17A11271C8D1}" dt="2024-12-02T10:57:36.247" v="1401" actId="478"/>
          <ac:picMkLst>
            <pc:docMk/>
            <pc:sldMk cId="218625417" sldId="273"/>
            <ac:picMk id="4" creationId="{250B53FA-8F33-E6FE-8224-F567C0F87EE3}"/>
          </ac:picMkLst>
        </pc:picChg>
        <pc:picChg chg="add mod">
          <ac:chgData name="LUCIANO IMBIMBO" userId="b9d5f1e0-ebff-4b3a-9f10-40a0c4d4a483" providerId="ADAL" clId="{39E8EF3B-62B2-491C-81C0-17A11271C8D1}" dt="2024-12-02T10:57:51.165" v="1408" actId="1076"/>
          <ac:picMkLst>
            <pc:docMk/>
            <pc:sldMk cId="218625417" sldId="273"/>
            <ac:picMk id="8" creationId="{B9D95CB0-D6DB-E234-6CFC-D3ED7DB128D0}"/>
          </ac:picMkLst>
        </pc:picChg>
        <pc:picChg chg="add mod">
          <ac:chgData name="LUCIANO IMBIMBO" userId="b9d5f1e0-ebff-4b3a-9f10-40a0c4d4a483" providerId="ADAL" clId="{39E8EF3B-62B2-491C-81C0-17A11271C8D1}" dt="2024-12-02T10:58:01.515" v="1411"/>
          <ac:picMkLst>
            <pc:docMk/>
            <pc:sldMk cId="218625417" sldId="273"/>
            <ac:picMk id="9" creationId="{21FA2B99-8C8E-DB66-3D56-A8390B3862D0}"/>
          </ac:picMkLst>
        </pc:picChg>
      </pc:sldChg>
      <pc:sldChg chg="addSp delSp modSp add mod ord modTransition modAnim">
        <pc:chgData name="LUCIANO IMBIMBO" userId="b9d5f1e0-ebff-4b3a-9f10-40a0c4d4a483" providerId="ADAL" clId="{39E8EF3B-62B2-491C-81C0-17A11271C8D1}" dt="2024-12-02T11:07:17.340" v="1507" actId="20577"/>
        <pc:sldMkLst>
          <pc:docMk/>
          <pc:sldMk cId="124120469" sldId="274"/>
        </pc:sldMkLst>
        <pc:spChg chg="mod">
          <ac:chgData name="LUCIANO IMBIMBO" userId="b9d5f1e0-ebff-4b3a-9f10-40a0c4d4a483" providerId="ADAL" clId="{39E8EF3B-62B2-491C-81C0-17A11271C8D1}" dt="2024-12-02T11:07:17.340" v="1507" actId="20577"/>
          <ac:spMkLst>
            <pc:docMk/>
            <pc:sldMk cId="124120469" sldId="274"/>
            <ac:spMk id="2" creationId="{F21AABDF-B40F-2F20-652B-0D15C8B78799}"/>
          </ac:spMkLst>
        </pc:spChg>
        <pc:spChg chg="del">
          <ac:chgData name="LUCIANO IMBIMBO" userId="b9d5f1e0-ebff-4b3a-9f10-40a0c4d4a483" providerId="ADAL" clId="{39E8EF3B-62B2-491C-81C0-17A11271C8D1}" dt="2024-12-02T10:59:12.673" v="1425" actId="478"/>
          <ac:spMkLst>
            <pc:docMk/>
            <pc:sldMk cId="124120469" sldId="274"/>
            <ac:spMk id="3" creationId="{8FF25323-74E1-DC15-20E0-A96A756C4687}"/>
          </ac:spMkLst>
        </pc:spChg>
        <pc:spChg chg="add del mod">
          <ac:chgData name="LUCIANO IMBIMBO" userId="b9d5f1e0-ebff-4b3a-9f10-40a0c4d4a483" providerId="ADAL" clId="{39E8EF3B-62B2-491C-81C0-17A11271C8D1}" dt="2024-12-02T10:59:14.695" v="1427" actId="478"/>
          <ac:spMkLst>
            <pc:docMk/>
            <pc:sldMk cId="124120469" sldId="274"/>
            <ac:spMk id="7" creationId="{68E4998C-76E2-87EF-5C2B-6F98F5F6FF17}"/>
          </ac:spMkLst>
        </pc:spChg>
        <pc:spChg chg="add mod">
          <ac:chgData name="LUCIANO IMBIMBO" userId="b9d5f1e0-ebff-4b3a-9f10-40a0c4d4a483" providerId="ADAL" clId="{39E8EF3B-62B2-491C-81C0-17A11271C8D1}" dt="2024-12-02T10:59:19.268" v="1429" actId="1076"/>
          <ac:spMkLst>
            <pc:docMk/>
            <pc:sldMk cId="124120469" sldId="274"/>
            <ac:spMk id="8" creationId="{8D8D8A6E-4C39-3235-8AF2-E0C167D284AD}"/>
          </ac:spMkLst>
        </pc:spChg>
        <pc:spChg chg="mod">
          <ac:chgData name="LUCIANO IMBIMBO" userId="b9d5f1e0-ebff-4b3a-9f10-40a0c4d4a483" providerId="ADAL" clId="{39E8EF3B-62B2-491C-81C0-17A11271C8D1}" dt="2024-12-02T10:59:13.109" v="1426"/>
          <ac:spMkLst>
            <pc:docMk/>
            <pc:sldMk cId="124120469" sldId="274"/>
            <ac:spMk id="11" creationId="{09CD1531-7B86-AB2F-EC61-CDD8339A49F0}"/>
          </ac:spMkLst>
        </pc:spChg>
        <pc:grpChg chg="add mod">
          <ac:chgData name="LUCIANO IMBIMBO" userId="b9d5f1e0-ebff-4b3a-9f10-40a0c4d4a483" providerId="ADAL" clId="{39E8EF3B-62B2-491C-81C0-17A11271C8D1}" dt="2024-12-02T10:59:17.086" v="1428" actId="1076"/>
          <ac:grpSpMkLst>
            <pc:docMk/>
            <pc:sldMk cId="124120469" sldId="274"/>
            <ac:grpSpMk id="9" creationId="{A7C49DDB-91EA-F031-AA26-8BB27AE6B85B}"/>
          </ac:grpSpMkLst>
        </pc:grpChg>
        <pc:picChg chg="del">
          <ac:chgData name="LUCIANO IMBIMBO" userId="b9d5f1e0-ebff-4b3a-9f10-40a0c4d4a483" providerId="ADAL" clId="{39E8EF3B-62B2-491C-81C0-17A11271C8D1}" dt="2024-12-02T10:59:10.054" v="1424" actId="478"/>
          <ac:picMkLst>
            <pc:docMk/>
            <pc:sldMk cId="124120469" sldId="274"/>
            <ac:picMk id="5" creationId="{2FEE6A25-893D-07FE-DB29-770C8F04B380}"/>
          </ac:picMkLst>
        </pc:picChg>
        <pc:picChg chg="mod">
          <ac:chgData name="LUCIANO IMBIMBO" userId="b9d5f1e0-ebff-4b3a-9f10-40a0c4d4a483" providerId="ADAL" clId="{39E8EF3B-62B2-491C-81C0-17A11271C8D1}" dt="2024-12-02T10:59:13.109" v="1426"/>
          <ac:picMkLst>
            <pc:docMk/>
            <pc:sldMk cId="124120469" sldId="274"/>
            <ac:picMk id="10" creationId="{D09213E6-352A-7F60-5570-886E84CEC986}"/>
          </ac:picMkLst>
        </pc:picChg>
      </pc:sldChg>
      <pc:sldChg chg="addSp delSp modSp add mod ord modTransition delAnim modAnim">
        <pc:chgData name="LUCIANO IMBIMBO" userId="b9d5f1e0-ebff-4b3a-9f10-40a0c4d4a483" providerId="ADAL" clId="{39E8EF3B-62B2-491C-81C0-17A11271C8D1}" dt="2024-12-05T14:12:23.595" v="1703" actId="1076"/>
        <pc:sldMkLst>
          <pc:docMk/>
          <pc:sldMk cId="3941506488" sldId="275"/>
        </pc:sldMkLst>
        <pc:spChg chg="mod">
          <ac:chgData name="LUCIANO IMBIMBO" userId="b9d5f1e0-ebff-4b3a-9f10-40a0c4d4a483" providerId="ADAL" clId="{39E8EF3B-62B2-491C-81C0-17A11271C8D1}" dt="2024-12-02T10:59:31.528" v="1434"/>
          <ac:spMkLst>
            <pc:docMk/>
            <pc:sldMk cId="3941506488" sldId="275"/>
            <ac:spMk id="2" creationId="{AA0D6D21-7177-70B2-0F7D-D630BC37DADD}"/>
          </ac:spMkLst>
        </pc:spChg>
        <pc:spChg chg="add mod">
          <ac:chgData name="LUCIANO IMBIMBO" userId="b9d5f1e0-ebff-4b3a-9f10-40a0c4d4a483" providerId="ADAL" clId="{39E8EF3B-62B2-491C-81C0-17A11271C8D1}" dt="2024-12-02T10:59:44.313" v="1440"/>
          <ac:spMkLst>
            <pc:docMk/>
            <pc:sldMk cId="3941506488" sldId="275"/>
            <ac:spMk id="3" creationId="{3E415457-CDD0-5965-3FCC-E1BB4E842311}"/>
          </ac:spMkLst>
        </pc:spChg>
        <pc:spChg chg="add mod">
          <ac:chgData name="LUCIANO IMBIMBO" userId="b9d5f1e0-ebff-4b3a-9f10-40a0c4d4a483" providerId="ADAL" clId="{39E8EF3B-62B2-491C-81C0-17A11271C8D1}" dt="2024-12-05T13:35:59.169" v="1556"/>
          <ac:spMkLst>
            <pc:docMk/>
            <pc:sldMk cId="3941506488" sldId="275"/>
            <ac:spMk id="3" creationId="{CEEBB21E-A8DA-9D42-2705-9E5CEFC97F64}"/>
          </ac:spMkLst>
        </pc:spChg>
        <pc:spChg chg="del">
          <ac:chgData name="LUCIANO IMBIMBO" userId="b9d5f1e0-ebff-4b3a-9f10-40a0c4d4a483" providerId="ADAL" clId="{39E8EF3B-62B2-491C-81C0-17A11271C8D1}" dt="2024-12-05T13:33:43.084" v="1547" actId="478"/>
          <ac:spMkLst>
            <pc:docMk/>
            <pc:sldMk cId="3941506488" sldId="275"/>
            <ac:spMk id="4" creationId="{B94FEF9E-574E-A958-0AA5-CF4A8CE61357}"/>
          </ac:spMkLst>
        </pc:spChg>
        <pc:spChg chg="mod">
          <ac:chgData name="LUCIANO IMBIMBO" userId="b9d5f1e0-ebff-4b3a-9f10-40a0c4d4a483" providerId="ADAL" clId="{39E8EF3B-62B2-491C-81C0-17A11271C8D1}" dt="2024-12-05T13:36:16.615" v="1561" actId="1076"/>
          <ac:spMkLst>
            <pc:docMk/>
            <pc:sldMk cId="3941506488" sldId="275"/>
            <ac:spMk id="6" creationId="{17E53296-788D-0606-A600-06976901743F}"/>
          </ac:spMkLst>
        </pc:spChg>
        <pc:spChg chg="add mod">
          <ac:chgData name="LUCIANO IMBIMBO" userId="b9d5f1e0-ebff-4b3a-9f10-40a0c4d4a483" providerId="ADAL" clId="{39E8EF3B-62B2-491C-81C0-17A11271C8D1}" dt="2024-12-02T10:59:44.313" v="1440"/>
          <ac:spMkLst>
            <pc:docMk/>
            <pc:sldMk cId="3941506488" sldId="275"/>
            <ac:spMk id="7" creationId="{0FBCE922-101A-81F2-D158-F152904A57DE}"/>
          </ac:spMkLst>
        </pc:spChg>
        <pc:spChg chg="add del mod">
          <ac:chgData name="LUCIANO IMBIMBO" userId="b9d5f1e0-ebff-4b3a-9f10-40a0c4d4a483" providerId="ADAL" clId="{39E8EF3B-62B2-491C-81C0-17A11271C8D1}" dt="2024-12-05T13:36:13.756" v="1559" actId="478"/>
          <ac:spMkLst>
            <pc:docMk/>
            <pc:sldMk cId="3941506488" sldId="275"/>
            <ac:spMk id="7" creationId="{18D4BA59-DE1B-380A-F474-3B496079DBED}"/>
          </ac:spMkLst>
        </pc:spChg>
        <pc:spChg chg="del">
          <ac:chgData name="LUCIANO IMBIMBO" userId="b9d5f1e0-ebff-4b3a-9f10-40a0c4d4a483" providerId="ADAL" clId="{39E8EF3B-62B2-491C-81C0-17A11271C8D1}" dt="2024-12-02T10:59:34.354" v="1436" actId="478"/>
          <ac:spMkLst>
            <pc:docMk/>
            <pc:sldMk cId="3941506488" sldId="275"/>
            <ac:spMk id="8" creationId="{03996289-50F9-D9A2-D64F-63105239862C}"/>
          </ac:spMkLst>
        </pc:spChg>
        <pc:spChg chg="del">
          <ac:chgData name="LUCIANO IMBIMBO" userId="b9d5f1e0-ebff-4b3a-9f10-40a0c4d4a483" providerId="ADAL" clId="{39E8EF3B-62B2-491C-81C0-17A11271C8D1}" dt="2024-12-05T13:36:18.964" v="1562" actId="478"/>
          <ac:spMkLst>
            <pc:docMk/>
            <pc:sldMk cId="3941506488" sldId="275"/>
            <ac:spMk id="8" creationId="{E103AD1C-DBA2-3B56-25F8-672205E04261}"/>
          </ac:spMkLst>
        </pc:spChg>
        <pc:spChg chg="del">
          <ac:chgData name="LUCIANO IMBIMBO" userId="b9d5f1e0-ebff-4b3a-9f10-40a0c4d4a483" providerId="ADAL" clId="{39E8EF3B-62B2-491C-81C0-17A11271C8D1}" dt="2024-12-05T13:33:41.278" v="1546" actId="478"/>
          <ac:spMkLst>
            <pc:docMk/>
            <pc:sldMk cId="3941506488" sldId="275"/>
            <ac:spMk id="9" creationId="{4BD1556A-80F9-FECD-BDC6-4FE41116D1FE}"/>
          </ac:spMkLst>
        </pc:spChg>
        <pc:spChg chg="del">
          <ac:chgData name="LUCIANO IMBIMBO" userId="b9d5f1e0-ebff-4b3a-9f10-40a0c4d4a483" providerId="ADAL" clId="{39E8EF3B-62B2-491C-81C0-17A11271C8D1}" dt="2024-12-05T13:33:43.934" v="1548" actId="478"/>
          <ac:spMkLst>
            <pc:docMk/>
            <pc:sldMk cId="3941506488" sldId="275"/>
            <ac:spMk id="10" creationId="{C4EB7651-8A45-A374-2CCC-4216AB7816A6}"/>
          </ac:spMkLst>
        </pc:spChg>
        <pc:spChg chg="del">
          <ac:chgData name="LUCIANO IMBIMBO" userId="b9d5f1e0-ebff-4b3a-9f10-40a0c4d4a483" providerId="ADAL" clId="{39E8EF3B-62B2-491C-81C0-17A11271C8D1}" dt="2024-12-05T13:36:18.964" v="1562" actId="478"/>
          <ac:spMkLst>
            <pc:docMk/>
            <pc:sldMk cId="3941506488" sldId="275"/>
            <ac:spMk id="11" creationId="{E103AD1C-DBA2-3B56-25F8-672205E04261}"/>
          </ac:spMkLst>
        </pc:spChg>
        <pc:spChg chg="del">
          <ac:chgData name="LUCIANO IMBIMBO" userId="b9d5f1e0-ebff-4b3a-9f10-40a0c4d4a483" providerId="ADAL" clId="{39E8EF3B-62B2-491C-81C0-17A11271C8D1}" dt="2024-12-05T13:36:18.964" v="1562" actId="478"/>
          <ac:spMkLst>
            <pc:docMk/>
            <pc:sldMk cId="3941506488" sldId="275"/>
            <ac:spMk id="12" creationId="{3B267367-45C0-1A47-9703-DEF7C638EE44}"/>
          </ac:spMkLst>
        </pc:spChg>
        <pc:spChg chg="add mod">
          <ac:chgData name="LUCIANO IMBIMBO" userId="b9d5f1e0-ebff-4b3a-9f10-40a0c4d4a483" providerId="ADAL" clId="{39E8EF3B-62B2-491C-81C0-17A11271C8D1}" dt="2024-12-02T10:59:44.313" v="1440"/>
          <ac:spMkLst>
            <pc:docMk/>
            <pc:sldMk cId="3941506488" sldId="275"/>
            <ac:spMk id="12" creationId="{9FDB0B48-7D0F-D10B-61DD-7EC6412BACFB}"/>
          </ac:spMkLst>
        </pc:spChg>
        <pc:spChg chg="del">
          <ac:chgData name="LUCIANO IMBIMBO" userId="b9d5f1e0-ebff-4b3a-9f10-40a0c4d4a483" providerId="ADAL" clId="{39E8EF3B-62B2-491C-81C0-17A11271C8D1}" dt="2024-12-05T13:33:45.273" v="1549" actId="478"/>
          <ac:spMkLst>
            <pc:docMk/>
            <pc:sldMk cId="3941506488" sldId="275"/>
            <ac:spMk id="13" creationId="{031334F5-D55F-11DB-80A0-E625F1A14CB9}"/>
          </ac:spMkLst>
        </pc:spChg>
        <pc:spChg chg="add mod">
          <ac:chgData name="LUCIANO IMBIMBO" userId="b9d5f1e0-ebff-4b3a-9f10-40a0c4d4a483" providerId="ADAL" clId="{39E8EF3B-62B2-491C-81C0-17A11271C8D1}" dt="2024-12-02T10:59:44.313" v="1440"/>
          <ac:spMkLst>
            <pc:docMk/>
            <pc:sldMk cId="3941506488" sldId="275"/>
            <ac:spMk id="14" creationId="{06E0D9EF-3702-E417-F3C7-0C97C9B5DC01}"/>
          </ac:spMkLst>
        </pc:spChg>
        <pc:spChg chg="del">
          <ac:chgData name="LUCIANO IMBIMBO" userId="b9d5f1e0-ebff-4b3a-9f10-40a0c4d4a483" providerId="ADAL" clId="{39E8EF3B-62B2-491C-81C0-17A11271C8D1}" dt="2024-12-05T13:33:46.608" v="1550" actId="478"/>
          <ac:spMkLst>
            <pc:docMk/>
            <pc:sldMk cId="3941506488" sldId="275"/>
            <ac:spMk id="14" creationId="{6A380784-D22C-E40C-18D7-1ABFEC6E0D59}"/>
          </ac:spMkLst>
        </pc:spChg>
        <pc:spChg chg="add mod">
          <ac:chgData name="LUCIANO IMBIMBO" userId="b9d5f1e0-ebff-4b3a-9f10-40a0c4d4a483" providerId="ADAL" clId="{39E8EF3B-62B2-491C-81C0-17A11271C8D1}" dt="2024-12-02T10:59:44.313" v="1440"/>
          <ac:spMkLst>
            <pc:docMk/>
            <pc:sldMk cId="3941506488" sldId="275"/>
            <ac:spMk id="16" creationId="{821B5B87-CEFF-DE3C-75E6-9CF125D085DD}"/>
          </ac:spMkLst>
        </pc:spChg>
        <pc:spChg chg="add mod">
          <ac:chgData name="LUCIANO IMBIMBO" userId="b9d5f1e0-ebff-4b3a-9f10-40a0c4d4a483" providerId="ADAL" clId="{39E8EF3B-62B2-491C-81C0-17A11271C8D1}" dt="2024-12-05T13:52:01.132" v="1659" actId="164"/>
          <ac:spMkLst>
            <pc:docMk/>
            <pc:sldMk cId="3941506488" sldId="275"/>
            <ac:spMk id="16" creationId="{FDF1DF42-4C78-12FC-ED86-D59C5CE69D2E}"/>
          </ac:spMkLst>
        </pc:spChg>
        <pc:spChg chg="add mod">
          <ac:chgData name="LUCIANO IMBIMBO" userId="b9d5f1e0-ebff-4b3a-9f10-40a0c4d4a483" providerId="ADAL" clId="{39E8EF3B-62B2-491C-81C0-17A11271C8D1}" dt="2024-12-02T10:59:44.313" v="1440"/>
          <ac:spMkLst>
            <pc:docMk/>
            <pc:sldMk cId="3941506488" sldId="275"/>
            <ac:spMk id="18" creationId="{D69CE172-5A09-C016-41A8-8643D235C528}"/>
          </ac:spMkLst>
        </pc:spChg>
        <pc:spChg chg="add mod">
          <ac:chgData name="LUCIANO IMBIMBO" userId="b9d5f1e0-ebff-4b3a-9f10-40a0c4d4a483" providerId="ADAL" clId="{39E8EF3B-62B2-491C-81C0-17A11271C8D1}" dt="2024-12-02T10:59:44.313" v="1440"/>
          <ac:spMkLst>
            <pc:docMk/>
            <pc:sldMk cId="3941506488" sldId="275"/>
            <ac:spMk id="19" creationId="{5CF94A6D-ECCA-F1D4-55EC-E8C1D7959D85}"/>
          </ac:spMkLst>
        </pc:spChg>
        <pc:spChg chg="add mod">
          <ac:chgData name="LUCIANO IMBIMBO" userId="b9d5f1e0-ebff-4b3a-9f10-40a0c4d4a483" providerId="ADAL" clId="{39E8EF3B-62B2-491C-81C0-17A11271C8D1}" dt="2024-12-02T10:59:44.313" v="1440"/>
          <ac:spMkLst>
            <pc:docMk/>
            <pc:sldMk cId="3941506488" sldId="275"/>
            <ac:spMk id="21" creationId="{31D9AFF5-7973-EEE3-48A5-48F0D4C64739}"/>
          </ac:spMkLst>
        </pc:spChg>
        <pc:spChg chg="add del mod">
          <ac:chgData name="LUCIANO IMBIMBO" userId="b9d5f1e0-ebff-4b3a-9f10-40a0c4d4a483" providerId="ADAL" clId="{39E8EF3B-62B2-491C-81C0-17A11271C8D1}" dt="2024-12-05T13:36:10.099" v="1558" actId="478"/>
          <ac:spMkLst>
            <pc:docMk/>
            <pc:sldMk cId="3941506488" sldId="275"/>
            <ac:spMk id="23" creationId="{E103AD1C-DBA2-3B56-25F8-672205E04261}"/>
          </ac:spMkLst>
        </pc:spChg>
        <pc:spChg chg="add mod">
          <ac:chgData name="LUCIANO IMBIMBO" userId="b9d5f1e0-ebff-4b3a-9f10-40a0c4d4a483" providerId="ADAL" clId="{39E8EF3B-62B2-491C-81C0-17A11271C8D1}" dt="2024-12-02T11:01:06.139" v="1464" actId="255"/>
          <ac:spMkLst>
            <pc:docMk/>
            <pc:sldMk cId="3941506488" sldId="275"/>
            <ac:spMk id="26" creationId="{51A3BD8E-84AE-71D1-9D16-FA41B3FB8FFE}"/>
          </ac:spMkLst>
        </pc:spChg>
        <pc:spChg chg="add mod">
          <ac:chgData name="LUCIANO IMBIMBO" userId="b9d5f1e0-ebff-4b3a-9f10-40a0c4d4a483" providerId="ADAL" clId="{39E8EF3B-62B2-491C-81C0-17A11271C8D1}" dt="2024-12-02T11:01:06.139" v="1464" actId="255"/>
          <ac:spMkLst>
            <pc:docMk/>
            <pc:sldMk cId="3941506488" sldId="275"/>
            <ac:spMk id="27" creationId="{1FDFE256-F976-6EFC-E746-2BF846AF0369}"/>
          </ac:spMkLst>
        </pc:spChg>
        <pc:spChg chg="mod">
          <ac:chgData name="LUCIANO IMBIMBO" userId="b9d5f1e0-ebff-4b3a-9f10-40a0c4d4a483" providerId="ADAL" clId="{39E8EF3B-62B2-491C-81C0-17A11271C8D1}" dt="2024-12-05T13:48:30.409" v="1626"/>
          <ac:spMkLst>
            <pc:docMk/>
            <pc:sldMk cId="3941506488" sldId="275"/>
            <ac:spMk id="29" creationId="{340D2EF5-BB40-3118-6699-CA5B0C1D39C5}"/>
          </ac:spMkLst>
        </pc:spChg>
        <pc:spChg chg="add mod">
          <ac:chgData name="LUCIANO IMBIMBO" userId="b9d5f1e0-ebff-4b3a-9f10-40a0c4d4a483" providerId="ADAL" clId="{39E8EF3B-62B2-491C-81C0-17A11271C8D1}" dt="2024-12-02T11:01:06.139" v="1464" actId="255"/>
          <ac:spMkLst>
            <pc:docMk/>
            <pc:sldMk cId="3941506488" sldId="275"/>
            <ac:spMk id="29" creationId="{51E77A75-B108-C612-8480-E5B20204F2D5}"/>
          </ac:spMkLst>
        </pc:spChg>
        <pc:spChg chg="add mod">
          <ac:chgData name="LUCIANO IMBIMBO" userId="b9d5f1e0-ebff-4b3a-9f10-40a0c4d4a483" providerId="ADAL" clId="{39E8EF3B-62B2-491C-81C0-17A11271C8D1}" dt="2024-12-02T11:03:13.876" v="1493" actId="1076"/>
          <ac:spMkLst>
            <pc:docMk/>
            <pc:sldMk cId="3941506488" sldId="275"/>
            <ac:spMk id="30" creationId="{D2E43F8A-C873-4675-3064-688708A92862}"/>
          </ac:spMkLst>
        </pc:spChg>
        <pc:spChg chg="add mod">
          <ac:chgData name="LUCIANO IMBIMBO" userId="b9d5f1e0-ebff-4b3a-9f10-40a0c4d4a483" providerId="ADAL" clId="{39E8EF3B-62B2-491C-81C0-17A11271C8D1}" dt="2024-12-02T11:02:20.994" v="1482" actId="1076"/>
          <ac:spMkLst>
            <pc:docMk/>
            <pc:sldMk cId="3941506488" sldId="275"/>
            <ac:spMk id="32" creationId="{98E4899E-8498-989E-BEB6-7540006FF4FB}"/>
          </ac:spMkLst>
        </pc:spChg>
        <pc:spChg chg="add mod">
          <ac:chgData name="LUCIANO IMBIMBO" userId="b9d5f1e0-ebff-4b3a-9f10-40a0c4d4a483" providerId="ADAL" clId="{39E8EF3B-62B2-491C-81C0-17A11271C8D1}" dt="2024-12-02T11:02:59.229" v="1487" actId="1076"/>
          <ac:spMkLst>
            <pc:docMk/>
            <pc:sldMk cId="3941506488" sldId="275"/>
            <ac:spMk id="33" creationId="{166F6C2B-0032-4524-50D8-D954A8C34E95}"/>
          </ac:spMkLst>
        </pc:spChg>
        <pc:spChg chg="add mod">
          <ac:chgData name="LUCIANO IMBIMBO" userId="b9d5f1e0-ebff-4b3a-9f10-40a0c4d4a483" providerId="ADAL" clId="{39E8EF3B-62B2-491C-81C0-17A11271C8D1}" dt="2024-12-02T11:02:59.229" v="1487" actId="1076"/>
          <ac:spMkLst>
            <pc:docMk/>
            <pc:sldMk cId="3941506488" sldId="275"/>
            <ac:spMk id="35" creationId="{0568225D-43C9-13DB-84DD-7F8E7DF51C12}"/>
          </ac:spMkLst>
        </pc:spChg>
        <pc:spChg chg="add mod">
          <ac:chgData name="LUCIANO IMBIMBO" userId="b9d5f1e0-ebff-4b3a-9f10-40a0c4d4a483" providerId="ADAL" clId="{39E8EF3B-62B2-491C-81C0-17A11271C8D1}" dt="2024-12-05T13:53:34.573" v="1675" actId="1076"/>
          <ac:spMkLst>
            <pc:docMk/>
            <pc:sldMk cId="3941506488" sldId="275"/>
            <ac:spMk id="38" creationId="{526FFBF5-73C2-DAAA-898C-F98089192847}"/>
          </ac:spMkLst>
        </pc:spChg>
        <pc:grpChg chg="del">
          <ac:chgData name="LUCIANO IMBIMBO" userId="b9d5f1e0-ebff-4b3a-9f10-40a0c4d4a483" providerId="ADAL" clId="{39E8EF3B-62B2-491C-81C0-17A11271C8D1}" dt="2024-12-02T10:59:32.723" v="1435" actId="478"/>
          <ac:grpSpMkLst>
            <pc:docMk/>
            <pc:sldMk cId="3941506488" sldId="275"/>
            <ac:grpSpMk id="9" creationId="{9FE0B923-FF51-48E4-4F91-522FF562F5FA}"/>
          </ac:grpSpMkLst>
        </pc:grpChg>
        <pc:grpChg chg="add mod">
          <ac:chgData name="LUCIANO IMBIMBO" userId="b9d5f1e0-ebff-4b3a-9f10-40a0c4d4a483" providerId="ADAL" clId="{39E8EF3B-62B2-491C-81C0-17A11271C8D1}" dt="2024-12-05T13:48:21.160" v="1624" actId="164"/>
          <ac:grpSpMkLst>
            <pc:docMk/>
            <pc:sldMk cId="3941506488" sldId="275"/>
            <ac:grpSpMk id="26" creationId="{E4E7A4E9-20D0-F9A8-FB74-A02C582126A6}"/>
          </ac:grpSpMkLst>
        </pc:grpChg>
        <pc:grpChg chg="add mod">
          <ac:chgData name="LUCIANO IMBIMBO" userId="b9d5f1e0-ebff-4b3a-9f10-40a0c4d4a483" providerId="ADAL" clId="{39E8EF3B-62B2-491C-81C0-17A11271C8D1}" dt="2024-12-05T13:49:04.800" v="1637" actId="164"/>
          <ac:grpSpMkLst>
            <pc:docMk/>
            <pc:sldMk cId="3941506488" sldId="275"/>
            <ac:grpSpMk id="27" creationId="{BCA3DE2A-2202-5F4D-1E85-C0161476E628}"/>
          </ac:grpSpMkLst>
        </pc:grpChg>
        <pc:grpChg chg="add mod">
          <ac:chgData name="LUCIANO IMBIMBO" userId="b9d5f1e0-ebff-4b3a-9f10-40a0c4d4a483" providerId="ADAL" clId="{39E8EF3B-62B2-491C-81C0-17A11271C8D1}" dt="2024-12-05T13:48:30.409" v="1626"/>
          <ac:grpSpMkLst>
            <pc:docMk/>
            <pc:sldMk cId="3941506488" sldId="275"/>
            <ac:grpSpMk id="28" creationId="{A73445CB-28A6-C542-32E5-D650188E0BCC}"/>
          </ac:grpSpMkLst>
        </pc:grpChg>
        <pc:grpChg chg="add mod">
          <ac:chgData name="LUCIANO IMBIMBO" userId="b9d5f1e0-ebff-4b3a-9f10-40a0c4d4a483" providerId="ADAL" clId="{39E8EF3B-62B2-491C-81C0-17A11271C8D1}" dt="2024-12-05T13:50:14.926" v="1647" actId="164"/>
          <ac:grpSpMkLst>
            <pc:docMk/>
            <pc:sldMk cId="3941506488" sldId="275"/>
            <ac:grpSpMk id="34" creationId="{D66A6472-0691-2817-67FA-C199D6AB998C}"/>
          </ac:grpSpMkLst>
        </pc:grpChg>
        <pc:grpChg chg="add mod ord">
          <ac:chgData name="LUCIANO IMBIMBO" userId="b9d5f1e0-ebff-4b3a-9f10-40a0c4d4a483" providerId="ADAL" clId="{39E8EF3B-62B2-491C-81C0-17A11271C8D1}" dt="2024-12-05T13:51:39.442" v="1657" actId="164"/>
          <ac:grpSpMkLst>
            <pc:docMk/>
            <pc:sldMk cId="3941506488" sldId="275"/>
            <ac:grpSpMk id="35" creationId="{C105DF78-CA1E-BAAB-3AAD-34206A4EEB32}"/>
          </ac:grpSpMkLst>
        </pc:grpChg>
        <pc:grpChg chg="add mod ord">
          <ac:chgData name="LUCIANO IMBIMBO" userId="b9d5f1e0-ebff-4b3a-9f10-40a0c4d4a483" providerId="ADAL" clId="{39E8EF3B-62B2-491C-81C0-17A11271C8D1}" dt="2024-12-05T13:52:32.019" v="1665" actId="167"/>
          <ac:grpSpMkLst>
            <pc:docMk/>
            <pc:sldMk cId="3941506488" sldId="275"/>
            <ac:grpSpMk id="36" creationId="{017762CD-B81D-1B4E-56E4-5280DF807837}"/>
          </ac:grpSpMkLst>
        </pc:grpChg>
        <pc:picChg chg="mod">
          <ac:chgData name="LUCIANO IMBIMBO" userId="b9d5f1e0-ebff-4b3a-9f10-40a0c4d4a483" providerId="ADAL" clId="{39E8EF3B-62B2-491C-81C0-17A11271C8D1}" dt="2024-12-05T14:12:23.595" v="1703" actId="1076"/>
          <ac:picMkLst>
            <pc:docMk/>
            <pc:sldMk cId="3941506488" sldId="275"/>
            <ac:picMk id="15" creationId="{89C81D7A-20B1-DAD7-362C-F84A340FABD0}"/>
          </ac:picMkLst>
        </pc:picChg>
        <pc:picChg chg="add mod">
          <ac:chgData name="LUCIANO IMBIMBO" userId="b9d5f1e0-ebff-4b3a-9f10-40a0c4d4a483" providerId="ADAL" clId="{39E8EF3B-62B2-491C-81C0-17A11271C8D1}" dt="2024-12-05T13:52:01.132" v="1659" actId="164"/>
          <ac:picMkLst>
            <pc:docMk/>
            <pc:sldMk cId="3941506488" sldId="275"/>
            <ac:picMk id="18" creationId="{C4773B8A-5A12-86CF-62F5-BBE5ADB8F3DF}"/>
          </ac:picMkLst>
        </pc:picChg>
        <pc:picChg chg="add mod">
          <ac:chgData name="LUCIANO IMBIMBO" userId="b9d5f1e0-ebff-4b3a-9f10-40a0c4d4a483" providerId="ADAL" clId="{39E8EF3B-62B2-491C-81C0-17A11271C8D1}" dt="2024-12-05T13:52:01.132" v="1659" actId="164"/>
          <ac:picMkLst>
            <pc:docMk/>
            <pc:sldMk cId="3941506488" sldId="275"/>
            <ac:picMk id="20" creationId="{AA7AAD7D-B35D-3DBC-3B67-C9F2522D9685}"/>
          </ac:picMkLst>
        </pc:picChg>
        <pc:picChg chg="add mod">
          <ac:chgData name="LUCIANO IMBIMBO" userId="b9d5f1e0-ebff-4b3a-9f10-40a0c4d4a483" providerId="ADAL" clId="{39E8EF3B-62B2-491C-81C0-17A11271C8D1}" dt="2024-12-05T13:52:01.132" v="1659" actId="164"/>
          <ac:picMkLst>
            <pc:docMk/>
            <pc:sldMk cId="3941506488" sldId="275"/>
            <ac:picMk id="22" creationId="{DD2601D8-96C1-3FA4-1D36-6BD736A2C5A4}"/>
          </ac:picMkLst>
        </pc:picChg>
        <pc:picChg chg="add mod">
          <ac:chgData name="LUCIANO IMBIMBO" userId="b9d5f1e0-ebff-4b3a-9f10-40a0c4d4a483" providerId="ADAL" clId="{39E8EF3B-62B2-491C-81C0-17A11271C8D1}" dt="2024-12-02T10:59:44.313" v="1440"/>
          <ac:picMkLst>
            <pc:docMk/>
            <pc:sldMk cId="3941506488" sldId="275"/>
            <ac:picMk id="22" creationId="{FB06F730-6299-75B3-2447-6A77444B93BF}"/>
          </ac:picMkLst>
        </pc:picChg>
        <pc:picChg chg="add mod">
          <ac:chgData name="LUCIANO IMBIMBO" userId="b9d5f1e0-ebff-4b3a-9f10-40a0c4d4a483" providerId="ADAL" clId="{39E8EF3B-62B2-491C-81C0-17A11271C8D1}" dt="2024-12-05T13:52:01.132" v="1659" actId="164"/>
          <ac:picMkLst>
            <pc:docMk/>
            <pc:sldMk cId="3941506488" sldId="275"/>
            <ac:picMk id="25" creationId="{452F8EC7-A230-D906-6DF5-5DA7CFDBAA55}"/>
          </ac:picMkLst>
        </pc:picChg>
        <pc:picChg chg="mod">
          <ac:chgData name="LUCIANO IMBIMBO" userId="b9d5f1e0-ebff-4b3a-9f10-40a0c4d4a483" providerId="ADAL" clId="{39E8EF3B-62B2-491C-81C0-17A11271C8D1}" dt="2024-12-05T13:48:30.409" v="1626"/>
          <ac:picMkLst>
            <pc:docMk/>
            <pc:sldMk cId="3941506488" sldId="275"/>
            <ac:picMk id="30" creationId="{DA9A2CAE-C3F7-EC51-8CBD-C1569742CD6D}"/>
          </ac:picMkLst>
        </pc:picChg>
        <pc:picChg chg="mod">
          <ac:chgData name="LUCIANO IMBIMBO" userId="b9d5f1e0-ebff-4b3a-9f10-40a0c4d4a483" providerId="ADAL" clId="{39E8EF3B-62B2-491C-81C0-17A11271C8D1}" dt="2024-12-05T13:48:30.409" v="1626"/>
          <ac:picMkLst>
            <pc:docMk/>
            <pc:sldMk cId="3941506488" sldId="275"/>
            <ac:picMk id="31" creationId="{BD8A9AB3-2697-D562-0D09-E2F105B65AF5}"/>
          </ac:picMkLst>
        </pc:picChg>
        <pc:picChg chg="mod">
          <ac:chgData name="LUCIANO IMBIMBO" userId="b9d5f1e0-ebff-4b3a-9f10-40a0c4d4a483" providerId="ADAL" clId="{39E8EF3B-62B2-491C-81C0-17A11271C8D1}" dt="2024-12-05T13:48:30.409" v="1626"/>
          <ac:picMkLst>
            <pc:docMk/>
            <pc:sldMk cId="3941506488" sldId="275"/>
            <ac:picMk id="32" creationId="{6003B6FD-E81B-6F9A-8035-BDFC424ED6A8}"/>
          </ac:picMkLst>
        </pc:picChg>
        <pc:picChg chg="mod">
          <ac:chgData name="LUCIANO IMBIMBO" userId="b9d5f1e0-ebff-4b3a-9f10-40a0c4d4a483" providerId="ADAL" clId="{39E8EF3B-62B2-491C-81C0-17A11271C8D1}" dt="2024-12-05T13:48:30.409" v="1626"/>
          <ac:picMkLst>
            <pc:docMk/>
            <pc:sldMk cId="3941506488" sldId="275"/>
            <ac:picMk id="33" creationId="{4CC5ACBE-3ADF-E4D4-ECEE-11FAFA46230C}"/>
          </ac:picMkLst>
        </pc:picChg>
        <pc:picChg chg="add mod">
          <ac:chgData name="LUCIANO IMBIMBO" userId="b9d5f1e0-ebff-4b3a-9f10-40a0c4d4a483" providerId="ADAL" clId="{39E8EF3B-62B2-491C-81C0-17A11271C8D1}" dt="2024-12-02T11:03:06.271" v="1491" actId="14100"/>
          <ac:picMkLst>
            <pc:docMk/>
            <pc:sldMk cId="3941506488" sldId="275"/>
            <ac:picMk id="36" creationId="{F540F397-8A80-B531-6A2D-CA25A344D9E0}"/>
          </ac:picMkLst>
        </pc:picChg>
        <pc:cxnChg chg="add mod">
          <ac:chgData name="LUCIANO IMBIMBO" userId="b9d5f1e0-ebff-4b3a-9f10-40a0c4d4a483" providerId="ADAL" clId="{39E8EF3B-62B2-491C-81C0-17A11271C8D1}" dt="2024-12-02T10:59:44.313" v="1440"/>
          <ac:cxnSpMkLst>
            <pc:docMk/>
            <pc:sldMk cId="3941506488" sldId="275"/>
            <ac:cxnSpMk id="4" creationId="{78FFA2C9-5919-3F33-51EC-0A81A8AAEB02}"/>
          </ac:cxnSpMkLst>
        </pc:cxnChg>
        <pc:cxnChg chg="add mod">
          <ac:chgData name="LUCIANO IMBIMBO" userId="b9d5f1e0-ebff-4b3a-9f10-40a0c4d4a483" providerId="ADAL" clId="{39E8EF3B-62B2-491C-81C0-17A11271C8D1}" dt="2024-12-02T10:59:44.313" v="1440"/>
          <ac:cxnSpMkLst>
            <pc:docMk/>
            <pc:sldMk cId="3941506488" sldId="275"/>
            <ac:cxnSpMk id="5" creationId="{7C2CAB0D-5ABD-457C-7057-5268623B0EAF}"/>
          </ac:cxnSpMkLst>
        </pc:cxnChg>
        <pc:cxnChg chg="add mod">
          <ac:chgData name="LUCIANO IMBIMBO" userId="b9d5f1e0-ebff-4b3a-9f10-40a0c4d4a483" providerId="ADAL" clId="{39E8EF3B-62B2-491C-81C0-17A11271C8D1}" dt="2024-12-02T10:59:44.313" v="1440"/>
          <ac:cxnSpMkLst>
            <pc:docMk/>
            <pc:sldMk cId="3941506488" sldId="275"/>
            <ac:cxnSpMk id="13" creationId="{27864EBE-8D4C-FEA0-3342-3D80D5E972D3}"/>
          </ac:cxnSpMkLst>
        </pc:cxnChg>
        <pc:cxnChg chg="add mod">
          <ac:chgData name="LUCIANO IMBIMBO" userId="b9d5f1e0-ebff-4b3a-9f10-40a0c4d4a483" providerId="ADAL" clId="{39E8EF3B-62B2-491C-81C0-17A11271C8D1}" dt="2024-12-02T10:59:44.313" v="1440"/>
          <ac:cxnSpMkLst>
            <pc:docMk/>
            <pc:sldMk cId="3941506488" sldId="275"/>
            <ac:cxnSpMk id="17" creationId="{9C1BFD33-F79D-F439-B954-9AF1D666ABB3}"/>
          </ac:cxnSpMkLst>
        </pc:cxnChg>
        <pc:cxnChg chg="add mod">
          <ac:chgData name="LUCIANO IMBIMBO" userId="b9d5f1e0-ebff-4b3a-9f10-40a0c4d4a483" providerId="ADAL" clId="{39E8EF3B-62B2-491C-81C0-17A11271C8D1}" dt="2024-12-02T10:59:44.313" v="1440"/>
          <ac:cxnSpMkLst>
            <pc:docMk/>
            <pc:sldMk cId="3941506488" sldId="275"/>
            <ac:cxnSpMk id="20" creationId="{7F21AA03-E160-70E6-F03F-E36524EB2812}"/>
          </ac:cxnSpMkLst>
        </pc:cxnChg>
        <pc:cxnChg chg="add mod">
          <ac:chgData name="LUCIANO IMBIMBO" userId="b9d5f1e0-ebff-4b3a-9f10-40a0c4d4a483" providerId="ADAL" clId="{39E8EF3B-62B2-491C-81C0-17A11271C8D1}" dt="2024-12-02T11:01:06.139" v="1464" actId="255"/>
          <ac:cxnSpMkLst>
            <pc:docMk/>
            <pc:sldMk cId="3941506488" sldId="275"/>
            <ac:cxnSpMk id="24" creationId="{9FF76A28-38B1-1853-C621-E1B156387540}"/>
          </ac:cxnSpMkLst>
        </pc:cxnChg>
        <pc:cxnChg chg="add mod">
          <ac:chgData name="LUCIANO IMBIMBO" userId="b9d5f1e0-ebff-4b3a-9f10-40a0c4d4a483" providerId="ADAL" clId="{39E8EF3B-62B2-491C-81C0-17A11271C8D1}" dt="2024-12-02T11:01:06.139" v="1464" actId="255"/>
          <ac:cxnSpMkLst>
            <pc:docMk/>
            <pc:sldMk cId="3941506488" sldId="275"/>
            <ac:cxnSpMk id="25" creationId="{A3E0D4EF-565C-DD06-041B-F7C9354CCFF1}"/>
          </ac:cxnSpMkLst>
        </pc:cxnChg>
        <pc:cxnChg chg="add mod">
          <ac:chgData name="LUCIANO IMBIMBO" userId="b9d5f1e0-ebff-4b3a-9f10-40a0c4d4a483" providerId="ADAL" clId="{39E8EF3B-62B2-491C-81C0-17A11271C8D1}" dt="2024-12-02T11:01:06.139" v="1464" actId="255"/>
          <ac:cxnSpMkLst>
            <pc:docMk/>
            <pc:sldMk cId="3941506488" sldId="275"/>
            <ac:cxnSpMk id="28" creationId="{E9E8CA5F-10E8-5E5E-4E46-786719D7F9DB}"/>
          </ac:cxnSpMkLst>
        </pc:cxnChg>
        <pc:cxnChg chg="add mod">
          <ac:chgData name="LUCIANO IMBIMBO" userId="b9d5f1e0-ebff-4b3a-9f10-40a0c4d4a483" providerId="ADAL" clId="{39E8EF3B-62B2-491C-81C0-17A11271C8D1}" dt="2024-12-02T11:02:31.515" v="1483" actId="1076"/>
          <ac:cxnSpMkLst>
            <pc:docMk/>
            <pc:sldMk cId="3941506488" sldId="275"/>
            <ac:cxnSpMk id="31" creationId="{F0AA43E7-0B04-932E-F575-1EDA673163F6}"/>
          </ac:cxnSpMkLst>
        </pc:cxnChg>
        <pc:cxnChg chg="add mod">
          <ac:chgData name="LUCIANO IMBIMBO" userId="b9d5f1e0-ebff-4b3a-9f10-40a0c4d4a483" providerId="ADAL" clId="{39E8EF3B-62B2-491C-81C0-17A11271C8D1}" dt="2024-12-02T11:02:59.229" v="1487" actId="1076"/>
          <ac:cxnSpMkLst>
            <pc:docMk/>
            <pc:sldMk cId="3941506488" sldId="275"/>
            <ac:cxnSpMk id="34" creationId="{B5EA412F-76D9-6ED5-528C-781B335C4926}"/>
          </ac:cxnSpMkLst>
        </pc:cxnChg>
      </pc:sldChg>
      <pc:sldChg chg="addSp delSp modSp add mod ord modTransition delAnim modAnim">
        <pc:chgData name="LUCIANO IMBIMBO" userId="b9d5f1e0-ebff-4b3a-9f10-40a0c4d4a483" providerId="ADAL" clId="{39E8EF3B-62B2-491C-81C0-17A11271C8D1}" dt="2024-12-02T11:06:28.694" v="1503"/>
        <pc:sldMkLst>
          <pc:docMk/>
          <pc:sldMk cId="4069064527" sldId="276"/>
        </pc:sldMkLst>
        <pc:spChg chg="mod">
          <ac:chgData name="LUCIANO IMBIMBO" userId="b9d5f1e0-ebff-4b3a-9f10-40a0c4d4a483" providerId="ADAL" clId="{39E8EF3B-62B2-491C-81C0-17A11271C8D1}" dt="2024-12-02T11:00:28.181" v="1453"/>
          <ac:spMkLst>
            <pc:docMk/>
            <pc:sldMk cId="4069064527" sldId="276"/>
            <ac:spMk id="2" creationId="{A01E5B1A-FABB-FA7D-0BF1-7386137A63A5}"/>
          </ac:spMkLst>
        </pc:spChg>
        <pc:spChg chg="add del mod">
          <ac:chgData name="LUCIANO IMBIMBO" userId="b9d5f1e0-ebff-4b3a-9f10-40a0c4d4a483" providerId="ADAL" clId="{39E8EF3B-62B2-491C-81C0-17A11271C8D1}" dt="2024-12-02T11:00:34.204" v="1455" actId="478"/>
          <ac:spMkLst>
            <pc:docMk/>
            <pc:sldMk cId="4069064527" sldId="276"/>
            <ac:spMk id="4" creationId="{F5F0E2C6-DF76-CCCC-11FF-E13229269CFC}"/>
          </ac:spMkLst>
        </pc:spChg>
        <pc:spChg chg="add mod">
          <ac:chgData name="LUCIANO IMBIMBO" userId="b9d5f1e0-ebff-4b3a-9f10-40a0c4d4a483" providerId="ADAL" clId="{39E8EF3B-62B2-491C-81C0-17A11271C8D1}" dt="2024-12-02T11:00:54.605" v="1460" actId="1076"/>
          <ac:spMkLst>
            <pc:docMk/>
            <pc:sldMk cId="4069064527" sldId="276"/>
            <ac:spMk id="5" creationId="{E436BDA7-D81D-26BC-582B-32FD02447C92}"/>
          </ac:spMkLst>
        </pc:spChg>
        <pc:spChg chg="mod">
          <ac:chgData name="LUCIANO IMBIMBO" userId="b9d5f1e0-ebff-4b3a-9f10-40a0c4d4a483" providerId="ADAL" clId="{39E8EF3B-62B2-491C-81C0-17A11271C8D1}" dt="2024-12-02T11:00:21.071" v="1451" actId="1076"/>
          <ac:spMkLst>
            <pc:docMk/>
            <pc:sldMk cId="4069064527" sldId="276"/>
            <ac:spMk id="6" creationId="{E1C195A9-FDB9-2A82-69C2-498BF502E05C}"/>
          </ac:spMkLst>
        </pc:spChg>
        <pc:spChg chg="add mod">
          <ac:chgData name="LUCIANO IMBIMBO" userId="b9d5f1e0-ebff-4b3a-9f10-40a0c4d4a483" providerId="ADAL" clId="{39E8EF3B-62B2-491C-81C0-17A11271C8D1}" dt="2024-12-02T11:00:56.771" v="1461" actId="1076"/>
          <ac:spMkLst>
            <pc:docMk/>
            <pc:sldMk cId="4069064527" sldId="276"/>
            <ac:spMk id="7" creationId="{0F5B61FC-9F9A-0362-5752-F087D3E9EFA6}"/>
          </ac:spMkLst>
        </pc:spChg>
        <pc:spChg chg="del">
          <ac:chgData name="LUCIANO IMBIMBO" userId="b9d5f1e0-ebff-4b3a-9f10-40a0c4d4a483" providerId="ADAL" clId="{39E8EF3B-62B2-491C-81C0-17A11271C8D1}" dt="2024-12-02T11:00:31.690" v="1454" actId="478"/>
          <ac:spMkLst>
            <pc:docMk/>
            <pc:sldMk cId="4069064527" sldId="276"/>
            <ac:spMk id="23" creationId="{9F6E50D2-F3D6-C093-4CF6-2AD8B94628B0}"/>
          </ac:spMkLst>
        </pc:spChg>
        <pc:spChg chg="del">
          <ac:chgData name="LUCIANO IMBIMBO" userId="b9d5f1e0-ebff-4b3a-9f10-40a0c4d4a483" providerId="ADAL" clId="{39E8EF3B-62B2-491C-81C0-17A11271C8D1}" dt="2024-12-02T11:00:31.690" v="1454" actId="478"/>
          <ac:spMkLst>
            <pc:docMk/>
            <pc:sldMk cId="4069064527" sldId="276"/>
            <ac:spMk id="26" creationId="{37FAF119-A24F-FDD8-3541-E847E4593773}"/>
          </ac:spMkLst>
        </pc:spChg>
        <pc:spChg chg="del">
          <ac:chgData name="LUCIANO IMBIMBO" userId="b9d5f1e0-ebff-4b3a-9f10-40a0c4d4a483" providerId="ADAL" clId="{39E8EF3B-62B2-491C-81C0-17A11271C8D1}" dt="2024-12-02T11:00:31.690" v="1454" actId="478"/>
          <ac:spMkLst>
            <pc:docMk/>
            <pc:sldMk cId="4069064527" sldId="276"/>
            <ac:spMk id="27" creationId="{A9B4092E-01A1-92AA-B28F-829A6C2B9AE7}"/>
          </ac:spMkLst>
        </pc:spChg>
        <pc:spChg chg="del">
          <ac:chgData name="LUCIANO IMBIMBO" userId="b9d5f1e0-ebff-4b3a-9f10-40a0c4d4a483" providerId="ADAL" clId="{39E8EF3B-62B2-491C-81C0-17A11271C8D1}" dt="2024-12-02T11:00:31.690" v="1454" actId="478"/>
          <ac:spMkLst>
            <pc:docMk/>
            <pc:sldMk cId="4069064527" sldId="276"/>
            <ac:spMk id="29" creationId="{943BF312-4818-4465-C50F-C156652D3147}"/>
          </ac:spMkLst>
        </pc:spChg>
        <pc:spChg chg="del">
          <ac:chgData name="LUCIANO IMBIMBO" userId="b9d5f1e0-ebff-4b3a-9f10-40a0c4d4a483" providerId="ADAL" clId="{39E8EF3B-62B2-491C-81C0-17A11271C8D1}" dt="2024-12-02T11:00:31.690" v="1454" actId="478"/>
          <ac:spMkLst>
            <pc:docMk/>
            <pc:sldMk cId="4069064527" sldId="276"/>
            <ac:spMk id="30" creationId="{93DE37AB-983D-C07B-479C-8572C0CC4B79}"/>
          </ac:spMkLst>
        </pc:spChg>
        <pc:spChg chg="del">
          <ac:chgData name="LUCIANO IMBIMBO" userId="b9d5f1e0-ebff-4b3a-9f10-40a0c4d4a483" providerId="ADAL" clId="{39E8EF3B-62B2-491C-81C0-17A11271C8D1}" dt="2024-12-02T11:00:31.690" v="1454" actId="478"/>
          <ac:spMkLst>
            <pc:docMk/>
            <pc:sldMk cId="4069064527" sldId="276"/>
            <ac:spMk id="32" creationId="{878DC266-AB26-EF35-D143-58191EE68038}"/>
          </ac:spMkLst>
        </pc:spChg>
        <pc:spChg chg="del">
          <ac:chgData name="LUCIANO IMBIMBO" userId="b9d5f1e0-ebff-4b3a-9f10-40a0c4d4a483" providerId="ADAL" clId="{39E8EF3B-62B2-491C-81C0-17A11271C8D1}" dt="2024-12-02T11:00:31.690" v="1454" actId="478"/>
          <ac:spMkLst>
            <pc:docMk/>
            <pc:sldMk cId="4069064527" sldId="276"/>
            <ac:spMk id="33" creationId="{07B8B2F6-2D67-07D9-2F9C-99A9C0DC9E55}"/>
          </ac:spMkLst>
        </pc:spChg>
        <pc:spChg chg="del">
          <ac:chgData name="LUCIANO IMBIMBO" userId="b9d5f1e0-ebff-4b3a-9f10-40a0c4d4a483" providerId="ADAL" clId="{39E8EF3B-62B2-491C-81C0-17A11271C8D1}" dt="2024-12-02T11:00:31.690" v="1454" actId="478"/>
          <ac:spMkLst>
            <pc:docMk/>
            <pc:sldMk cId="4069064527" sldId="276"/>
            <ac:spMk id="35" creationId="{ED598FD7-48D0-B2F5-F955-836DA087117F}"/>
          </ac:spMkLst>
        </pc:spChg>
        <pc:picChg chg="add mod">
          <ac:chgData name="LUCIANO IMBIMBO" userId="b9d5f1e0-ebff-4b3a-9f10-40a0c4d4a483" providerId="ADAL" clId="{39E8EF3B-62B2-491C-81C0-17A11271C8D1}" dt="2024-12-02T11:00:41.779" v="1457" actId="1076"/>
          <ac:picMkLst>
            <pc:docMk/>
            <pc:sldMk cId="4069064527" sldId="276"/>
            <ac:picMk id="8" creationId="{1AC0EE11-4FFE-9B76-F23D-E4E2E91B7244}"/>
          </ac:picMkLst>
        </pc:picChg>
        <pc:picChg chg="del">
          <ac:chgData name="LUCIANO IMBIMBO" userId="b9d5f1e0-ebff-4b3a-9f10-40a0c4d4a483" providerId="ADAL" clId="{39E8EF3B-62B2-491C-81C0-17A11271C8D1}" dt="2024-12-02T11:00:31.690" v="1454" actId="478"/>
          <ac:picMkLst>
            <pc:docMk/>
            <pc:sldMk cId="4069064527" sldId="276"/>
            <ac:picMk id="36" creationId="{EA03EC02-09E0-D54B-16E8-888DAD2989C4}"/>
          </ac:picMkLst>
        </pc:picChg>
        <pc:cxnChg chg="del">
          <ac:chgData name="LUCIANO IMBIMBO" userId="b9d5f1e0-ebff-4b3a-9f10-40a0c4d4a483" providerId="ADAL" clId="{39E8EF3B-62B2-491C-81C0-17A11271C8D1}" dt="2024-12-02T11:00:31.690" v="1454" actId="478"/>
          <ac:cxnSpMkLst>
            <pc:docMk/>
            <pc:sldMk cId="4069064527" sldId="276"/>
            <ac:cxnSpMk id="24" creationId="{3678779A-7D5F-9B13-2886-0C2AB3B02CBB}"/>
          </ac:cxnSpMkLst>
        </pc:cxnChg>
        <pc:cxnChg chg="del mod">
          <ac:chgData name="LUCIANO IMBIMBO" userId="b9d5f1e0-ebff-4b3a-9f10-40a0c4d4a483" providerId="ADAL" clId="{39E8EF3B-62B2-491C-81C0-17A11271C8D1}" dt="2024-12-02T11:00:31.690" v="1454" actId="478"/>
          <ac:cxnSpMkLst>
            <pc:docMk/>
            <pc:sldMk cId="4069064527" sldId="276"/>
            <ac:cxnSpMk id="25" creationId="{DAFB0B94-8A3B-D1FF-9FCB-B5B8EB30E6D5}"/>
          </ac:cxnSpMkLst>
        </pc:cxnChg>
        <pc:cxnChg chg="del mod">
          <ac:chgData name="LUCIANO IMBIMBO" userId="b9d5f1e0-ebff-4b3a-9f10-40a0c4d4a483" providerId="ADAL" clId="{39E8EF3B-62B2-491C-81C0-17A11271C8D1}" dt="2024-12-02T11:00:31.690" v="1454" actId="478"/>
          <ac:cxnSpMkLst>
            <pc:docMk/>
            <pc:sldMk cId="4069064527" sldId="276"/>
            <ac:cxnSpMk id="28" creationId="{F05A4872-5405-AD8E-7D23-A5898AD0E005}"/>
          </ac:cxnSpMkLst>
        </pc:cxnChg>
        <pc:cxnChg chg="del mod">
          <ac:chgData name="LUCIANO IMBIMBO" userId="b9d5f1e0-ebff-4b3a-9f10-40a0c4d4a483" providerId="ADAL" clId="{39E8EF3B-62B2-491C-81C0-17A11271C8D1}" dt="2024-12-02T11:00:31.690" v="1454" actId="478"/>
          <ac:cxnSpMkLst>
            <pc:docMk/>
            <pc:sldMk cId="4069064527" sldId="276"/>
            <ac:cxnSpMk id="31" creationId="{FBAD9876-78BB-63EE-8B9D-54F15421A065}"/>
          </ac:cxnSpMkLst>
        </pc:cxnChg>
        <pc:cxnChg chg="del mod">
          <ac:chgData name="LUCIANO IMBIMBO" userId="b9d5f1e0-ebff-4b3a-9f10-40a0c4d4a483" providerId="ADAL" clId="{39E8EF3B-62B2-491C-81C0-17A11271C8D1}" dt="2024-12-02T11:00:31.690" v="1454" actId="478"/>
          <ac:cxnSpMkLst>
            <pc:docMk/>
            <pc:sldMk cId="4069064527" sldId="276"/>
            <ac:cxnSpMk id="34" creationId="{783B1C1C-1FAE-9FA3-114F-408CBFCC2936}"/>
          </ac:cxnSpMkLst>
        </pc:cxnChg>
      </pc:sldChg>
      <pc:sldChg chg="addSp delSp modSp add del mod">
        <pc:chgData name="LUCIANO IMBIMBO" userId="b9d5f1e0-ebff-4b3a-9f10-40a0c4d4a483" providerId="ADAL" clId="{39E8EF3B-62B2-491C-81C0-17A11271C8D1}" dt="2024-12-05T13:54:22.275" v="1688" actId="47"/>
        <pc:sldMkLst>
          <pc:docMk/>
          <pc:sldMk cId="1398226192" sldId="277"/>
        </pc:sldMkLst>
        <pc:spChg chg="add del mod">
          <ac:chgData name="LUCIANO IMBIMBO" userId="b9d5f1e0-ebff-4b3a-9f10-40a0c4d4a483" providerId="ADAL" clId="{39E8EF3B-62B2-491C-81C0-17A11271C8D1}" dt="2024-12-05T13:53:27.419" v="1672"/>
          <ac:spMkLst>
            <pc:docMk/>
            <pc:sldMk cId="1398226192" sldId="277"/>
            <ac:spMk id="4" creationId="{1000CFE6-F74F-EE8D-27BD-9B1887498210}"/>
          </ac:spMkLst>
        </pc:spChg>
        <pc:spChg chg="mod">
          <ac:chgData name="LUCIANO IMBIMBO" userId="b9d5f1e0-ebff-4b3a-9f10-40a0c4d4a483" providerId="ADAL" clId="{39E8EF3B-62B2-491C-81C0-17A11271C8D1}" dt="2024-12-05T13:53:38.587" v="1676" actId="21"/>
          <ac:spMkLst>
            <pc:docMk/>
            <pc:sldMk cId="1398226192" sldId="277"/>
            <ac:spMk id="8" creationId="{C95CCED0-1BBC-17C4-7846-1F34D58B7B23}"/>
          </ac:spMkLst>
        </pc:spChg>
        <pc:spChg chg="mod">
          <ac:chgData name="LUCIANO IMBIMBO" userId="b9d5f1e0-ebff-4b3a-9f10-40a0c4d4a483" providerId="ADAL" clId="{39E8EF3B-62B2-491C-81C0-17A11271C8D1}" dt="2024-12-05T13:53:49.371" v="1679" actId="21"/>
          <ac:spMkLst>
            <pc:docMk/>
            <pc:sldMk cId="1398226192" sldId="277"/>
            <ac:spMk id="11" creationId="{5E9677F3-470F-49E9-E173-D0971216ED7C}"/>
          </ac:spMkLst>
        </pc:spChg>
        <pc:spChg chg="del">
          <ac:chgData name="LUCIANO IMBIMBO" userId="b9d5f1e0-ebff-4b3a-9f10-40a0c4d4a483" providerId="ADAL" clId="{39E8EF3B-62B2-491C-81C0-17A11271C8D1}" dt="2024-12-05T13:54:06.401" v="1682" actId="21"/>
          <ac:spMkLst>
            <pc:docMk/>
            <pc:sldMk cId="1398226192" sldId="277"/>
            <ac:spMk id="12" creationId="{AD226FF4-60C3-B8DF-86C7-00CF2A5DB0D3}"/>
          </ac:spMkLst>
        </pc:spChg>
        <pc:spChg chg="del mod">
          <ac:chgData name="LUCIANO IMBIMBO" userId="b9d5f1e0-ebff-4b3a-9f10-40a0c4d4a483" providerId="ADAL" clId="{39E8EF3B-62B2-491C-81C0-17A11271C8D1}" dt="2024-12-05T13:37:49.062" v="1575" actId="478"/>
          <ac:spMkLst>
            <pc:docMk/>
            <pc:sldMk cId="1398226192" sldId="277"/>
            <ac:spMk id="23" creationId="{68DEEA11-D0BE-AF1A-8B46-BA49268668C7}"/>
          </ac:spMkLst>
        </pc:spChg>
      </pc:sldChg>
      <pc:sldChg chg="add del">
        <pc:chgData name="LUCIANO IMBIMBO" userId="b9d5f1e0-ebff-4b3a-9f10-40a0c4d4a483" providerId="ADAL" clId="{39E8EF3B-62B2-491C-81C0-17A11271C8D1}" dt="2024-12-05T13:47:48.846" v="1612"/>
        <pc:sldMkLst>
          <pc:docMk/>
          <pc:sldMk cId="450674218" sldId="278"/>
        </pc:sldMkLst>
      </pc:sldChg>
      <pc:sldChg chg="modSp add del mod">
        <pc:chgData name="LUCIANO IMBIMBO" userId="b9d5f1e0-ebff-4b3a-9f10-40a0c4d4a483" providerId="ADAL" clId="{39E8EF3B-62B2-491C-81C0-17A11271C8D1}" dt="2024-12-05T13:48:20.273" v="1623"/>
        <pc:sldMkLst>
          <pc:docMk/>
          <pc:sldMk cId="1112195722" sldId="278"/>
        </pc:sldMkLst>
        <pc:grpChg chg="mod">
          <ac:chgData name="LUCIANO IMBIMBO" userId="b9d5f1e0-ebff-4b3a-9f10-40a0c4d4a483" providerId="ADAL" clId="{39E8EF3B-62B2-491C-81C0-17A11271C8D1}" dt="2024-12-05T13:48:19.084" v="1620" actId="1076"/>
          <ac:grpSpMkLst>
            <pc:docMk/>
            <pc:sldMk cId="1112195722" sldId="278"/>
            <ac:grpSpMk id="26" creationId="{6C0F1260-57D2-C717-6444-B217B350AA7C}"/>
          </ac:grpSpMkLst>
        </pc:grpChg>
      </pc:sldChg>
      <pc:sldChg chg="addSp delSp modSp add mod">
        <pc:chgData name="LUCIANO IMBIMBO" userId="b9d5f1e0-ebff-4b3a-9f10-40a0c4d4a483" providerId="ADAL" clId="{39E8EF3B-62B2-491C-81C0-17A11271C8D1}" dt="2024-12-05T14:12:17.407" v="1700" actId="478"/>
        <pc:sldMkLst>
          <pc:docMk/>
          <pc:sldMk cId="1405683443" sldId="278"/>
        </pc:sldMkLst>
        <pc:spChg chg="add mod">
          <ac:chgData name="LUCIANO IMBIMBO" userId="b9d5f1e0-ebff-4b3a-9f10-40a0c4d4a483" providerId="ADAL" clId="{39E8EF3B-62B2-491C-81C0-17A11271C8D1}" dt="2024-12-05T13:53:41.841" v="1678" actId="1076"/>
          <ac:spMkLst>
            <pc:docMk/>
            <pc:sldMk cId="1405683443" sldId="278"/>
            <ac:spMk id="4" creationId="{2905A4C0-8F1E-474C-CE37-E4CEF27FEC6A}"/>
          </ac:spMkLst>
        </pc:spChg>
        <pc:grpChg chg="mod ord">
          <ac:chgData name="LUCIANO IMBIMBO" userId="b9d5f1e0-ebff-4b3a-9f10-40a0c4d4a483" providerId="ADAL" clId="{39E8EF3B-62B2-491C-81C0-17A11271C8D1}" dt="2024-12-05T13:52:36.768" v="1666" actId="167"/>
          <ac:grpSpMkLst>
            <pc:docMk/>
            <pc:sldMk cId="1405683443" sldId="278"/>
            <ac:grpSpMk id="36" creationId="{904F2341-C1EA-16F5-2AB6-BDF0C7945DC4}"/>
          </ac:grpSpMkLst>
        </pc:grpChg>
        <pc:picChg chg="add mod">
          <ac:chgData name="LUCIANO IMBIMBO" userId="b9d5f1e0-ebff-4b3a-9f10-40a0c4d4a483" providerId="ADAL" clId="{39E8EF3B-62B2-491C-81C0-17A11271C8D1}" dt="2024-12-05T14:11:36.972" v="1694"/>
          <ac:picMkLst>
            <pc:docMk/>
            <pc:sldMk cId="1405683443" sldId="278"/>
            <ac:picMk id="3" creationId="{EE03AF61-3D82-FD3A-1A59-CEDA64B599FC}"/>
          </ac:picMkLst>
        </pc:picChg>
        <pc:picChg chg="add del">
          <ac:chgData name="LUCIANO IMBIMBO" userId="b9d5f1e0-ebff-4b3a-9f10-40a0c4d4a483" providerId="ADAL" clId="{39E8EF3B-62B2-491C-81C0-17A11271C8D1}" dt="2024-12-05T14:12:17.407" v="1700" actId="478"/>
          <ac:picMkLst>
            <pc:docMk/>
            <pc:sldMk cId="1405683443" sldId="278"/>
            <ac:picMk id="15" creationId="{7B6846D0-74A4-D379-86C9-B8F4BA9A4C3A}"/>
          </ac:picMkLst>
        </pc:picChg>
      </pc:sldChg>
      <pc:sldChg chg="modSp add del mod">
        <pc:chgData name="LUCIANO IMBIMBO" userId="b9d5f1e0-ebff-4b3a-9f10-40a0c4d4a483" providerId="ADAL" clId="{39E8EF3B-62B2-491C-81C0-17A11271C8D1}" dt="2024-12-05T13:49:02.794" v="1636"/>
        <pc:sldMkLst>
          <pc:docMk/>
          <pc:sldMk cId="3866392460" sldId="278"/>
        </pc:sldMkLst>
        <pc:grpChg chg="mod">
          <ac:chgData name="LUCIANO IMBIMBO" userId="b9d5f1e0-ebff-4b3a-9f10-40a0c4d4a483" providerId="ADAL" clId="{39E8EF3B-62B2-491C-81C0-17A11271C8D1}" dt="2024-12-05T13:49:01.550" v="1633" actId="688"/>
          <ac:grpSpMkLst>
            <pc:docMk/>
            <pc:sldMk cId="3866392460" sldId="278"/>
            <ac:grpSpMk id="27" creationId="{6EA6CF9D-614E-48DA-4EA3-7D16FB047CAB}"/>
          </ac:grpSpMkLst>
        </pc:grpChg>
      </pc:sldChg>
      <pc:sldChg chg="add del">
        <pc:chgData name="LUCIANO IMBIMBO" userId="b9d5f1e0-ebff-4b3a-9f10-40a0c4d4a483" providerId="ADAL" clId="{39E8EF3B-62B2-491C-81C0-17A11271C8D1}" dt="2024-12-05T13:48:19.906" v="1622"/>
        <pc:sldMkLst>
          <pc:docMk/>
          <pc:sldMk cId="1259950773" sldId="279"/>
        </pc:sldMkLst>
      </pc:sldChg>
      <pc:sldChg chg="addSp delSp modSp add mod">
        <pc:chgData name="LUCIANO IMBIMBO" userId="b9d5f1e0-ebff-4b3a-9f10-40a0c4d4a483" providerId="ADAL" clId="{39E8EF3B-62B2-491C-81C0-17A11271C8D1}" dt="2024-12-07T17:03:20.687" v="1709" actId="20577"/>
        <pc:sldMkLst>
          <pc:docMk/>
          <pc:sldMk cId="1545850090" sldId="279"/>
        </pc:sldMkLst>
        <pc:spChg chg="add mod">
          <ac:chgData name="LUCIANO IMBIMBO" userId="b9d5f1e0-ebff-4b3a-9f10-40a0c4d4a483" providerId="ADAL" clId="{39E8EF3B-62B2-491C-81C0-17A11271C8D1}" dt="2024-12-07T17:03:20.687" v="1709" actId="20577"/>
          <ac:spMkLst>
            <pc:docMk/>
            <pc:sldMk cId="1545850090" sldId="279"/>
            <ac:spMk id="4" creationId="{345F399D-BF19-5591-BF01-D90101497E14}"/>
          </ac:spMkLst>
        </pc:spChg>
        <pc:grpChg chg="mod ord">
          <ac:chgData name="LUCIANO IMBIMBO" userId="b9d5f1e0-ebff-4b3a-9f10-40a0c4d4a483" providerId="ADAL" clId="{39E8EF3B-62B2-491C-81C0-17A11271C8D1}" dt="2024-12-05T13:52:43.547" v="1667" actId="167"/>
          <ac:grpSpMkLst>
            <pc:docMk/>
            <pc:sldMk cId="1545850090" sldId="279"/>
            <ac:grpSpMk id="36" creationId="{3AF0B94D-F7B1-994F-1D98-2F8019AF4343}"/>
          </ac:grpSpMkLst>
        </pc:grpChg>
        <pc:picChg chg="add mod">
          <ac:chgData name="LUCIANO IMBIMBO" userId="b9d5f1e0-ebff-4b3a-9f10-40a0c4d4a483" providerId="ADAL" clId="{39E8EF3B-62B2-491C-81C0-17A11271C8D1}" dt="2024-12-05T14:11:38.526" v="1695"/>
          <ac:picMkLst>
            <pc:docMk/>
            <pc:sldMk cId="1545850090" sldId="279"/>
            <ac:picMk id="3" creationId="{D384AABC-1D8C-8C17-CF85-FDBCFCD1CD10}"/>
          </ac:picMkLst>
        </pc:picChg>
        <pc:picChg chg="add del">
          <ac:chgData name="LUCIANO IMBIMBO" userId="b9d5f1e0-ebff-4b3a-9f10-40a0c4d4a483" providerId="ADAL" clId="{39E8EF3B-62B2-491C-81C0-17A11271C8D1}" dt="2024-12-05T14:12:17.662" v="1701" actId="478"/>
          <ac:picMkLst>
            <pc:docMk/>
            <pc:sldMk cId="1545850090" sldId="279"/>
            <ac:picMk id="15" creationId="{DB66D5AE-F715-9E5A-ABF3-AC4C7B3B1F91}"/>
          </ac:picMkLst>
        </pc:picChg>
      </pc:sldChg>
      <pc:sldChg chg="add del">
        <pc:chgData name="LUCIANO IMBIMBO" userId="b9d5f1e0-ebff-4b3a-9f10-40a0c4d4a483" providerId="ADAL" clId="{39E8EF3B-62B2-491C-81C0-17A11271C8D1}" dt="2024-12-05T13:49:02.260" v="1635"/>
        <pc:sldMkLst>
          <pc:docMk/>
          <pc:sldMk cId="2137554867" sldId="279"/>
        </pc:sldMkLst>
      </pc:sldChg>
      <pc:sldChg chg="add del">
        <pc:chgData name="LUCIANO IMBIMBO" userId="b9d5f1e0-ebff-4b3a-9f10-40a0c4d4a483" providerId="ADAL" clId="{39E8EF3B-62B2-491C-81C0-17A11271C8D1}" dt="2024-12-05T13:47:48.132" v="1611"/>
        <pc:sldMkLst>
          <pc:docMk/>
          <pc:sldMk cId="3449697075" sldId="279"/>
        </pc:sldMkLst>
      </pc:sldChg>
      <pc:sldChg chg="add del">
        <pc:chgData name="LUCIANO IMBIMBO" userId="b9d5f1e0-ebff-4b3a-9f10-40a0c4d4a483" providerId="ADAL" clId="{39E8EF3B-62B2-491C-81C0-17A11271C8D1}" dt="2024-12-05T13:47:47.753" v="1610"/>
        <pc:sldMkLst>
          <pc:docMk/>
          <pc:sldMk cId="497052437" sldId="280"/>
        </pc:sldMkLst>
      </pc:sldChg>
      <pc:sldChg chg="add del">
        <pc:chgData name="LUCIANO IMBIMBO" userId="b9d5f1e0-ebff-4b3a-9f10-40a0c4d4a483" providerId="ADAL" clId="{39E8EF3B-62B2-491C-81C0-17A11271C8D1}" dt="2024-12-05T13:48:19.513" v="1621"/>
        <pc:sldMkLst>
          <pc:docMk/>
          <pc:sldMk cId="1418274672" sldId="280"/>
        </pc:sldMkLst>
      </pc:sldChg>
      <pc:sldChg chg="addSp delSp modSp add mod">
        <pc:chgData name="LUCIANO IMBIMBO" userId="b9d5f1e0-ebff-4b3a-9f10-40a0c4d4a483" providerId="ADAL" clId="{39E8EF3B-62B2-491C-81C0-17A11271C8D1}" dt="2024-12-07T17:05:48.361" v="1720" actId="20577"/>
        <pc:sldMkLst>
          <pc:docMk/>
          <pc:sldMk cId="2855585209" sldId="280"/>
        </pc:sldMkLst>
        <pc:spChg chg="add mod">
          <ac:chgData name="LUCIANO IMBIMBO" userId="b9d5f1e0-ebff-4b3a-9f10-40a0c4d4a483" providerId="ADAL" clId="{39E8EF3B-62B2-491C-81C0-17A11271C8D1}" dt="2024-12-07T17:05:48.361" v="1720" actId="20577"/>
          <ac:spMkLst>
            <pc:docMk/>
            <pc:sldMk cId="2855585209" sldId="280"/>
            <ac:spMk id="12" creationId="{AD226FF4-60C3-B8DF-86C7-00CF2A5DB0D3}"/>
          </ac:spMkLst>
        </pc:spChg>
        <pc:grpChg chg="mod ord">
          <ac:chgData name="LUCIANO IMBIMBO" userId="b9d5f1e0-ebff-4b3a-9f10-40a0c4d4a483" providerId="ADAL" clId="{39E8EF3B-62B2-491C-81C0-17A11271C8D1}" dt="2024-12-05T13:52:59.862" v="1669" actId="167"/>
          <ac:grpSpMkLst>
            <pc:docMk/>
            <pc:sldMk cId="2855585209" sldId="280"/>
            <ac:grpSpMk id="36" creationId="{6F501F17-89D0-5C52-77E0-B4F07CBFFB48}"/>
          </ac:grpSpMkLst>
        </pc:grpChg>
        <pc:picChg chg="add mod">
          <ac:chgData name="LUCIANO IMBIMBO" userId="b9d5f1e0-ebff-4b3a-9f10-40a0c4d4a483" providerId="ADAL" clId="{39E8EF3B-62B2-491C-81C0-17A11271C8D1}" dt="2024-12-05T14:11:39.963" v="1696"/>
          <ac:picMkLst>
            <pc:docMk/>
            <pc:sldMk cId="2855585209" sldId="280"/>
            <ac:picMk id="3" creationId="{A31FE466-BB08-12D0-CA61-28C7E829FBB3}"/>
          </ac:picMkLst>
        </pc:picChg>
        <pc:picChg chg="add del">
          <ac:chgData name="LUCIANO IMBIMBO" userId="b9d5f1e0-ebff-4b3a-9f10-40a0c4d4a483" providerId="ADAL" clId="{39E8EF3B-62B2-491C-81C0-17A11271C8D1}" dt="2024-12-05T14:12:19.111" v="1702" actId="478"/>
          <ac:picMkLst>
            <pc:docMk/>
            <pc:sldMk cId="2855585209" sldId="280"/>
            <ac:picMk id="15" creationId="{E6F04EFC-F5C4-4353-C7E1-08EEE8FA92D8}"/>
          </ac:picMkLst>
        </pc:picChg>
      </pc:sldChg>
      <pc:sldChg chg="add del">
        <pc:chgData name="LUCIANO IMBIMBO" userId="b9d5f1e0-ebff-4b3a-9f10-40a0c4d4a483" providerId="ADAL" clId="{39E8EF3B-62B2-491C-81C0-17A11271C8D1}" dt="2024-12-05T13:49:01.722" v="1634"/>
        <pc:sldMkLst>
          <pc:docMk/>
          <pc:sldMk cId="3333556946" sldId="280"/>
        </pc:sldMkLst>
      </pc:sldChg>
      <pc:sldChg chg="del">
        <pc:chgData name="LUCIANO IMBIMBO" userId="b9d5f1e0-ebff-4b3a-9f10-40a0c4d4a483" providerId="ADAL" clId="{39E8EF3B-62B2-491C-81C0-17A11271C8D1}" dt="2024-12-05T13:34:38.563" v="1552" actId="47"/>
        <pc:sldMkLst>
          <pc:docMk/>
          <pc:sldMk cId="2851344472" sldId="283"/>
        </pc:sldMkLst>
      </pc:sldChg>
      <pc:sldChg chg="del">
        <pc:chgData name="LUCIANO IMBIMBO" userId="b9d5f1e0-ebff-4b3a-9f10-40a0c4d4a483" providerId="ADAL" clId="{39E8EF3B-62B2-491C-81C0-17A11271C8D1}" dt="2024-12-05T13:34:39.492" v="1553" actId="47"/>
        <pc:sldMkLst>
          <pc:docMk/>
          <pc:sldMk cId="1646932793" sldId="285"/>
        </pc:sldMkLst>
      </pc:sldChg>
      <pc:sldChg chg="del">
        <pc:chgData name="LUCIANO IMBIMBO" userId="b9d5f1e0-ebff-4b3a-9f10-40a0c4d4a483" providerId="ADAL" clId="{39E8EF3B-62B2-491C-81C0-17A11271C8D1}" dt="2024-12-05T13:34:37.440" v="1551" actId="47"/>
        <pc:sldMkLst>
          <pc:docMk/>
          <pc:sldMk cId="46549167" sldId="286"/>
        </pc:sldMkLst>
      </pc:sldChg>
      <pc:sldMasterChg chg="setBg modSldLayout">
        <pc:chgData name="LUCIANO IMBIMBO" userId="b9d5f1e0-ebff-4b3a-9f10-40a0c4d4a483" providerId="ADAL" clId="{39E8EF3B-62B2-491C-81C0-17A11271C8D1}" dt="2024-12-02T10:51:22.030" v="1334"/>
        <pc:sldMasterMkLst>
          <pc:docMk/>
          <pc:sldMasterMk cId="3604699724" sldId="2147483648"/>
        </pc:sldMasterMkLst>
        <pc:sldLayoutChg chg="setBg">
          <pc:chgData name="LUCIANO IMBIMBO" userId="b9d5f1e0-ebff-4b3a-9f10-40a0c4d4a483" providerId="ADAL" clId="{39E8EF3B-62B2-491C-81C0-17A11271C8D1}" dt="2024-12-02T10:51:22.030" v="1334"/>
          <pc:sldLayoutMkLst>
            <pc:docMk/>
            <pc:sldMasterMk cId="3604699724" sldId="2147483648"/>
            <pc:sldLayoutMk cId="1715143276" sldId="2147483649"/>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2635737302" sldId="2147483650"/>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210400437" sldId="2147483651"/>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341856692" sldId="2147483652"/>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3055136049" sldId="2147483653"/>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4120131189" sldId="2147483654"/>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3713501618" sldId="2147483655"/>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1108573516" sldId="2147483656"/>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1545453221" sldId="2147483657"/>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2088724095" sldId="2147483658"/>
          </pc:sldLayoutMkLst>
        </pc:sldLayoutChg>
        <pc:sldLayoutChg chg="setBg">
          <pc:chgData name="LUCIANO IMBIMBO" userId="b9d5f1e0-ebff-4b3a-9f10-40a0c4d4a483" providerId="ADAL" clId="{39E8EF3B-62B2-491C-81C0-17A11271C8D1}" dt="2024-12-02T10:51:22.030" v="1334"/>
          <pc:sldLayoutMkLst>
            <pc:docMk/>
            <pc:sldMasterMk cId="3604699724" sldId="2147483648"/>
            <pc:sldLayoutMk cId="3036803782" sldId="2147483659"/>
          </pc:sldLayoutMkLst>
        </pc:sldLayoutChg>
      </pc:sldMasterChg>
    </pc:docChg>
  </pc:docChgLst>
  <pc:docChgLst>
    <pc:chgData name="LUCIANO IMBIMBO" userId="S::282221@unimore.it::b9d5f1e0-ebff-4b3a-9f10-40a0c4d4a483" providerId="AD" clId="Web-{3EDB8C58-7D9C-83C4-AEA8-15B2AA817976}"/>
    <pc:docChg chg="modSld">
      <pc:chgData name="LUCIANO IMBIMBO" userId="S::282221@unimore.it::b9d5f1e0-ebff-4b3a-9f10-40a0c4d4a483" providerId="AD" clId="Web-{3EDB8C58-7D9C-83C4-AEA8-15B2AA817976}" dt="2024-12-05T10:29:21.066" v="77" actId="1076"/>
      <pc:docMkLst>
        <pc:docMk/>
      </pc:docMkLst>
      <pc:sldChg chg="modSp">
        <pc:chgData name="LUCIANO IMBIMBO" userId="S::282221@unimore.it::b9d5f1e0-ebff-4b3a-9f10-40a0c4d4a483" providerId="AD" clId="Web-{3EDB8C58-7D9C-83C4-AEA8-15B2AA817976}" dt="2024-12-05T10:27:00.859" v="53" actId="20577"/>
        <pc:sldMkLst>
          <pc:docMk/>
          <pc:sldMk cId="2033956316" sldId="256"/>
        </pc:sldMkLst>
        <pc:spChg chg="mod">
          <ac:chgData name="LUCIANO IMBIMBO" userId="S::282221@unimore.it::b9d5f1e0-ebff-4b3a-9f10-40a0c4d4a483" providerId="AD" clId="Web-{3EDB8C58-7D9C-83C4-AEA8-15B2AA817976}" dt="2024-12-05T10:27:00.859" v="53" actId="20577"/>
          <ac:spMkLst>
            <pc:docMk/>
            <pc:sldMk cId="2033956316" sldId="256"/>
            <ac:spMk id="2" creationId="{FD4CD60E-5A3F-A179-B979-3401D9B2E520}"/>
          </ac:spMkLst>
        </pc:spChg>
        <pc:spChg chg="mod">
          <ac:chgData name="LUCIANO IMBIMBO" userId="S::282221@unimore.it::b9d5f1e0-ebff-4b3a-9f10-40a0c4d4a483" providerId="AD" clId="Web-{3EDB8C58-7D9C-83C4-AEA8-15B2AA817976}" dt="2024-12-05T10:25:25.122" v="46" actId="20577"/>
          <ac:spMkLst>
            <pc:docMk/>
            <pc:sldMk cId="2033956316" sldId="256"/>
            <ac:spMk id="3" creationId="{E0925015-23F3-8056-23C8-A5B95A18E649}"/>
          </ac:spMkLst>
        </pc:spChg>
        <pc:picChg chg="mod">
          <ac:chgData name="LUCIANO IMBIMBO" userId="S::282221@unimore.it::b9d5f1e0-ebff-4b3a-9f10-40a0c4d4a483" providerId="AD" clId="Web-{3EDB8C58-7D9C-83C4-AEA8-15B2AA817976}" dt="2024-12-05T10:24:56.918" v="44" actId="14100"/>
          <ac:picMkLst>
            <pc:docMk/>
            <pc:sldMk cId="2033956316" sldId="256"/>
            <ac:picMk id="5" creationId="{9E580194-8DFD-B951-8E15-2B06AEE08492}"/>
          </ac:picMkLst>
        </pc:picChg>
      </pc:sldChg>
      <pc:sldChg chg="modSp">
        <pc:chgData name="LUCIANO IMBIMBO" userId="S::282221@unimore.it::b9d5f1e0-ebff-4b3a-9f10-40a0c4d4a483" providerId="AD" clId="Web-{3EDB8C58-7D9C-83C4-AEA8-15B2AA817976}" dt="2024-12-05T10:29:21.066" v="77" actId="1076"/>
        <pc:sldMkLst>
          <pc:docMk/>
          <pc:sldMk cId="3378607642" sldId="262"/>
        </pc:sldMkLst>
        <pc:spChg chg="mod">
          <ac:chgData name="LUCIANO IMBIMBO" userId="S::282221@unimore.it::b9d5f1e0-ebff-4b3a-9f10-40a0c4d4a483" providerId="AD" clId="Web-{3EDB8C58-7D9C-83C4-AEA8-15B2AA817976}" dt="2024-12-05T10:28:57.613" v="69" actId="1076"/>
          <ac:spMkLst>
            <pc:docMk/>
            <pc:sldMk cId="3378607642" sldId="262"/>
            <ac:spMk id="2" creationId="{6309F8C9-7BB8-5AFE-44DE-6FCFE84C0625}"/>
          </ac:spMkLst>
        </pc:spChg>
        <pc:spChg chg="mod">
          <ac:chgData name="LUCIANO IMBIMBO" userId="S::282221@unimore.it::b9d5f1e0-ebff-4b3a-9f10-40a0c4d4a483" providerId="AD" clId="Web-{3EDB8C58-7D9C-83C4-AEA8-15B2AA817976}" dt="2024-12-05T10:29:21.066" v="77" actId="1076"/>
          <ac:spMkLst>
            <pc:docMk/>
            <pc:sldMk cId="3378607642" sldId="262"/>
            <ac:spMk id="8" creationId="{1E1EDE8C-D79D-0BCD-E02E-AFD83ECEB845}"/>
          </ac:spMkLst>
        </pc:spChg>
        <pc:picChg chg="mod">
          <ac:chgData name="LUCIANO IMBIMBO" userId="S::282221@unimore.it::b9d5f1e0-ebff-4b3a-9f10-40a0c4d4a483" providerId="AD" clId="Web-{3EDB8C58-7D9C-83C4-AEA8-15B2AA817976}" dt="2024-12-05T10:29:15.988" v="75" actId="1076"/>
          <ac:picMkLst>
            <pc:docMk/>
            <pc:sldMk cId="3378607642" sldId="262"/>
            <ac:picMk id="21" creationId="{65CE5DBA-4DC8-383A-2EFA-E6E58AE07917}"/>
          </ac:picMkLst>
        </pc:picChg>
        <pc:picChg chg="mod">
          <ac:chgData name="LUCIANO IMBIMBO" userId="S::282221@unimore.it::b9d5f1e0-ebff-4b3a-9f10-40a0c4d4a483" providerId="AD" clId="Web-{3EDB8C58-7D9C-83C4-AEA8-15B2AA817976}" dt="2024-12-05T10:29:04.363" v="71" actId="1076"/>
          <ac:picMkLst>
            <pc:docMk/>
            <pc:sldMk cId="3378607642" sldId="262"/>
            <ac:picMk id="24" creationId="{575CD55E-ADBD-FDE5-A690-600D770E7CA0}"/>
          </ac:picMkLst>
        </pc:picChg>
      </pc:sldChg>
      <pc:sldChg chg="modSp">
        <pc:chgData name="LUCIANO IMBIMBO" userId="S::282221@unimore.it::b9d5f1e0-ebff-4b3a-9f10-40a0c4d4a483" providerId="AD" clId="Web-{3EDB8C58-7D9C-83C4-AEA8-15B2AA817976}" dt="2024-12-05T10:26:44.843" v="51" actId="1076"/>
        <pc:sldMkLst>
          <pc:docMk/>
          <pc:sldMk cId="2076597" sldId="265"/>
        </pc:sldMkLst>
        <pc:picChg chg="mod">
          <ac:chgData name="LUCIANO IMBIMBO" userId="S::282221@unimore.it::b9d5f1e0-ebff-4b3a-9f10-40a0c4d4a483" providerId="AD" clId="Web-{3EDB8C58-7D9C-83C4-AEA8-15B2AA817976}" dt="2024-12-05T10:26:44.843" v="51" actId="1076"/>
          <ac:picMkLst>
            <pc:docMk/>
            <pc:sldMk cId="2076597" sldId="265"/>
            <ac:picMk id="5" creationId="{A619CDCA-EAD3-A8F0-B496-D5E64D594E9C}"/>
          </ac:picMkLst>
        </pc:picChg>
      </pc:sldChg>
      <pc:sldChg chg="modSp">
        <pc:chgData name="LUCIANO IMBIMBO" userId="S::282221@unimore.it::b9d5f1e0-ebff-4b3a-9f10-40a0c4d4a483" providerId="AD" clId="Web-{3EDB8C58-7D9C-83C4-AEA8-15B2AA817976}" dt="2024-12-05T10:27:46.626" v="57" actId="20577"/>
        <pc:sldMkLst>
          <pc:docMk/>
          <pc:sldMk cId="124120469" sldId="274"/>
        </pc:sldMkLst>
        <pc:spChg chg="mod">
          <ac:chgData name="LUCIANO IMBIMBO" userId="S::282221@unimore.it::b9d5f1e0-ebff-4b3a-9f10-40a0c4d4a483" providerId="AD" clId="Web-{3EDB8C58-7D9C-83C4-AEA8-15B2AA817976}" dt="2024-12-05T10:27:46.626" v="57" actId="20577"/>
          <ac:spMkLst>
            <pc:docMk/>
            <pc:sldMk cId="124120469" sldId="274"/>
            <ac:spMk id="2" creationId="{F21AABDF-B40F-2F20-652B-0D15C8B78799}"/>
          </ac:spMkLst>
        </pc:spChg>
      </pc:sldChg>
      <pc:sldChg chg="modSp">
        <pc:chgData name="LUCIANO IMBIMBO" userId="S::282221@unimore.it::b9d5f1e0-ebff-4b3a-9f10-40a0c4d4a483" providerId="AD" clId="Web-{3EDB8C58-7D9C-83C4-AEA8-15B2AA817976}" dt="2024-12-05T10:27:39.501" v="56" actId="20577"/>
        <pc:sldMkLst>
          <pc:docMk/>
          <pc:sldMk cId="3941506488" sldId="275"/>
        </pc:sldMkLst>
        <pc:spChg chg="mod">
          <ac:chgData name="LUCIANO IMBIMBO" userId="S::282221@unimore.it::b9d5f1e0-ebff-4b3a-9f10-40a0c4d4a483" providerId="AD" clId="Web-{3EDB8C58-7D9C-83C4-AEA8-15B2AA817976}" dt="2024-12-05T10:27:39.501" v="56" actId="20577"/>
          <ac:spMkLst>
            <pc:docMk/>
            <pc:sldMk cId="3941506488" sldId="275"/>
            <ac:spMk id="2" creationId="{AA0D6D21-7177-70B2-0F7D-D630BC37DADD}"/>
          </ac:spMkLst>
        </pc:spChg>
      </pc:sldChg>
      <pc:sldChg chg="modSp">
        <pc:chgData name="LUCIANO IMBIMBO" userId="S::282221@unimore.it::b9d5f1e0-ebff-4b3a-9f10-40a0c4d4a483" providerId="AD" clId="Web-{3EDB8C58-7D9C-83C4-AEA8-15B2AA817976}" dt="2024-12-05T10:27:57.205" v="63" actId="20577"/>
        <pc:sldMkLst>
          <pc:docMk/>
          <pc:sldMk cId="4069064527" sldId="276"/>
        </pc:sldMkLst>
        <pc:spChg chg="mod">
          <ac:chgData name="LUCIANO IMBIMBO" userId="S::282221@unimore.it::b9d5f1e0-ebff-4b3a-9f10-40a0c4d4a483" providerId="AD" clId="Web-{3EDB8C58-7D9C-83C4-AEA8-15B2AA817976}" dt="2024-12-05T10:27:57.205" v="63" actId="20577"/>
          <ac:spMkLst>
            <pc:docMk/>
            <pc:sldMk cId="4069064527" sldId="276"/>
            <ac:spMk id="2" creationId="{A01E5B1A-FABB-FA7D-0BF1-7386137A63A5}"/>
          </ac:spMkLst>
        </pc:spChg>
        <pc:picChg chg="mod">
          <ac:chgData name="LUCIANO IMBIMBO" userId="S::282221@unimore.it::b9d5f1e0-ebff-4b3a-9f10-40a0c4d4a483" providerId="AD" clId="Web-{3EDB8C58-7D9C-83C4-AEA8-15B2AA817976}" dt="2024-12-05T10:25:51.342" v="48"/>
          <ac:picMkLst>
            <pc:docMk/>
            <pc:sldMk cId="4069064527" sldId="276"/>
            <ac:picMk id="8" creationId="{1AC0EE11-4FFE-9B76-F23D-E4E2E91B7244}"/>
          </ac:picMkLst>
        </pc:picChg>
      </pc:sldChg>
    </pc:docChg>
  </pc:docChgLst>
  <pc:docChgLst>
    <pc:chgData name="LUCIANO IMBIMBO" userId="S::282221@unimore.it::b9d5f1e0-ebff-4b3a-9f10-40a0c4d4a483" providerId="AD" clId="Web-{28171EC1-64BC-5E56-9D2D-FFABE845D9AE}"/>
    <pc:docChg chg="addSld delSld modSld">
      <pc:chgData name="LUCIANO IMBIMBO" userId="S::282221@unimore.it::b9d5f1e0-ebff-4b3a-9f10-40a0c4d4a483" providerId="AD" clId="Web-{28171EC1-64BC-5E56-9D2D-FFABE845D9AE}" dt="2024-12-05T11:08:36.303" v="202"/>
      <pc:docMkLst>
        <pc:docMk/>
      </pc:docMkLst>
      <pc:sldChg chg="addSp delSp modSp addAnim delAnim modAnim">
        <pc:chgData name="LUCIANO IMBIMBO" userId="S::282221@unimore.it::b9d5f1e0-ebff-4b3a-9f10-40a0c4d4a483" providerId="AD" clId="Web-{28171EC1-64BC-5E56-9D2D-FFABE845D9AE}" dt="2024-12-05T10:44:12.487" v="69"/>
        <pc:sldMkLst>
          <pc:docMk/>
          <pc:sldMk cId="3378607642" sldId="262"/>
        </pc:sldMkLst>
        <pc:spChg chg="mod ord">
          <ac:chgData name="LUCIANO IMBIMBO" userId="S::282221@unimore.it::b9d5f1e0-ebff-4b3a-9f10-40a0c4d4a483" providerId="AD" clId="Web-{28171EC1-64BC-5E56-9D2D-FFABE845D9AE}" dt="2024-12-05T10:41:29.902" v="55" actId="20577"/>
          <ac:spMkLst>
            <pc:docMk/>
            <pc:sldMk cId="3378607642" sldId="262"/>
            <ac:spMk id="2" creationId="{6309F8C9-7BB8-5AFE-44DE-6FCFE84C0625}"/>
          </ac:spMkLst>
        </pc:spChg>
        <pc:spChg chg="add del mod ord">
          <ac:chgData name="LUCIANO IMBIMBO" userId="S::282221@unimore.it::b9d5f1e0-ebff-4b3a-9f10-40a0c4d4a483" providerId="AD" clId="Web-{28171EC1-64BC-5E56-9D2D-FFABE845D9AE}" dt="2024-12-05T10:35:07.447" v="38"/>
          <ac:spMkLst>
            <pc:docMk/>
            <pc:sldMk cId="3378607642" sldId="262"/>
            <ac:spMk id="3" creationId="{79ABF545-6A73-038D-6D1C-8C77C518953E}"/>
          </ac:spMkLst>
        </pc:spChg>
        <pc:spChg chg="mod">
          <ac:chgData name="LUCIANO IMBIMBO" userId="S::282221@unimore.it::b9d5f1e0-ebff-4b3a-9f10-40a0c4d4a483" providerId="AD" clId="Web-{28171EC1-64BC-5E56-9D2D-FFABE845D9AE}" dt="2024-12-05T10:41:43.684" v="59" actId="14100"/>
          <ac:spMkLst>
            <pc:docMk/>
            <pc:sldMk cId="3378607642" sldId="262"/>
            <ac:spMk id="8" creationId="{1E1EDE8C-D79D-0BCD-E02E-AFD83ECEB845}"/>
          </ac:spMkLst>
        </pc:spChg>
        <pc:spChg chg="add">
          <ac:chgData name="LUCIANO IMBIMBO" userId="S::282221@unimore.it::b9d5f1e0-ebff-4b3a-9f10-40a0c4d4a483" providerId="AD" clId="Web-{28171EC1-64BC-5E56-9D2D-FFABE845D9AE}" dt="2024-12-05T10:40:41.384" v="51"/>
          <ac:spMkLst>
            <pc:docMk/>
            <pc:sldMk cId="3378607642" sldId="262"/>
            <ac:spMk id="9" creationId="{43D0D9DB-708C-83DE-19FD-D64D21E50917}"/>
          </ac:spMkLst>
        </pc:spChg>
        <pc:spChg chg="del">
          <ac:chgData name="LUCIANO IMBIMBO" userId="S::282221@unimore.it::b9d5f1e0-ebff-4b3a-9f10-40a0c4d4a483" providerId="AD" clId="Web-{28171EC1-64BC-5E56-9D2D-FFABE845D9AE}" dt="2024-12-05T10:31:39.391" v="14"/>
          <ac:spMkLst>
            <pc:docMk/>
            <pc:sldMk cId="3378607642" sldId="262"/>
            <ac:spMk id="42" creationId="{04812C46-200A-4DEB-A05E-3ED6C68C2387}"/>
          </ac:spMkLst>
        </pc:spChg>
        <pc:spChg chg="del">
          <ac:chgData name="LUCIANO IMBIMBO" userId="S::282221@unimore.it::b9d5f1e0-ebff-4b3a-9f10-40a0c4d4a483" providerId="AD" clId="Web-{28171EC1-64BC-5E56-9D2D-FFABE845D9AE}" dt="2024-12-05T10:31:39.391" v="13"/>
          <ac:spMkLst>
            <pc:docMk/>
            <pc:sldMk cId="3378607642" sldId="262"/>
            <ac:spMk id="44" creationId="{D1EA859B-E555-4109-94F3-6700E046E008}"/>
          </ac:spMkLst>
        </pc:spChg>
        <pc:picChg chg="add del mod">
          <ac:chgData name="LUCIANO IMBIMBO" userId="S::282221@unimore.it::b9d5f1e0-ebff-4b3a-9f10-40a0c4d4a483" providerId="AD" clId="Web-{28171EC1-64BC-5E56-9D2D-FFABE845D9AE}" dt="2024-12-05T10:38:50.566" v="42"/>
          <ac:picMkLst>
            <pc:docMk/>
            <pc:sldMk cId="3378607642" sldId="262"/>
            <ac:picMk id="4" creationId="{5E9CA501-5342-02A6-A3D5-50E7FF9AB02F}"/>
          </ac:picMkLst>
        </pc:picChg>
        <pc:picChg chg="add del mod">
          <ac:chgData name="LUCIANO IMBIMBO" userId="S::282221@unimore.it::b9d5f1e0-ebff-4b3a-9f10-40a0c4d4a483" providerId="AD" clId="Web-{28171EC1-64BC-5E56-9D2D-FFABE845D9AE}" dt="2024-12-05T10:39:23.537" v="48"/>
          <ac:picMkLst>
            <pc:docMk/>
            <pc:sldMk cId="3378607642" sldId="262"/>
            <ac:picMk id="5" creationId="{EB4BF084-20E8-3D7B-0DEF-4AE69E551F40}"/>
          </ac:picMkLst>
        </pc:picChg>
        <pc:picChg chg="add mod">
          <ac:chgData name="LUCIANO IMBIMBO" userId="S::282221@unimore.it::b9d5f1e0-ebff-4b3a-9f10-40a0c4d4a483" providerId="AD" clId="Web-{28171EC1-64BC-5E56-9D2D-FFABE845D9AE}" dt="2024-12-05T10:42:06.810" v="65"/>
          <ac:picMkLst>
            <pc:docMk/>
            <pc:sldMk cId="3378607642" sldId="262"/>
            <ac:picMk id="6" creationId="{5FAB6FE1-F7CA-7532-9394-69514F6CD0CC}"/>
          </ac:picMkLst>
        </pc:picChg>
        <pc:picChg chg="del mod">
          <ac:chgData name="LUCIANO IMBIMBO" userId="S::282221@unimore.it::b9d5f1e0-ebff-4b3a-9f10-40a0c4d4a483" providerId="AD" clId="Web-{28171EC1-64BC-5E56-9D2D-FFABE845D9AE}" dt="2024-12-05T10:35:09.338" v="39"/>
          <ac:picMkLst>
            <pc:docMk/>
            <pc:sldMk cId="3378607642" sldId="262"/>
            <ac:picMk id="21" creationId="{65CE5DBA-4DC8-383A-2EFA-E6E58AE07917}"/>
          </ac:picMkLst>
        </pc:picChg>
        <pc:picChg chg="mod">
          <ac:chgData name="LUCIANO IMBIMBO" userId="S::282221@unimore.it::b9d5f1e0-ebff-4b3a-9f10-40a0c4d4a483" providerId="AD" clId="Web-{28171EC1-64BC-5E56-9D2D-FFABE845D9AE}" dt="2024-12-05T10:42:02.653" v="64"/>
          <ac:picMkLst>
            <pc:docMk/>
            <pc:sldMk cId="3378607642" sldId="262"/>
            <ac:picMk id="24" creationId="{575CD55E-ADBD-FDE5-A690-600D770E7CA0}"/>
          </ac:picMkLst>
        </pc:picChg>
      </pc:sldChg>
      <pc:sldChg chg="modSp">
        <pc:chgData name="LUCIANO IMBIMBO" userId="S::282221@unimore.it::b9d5f1e0-ebff-4b3a-9f10-40a0c4d4a483" providerId="AD" clId="Web-{28171EC1-64BC-5E56-9D2D-FFABE845D9AE}" dt="2024-12-05T10:31:16.030" v="10" actId="20577"/>
        <pc:sldMkLst>
          <pc:docMk/>
          <pc:sldMk cId="2076597" sldId="265"/>
        </pc:sldMkLst>
        <pc:spChg chg="mod">
          <ac:chgData name="LUCIANO IMBIMBO" userId="S::282221@unimore.it::b9d5f1e0-ebff-4b3a-9f10-40a0c4d4a483" providerId="AD" clId="Web-{28171EC1-64BC-5E56-9D2D-FFABE845D9AE}" dt="2024-12-05T10:31:16.030" v="10" actId="20577"/>
          <ac:spMkLst>
            <pc:docMk/>
            <pc:sldMk cId="2076597" sldId="265"/>
            <ac:spMk id="2" creationId="{346C9614-9E5A-67FC-1FB2-C6C39679AC7F}"/>
          </ac:spMkLst>
        </pc:spChg>
      </pc:sldChg>
      <pc:sldChg chg="modSp">
        <pc:chgData name="LUCIANO IMBIMBO" userId="S::282221@unimore.it::b9d5f1e0-ebff-4b3a-9f10-40a0c4d4a483" providerId="AD" clId="Web-{28171EC1-64BC-5E56-9D2D-FFABE845D9AE}" dt="2024-12-05T10:31:09.311" v="9" actId="20577"/>
        <pc:sldMkLst>
          <pc:docMk/>
          <pc:sldMk cId="3269533967" sldId="269"/>
        </pc:sldMkLst>
        <pc:spChg chg="mod">
          <ac:chgData name="LUCIANO IMBIMBO" userId="S::282221@unimore.it::b9d5f1e0-ebff-4b3a-9f10-40a0c4d4a483" providerId="AD" clId="Web-{28171EC1-64BC-5E56-9D2D-FFABE845D9AE}" dt="2024-12-05T10:31:09.311" v="9" actId="20577"/>
          <ac:spMkLst>
            <pc:docMk/>
            <pc:sldMk cId="3269533967" sldId="269"/>
            <ac:spMk id="2" creationId="{0882C7FA-DDE1-E941-5B92-304D6C21C673}"/>
          </ac:spMkLst>
        </pc:spChg>
      </pc:sldChg>
      <pc:sldChg chg="modSp">
        <pc:chgData name="LUCIANO IMBIMBO" userId="S::282221@unimore.it::b9d5f1e0-ebff-4b3a-9f10-40a0c4d4a483" providerId="AD" clId="Web-{28171EC1-64BC-5E56-9D2D-FFABE845D9AE}" dt="2024-12-05T10:30:57.670" v="7" actId="20577"/>
        <pc:sldMkLst>
          <pc:docMk/>
          <pc:sldMk cId="3810565084" sldId="270"/>
        </pc:sldMkLst>
        <pc:spChg chg="mod">
          <ac:chgData name="LUCIANO IMBIMBO" userId="S::282221@unimore.it::b9d5f1e0-ebff-4b3a-9f10-40a0c4d4a483" providerId="AD" clId="Web-{28171EC1-64BC-5E56-9D2D-FFABE845D9AE}" dt="2024-12-05T10:30:57.670" v="7" actId="20577"/>
          <ac:spMkLst>
            <pc:docMk/>
            <pc:sldMk cId="3810565084" sldId="270"/>
            <ac:spMk id="2" creationId="{0D667B4C-801F-B31A-5078-4B3DBC18A7BF}"/>
          </ac:spMkLst>
        </pc:spChg>
      </pc:sldChg>
      <pc:sldChg chg="modSp">
        <pc:chgData name="LUCIANO IMBIMBO" userId="S::282221@unimore.it::b9d5f1e0-ebff-4b3a-9f10-40a0c4d4a483" providerId="AD" clId="Web-{28171EC1-64BC-5E56-9D2D-FFABE845D9AE}" dt="2024-12-05T10:30:47.279" v="5" actId="20577"/>
        <pc:sldMkLst>
          <pc:docMk/>
          <pc:sldMk cId="2709361609" sldId="271"/>
        </pc:sldMkLst>
        <pc:spChg chg="mod">
          <ac:chgData name="LUCIANO IMBIMBO" userId="S::282221@unimore.it::b9d5f1e0-ebff-4b3a-9f10-40a0c4d4a483" providerId="AD" clId="Web-{28171EC1-64BC-5E56-9D2D-FFABE845D9AE}" dt="2024-12-05T10:30:47.279" v="5" actId="20577"/>
          <ac:spMkLst>
            <pc:docMk/>
            <pc:sldMk cId="2709361609" sldId="271"/>
            <ac:spMk id="2" creationId="{E958325E-AF48-385B-5814-414A89CF0BEB}"/>
          </ac:spMkLst>
        </pc:spChg>
      </pc:sldChg>
      <pc:sldChg chg="modSp">
        <pc:chgData name="LUCIANO IMBIMBO" userId="S::282221@unimore.it::b9d5f1e0-ebff-4b3a-9f10-40a0c4d4a483" providerId="AD" clId="Web-{28171EC1-64BC-5E56-9D2D-FFABE845D9AE}" dt="2024-12-05T10:30:36.966" v="3" actId="20577"/>
        <pc:sldMkLst>
          <pc:docMk/>
          <pc:sldMk cId="2716272595" sldId="272"/>
        </pc:sldMkLst>
        <pc:spChg chg="mod">
          <ac:chgData name="LUCIANO IMBIMBO" userId="S::282221@unimore.it::b9d5f1e0-ebff-4b3a-9f10-40a0c4d4a483" providerId="AD" clId="Web-{28171EC1-64BC-5E56-9D2D-FFABE845D9AE}" dt="2024-12-05T10:30:36.966" v="3" actId="20577"/>
          <ac:spMkLst>
            <pc:docMk/>
            <pc:sldMk cId="2716272595" sldId="272"/>
            <ac:spMk id="2" creationId="{F03E0C87-C486-CD66-43B2-5ED3353B8DEB}"/>
          </ac:spMkLst>
        </pc:spChg>
      </pc:sldChg>
      <pc:sldChg chg="modSp">
        <pc:chgData name="LUCIANO IMBIMBO" userId="S::282221@unimore.it::b9d5f1e0-ebff-4b3a-9f10-40a0c4d4a483" providerId="AD" clId="Web-{28171EC1-64BC-5E56-9D2D-FFABE845D9AE}" dt="2024-12-05T10:30:25.747" v="1" actId="20577"/>
        <pc:sldMkLst>
          <pc:docMk/>
          <pc:sldMk cId="218625417" sldId="273"/>
        </pc:sldMkLst>
        <pc:spChg chg="mod">
          <ac:chgData name="LUCIANO IMBIMBO" userId="S::282221@unimore.it::b9d5f1e0-ebff-4b3a-9f10-40a0c4d4a483" providerId="AD" clId="Web-{28171EC1-64BC-5E56-9D2D-FFABE845D9AE}" dt="2024-12-05T10:30:25.747" v="1" actId="20577"/>
          <ac:spMkLst>
            <pc:docMk/>
            <pc:sldMk cId="218625417" sldId="273"/>
            <ac:spMk id="2" creationId="{FE9F9D87-5B03-348E-B94D-D0E60F61E729}"/>
          </ac:spMkLst>
        </pc:spChg>
      </pc:sldChg>
      <pc:sldChg chg="addSp delSp modSp addAnim delAnim modAnim">
        <pc:chgData name="LUCIANO IMBIMBO" userId="S::282221@unimore.it::b9d5f1e0-ebff-4b3a-9f10-40a0c4d4a483" providerId="AD" clId="Web-{28171EC1-64BC-5E56-9D2D-FFABE845D9AE}" dt="2024-12-05T11:04:55.137" v="173"/>
        <pc:sldMkLst>
          <pc:docMk/>
          <pc:sldMk cId="3941506488" sldId="275"/>
        </pc:sldMkLst>
        <pc:spChg chg="mod ord">
          <ac:chgData name="LUCIANO IMBIMBO" userId="S::282221@unimore.it::b9d5f1e0-ebff-4b3a-9f10-40a0c4d4a483" providerId="AD" clId="Web-{28171EC1-64BC-5E56-9D2D-FFABE845D9AE}" dt="2024-12-05T11:04:10.197" v="172"/>
          <ac:spMkLst>
            <pc:docMk/>
            <pc:sldMk cId="3941506488" sldId="275"/>
            <ac:spMk id="6" creationId="{17E53296-788D-0606-A600-06976901743F}"/>
          </ac:spMkLst>
        </pc:spChg>
        <pc:spChg chg="add del mod">
          <ac:chgData name="LUCIANO IMBIMBO" userId="S::282221@unimore.it::b9d5f1e0-ebff-4b3a-9f10-40a0c4d4a483" providerId="AD" clId="Web-{28171EC1-64BC-5E56-9D2D-FFABE845D9AE}" dt="2024-12-05T10:58:37.510" v="140"/>
          <ac:spMkLst>
            <pc:docMk/>
            <pc:sldMk cId="3941506488" sldId="275"/>
            <ac:spMk id="8" creationId="{C61C655A-E9C3-2B26-2F52-217A58BCCF2C}"/>
          </ac:spMkLst>
        </pc:spChg>
        <pc:spChg chg="add mod ord">
          <ac:chgData name="LUCIANO IMBIMBO" userId="S::282221@unimore.it::b9d5f1e0-ebff-4b3a-9f10-40a0c4d4a483" providerId="AD" clId="Web-{28171EC1-64BC-5E56-9D2D-FFABE845D9AE}" dt="2024-12-05T11:04:55.137" v="173"/>
          <ac:spMkLst>
            <pc:docMk/>
            <pc:sldMk cId="3941506488" sldId="275"/>
            <ac:spMk id="9" creationId="{4BD1556A-80F9-FECD-BDC6-4FE41116D1FE}"/>
          </ac:spMkLst>
        </pc:spChg>
        <pc:spChg chg="add mod">
          <ac:chgData name="LUCIANO IMBIMBO" userId="S::282221@unimore.it::b9d5f1e0-ebff-4b3a-9f10-40a0c4d4a483" providerId="AD" clId="Web-{28171EC1-64BC-5E56-9D2D-FFABE845D9AE}" dt="2024-12-05T11:03:23.836" v="167"/>
          <ac:spMkLst>
            <pc:docMk/>
            <pc:sldMk cId="3941506488" sldId="275"/>
            <ac:spMk id="10" creationId="{C4EB7651-8A45-A374-2CCC-4216AB7816A6}"/>
          </ac:spMkLst>
        </pc:spChg>
        <pc:spChg chg="mod">
          <ac:chgData name="LUCIANO IMBIMBO" userId="S::282221@unimore.it::b9d5f1e0-ebff-4b3a-9f10-40a0c4d4a483" providerId="AD" clId="Web-{28171EC1-64BC-5E56-9D2D-FFABE845D9AE}" dt="2024-12-05T11:03:28.695" v="168" actId="1076"/>
          <ac:spMkLst>
            <pc:docMk/>
            <pc:sldMk cId="3941506488" sldId="275"/>
            <ac:spMk id="23" creationId="{E103AD1C-DBA2-3B56-25F8-672205E04261}"/>
          </ac:spMkLst>
        </pc:spChg>
        <pc:spChg chg="del">
          <ac:chgData name="LUCIANO IMBIMBO" userId="S::282221@unimore.it::b9d5f1e0-ebff-4b3a-9f10-40a0c4d4a483" providerId="AD" clId="Web-{28171EC1-64BC-5E56-9D2D-FFABE845D9AE}" dt="2024-12-05T10:52:00.961" v="95"/>
          <ac:spMkLst>
            <pc:docMk/>
            <pc:sldMk cId="3941506488" sldId="275"/>
            <ac:spMk id="26" creationId="{51A3BD8E-84AE-71D1-9D16-FA41B3FB8FFE}"/>
          </ac:spMkLst>
        </pc:spChg>
        <pc:spChg chg="del mod">
          <ac:chgData name="LUCIANO IMBIMBO" userId="S::282221@unimore.it::b9d5f1e0-ebff-4b3a-9f10-40a0c4d4a483" providerId="AD" clId="Web-{28171EC1-64BC-5E56-9D2D-FFABE845D9AE}" dt="2024-12-05T11:02:38.631" v="159"/>
          <ac:spMkLst>
            <pc:docMk/>
            <pc:sldMk cId="3941506488" sldId="275"/>
            <ac:spMk id="27" creationId="{1FDFE256-F976-6EFC-E746-2BF846AF0369}"/>
          </ac:spMkLst>
        </pc:spChg>
        <pc:spChg chg="del">
          <ac:chgData name="LUCIANO IMBIMBO" userId="S::282221@unimore.it::b9d5f1e0-ebff-4b3a-9f10-40a0c4d4a483" providerId="AD" clId="Web-{28171EC1-64BC-5E56-9D2D-FFABE845D9AE}" dt="2024-12-05T10:51:58.618" v="94"/>
          <ac:spMkLst>
            <pc:docMk/>
            <pc:sldMk cId="3941506488" sldId="275"/>
            <ac:spMk id="29" creationId="{51E77A75-B108-C612-8480-E5B20204F2D5}"/>
          </ac:spMkLst>
        </pc:spChg>
        <pc:spChg chg="del mod">
          <ac:chgData name="LUCIANO IMBIMBO" userId="S::282221@unimore.it::b9d5f1e0-ebff-4b3a-9f10-40a0c4d4a483" providerId="AD" clId="Web-{28171EC1-64BC-5E56-9D2D-FFABE845D9AE}" dt="2024-12-05T11:02:41.693" v="160"/>
          <ac:spMkLst>
            <pc:docMk/>
            <pc:sldMk cId="3941506488" sldId="275"/>
            <ac:spMk id="30" creationId="{D2E43F8A-C873-4675-3064-688708A92862}"/>
          </ac:spMkLst>
        </pc:spChg>
        <pc:spChg chg="del">
          <ac:chgData name="LUCIANO IMBIMBO" userId="S::282221@unimore.it::b9d5f1e0-ebff-4b3a-9f10-40a0c4d4a483" providerId="AD" clId="Web-{28171EC1-64BC-5E56-9D2D-FFABE845D9AE}" dt="2024-12-05T10:52:52.479" v="97"/>
          <ac:spMkLst>
            <pc:docMk/>
            <pc:sldMk cId="3941506488" sldId="275"/>
            <ac:spMk id="32" creationId="{98E4899E-8498-989E-BEB6-7540006FF4FB}"/>
          </ac:spMkLst>
        </pc:spChg>
        <pc:spChg chg="del">
          <ac:chgData name="LUCIANO IMBIMBO" userId="S::282221@unimore.it::b9d5f1e0-ebff-4b3a-9f10-40a0c4d4a483" providerId="AD" clId="Web-{28171EC1-64BC-5E56-9D2D-FFABE845D9AE}" dt="2024-12-05T11:02:47.006" v="161"/>
          <ac:spMkLst>
            <pc:docMk/>
            <pc:sldMk cId="3941506488" sldId="275"/>
            <ac:spMk id="33" creationId="{166F6C2B-0032-4524-50D8-D954A8C34E95}"/>
          </ac:spMkLst>
        </pc:spChg>
        <pc:spChg chg="del">
          <ac:chgData name="LUCIANO IMBIMBO" userId="S::282221@unimore.it::b9d5f1e0-ebff-4b3a-9f10-40a0c4d4a483" providerId="AD" clId="Web-{28171EC1-64BC-5E56-9D2D-FFABE845D9AE}" dt="2024-12-05T10:52:50.010" v="96"/>
          <ac:spMkLst>
            <pc:docMk/>
            <pc:sldMk cId="3941506488" sldId="275"/>
            <ac:spMk id="35" creationId="{0568225D-43C9-13DB-84DD-7F8E7DF51C12}"/>
          </ac:spMkLst>
        </pc:spChg>
        <pc:picChg chg="add del mod">
          <ac:chgData name="LUCIANO IMBIMBO" userId="S::282221@unimore.it::b9d5f1e0-ebff-4b3a-9f10-40a0c4d4a483" providerId="AD" clId="Web-{28171EC1-64BC-5E56-9D2D-FFABE845D9AE}" dt="2024-12-05T10:51:16.428" v="77"/>
          <ac:picMkLst>
            <pc:docMk/>
            <pc:sldMk cId="3941506488" sldId="275"/>
            <ac:picMk id="4" creationId="{75C75DD0-A98C-6152-7A85-67F9176360A0}"/>
          </ac:picMkLst>
        </pc:picChg>
        <pc:picChg chg="del mod">
          <ac:chgData name="LUCIANO IMBIMBO" userId="S::282221@unimore.it::b9d5f1e0-ebff-4b3a-9f10-40a0c4d4a483" providerId="AD" clId="Web-{28171EC1-64BC-5E56-9D2D-FFABE845D9AE}" dt="2024-12-05T11:03:32.649" v="169"/>
          <ac:picMkLst>
            <pc:docMk/>
            <pc:sldMk cId="3941506488" sldId="275"/>
            <ac:picMk id="36" creationId="{F540F397-8A80-B531-6A2D-CA25A344D9E0}"/>
          </ac:picMkLst>
        </pc:picChg>
        <pc:cxnChg chg="add del mod">
          <ac:chgData name="LUCIANO IMBIMBO" userId="S::282221@unimore.it::b9d5f1e0-ebff-4b3a-9f10-40a0c4d4a483" providerId="AD" clId="Web-{28171EC1-64BC-5E56-9D2D-FFABE845D9AE}" dt="2024-12-05T10:58:37.510" v="142"/>
          <ac:cxnSpMkLst>
            <pc:docMk/>
            <pc:sldMk cId="3941506488" sldId="275"/>
            <ac:cxnSpMk id="5" creationId="{51CA4A10-DDAF-B008-3248-2706ED4E30DD}"/>
          </ac:cxnSpMkLst>
        </pc:cxnChg>
        <pc:cxnChg chg="add del mod">
          <ac:chgData name="LUCIANO IMBIMBO" userId="S::282221@unimore.it::b9d5f1e0-ebff-4b3a-9f10-40a0c4d4a483" providerId="AD" clId="Web-{28171EC1-64BC-5E56-9D2D-FFABE845D9AE}" dt="2024-12-05T10:58:37.510" v="141"/>
          <ac:cxnSpMkLst>
            <pc:docMk/>
            <pc:sldMk cId="3941506488" sldId="275"/>
            <ac:cxnSpMk id="7" creationId="{2BA92F09-3CFC-95FD-FB5D-52453B98AAE3}"/>
          </ac:cxnSpMkLst>
        </pc:cxnChg>
        <pc:cxnChg chg="del">
          <ac:chgData name="LUCIANO IMBIMBO" userId="S::282221@unimore.it::b9d5f1e0-ebff-4b3a-9f10-40a0c4d4a483" providerId="AD" clId="Web-{28171EC1-64BC-5E56-9D2D-FFABE845D9AE}" dt="2024-12-05T10:53:13.965" v="104"/>
          <ac:cxnSpMkLst>
            <pc:docMk/>
            <pc:sldMk cId="3941506488" sldId="275"/>
            <ac:cxnSpMk id="24" creationId="{9FF76A28-38B1-1853-C621-E1B156387540}"/>
          </ac:cxnSpMkLst>
        </pc:cxnChg>
        <pc:cxnChg chg="del mod">
          <ac:chgData name="LUCIANO IMBIMBO" userId="S::282221@unimore.it::b9d5f1e0-ebff-4b3a-9f10-40a0c4d4a483" providerId="AD" clId="Web-{28171EC1-64BC-5E56-9D2D-FFABE845D9AE}" dt="2024-12-05T10:53:04.027" v="101"/>
          <ac:cxnSpMkLst>
            <pc:docMk/>
            <pc:sldMk cId="3941506488" sldId="275"/>
            <ac:cxnSpMk id="25" creationId="{A3E0D4EF-565C-DD06-041B-F7C9354CCFF1}"/>
          </ac:cxnSpMkLst>
        </pc:cxnChg>
        <pc:cxnChg chg="del mod">
          <ac:chgData name="LUCIANO IMBIMBO" userId="S::282221@unimore.it::b9d5f1e0-ebff-4b3a-9f10-40a0c4d4a483" providerId="AD" clId="Web-{28171EC1-64BC-5E56-9D2D-FFABE845D9AE}" dt="2024-12-05T10:53:01.230" v="100"/>
          <ac:cxnSpMkLst>
            <pc:docMk/>
            <pc:sldMk cId="3941506488" sldId="275"/>
            <ac:cxnSpMk id="28" creationId="{E9E8CA5F-10E8-5E5E-4E46-786719D7F9DB}"/>
          </ac:cxnSpMkLst>
        </pc:cxnChg>
        <pc:cxnChg chg="del">
          <ac:chgData name="LUCIANO IMBIMBO" userId="S::282221@unimore.it::b9d5f1e0-ebff-4b3a-9f10-40a0c4d4a483" providerId="AD" clId="Web-{28171EC1-64BC-5E56-9D2D-FFABE845D9AE}" dt="2024-12-05T10:53:05.699" v="102"/>
          <ac:cxnSpMkLst>
            <pc:docMk/>
            <pc:sldMk cId="3941506488" sldId="275"/>
            <ac:cxnSpMk id="31" creationId="{F0AA43E7-0B04-932E-F575-1EDA673163F6}"/>
          </ac:cxnSpMkLst>
        </pc:cxnChg>
        <pc:cxnChg chg="del mod">
          <ac:chgData name="LUCIANO IMBIMBO" userId="S::282221@unimore.it::b9d5f1e0-ebff-4b3a-9f10-40a0c4d4a483" providerId="AD" clId="Web-{28171EC1-64BC-5E56-9D2D-FFABE845D9AE}" dt="2024-12-05T10:53:08.074" v="103"/>
          <ac:cxnSpMkLst>
            <pc:docMk/>
            <pc:sldMk cId="3941506488" sldId="275"/>
            <ac:cxnSpMk id="34" creationId="{B5EA412F-76D9-6ED5-528C-781B335C4926}"/>
          </ac:cxnSpMkLst>
        </pc:cxnChg>
      </pc:sldChg>
      <pc:sldChg chg="delSp modSp add del replId">
        <pc:chgData name="LUCIANO IMBIMBO" userId="S::282221@unimore.it::b9d5f1e0-ebff-4b3a-9f10-40a0c4d4a483" providerId="AD" clId="Web-{28171EC1-64BC-5E56-9D2D-FFABE845D9AE}" dt="2024-12-05T11:08:36.303" v="202"/>
        <pc:sldMkLst>
          <pc:docMk/>
          <pc:sldMk cId="3115120998" sldId="277"/>
        </pc:sldMkLst>
        <pc:spChg chg="del mod">
          <ac:chgData name="LUCIANO IMBIMBO" userId="S::282221@unimore.it::b9d5f1e0-ebff-4b3a-9f10-40a0c4d4a483" providerId="AD" clId="Web-{28171EC1-64BC-5E56-9D2D-FFABE845D9AE}" dt="2024-12-05T11:07:06.205" v="186"/>
          <ac:spMkLst>
            <pc:docMk/>
            <pc:sldMk cId="3115120998" sldId="277"/>
            <ac:spMk id="27" creationId="{1FDFE256-F976-6EFC-E746-2BF846AF0369}"/>
          </ac:spMkLst>
        </pc:spChg>
        <pc:spChg chg="del mod">
          <ac:chgData name="LUCIANO IMBIMBO" userId="S::282221@unimore.it::b9d5f1e0-ebff-4b3a-9f10-40a0c4d4a483" providerId="AD" clId="Web-{28171EC1-64BC-5E56-9D2D-FFABE845D9AE}" dt="2024-12-05T11:08:22.896" v="197"/>
          <ac:spMkLst>
            <pc:docMk/>
            <pc:sldMk cId="3115120998" sldId="277"/>
            <ac:spMk id="33" creationId="{166F6C2B-0032-4524-50D8-D954A8C34E95}"/>
          </ac:spMkLst>
        </pc:spChg>
        <pc:picChg chg="del">
          <ac:chgData name="LUCIANO IMBIMBO" userId="S::282221@unimore.it::b9d5f1e0-ebff-4b3a-9f10-40a0c4d4a483" providerId="AD" clId="Web-{28171EC1-64BC-5E56-9D2D-FFABE845D9AE}" dt="2024-12-05T11:07:14.940" v="189"/>
          <ac:picMkLst>
            <pc:docMk/>
            <pc:sldMk cId="3115120998" sldId="277"/>
            <ac:picMk id="36" creationId="{F540F397-8A80-B531-6A2D-CA25A344D9E0}"/>
          </ac:picMkLst>
        </pc:picChg>
      </pc:sldChg>
      <pc:sldChg chg="delSp add del replId">
        <pc:chgData name="LUCIANO IMBIMBO" userId="S::282221@unimore.it::b9d5f1e0-ebff-4b3a-9f10-40a0c4d4a483" providerId="AD" clId="Web-{28171EC1-64BC-5E56-9D2D-FFABE845D9AE}" dt="2024-12-05T11:08:33.506" v="201"/>
        <pc:sldMkLst>
          <pc:docMk/>
          <pc:sldMk cId="2833150952" sldId="278"/>
        </pc:sldMkLst>
        <pc:picChg chg="del">
          <ac:chgData name="LUCIANO IMBIMBO" userId="S::282221@unimore.it::b9d5f1e0-ebff-4b3a-9f10-40a0c4d4a483" providerId="AD" clId="Web-{28171EC1-64BC-5E56-9D2D-FFABE845D9AE}" dt="2024-12-05T10:59:12.746" v="147"/>
          <ac:picMkLst>
            <pc:docMk/>
            <pc:sldMk cId="2833150952" sldId="278"/>
            <ac:picMk id="36" creationId="{F540F397-8A80-B531-6A2D-CA25A344D9E0}"/>
          </ac:picMkLst>
        </pc:picChg>
      </pc:sldChg>
      <pc:sldChg chg="delSp add del replId">
        <pc:chgData name="LUCIANO IMBIMBO" userId="S::282221@unimore.it::b9d5f1e0-ebff-4b3a-9f10-40a0c4d4a483" providerId="AD" clId="Web-{28171EC1-64BC-5E56-9D2D-FFABE845D9AE}" dt="2024-12-05T11:08:31.662" v="200"/>
        <pc:sldMkLst>
          <pc:docMk/>
          <pc:sldMk cId="2388494895" sldId="279"/>
        </pc:sldMkLst>
        <pc:picChg chg="del">
          <ac:chgData name="LUCIANO IMBIMBO" userId="S::282221@unimore.it::b9d5f1e0-ebff-4b3a-9f10-40a0c4d4a483" providerId="AD" clId="Web-{28171EC1-64BC-5E56-9D2D-FFABE845D9AE}" dt="2024-12-05T10:59:09.668" v="146"/>
          <ac:picMkLst>
            <pc:docMk/>
            <pc:sldMk cId="2388494895" sldId="279"/>
            <ac:picMk id="36" creationId="{F540F397-8A80-B531-6A2D-CA25A344D9E0}"/>
          </ac:picMkLst>
        </pc:picChg>
      </pc:sldChg>
      <pc:sldChg chg="modSp add del replId">
        <pc:chgData name="LUCIANO IMBIMBO" userId="S::282221@unimore.it::b9d5f1e0-ebff-4b3a-9f10-40a0c4d4a483" providerId="AD" clId="Web-{28171EC1-64BC-5E56-9D2D-FFABE845D9AE}" dt="2024-12-05T11:06:46.236" v="181"/>
        <pc:sldMkLst>
          <pc:docMk/>
          <pc:sldMk cId="1774750878" sldId="280"/>
        </pc:sldMkLst>
        <pc:spChg chg="mod">
          <ac:chgData name="LUCIANO IMBIMBO" userId="S::282221@unimore.it::b9d5f1e0-ebff-4b3a-9f10-40a0c4d4a483" providerId="AD" clId="Web-{28171EC1-64BC-5E56-9D2D-FFABE845D9AE}" dt="2024-12-05T11:06:41.017" v="180" actId="20577"/>
          <ac:spMkLst>
            <pc:docMk/>
            <pc:sldMk cId="1774750878" sldId="280"/>
            <ac:spMk id="23" creationId="{E103AD1C-DBA2-3B56-25F8-672205E04261}"/>
          </ac:spMkLst>
        </pc:spChg>
      </pc:sldChg>
      <pc:sldChg chg="addSp modSp add replId">
        <pc:chgData name="LUCIANO IMBIMBO" userId="S::282221@unimore.it::b9d5f1e0-ebff-4b3a-9f10-40a0c4d4a483" providerId="AD" clId="Web-{28171EC1-64BC-5E56-9D2D-FFABE845D9AE}" dt="2024-12-05T11:07:40.144" v="193"/>
        <pc:sldMkLst>
          <pc:docMk/>
          <pc:sldMk cId="1788055377" sldId="280"/>
        </pc:sldMkLst>
        <pc:spChg chg="mod">
          <ac:chgData name="LUCIANO IMBIMBO" userId="S::282221@unimore.it::b9d5f1e0-ebff-4b3a-9f10-40a0c4d4a483" providerId="AD" clId="Web-{28171EC1-64BC-5E56-9D2D-FFABE845D9AE}" dt="2024-12-05T11:07:11.862" v="188" actId="20577"/>
          <ac:spMkLst>
            <pc:docMk/>
            <pc:sldMk cId="1788055377" sldId="280"/>
            <ac:spMk id="23" creationId="{E103AD1C-DBA2-3B56-25F8-672205E04261}"/>
          </ac:spMkLst>
        </pc:spChg>
        <pc:picChg chg="add mod">
          <ac:chgData name="LUCIANO IMBIMBO" userId="S::282221@unimore.it::b9d5f1e0-ebff-4b3a-9f10-40a0c4d4a483" providerId="AD" clId="Web-{28171EC1-64BC-5E56-9D2D-FFABE845D9AE}" dt="2024-12-05T11:07:40.144" v="193"/>
          <ac:picMkLst>
            <pc:docMk/>
            <pc:sldMk cId="1788055377" sldId="280"/>
            <ac:picMk id="3" creationId="{6D385FE1-D2F5-F464-4A26-249F85E25259}"/>
          </ac:picMkLst>
        </pc:picChg>
      </pc:sldChg>
      <pc:sldChg chg="modSp add replId">
        <pc:chgData name="LUCIANO IMBIMBO" userId="S::282221@unimore.it::b9d5f1e0-ebff-4b3a-9f10-40a0c4d4a483" providerId="AD" clId="Web-{28171EC1-64BC-5E56-9D2D-FFABE845D9AE}" dt="2024-12-05T11:08:08.974" v="195" actId="20577"/>
        <pc:sldMkLst>
          <pc:docMk/>
          <pc:sldMk cId="2886888820" sldId="281"/>
        </pc:sldMkLst>
        <pc:spChg chg="mod">
          <ac:chgData name="LUCIANO IMBIMBO" userId="S::282221@unimore.it::b9d5f1e0-ebff-4b3a-9f10-40a0c4d4a483" providerId="AD" clId="Web-{28171EC1-64BC-5E56-9D2D-FFABE845D9AE}" dt="2024-12-05T11:08:08.974" v="195" actId="20577"/>
          <ac:spMkLst>
            <pc:docMk/>
            <pc:sldMk cId="2886888820" sldId="281"/>
            <ac:spMk id="23" creationId="{E103AD1C-DBA2-3B56-25F8-672205E04261}"/>
          </ac:spMkLst>
        </pc:spChg>
      </pc:sldChg>
      <pc:sldChg chg="modSp add replId">
        <pc:chgData name="LUCIANO IMBIMBO" userId="S::282221@unimore.it::b9d5f1e0-ebff-4b3a-9f10-40a0c4d4a483" providerId="AD" clId="Web-{28171EC1-64BC-5E56-9D2D-FFABE845D9AE}" dt="2024-12-05T11:08:30.568" v="199" actId="20577"/>
        <pc:sldMkLst>
          <pc:docMk/>
          <pc:sldMk cId="3489913357" sldId="282"/>
        </pc:sldMkLst>
        <pc:spChg chg="mod">
          <ac:chgData name="LUCIANO IMBIMBO" userId="S::282221@unimore.it::b9d5f1e0-ebff-4b3a-9f10-40a0c4d4a483" providerId="AD" clId="Web-{28171EC1-64BC-5E56-9D2D-FFABE845D9AE}" dt="2024-12-05T11:08:30.568" v="199" actId="20577"/>
          <ac:spMkLst>
            <pc:docMk/>
            <pc:sldMk cId="3489913357" sldId="282"/>
            <ac:spMk id="23" creationId="{E103AD1C-DBA2-3B56-25F8-672205E04261}"/>
          </ac:spMkLst>
        </pc:spChg>
      </pc:sldChg>
    </pc:docChg>
  </pc:docChgLst>
  <pc:docChgLst>
    <pc:chgData name="LUCIANO IMBIMBO" userId="S::282221@unimore.it::b9d5f1e0-ebff-4b3a-9f10-40a0c4d4a483" providerId="AD" clId="Web-{B0522433-BFA6-6706-9697-9C60B451EEDF}"/>
    <pc:docChg chg="modSld">
      <pc:chgData name="LUCIANO IMBIMBO" userId="S::282221@unimore.it::b9d5f1e0-ebff-4b3a-9f10-40a0c4d4a483" providerId="AD" clId="Web-{B0522433-BFA6-6706-9697-9C60B451EEDF}" dt="2024-12-06T11:27:42.647" v="95"/>
      <pc:docMkLst>
        <pc:docMk/>
      </pc:docMkLst>
      <pc:sldChg chg="modTransition">
        <pc:chgData name="LUCIANO IMBIMBO" userId="S::282221@unimore.it::b9d5f1e0-ebff-4b3a-9f10-40a0c4d4a483" providerId="AD" clId="Web-{B0522433-BFA6-6706-9697-9C60B451EEDF}" dt="2024-12-06T11:27:42.631" v="86"/>
        <pc:sldMkLst>
          <pc:docMk/>
          <pc:sldMk cId="2033956316" sldId="256"/>
        </pc:sldMkLst>
      </pc:sldChg>
      <pc:sldChg chg="modTransition addAnim delAnim">
        <pc:chgData name="LUCIANO IMBIMBO" userId="S::282221@unimore.it::b9d5f1e0-ebff-4b3a-9f10-40a0c4d4a483" providerId="AD" clId="Web-{B0522433-BFA6-6706-9697-9C60B451EEDF}" dt="2024-12-06T11:27:42.631" v="88"/>
        <pc:sldMkLst>
          <pc:docMk/>
          <pc:sldMk cId="3378607642" sldId="262"/>
        </pc:sldMkLst>
      </pc:sldChg>
      <pc:sldChg chg="modTransition">
        <pc:chgData name="LUCIANO IMBIMBO" userId="S::282221@unimore.it::b9d5f1e0-ebff-4b3a-9f10-40a0c4d4a483" providerId="AD" clId="Web-{B0522433-BFA6-6706-9697-9C60B451EEDF}" dt="2024-12-06T11:27:42.647" v="95"/>
        <pc:sldMkLst>
          <pc:docMk/>
          <pc:sldMk cId="1064247119" sldId="264"/>
        </pc:sldMkLst>
      </pc:sldChg>
      <pc:sldChg chg="modSp modTransition">
        <pc:chgData name="LUCIANO IMBIMBO" userId="S::282221@unimore.it::b9d5f1e0-ebff-4b3a-9f10-40a0c4d4a483" providerId="AD" clId="Web-{B0522433-BFA6-6706-9697-9C60B451EEDF}" dt="2024-12-06T11:27:42.631" v="89"/>
        <pc:sldMkLst>
          <pc:docMk/>
          <pc:sldMk cId="2076597" sldId="265"/>
        </pc:sldMkLst>
        <pc:spChg chg="mod">
          <ac:chgData name="LUCIANO IMBIMBO" userId="S::282221@unimore.it::b9d5f1e0-ebff-4b3a-9f10-40a0c4d4a483" providerId="AD" clId="Web-{B0522433-BFA6-6706-9697-9C60B451EEDF}" dt="2024-12-06T11:15:59.340" v="37" actId="20577"/>
          <ac:spMkLst>
            <pc:docMk/>
            <pc:sldMk cId="2076597" sldId="265"/>
            <ac:spMk id="3" creationId="{400BCF9F-88D1-EC11-F8C6-2DC79151D38D}"/>
          </ac:spMkLst>
        </pc:spChg>
      </pc:sldChg>
      <pc:sldChg chg="modSp modTransition addAnim delAnim">
        <pc:chgData name="LUCIANO IMBIMBO" userId="S::282221@unimore.it::b9d5f1e0-ebff-4b3a-9f10-40a0c4d4a483" providerId="AD" clId="Web-{B0522433-BFA6-6706-9697-9C60B451EEDF}" dt="2024-12-06T11:27:42.631" v="90"/>
        <pc:sldMkLst>
          <pc:docMk/>
          <pc:sldMk cId="3269533967" sldId="269"/>
        </pc:sldMkLst>
        <pc:spChg chg="mod">
          <ac:chgData name="LUCIANO IMBIMBO" userId="S::282221@unimore.it::b9d5f1e0-ebff-4b3a-9f10-40a0c4d4a483" providerId="AD" clId="Web-{B0522433-BFA6-6706-9697-9C60B451EEDF}" dt="2024-12-06T11:17:35.859" v="44" actId="20577"/>
          <ac:spMkLst>
            <pc:docMk/>
            <pc:sldMk cId="3269533967" sldId="269"/>
            <ac:spMk id="11" creationId="{2082E879-2024-619A-0576-54755D28BD77}"/>
          </ac:spMkLst>
        </pc:spChg>
      </pc:sldChg>
      <pc:sldChg chg="modTransition">
        <pc:chgData name="LUCIANO IMBIMBO" userId="S::282221@unimore.it::b9d5f1e0-ebff-4b3a-9f10-40a0c4d4a483" providerId="AD" clId="Web-{B0522433-BFA6-6706-9697-9C60B451EEDF}" dt="2024-12-06T11:27:42.631" v="91"/>
        <pc:sldMkLst>
          <pc:docMk/>
          <pc:sldMk cId="3810565084" sldId="270"/>
        </pc:sldMkLst>
      </pc:sldChg>
      <pc:sldChg chg="modSp modTransition">
        <pc:chgData name="LUCIANO IMBIMBO" userId="S::282221@unimore.it::b9d5f1e0-ebff-4b3a-9f10-40a0c4d4a483" providerId="AD" clId="Web-{B0522433-BFA6-6706-9697-9C60B451EEDF}" dt="2024-12-06T11:27:42.647" v="92"/>
        <pc:sldMkLst>
          <pc:docMk/>
          <pc:sldMk cId="2709361609" sldId="271"/>
        </pc:sldMkLst>
        <pc:spChg chg="mod">
          <ac:chgData name="LUCIANO IMBIMBO" userId="S::282221@unimore.it::b9d5f1e0-ebff-4b3a-9f10-40a0c4d4a483" providerId="AD" clId="Web-{B0522433-BFA6-6706-9697-9C60B451EEDF}" dt="2024-12-06T11:20:34.350" v="58" actId="20577"/>
          <ac:spMkLst>
            <pc:docMk/>
            <pc:sldMk cId="2709361609" sldId="271"/>
            <ac:spMk id="8" creationId="{1AAFBF9C-4C64-127D-8525-C9928DB8DA2F}"/>
          </ac:spMkLst>
        </pc:spChg>
      </pc:sldChg>
      <pc:sldChg chg="modSp modTransition">
        <pc:chgData name="LUCIANO IMBIMBO" userId="S::282221@unimore.it::b9d5f1e0-ebff-4b3a-9f10-40a0c4d4a483" providerId="AD" clId="Web-{B0522433-BFA6-6706-9697-9C60B451EEDF}" dt="2024-12-06T11:27:42.647" v="93"/>
        <pc:sldMkLst>
          <pc:docMk/>
          <pc:sldMk cId="2716272595" sldId="272"/>
        </pc:sldMkLst>
        <pc:spChg chg="mod">
          <ac:chgData name="LUCIANO IMBIMBO" userId="S::282221@unimore.it::b9d5f1e0-ebff-4b3a-9f10-40a0c4d4a483" providerId="AD" clId="Web-{B0522433-BFA6-6706-9697-9C60B451EEDF}" dt="2024-12-06T11:21:13.664" v="61" actId="20577"/>
          <ac:spMkLst>
            <pc:docMk/>
            <pc:sldMk cId="2716272595" sldId="272"/>
            <ac:spMk id="5" creationId="{2EE74CF2-FA3F-ADBC-1E25-FF3BD8BF9A25}"/>
          </ac:spMkLst>
        </pc:spChg>
        <pc:picChg chg="mod">
          <ac:chgData name="LUCIANO IMBIMBO" userId="S::282221@unimore.it::b9d5f1e0-ebff-4b3a-9f10-40a0c4d4a483" providerId="AD" clId="Web-{B0522433-BFA6-6706-9697-9C60B451EEDF}" dt="2024-12-06T10:56:28.703" v="9" actId="1076"/>
          <ac:picMkLst>
            <pc:docMk/>
            <pc:sldMk cId="2716272595" sldId="272"/>
            <ac:picMk id="4" creationId="{5D319BA9-E6A1-7527-8A57-81545093356E}"/>
          </ac:picMkLst>
        </pc:picChg>
      </pc:sldChg>
      <pc:sldChg chg="modSp modTransition addAnim delAnim">
        <pc:chgData name="LUCIANO IMBIMBO" userId="S::282221@unimore.it::b9d5f1e0-ebff-4b3a-9f10-40a0c4d4a483" providerId="AD" clId="Web-{B0522433-BFA6-6706-9697-9C60B451EEDF}" dt="2024-12-06T11:27:42.647" v="94"/>
        <pc:sldMkLst>
          <pc:docMk/>
          <pc:sldMk cId="218625417" sldId="273"/>
        </pc:sldMkLst>
        <pc:spChg chg="mod">
          <ac:chgData name="LUCIANO IMBIMBO" userId="S::282221@unimore.it::b9d5f1e0-ebff-4b3a-9f10-40a0c4d4a483" providerId="AD" clId="Web-{B0522433-BFA6-6706-9697-9C60B451EEDF}" dt="2024-12-06T11:24:46.703" v="82" actId="14100"/>
          <ac:spMkLst>
            <pc:docMk/>
            <pc:sldMk cId="218625417" sldId="273"/>
            <ac:spMk id="7" creationId="{D558735F-5F27-044D-04FC-EEC468CEDC69}"/>
          </ac:spMkLst>
        </pc:spChg>
        <pc:spChg chg="mod">
          <ac:chgData name="LUCIANO IMBIMBO" userId="S::282221@unimore.it::b9d5f1e0-ebff-4b3a-9f10-40a0c4d4a483" providerId="AD" clId="Web-{B0522433-BFA6-6706-9697-9C60B451EEDF}" dt="2024-12-06T11:24:50.922" v="83" actId="1076"/>
          <ac:spMkLst>
            <pc:docMk/>
            <pc:sldMk cId="218625417" sldId="273"/>
            <ac:spMk id="11" creationId="{35DC6B6B-AF4B-3E53-8A8E-E4B7F7C09259}"/>
          </ac:spMkLst>
        </pc:spChg>
      </pc:sldChg>
      <pc:sldChg chg="modTransition">
        <pc:chgData name="LUCIANO IMBIMBO" userId="S::282221@unimore.it::b9d5f1e0-ebff-4b3a-9f10-40a0c4d4a483" providerId="AD" clId="Web-{B0522433-BFA6-6706-9697-9C60B451EEDF}" dt="2024-12-06T11:27:42.631" v="85"/>
        <pc:sldMkLst>
          <pc:docMk/>
          <pc:sldMk cId="124120469" sldId="274"/>
        </pc:sldMkLst>
      </pc:sldChg>
      <pc:sldChg chg="addSp delSp">
        <pc:chgData name="LUCIANO IMBIMBO" userId="S::282221@unimore.it::b9d5f1e0-ebff-4b3a-9f10-40a0c4d4a483" providerId="AD" clId="Web-{B0522433-BFA6-6706-9697-9C60B451EEDF}" dt="2024-12-06T10:52:18.100" v="1"/>
        <pc:sldMkLst>
          <pc:docMk/>
          <pc:sldMk cId="3941506488" sldId="275"/>
        </pc:sldMkLst>
        <pc:picChg chg="add">
          <ac:chgData name="LUCIANO IMBIMBO" userId="S::282221@unimore.it::b9d5f1e0-ebff-4b3a-9f10-40a0c4d4a483" providerId="AD" clId="Web-{B0522433-BFA6-6706-9697-9C60B451EEDF}" dt="2024-12-06T10:52:18.100" v="1"/>
          <ac:picMkLst>
            <pc:docMk/>
            <pc:sldMk cId="3941506488" sldId="275"/>
            <ac:picMk id="4" creationId="{C32BEC1C-A794-7113-10E8-DC23AB76D83C}"/>
          </ac:picMkLst>
        </pc:picChg>
        <pc:picChg chg="del">
          <ac:chgData name="LUCIANO IMBIMBO" userId="S::282221@unimore.it::b9d5f1e0-ebff-4b3a-9f10-40a0c4d4a483" providerId="AD" clId="Web-{B0522433-BFA6-6706-9697-9C60B451EEDF}" dt="2024-12-06T10:52:12.569" v="0"/>
          <ac:picMkLst>
            <pc:docMk/>
            <pc:sldMk cId="3941506488" sldId="275"/>
            <ac:picMk id="15" creationId="{89C81D7A-20B1-DAD7-362C-F84A340FABD0}"/>
          </ac:picMkLst>
        </pc:picChg>
      </pc:sldChg>
      <pc:sldChg chg="modSp modTransition addAnim delAnim">
        <pc:chgData name="LUCIANO IMBIMBO" userId="S::282221@unimore.it::b9d5f1e0-ebff-4b3a-9f10-40a0c4d4a483" providerId="AD" clId="Web-{B0522433-BFA6-6706-9697-9C60B451EEDF}" dt="2024-12-06T11:27:42.631" v="87"/>
        <pc:sldMkLst>
          <pc:docMk/>
          <pc:sldMk cId="4069064527" sldId="276"/>
        </pc:sldMkLst>
        <pc:spChg chg="mod">
          <ac:chgData name="LUCIANO IMBIMBO" userId="S::282221@unimore.it::b9d5f1e0-ebff-4b3a-9f10-40a0c4d4a483" providerId="AD" clId="Web-{B0522433-BFA6-6706-9697-9C60B451EEDF}" dt="2024-12-06T11:13:05.380" v="25" actId="20577"/>
          <ac:spMkLst>
            <pc:docMk/>
            <pc:sldMk cId="4069064527" sldId="276"/>
            <ac:spMk id="7" creationId="{0F5B61FC-9F9A-0362-5752-F087D3E9EFA6}"/>
          </ac:spMkLst>
        </pc:spChg>
      </pc:sldChg>
      <pc:sldChg chg="addSp delSp">
        <pc:chgData name="LUCIANO IMBIMBO" userId="S::282221@unimore.it::b9d5f1e0-ebff-4b3a-9f10-40a0c4d4a483" providerId="AD" clId="Web-{B0522433-BFA6-6706-9697-9C60B451EEDF}" dt="2024-12-06T10:52:28.116" v="5"/>
        <pc:sldMkLst>
          <pc:docMk/>
          <pc:sldMk cId="1405683443" sldId="278"/>
        </pc:sldMkLst>
        <pc:picChg chg="add">
          <ac:chgData name="LUCIANO IMBIMBO" userId="S::282221@unimore.it::b9d5f1e0-ebff-4b3a-9f10-40a0c4d4a483" providerId="AD" clId="Web-{B0522433-BFA6-6706-9697-9C60B451EEDF}" dt="2024-12-06T10:52:20.178" v="2"/>
          <ac:picMkLst>
            <pc:docMk/>
            <pc:sldMk cId="1405683443" sldId="278"/>
            <ac:picMk id="5" creationId="{092C60A1-4418-D6CC-B97B-040D2570DE39}"/>
          </ac:picMkLst>
        </pc:picChg>
        <pc:picChg chg="del">
          <ac:chgData name="LUCIANO IMBIMBO" userId="S::282221@unimore.it::b9d5f1e0-ebff-4b3a-9f10-40a0c4d4a483" providerId="AD" clId="Web-{B0522433-BFA6-6706-9697-9C60B451EEDF}" dt="2024-12-06T10:52:28.116" v="5"/>
          <ac:picMkLst>
            <pc:docMk/>
            <pc:sldMk cId="1405683443" sldId="278"/>
            <ac:picMk id="15" creationId="{7B6846D0-74A4-D379-86C9-B8F4BA9A4C3A}"/>
          </ac:picMkLst>
        </pc:picChg>
      </pc:sldChg>
      <pc:sldChg chg="addSp delSp modSp">
        <pc:chgData name="LUCIANO IMBIMBO" userId="S::282221@unimore.it::b9d5f1e0-ebff-4b3a-9f10-40a0c4d4a483" providerId="AD" clId="Web-{B0522433-BFA6-6706-9697-9C60B451EEDF}" dt="2024-12-06T11:24:15.014" v="80" actId="20577"/>
        <pc:sldMkLst>
          <pc:docMk/>
          <pc:sldMk cId="1545850090" sldId="279"/>
        </pc:sldMkLst>
        <pc:spChg chg="mod">
          <ac:chgData name="LUCIANO IMBIMBO" userId="S::282221@unimore.it::b9d5f1e0-ebff-4b3a-9f10-40a0c4d4a483" providerId="AD" clId="Web-{B0522433-BFA6-6706-9697-9C60B451EEDF}" dt="2024-12-06T11:24:15.014" v="80" actId="20577"/>
          <ac:spMkLst>
            <pc:docMk/>
            <pc:sldMk cId="1545850090" sldId="279"/>
            <ac:spMk id="4" creationId="{345F399D-BF19-5591-BF01-D90101497E14}"/>
          </ac:spMkLst>
        </pc:spChg>
        <pc:picChg chg="add">
          <ac:chgData name="LUCIANO IMBIMBO" userId="S::282221@unimore.it::b9d5f1e0-ebff-4b3a-9f10-40a0c4d4a483" providerId="AD" clId="Web-{B0522433-BFA6-6706-9697-9C60B451EEDF}" dt="2024-12-06T10:52:22.413" v="3"/>
          <ac:picMkLst>
            <pc:docMk/>
            <pc:sldMk cId="1545850090" sldId="279"/>
            <ac:picMk id="5" creationId="{E021E722-270C-6CE2-C6A6-F487CE4FB131}"/>
          </ac:picMkLst>
        </pc:picChg>
        <pc:picChg chg="del">
          <ac:chgData name="LUCIANO IMBIMBO" userId="S::282221@unimore.it::b9d5f1e0-ebff-4b3a-9f10-40a0c4d4a483" providerId="AD" clId="Web-{B0522433-BFA6-6706-9697-9C60B451EEDF}" dt="2024-12-06T10:52:32.226" v="6"/>
          <ac:picMkLst>
            <pc:docMk/>
            <pc:sldMk cId="1545850090" sldId="279"/>
            <ac:picMk id="15" creationId="{DB66D5AE-F715-9E5A-ABF3-AC4C7B3B1F91}"/>
          </ac:picMkLst>
        </pc:picChg>
      </pc:sldChg>
      <pc:sldChg chg="addSp delSp">
        <pc:chgData name="LUCIANO IMBIMBO" userId="S::282221@unimore.it::b9d5f1e0-ebff-4b3a-9f10-40a0c4d4a483" providerId="AD" clId="Web-{B0522433-BFA6-6706-9697-9C60B451EEDF}" dt="2024-12-06T10:52:36.366" v="7"/>
        <pc:sldMkLst>
          <pc:docMk/>
          <pc:sldMk cId="2855585209" sldId="280"/>
        </pc:sldMkLst>
        <pc:picChg chg="add">
          <ac:chgData name="LUCIANO IMBIMBO" userId="S::282221@unimore.it::b9d5f1e0-ebff-4b3a-9f10-40a0c4d4a483" providerId="AD" clId="Web-{B0522433-BFA6-6706-9697-9C60B451EEDF}" dt="2024-12-06T10:52:25.069" v="4"/>
          <ac:picMkLst>
            <pc:docMk/>
            <pc:sldMk cId="2855585209" sldId="280"/>
            <ac:picMk id="4" creationId="{DF1F2FE3-6EEA-0075-C873-AF7E9C1A96D4}"/>
          </ac:picMkLst>
        </pc:picChg>
        <pc:picChg chg="del">
          <ac:chgData name="LUCIANO IMBIMBO" userId="S::282221@unimore.it::b9d5f1e0-ebff-4b3a-9f10-40a0c4d4a483" providerId="AD" clId="Web-{B0522433-BFA6-6706-9697-9C60B451EEDF}" dt="2024-12-06T10:52:36.366" v="7"/>
          <ac:picMkLst>
            <pc:docMk/>
            <pc:sldMk cId="2855585209" sldId="280"/>
            <ac:picMk id="15" creationId="{E6F04EFC-F5C4-4353-C7E1-08EEE8FA92D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F1617-53BD-4816-AACB-08B9FE76F24C}" type="datetimeFigureOut">
              <a:rPr lang="it-IT" smtClean="0"/>
              <a:t>09/12/2024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214EB8-CCD1-4621-9158-58196096CA43}" type="slidenum">
              <a:rPr lang="it-IT" smtClean="0"/>
              <a:t>‹N›</a:t>
            </a:fld>
            <a:endParaRPr lang="it-IT"/>
          </a:p>
        </p:txBody>
      </p:sp>
    </p:spTree>
    <p:extLst>
      <p:ext uri="{BB962C8B-B14F-4D97-AF65-F5344CB8AC3E}">
        <p14:creationId xmlns:p14="http://schemas.microsoft.com/office/powerpoint/2010/main" val="178572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A214EB8-CCD1-4621-9158-58196096CA43}" type="slidenum">
              <a:rPr lang="it-IT" smtClean="0"/>
              <a:t>8</a:t>
            </a:fld>
            <a:endParaRPr lang="it-IT"/>
          </a:p>
        </p:txBody>
      </p:sp>
    </p:spTree>
    <p:extLst>
      <p:ext uri="{BB962C8B-B14F-4D97-AF65-F5344CB8AC3E}">
        <p14:creationId xmlns:p14="http://schemas.microsoft.com/office/powerpoint/2010/main" val="1307455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F873F2-0D67-3EBA-7CF9-7EC6B37BA832}"/>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500469E-D604-3513-32D2-29114B5C4F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6C0FE314-DE61-5E24-3CA8-8855603FAB65}"/>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5" name="Segnaposto piè di pagina 4">
            <a:extLst>
              <a:ext uri="{FF2B5EF4-FFF2-40B4-BE49-F238E27FC236}">
                <a16:creationId xmlns:a16="http://schemas.microsoft.com/office/drawing/2014/main" id="{A554ACC6-307C-5F94-37E4-E78B906FE1B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27A0FC5-C3D7-4971-FDAB-0514E96A6AD6}"/>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1715143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556766-259F-B7EB-A634-563DCF92617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6FC60C7-B073-66DE-DA97-B306E5FA31D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9416F27-D22F-4CA2-265B-92E5454FDE92}"/>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5" name="Segnaposto piè di pagina 4">
            <a:extLst>
              <a:ext uri="{FF2B5EF4-FFF2-40B4-BE49-F238E27FC236}">
                <a16:creationId xmlns:a16="http://schemas.microsoft.com/office/drawing/2014/main" id="{A5316A4A-5985-29A1-E6CC-774CDC87869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78DA23F-7782-A3FF-30B0-B81E97114E6A}"/>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2088724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38B243D-B101-66A0-28C4-376AC1234C4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B67E384-05AE-1DC5-3C00-20FD4D6DA0A4}"/>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AEDA745-8DFC-A848-2DA7-9E316132EE93}"/>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5" name="Segnaposto piè di pagina 4">
            <a:extLst>
              <a:ext uri="{FF2B5EF4-FFF2-40B4-BE49-F238E27FC236}">
                <a16:creationId xmlns:a16="http://schemas.microsoft.com/office/drawing/2014/main" id="{07F493D1-A31C-D771-3DF3-D94A13F5F1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2BDA94D-F07C-6308-12B5-5A727451D382}"/>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303680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BBD6CDF-54BC-88D2-B074-519F037FC4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06F921B-8F03-4A9D-295D-80DD8AC57D3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4F7BBBF-2183-C18C-8E04-CA2AB4DEE15B}"/>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5" name="Segnaposto piè di pagina 4">
            <a:extLst>
              <a:ext uri="{FF2B5EF4-FFF2-40B4-BE49-F238E27FC236}">
                <a16:creationId xmlns:a16="http://schemas.microsoft.com/office/drawing/2014/main" id="{C68833CC-94AD-A24B-1785-730C6AE068B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4827C10-B88F-3C29-B6C9-717D00D920D0}"/>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2635737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36BECE-4F53-8B08-273B-D035A6DB6DB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8DF037A-3A17-4389-F904-5E528E0FEE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4F85FFF-15AB-2601-CB81-684AD2E3D722}"/>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5" name="Segnaposto piè di pagina 4">
            <a:extLst>
              <a:ext uri="{FF2B5EF4-FFF2-40B4-BE49-F238E27FC236}">
                <a16:creationId xmlns:a16="http://schemas.microsoft.com/office/drawing/2014/main" id="{26DC425F-45DF-86A4-57A2-660FEC12AFB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BF78E6B-139C-46DF-CBC5-3E61BC18071A}"/>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210400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4E1F14-32CE-24DB-0CC6-CE86853EEBC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88C1583-B72C-7978-09DB-0456AC9BA761}"/>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8DEE38A-FF3E-29D0-3AF4-4AA8A745582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96B87F8-DAF5-440A-92A2-0D2FADF4A723}"/>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6" name="Segnaposto piè di pagina 5">
            <a:extLst>
              <a:ext uri="{FF2B5EF4-FFF2-40B4-BE49-F238E27FC236}">
                <a16:creationId xmlns:a16="http://schemas.microsoft.com/office/drawing/2014/main" id="{54301895-13D8-405B-77C3-78CC08939A7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575BC37-36F4-74E0-5157-D2B052378B30}"/>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34185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D523CF-0913-AA7B-4E58-37C05F272D1B}"/>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944D11B-2B33-E64F-B092-552FC7FFC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D72DB55-462E-A7D2-B8E1-253B1D644B1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9285424-A4A1-93DD-0562-2FD80B52BB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C281C76-5662-0AB1-4617-21BBC2AE1D2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9F269C1-037A-175F-B1C0-80A03D146266}"/>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8" name="Segnaposto piè di pagina 7">
            <a:extLst>
              <a:ext uri="{FF2B5EF4-FFF2-40B4-BE49-F238E27FC236}">
                <a16:creationId xmlns:a16="http://schemas.microsoft.com/office/drawing/2014/main" id="{CEF25E79-1AF8-11F1-32FC-9024EA71837D}"/>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2B7839C-AFAD-819E-B333-193F266A7D22}"/>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305513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5DDD03-A5B8-1BBD-EF69-8E341711C41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E100881-1304-6266-3C19-AFEC5F04C195}"/>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4" name="Segnaposto piè di pagina 3">
            <a:extLst>
              <a:ext uri="{FF2B5EF4-FFF2-40B4-BE49-F238E27FC236}">
                <a16:creationId xmlns:a16="http://schemas.microsoft.com/office/drawing/2014/main" id="{6373FA48-066D-DFEC-CB27-E90F85A58B2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5A9A118-A62E-A835-6DCD-6ACBA08B38F2}"/>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412013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CB147DE-851E-7981-9B86-BBCC3EB6E130}"/>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3" name="Segnaposto piè di pagina 2">
            <a:extLst>
              <a:ext uri="{FF2B5EF4-FFF2-40B4-BE49-F238E27FC236}">
                <a16:creationId xmlns:a16="http://schemas.microsoft.com/office/drawing/2014/main" id="{55F0329E-FFF6-D7F5-6173-34F5179E8E8C}"/>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8C30344-B20E-8305-A6C1-04577C6F5A20}"/>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371350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DFAC01-B341-A556-F54B-8BBC53236EC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AB7C10-4A10-54C6-36CC-BEA5904C3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955397D-7CE1-92F7-8F59-6FCB50487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0FC3C35-79F7-A5F3-B9F3-8446DF2F7454}"/>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6" name="Segnaposto piè di pagina 5">
            <a:extLst>
              <a:ext uri="{FF2B5EF4-FFF2-40B4-BE49-F238E27FC236}">
                <a16:creationId xmlns:a16="http://schemas.microsoft.com/office/drawing/2014/main" id="{74DED652-8A99-19A5-2540-185207C672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14A9DE1-3ED6-2FD3-5291-F1624A697385}"/>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1108573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75D07F-B78F-C274-4AB4-7A5045BA703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0B0C6AF-1EC1-A0DD-C877-1008C3F2E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8303BF3-7760-38BD-353A-61A4B12A8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DC2B0EBE-591A-793F-C4F0-F9EA9F35FA24}"/>
              </a:ext>
            </a:extLst>
          </p:cNvPr>
          <p:cNvSpPr>
            <a:spLocks noGrp="1"/>
          </p:cNvSpPr>
          <p:nvPr>
            <p:ph type="dt" sz="half" idx="10"/>
          </p:nvPr>
        </p:nvSpPr>
        <p:spPr/>
        <p:txBody>
          <a:bodyPr/>
          <a:lstStyle/>
          <a:p>
            <a:fld id="{9CFAB213-ADE3-4D7C-979E-A547E9243545}" type="datetimeFigureOut">
              <a:rPr lang="it-IT" smtClean="0"/>
              <a:t>09/12/2024</a:t>
            </a:fld>
            <a:endParaRPr lang="it-IT"/>
          </a:p>
        </p:txBody>
      </p:sp>
      <p:sp>
        <p:nvSpPr>
          <p:cNvPr id="6" name="Segnaposto piè di pagina 5">
            <a:extLst>
              <a:ext uri="{FF2B5EF4-FFF2-40B4-BE49-F238E27FC236}">
                <a16:creationId xmlns:a16="http://schemas.microsoft.com/office/drawing/2014/main" id="{46B64BE2-2D5B-64BC-8B28-C814BCB852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EBAD1D8-D619-AF62-CBA6-7826B48568DB}"/>
              </a:ext>
            </a:extLst>
          </p:cNvPr>
          <p:cNvSpPr>
            <a:spLocks noGrp="1"/>
          </p:cNvSpPr>
          <p:nvPr>
            <p:ph type="sldNum" sz="quarter" idx="12"/>
          </p:nvPr>
        </p:nvSpPr>
        <p:spPr/>
        <p:txBody>
          <a:bodyPr/>
          <a:lstStyle/>
          <a:p>
            <a:fld id="{F7BA909F-DE1A-46F8-AD82-571AC2F14E2D}" type="slidenum">
              <a:rPr lang="it-IT" smtClean="0"/>
              <a:t>‹N›</a:t>
            </a:fld>
            <a:endParaRPr lang="it-IT"/>
          </a:p>
        </p:txBody>
      </p:sp>
    </p:spTree>
    <p:extLst>
      <p:ext uri="{BB962C8B-B14F-4D97-AF65-F5344CB8AC3E}">
        <p14:creationId xmlns:p14="http://schemas.microsoft.com/office/powerpoint/2010/main" val="1545453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CF0FEADD-FBC8-7C73-9CE1-A168FA53B5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4BF3E3B-8BD0-9CD2-9DCE-2772FBB1B6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E746BA5-897D-F5DB-FEF9-B9D4EE609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AB213-ADE3-4D7C-979E-A547E9243545}" type="datetimeFigureOut">
              <a:rPr lang="it-IT" smtClean="0"/>
              <a:t>09/12/2024</a:t>
            </a:fld>
            <a:endParaRPr lang="it-IT"/>
          </a:p>
        </p:txBody>
      </p:sp>
      <p:sp>
        <p:nvSpPr>
          <p:cNvPr id="5" name="Segnaposto piè di pagina 4">
            <a:extLst>
              <a:ext uri="{FF2B5EF4-FFF2-40B4-BE49-F238E27FC236}">
                <a16:creationId xmlns:a16="http://schemas.microsoft.com/office/drawing/2014/main" id="{B7DA4C8B-5696-AFD2-D602-AFDF75E27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B8724EC1-A618-A2B5-02A2-619CAD4134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BA909F-DE1A-46F8-AD82-571AC2F14E2D}" type="slidenum">
              <a:rPr lang="it-IT" smtClean="0"/>
              <a:t>‹N›</a:t>
            </a:fld>
            <a:endParaRPr lang="it-IT"/>
          </a:p>
        </p:txBody>
      </p:sp>
    </p:spTree>
    <p:extLst>
      <p:ext uri="{BB962C8B-B14F-4D97-AF65-F5344CB8AC3E}">
        <p14:creationId xmlns:p14="http://schemas.microsoft.com/office/powerpoint/2010/main" val="3604699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magine 4" descr="Immagine che contiene testo, Blu elettrico, blu&#10;&#10;Descrizione generata automaticamente">
            <a:extLst>
              <a:ext uri="{FF2B5EF4-FFF2-40B4-BE49-F238E27FC236}">
                <a16:creationId xmlns:a16="http://schemas.microsoft.com/office/drawing/2014/main" id="{9E580194-8DFD-B951-8E15-2B06AEE08492}"/>
              </a:ext>
            </a:extLst>
          </p:cNvPr>
          <p:cNvPicPr>
            <a:picLocks noChangeAspect="1"/>
          </p:cNvPicPr>
          <p:nvPr/>
        </p:nvPicPr>
        <p:blipFill>
          <a:blip r:embed="rId2">
            <a:extLst>
              <a:ext uri="{28A0092B-C50C-407E-A947-70E740481C1C}">
                <a14:useLocalDpi xmlns:a14="http://schemas.microsoft.com/office/drawing/2010/main" val="0"/>
              </a:ext>
            </a:extLst>
          </a:blip>
          <a:srcRect t="21553" b="23304"/>
          <a:stretch/>
        </p:blipFill>
        <p:spPr>
          <a:xfrm>
            <a:off x="2673083" y="8385"/>
            <a:ext cx="9518917" cy="6857988"/>
          </a:xfrm>
          <a:prstGeom prst="rect">
            <a:avLst/>
          </a:prstGeom>
        </p:spPr>
      </p:pic>
      <p:sp>
        <p:nvSpPr>
          <p:cNvPr id="17" name="Rectangle 1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D4CD60E-5A3F-A179-B979-3401D9B2E520}"/>
              </a:ext>
            </a:extLst>
          </p:cNvPr>
          <p:cNvSpPr>
            <a:spLocks noGrp="1"/>
          </p:cNvSpPr>
          <p:nvPr>
            <p:ph type="ctrTitle"/>
          </p:nvPr>
        </p:nvSpPr>
        <p:spPr>
          <a:xfrm>
            <a:off x="508426" y="2141841"/>
            <a:ext cx="5078702" cy="1590249"/>
          </a:xfrm>
          <a:noFill/>
        </p:spPr>
        <p:txBody>
          <a:bodyPr>
            <a:normAutofit/>
          </a:bodyPr>
          <a:lstStyle/>
          <a:p>
            <a:pPr algn="l"/>
            <a:r>
              <a:rPr lang="it-IT" sz="4500" b="1"/>
              <a:t>SANZIONE </a:t>
            </a:r>
            <a:r>
              <a:rPr lang="it-IT" sz="4500" b="1">
                <a:solidFill>
                  <a:schemeClr val="accent1"/>
                </a:solidFill>
              </a:rPr>
              <a:t>RECORD UBER</a:t>
            </a:r>
            <a:r>
              <a:rPr lang="it-IT" sz="4500" b="1"/>
              <a:t> </a:t>
            </a:r>
          </a:p>
        </p:txBody>
      </p:sp>
      <p:sp>
        <p:nvSpPr>
          <p:cNvPr id="3" name="Sottotitolo 2">
            <a:extLst>
              <a:ext uri="{FF2B5EF4-FFF2-40B4-BE49-F238E27FC236}">
                <a16:creationId xmlns:a16="http://schemas.microsoft.com/office/drawing/2014/main" id="{E0925015-23F3-8056-23C8-A5B95A18E649}"/>
              </a:ext>
            </a:extLst>
          </p:cNvPr>
          <p:cNvSpPr>
            <a:spLocks noGrp="1"/>
          </p:cNvSpPr>
          <p:nvPr>
            <p:ph type="subTitle" idx="1"/>
          </p:nvPr>
        </p:nvSpPr>
        <p:spPr>
          <a:xfrm>
            <a:off x="512349" y="3640193"/>
            <a:ext cx="3973386" cy="354880"/>
          </a:xfrm>
          <a:noFill/>
        </p:spPr>
        <p:txBody>
          <a:bodyPr vert="horz" lIns="91440" tIns="45720" rIns="91440" bIns="45720" rtlCol="0" anchor="t">
            <a:normAutofit/>
          </a:bodyPr>
          <a:lstStyle/>
          <a:p>
            <a:r>
              <a:rPr lang="en-US" sz="1800"/>
              <a:t>Luciano Imbimbo   AA 24/25</a:t>
            </a:r>
            <a:endParaRPr lang="it-IT"/>
          </a:p>
          <a:p>
            <a:pPr algn="l"/>
            <a:endParaRPr lang="it-IT"/>
          </a:p>
        </p:txBody>
      </p:sp>
      <p:pic>
        <p:nvPicPr>
          <p:cNvPr id="4" name="Immagine 3" descr="Immagine che contiene testo, Carattere, logo, Elementi grafici&#10;&#10;Descrizione generata automaticamente">
            <a:extLst>
              <a:ext uri="{FF2B5EF4-FFF2-40B4-BE49-F238E27FC236}">
                <a16:creationId xmlns:a16="http://schemas.microsoft.com/office/drawing/2014/main" id="{3B64761D-F1A3-2AE2-F99F-4E15058069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203395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18F7-F1F5-E6BA-B4D2-0D52059C79A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882C7FA-DDE1-E941-5B92-304D6C21C673}"/>
              </a:ext>
            </a:extLst>
          </p:cNvPr>
          <p:cNvSpPr>
            <a:spLocks noGrp="1"/>
          </p:cNvSpPr>
          <p:nvPr>
            <p:ph type="title"/>
          </p:nvPr>
        </p:nvSpPr>
        <p:spPr>
          <a:xfrm>
            <a:off x="838200" y="243262"/>
            <a:ext cx="10515600" cy="1325563"/>
          </a:xfrm>
        </p:spPr>
        <p:txBody>
          <a:bodyPr/>
          <a:lstStyle/>
          <a:p>
            <a:r>
              <a:rPr lang="en-US" sz="4500" b="1"/>
              <a:t>PRINCIPIO </a:t>
            </a:r>
            <a:r>
              <a:rPr lang="en-US" sz="4500" b="1">
                <a:solidFill>
                  <a:schemeClr val="accent1"/>
                </a:solidFill>
              </a:rPr>
              <a:t>DI ADEGUATEZZA</a:t>
            </a:r>
            <a:endParaRPr lang="it-IT" sz="4500" b="1">
              <a:solidFill>
                <a:schemeClr val="accent1"/>
              </a:solidFill>
            </a:endParaRPr>
          </a:p>
        </p:txBody>
      </p:sp>
      <p:sp>
        <p:nvSpPr>
          <p:cNvPr id="6" name="Rettangolo 5">
            <a:extLst>
              <a:ext uri="{FF2B5EF4-FFF2-40B4-BE49-F238E27FC236}">
                <a16:creationId xmlns:a16="http://schemas.microsoft.com/office/drawing/2014/main" id="{57DD1D66-0794-C6AB-3424-A160B7780982}"/>
              </a:ext>
            </a:extLst>
          </p:cNvPr>
          <p:cNvSpPr/>
          <p:nvPr/>
        </p:nvSpPr>
        <p:spPr>
          <a:xfrm>
            <a:off x="0" y="0"/>
            <a:ext cx="12192000" cy="1660085"/>
          </a:xfrm>
          <a:prstGeom prst="rect">
            <a:avLst/>
          </a:prstGeom>
          <a:noFill/>
          <a:ln>
            <a:solidFill>
              <a:schemeClr val="bg1"/>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a:extLst>
              <a:ext uri="{FF2B5EF4-FFF2-40B4-BE49-F238E27FC236}">
                <a16:creationId xmlns:a16="http://schemas.microsoft.com/office/drawing/2014/main" id="{6EFD44DE-2DE3-E549-1612-01A4114140E4}"/>
              </a:ext>
            </a:extLst>
          </p:cNvPr>
          <p:cNvSpPr txBox="1">
            <a:spLocks/>
          </p:cNvSpPr>
          <p:nvPr/>
        </p:nvSpPr>
        <p:spPr>
          <a:xfrm>
            <a:off x="756397" y="1753625"/>
            <a:ext cx="10515600" cy="8099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800" dirty="0">
                <a:solidFill>
                  <a:srgbClr val="000000"/>
                </a:solidFill>
              </a:rPr>
              <a:t>Il requisito dell'adeguatezza, piuttosto che quello dell'equivalenza, consente l'utilizzo di diverse vie per garantire la protezione dei dati.</a:t>
            </a:r>
            <a:endParaRPr lang="it-IT" sz="1800" dirty="0"/>
          </a:p>
          <a:p>
            <a:pPr marL="0" indent="0">
              <a:buFont typeface="Arial" panose="020B0604020202020204" pitchFamily="34" charset="0"/>
              <a:buNone/>
            </a:pPr>
            <a:endParaRPr lang="it-IT" dirty="0"/>
          </a:p>
        </p:txBody>
      </p:sp>
      <p:pic>
        <p:nvPicPr>
          <p:cNvPr id="9" name="Immagine 8" descr="Immagine che contiene testo, schermata, Carattere, informazione&#10;&#10;Descrizione generata automaticamente">
            <a:extLst>
              <a:ext uri="{FF2B5EF4-FFF2-40B4-BE49-F238E27FC236}">
                <a16:creationId xmlns:a16="http://schemas.microsoft.com/office/drawing/2014/main" id="{1D81CC24-407F-FB93-DC7B-3B71BFCD70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500687"/>
            <a:ext cx="6689772" cy="2118277"/>
          </a:xfrm>
          <a:prstGeom prst="rect">
            <a:avLst/>
          </a:prstGeom>
        </p:spPr>
      </p:pic>
      <p:sp>
        <p:nvSpPr>
          <p:cNvPr id="10" name="CasellaDiTesto 9">
            <a:extLst>
              <a:ext uri="{FF2B5EF4-FFF2-40B4-BE49-F238E27FC236}">
                <a16:creationId xmlns:a16="http://schemas.microsoft.com/office/drawing/2014/main" id="{8DE5C026-7B0D-A60F-A11A-E559D7463451}"/>
              </a:ext>
            </a:extLst>
          </p:cNvPr>
          <p:cNvSpPr txBox="1"/>
          <p:nvPr/>
        </p:nvSpPr>
        <p:spPr>
          <a:xfrm>
            <a:off x="7808259" y="2828835"/>
            <a:ext cx="3830414" cy="1200329"/>
          </a:xfrm>
          <a:prstGeom prst="rect">
            <a:avLst/>
          </a:prstGeom>
          <a:noFill/>
        </p:spPr>
        <p:txBody>
          <a:bodyPr wrap="square">
            <a:spAutoFit/>
          </a:bodyPr>
          <a:lstStyle/>
          <a:p>
            <a:r>
              <a:rPr lang="it-IT" dirty="0"/>
              <a:t>Nel valutare l’adeguatezza del livello di protezione, la Commissione prende in considerazione in particolare i seguenti elementi:</a:t>
            </a:r>
          </a:p>
        </p:txBody>
      </p:sp>
      <p:sp>
        <p:nvSpPr>
          <p:cNvPr id="11" name="CasellaDiTesto 10">
            <a:extLst>
              <a:ext uri="{FF2B5EF4-FFF2-40B4-BE49-F238E27FC236}">
                <a16:creationId xmlns:a16="http://schemas.microsoft.com/office/drawing/2014/main" id="{2082E879-2024-619A-0576-54755D28BD77}"/>
              </a:ext>
            </a:extLst>
          </p:cNvPr>
          <p:cNvSpPr txBox="1"/>
          <p:nvPr/>
        </p:nvSpPr>
        <p:spPr>
          <a:xfrm>
            <a:off x="1568004" y="4632303"/>
            <a:ext cx="3424518" cy="1200329"/>
          </a:xfrm>
          <a:prstGeom prst="rect">
            <a:avLst/>
          </a:prstGeom>
          <a:noFill/>
        </p:spPr>
        <p:txBody>
          <a:bodyPr wrap="square" lIns="91440" tIns="45720" rIns="91440" bIns="45720" anchor="t">
            <a:spAutoFit/>
          </a:bodyPr>
          <a:lstStyle/>
          <a:p>
            <a:r>
              <a:rPr lang="it-IT" b="1" dirty="0"/>
              <a:t>a)</a:t>
            </a:r>
            <a:r>
              <a:rPr lang="it-IT" dirty="0"/>
              <a:t> lo stato di diritto, il rispetto dei diritti umani e delle libertà fondamentali e norme in materia di protezione dei dati</a:t>
            </a:r>
          </a:p>
        </p:txBody>
      </p:sp>
      <p:sp>
        <p:nvSpPr>
          <p:cNvPr id="12" name="CasellaDiTesto 11">
            <a:extLst>
              <a:ext uri="{FF2B5EF4-FFF2-40B4-BE49-F238E27FC236}">
                <a16:creationId xmlns:a16="http://schemas.microsoft.com/office/drawing/2014/main" id="{EF026D34-CF5F-46D8-99A7-AC1E4BC48F61}"/>
              </a:ext>
            </a:extLst>
          </p:cNvPr>
          <p:cNvSpPr txBox="1"/>
          <p:nvPr/>
        </p:nvSpPr>
        <p:spPr>
          <a:xfrm>
            <a:off x="5352640" y="4618964"/>
            <a:ext cx="3584326" cy="1754326"/>
          </a:xfrm>
          <a:prstGeom prst="rect">
            <a:avLst/>
          </a:prstGeom>
          <a:noFill/>
        </p:spPr>
        <p:txBody>
          <a:bodyPr wrap="square">
            <a:spAutoFit/>
          </a:bodyPr>
          <a:lstStyle/>
          <a:p>
            <a:r>
              <a:rPr lang="it-IT" b="1" dirty="0"/>
              <a:t>b) </a:t>
            </a:r>
            <a:r>
              <a:rPr lang="it-IT" dirty="0"/>
              <a:t>l’esistenza e l’effettivo funzionamento di una o più autorità di controllo indipendenti per garantire il rispetto delle norme in materia di protezione dei dati</a:t>
            </a:r>
          </a:p>
        </p:txBody>
      </p:sp>
      <p:sp>
        <p:nvSpPr>
          <p:cNvPr id="13" name="CasellaDiTesto 12">
            <a:extLst>
              <a:ext uri="{FF2B5EF4-FFF2-40B4-BE49-F238E27FC236}">
                <a16:creationId xmlns:a16="http://schemas.microsoft.com/office/drawing/2014/main" id="{B385A2B8-25A6-33B4-D3A9-D0BBE6E53D2B}"/>
              </a:ext>
            </a:extLst>
          </p:cNvPr>
          <p:cNvSpPr txBox="1"/>
          <p:nvPr/>
        </p:nvSpPr>
        <p:spPr>
          <a:xfrm>
            <a:off x="9137277" y="4632303"/>
            <a:ext cx="2982307" cy="1200329"/>
          </a:xfrm>
          <a:prstGeom prst="rect">
            <a:avLst/>
          </a:prstGeom>
          <a:noFill/>
        </p:spPr>
        <p:txBody>
          <a:bodyPr wrap="square">
            <a:spAutoFit/>
          </a:bodyPr>
          <a:lstStyle/>
          <a:p>
            <a:r>
              <a:rPr lang="it-IT" b="1" dirty="0"/>
              <a:t>c) </a:t>
            </a:r>
            <a:r>
              <a:rPr lang="it-IT" dirty="0"/>
              <a:t>gli impegni internazionali assunti dal paese terzo o dall’organizzazione internazionale</a:t>
            </a:r>
          </a:p>
        </p:txBody>
      </p:sp>
      <p:pic>
        <p:nvPicPr>
          <p:cNvPr id="14" name="Immagine 13" descr="Immagine che contiene testo, Carattere, logo, Elementi grafici&#10;&#10;Descrizione generata automaticamente">
            <a:extLst>
              <a:ext uri="{FF2B5EF4-FFF2-40B4-BE49-F238E27FC236}">
                <a16:creationId xmlns:a16="http://schemas.microsoft.com/office/drawing/2014/main" id="{FBFA0497-4ECC-071B-56D4-668B405BD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326953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FA099-3FF0-D204-63D6-574704DB77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D667B4C-801F-B31A-5078-4B3DBC18A7BF}"/>
              </a:ext>
            </a:extLst>
          </p:cNvPr>
          <p:cNvSpPr>
            <a:spLocks noGrp="1"/>
          </p:cNvSpPr>
          <p:nvPr>
            <p:ph type="title"/>
          </p:nvPr>
        </p:nvSpPr>
        <p:spPr>
          <a:xfrm>
            <a:off x="838200" y="243262"/>
            <a:ext cx="10515600" cy="1325563"/>
          </a:xfrm>
        </p:spPr>
        <p:txBody>
          <a:bodyPr/>
          <a:lstStyle/>
          <a:p>
            <a:r>
              <a:rPr lang="en-US" sz="4500" b="1"/>
              <a:t>CLAUSOLE </a:t>
            </a:r>
            <a:r>
              <a:rPr lang="en-US" sz="4500" b="1">
                <a:solidFill>
                  <a:schemeClr val="accent1"/>
                </a:solidFill>
              </a:rPr>
              <a:t>CONTRATTUALI STANDARD</a:t>
            </a:r>
            <a:endParaRPr lang="it-IT" sz="4500" b="1">
              <a:solidFill>
                <a:schemeClr val="accent1"/>
              </a:solidFill>
            </a:endParaRPr>
          </a:p>
        </p:txBody>
      </p:sp>
      <p:sp>
        <p:nvSpPr>
          <p:cNvPr id="6" name="Rettangolo 5">
            <a:extLst>
              <a:ext uri="{FF2B5EF4-FFF2-40B4-BE49-F238E27FC236}">
                <a16:creationId xmlns:a16="http://schemas.microsoft.com/office/drawing/2014/main" id="{EDCB1938-668A-43B2-5C1B-99391939C35D}"/>
              </a:ext>
            </a:extLst>
          </p:cNvPr>
          <p:cNvSpPr/>
          <p:nvPr/>
        </p:nvSpPr>
        <p:spPr>
          <a:xfrm>
            <a:off x="0" y="0"/>
            <a:ext cx="12192000" cy="1660085"/>
          </a:xfrm>
          <a:prstGeom prst="rect">
            <a:avLst/>
          </a:prstGeom>
          <a:noFill/>
          <a:ln>
            <a:solidFill>
              <a:schemeClr val="bg1"/>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egnaposto contenuto 2">
            <a:extLst>
              <a:ext uri="{FF2B5EF4-FFF2-40B4-BE49-F238E27FC236}">
                <a16:creationId xmlns:a16="http://schemas.microsoft.com/office/drawing/2014/main" id="{DF1AA9EC-6ECE-51B2-A264-48DB5C6C6DBC}"/>
              </a:ext>
            </a:extLst>
          </p:cNvPr>
          <p:cNvSpPr>
            <a:spLocks noGrp="1"/>
          </p:cNvSpPr>
          <p:nvPr>
            <p:ph idx="1"/>
          </p:nvPr>
        </p:nvSpPr>
        <p:spPr>
          <a:xfrm>
            <a:off x="838200" y="2109601"/>
            <a:ext cx="10515600" cy="1948516"/>
          </a:xfrm>
        </p:spPr>
        <p:txBody>
          <a:bodyPr>
            <a:normAutofit/>
          </a:bodyPr>
          <a:lstStyle/>
          <a:p>
            <a:pPr marL="0" indent="0">
              <a:buNone/>
            </a:pPr>
            <a:r>
              <a:rPr lang="it-IT" sz="1800" b="0" i="0" u="none" strike="noStrike" dirty="0">
                <a:solidFill>
                  <a:srgbClr val="000000"/>
                </a:solidFill>
                <a:effectLst/>
              </a:rPr>
              <a:t>L'art. 46 del GDPR prevede un'ulteriore possibilità di trasferimento dei dati personali verso paesi che non garantiscono un adeguato livello di protezione. Il titolare del trattamento di un'azienda basata in Europa, infatti, può stipulare un contratto col titolare dell'azienda che si trova nel paese terzo, le cui clausole sono tali da offrire un livello di protezione adeguato per il trattamento dei dati.</a:t>
            </a:r>
            <a:endParaRPr lang="it-IT" sz="1800" dirty="0"/>
          </a:p>
        </p:txBody>
      </p:sp>
      <p:pic>
        <p:nvPicPr>
          <p:cNvPr id="4" name="Immagine 3" descr="Immagine che contiene testo, Carattere, schermata, algebra&#10;&#10;Descrizione generata automaticamente">
            <a:extLst>
              <a:ext uri="{FF2B5EF4-FFF2-40B4-BE49-F238E27FC236}">
                <a16:creationId xmlns:a16="http://schemas.microsoft.com/office/drawing/2014/main" id="{25447AAE-7BDA-4CA0-6DB5-F3773DF9D8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450" y="3774141"/>
            <a:ext cx="7277100" cy="1933575"/>
          </a:xfrm>
          <a:prstGeom prst="rect">
            <a:avLst/>
          </a:prstGeom>
        </p:spPr>
      </p:pic>
      <p:pic>
        <p:nvPicPr>
          <p:cNvPr id="5" name="Immagine 4" descr="Immagine che contiene testo, Carattere, logo, Elementi grafici&#10;&#10;Descrizione generata automaticamente">
            <a:extLst>
              <a:ext uri="{FF2B5EF4-FFF2-40B4-BE49-F238E27FC236}">
                <a16:creationId xmlns:a16="http://schemas.microsoft.com/office/drawing/2014/main" id="{AB98B6FB-DBD9-EE52-85C1-D0D932587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3810565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3D5F0-7CF1-9DF5-C2A3-088BA89B39F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958325E-AF48-385B-5814-414A89CF0BEB}"/>
              </a:ext>
            </a:extLst>
          </p:cNvPr>
          <p:cNvSpPr>
            <a:spLocks noGrp="1"/>
          </p:cNvSpPr>
          <p:nvPr>
            <p:ph type="title"/>
          </p:nvPr>
        </p:nvSpPr>
        <p:spPr>
          <a:xfrm>
            <a:off x="838200" y="243262"/>
            <a:ext cx="10515600" cy="1325563"/>
          </a:xfrm>
        </p:spPr>
        <p:txBody>
          <a:bodyPr/>
          <a:lstStyle/>
          <a:p>
            <a:r>
              <a:rPr lang="en-US" sz="4500" b="1"/>
              <a:t>BINDING </a:t>
            </a:r>
            <a:r>
              <a:rPr lang="en-US" sz="4500" b="1">
                <a:solidFill>
                  <a:schemeClr val="accent1"/>
                </a:solidFill>
              </a:rPr>
              <a:t>CORPORATE RULES</a:t>
            </a:r>
            <a:endParaRPr lang="it-IT" sz="4500" b="1">
              <a:solidFill>
                <a:schemeClr val="accent1"/>
              </a:solidFill>
            </a:endParaRPr>
          </a:p>
        </p:txBody>
      </p:sp>
      <p:sp>
        <p:nvSpPr>
          <p:cNvPr id="6" name="Rettangolo 5">
            <a:extLst>
              <a:ext uri="{FF2B5EF4-FFF2-40B4-BE49-F238E27FC236}">
                <a16:creationId xmlns:a16="http://schemas.microsoft.com/office/drawing/2014/main" id="{895D78EE-9E76-5B43-E50B-196497CDD8D4}"/>
              </a:ext>
            </a:extLst>
          </p:cNvPr>
          <p:cNvSpPr/>
          <p:nvPr/>
        </p:nvSpPr>
        <p:spPr>
          <a:xfrm>
            <a:off x="0" y="0"/>
            <a:ext cx="12192000" cy="1660085"/>
          </a:xfrm>
          <a:prstGeom prst="rect">
            <a:avLst/>
          </a:prstGeom>
          <a:noFill/>
          <a:ln>
            <a:solidFill>
              <a:schemeClr val="bg1"/>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Segnaposto contenuto 2">
            <a:extLst>
              <a:ext uri="{FF2B5EF4-FFF2-40B4-BE49-F238E27FC236}">
                <a16:creationId xmlns:a16="http://schemas.microsoft.com/office/drawing/2014/main" id="{1AAFBF9C-4C64-127D-8525-C9928DB8DA2F}"/>
              </a:ext>
            </a:extLst>
          </p:cNvPr>
          <p:cNvSpPr txBox="1">
            <a:spLocks/>
          </p:cNvSpPr>
          <p:nvPr/>
        </p:nvSpPr>
        <p:spPr>
          <a:xfrm>
            <a:off x="7422046" y="2263775"/>
            <a:ext cx="4204252" cy="39490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1800" dirty="0">
                <a:solidFill>
                  <a:srgbClr val="000000"/>
                </a:solidFill>
              </a:rPr>
              <a:t>L'art. 47 del GDPR prevede uno specifico strumento per il trasferimento dei dati personali tra società facenti parti dello stesso </a:t>
            </a:r>
            <a:r>
              <a:rPr lang="it-IT" sz="1800">
                <a:solidFill>
                  <a:srgbClr val="000000"/>
                </a:solidFill>
              </a:rPr>
              <a:t>gruppo d'impresa. </a:t>
            </a:r>
            <a:r>
              <a:rPr lang="it-IT" sz="1800" dirty="0">
                <a:solidFill>
                  <a:srgbClr val="000000"/>
                </a:solidFill>
              </a:rPr>
              <a:t>Le </a:t>
            </a:r>
            <a:r>
              <a:rPr lang="it-IT" sz="1800" b="1" dirty="0" err="1">
                <a:solidFill>
                  <a:srgbClr val="000000"/>
                </a:solidFill>
              </a:rPr>
              <a:t>binding</a:t>
            </a:r>
            <a:r>
              <a:rPr lang="it-IT" sz="1800" b="1" dirty="0">
                <a:solidFill>
                  <a:srgbClr val="000000"/>
                </a:solidFill>
              </a:rPr>
              <a:t> corporate rules (BCR)</a:t>
            </a:r>
            <a:r>
              <a:rPr lang="it-IT" sz="1800" b="1" dirty="0"/>
              <a:t> </a:t>
            </a:r>
            <a:r>
              <a:rPr lang="it-IT" sz="1800" dirty="0">
                <a:solidFill>
                  <a:srgbClr val="000000"/>
                </a:solidFill>
              </a:rPr>
              <a:t>si concretizzano in un documento contenente una serie di clausole (rules) che fissano i principi vincolanti (</a:t>
            </a:r>
            <a:r>
              <a:rPr lang="it-IT" sz="1800" dirty="0" err="1">
                <a:solidFill>
                  <a:srgbClr val="000000"/>
                </a:solidFill>
              </a:rPr>
              <a:t>binding</a:t>
            </a:r>
            <a:r>
              <a:rPr lang="it-IT" sz="1800" dirty="0">
                <a:solidFill>
                  <a:srgbClr val="000000"/>
                </a:solidFill>
              </a:rPr>
              <a:t>) per tutte le società appartenenti allo stesso gruppo (corporate)</a:t>
            </a:r>
            <a:endParaRPr lang="it-IT" sz="1800" dirty="0"/>
          </a:p>
          <a:p>
            <a:pPr marL="0" indent="0">
              <a:buFont typeface="Arial" panose="020B0604020202020204" pitchFamily="34" charset="0"/>
              <a:buNone/>
            </a:pPr>
            <a:endParaRPr lang="it-IT" dirty="0"/>
          </a:p>
        </p:txBody>
      </p:sp>
      <p:pic>
        <p:nvPicPr>
          <p:cNvPr id="9" name="Immagine 8" descr="Immagine che contiene testo, schermata, Carattere&#10;&#10;Descrizione generata automaticamente">
            <a:extLst>
              <a:ext uri="{FF2B5EF4-FFF2-40B4-BE49-F238E27FC236}">
                <a16:creationId xmlns:a16="http://schemas.microsoft.com/office/drawing/2014/main" id="{AD8F9391-7C80-C1F5-5B6F-63EF9157ACD9}"/>
              </a:ext>
            </a:extLst>
          </p:cNvPr>
          <p:cNvPicPr>
            <a:picLocks noChangeAspect="1"/>
          </p:cNvPicPr>
          <p:nvPr/>
        </p:nvPicPr>
        <p:blipFill>
          <a:blip r:embed="rId2">
            <a:extLst>
              <a:ext uri="{28A0092B-C50C-407E-A947-70E740481C1C}">
                <a14:useLocalDpi xmlns:a14="http://schemas.microsoft.com/office/drawing/2010/main" val="0"/>
              </a:ext>
            </a:extLst>
          </a:blip>
          <a:srcRect b="14826"/>
          <a:stretch/>
        </p:blipFill>
        <p:spPr>
          <a:xfrm>
            <a:off x="838200" y="2263776"/>
            <a:ext cx="6014952" cy="2705040"/>
          </a:xfrm>
          <a:prstGeom prst="rect">
            <a:avLst/>
          </a:prstGeom>
        </p:spPr>
      </p:pic>
      <p:pic>
        <p:nvPicPr>
          <p:cNvPr id="10" name="Immagine 9" descr="Immagine che contiene testo, Carattere, logo, Elementi grafici&#10;&#10;Descrizione generata automaticamente">
            <a:extLst>
              <a:ext uri="{FF2B5EF4-FFF2-40B4-BE49-F238E27FC236}">
                <a16:creationId xmlns:a16="http://schemas.microsoft.com/office/drawing/2014/main" id="{63E7649B-B5FA-54DF-0A91-B89846F1E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270936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1000"/>
                                        <p:tgtEl>
                                          <p:spTgt spid="8">
                                            <p:txEl>
                                              <p:pRg st="0" end="0"/>
                                            </p:txEl>
                                          </p:spTgt>
                                        </p:tgtEl>
                                      </p:cBhvr>
                                    </p:animEffect>
                                    <p:anim calcmode="lin" valueType="num">
                                      <p:cBhvr>
                                        <p:cTn id="13"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16197-2322-98EA-A9AE-8147DF4B942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03E0C87-C486-CD66-43B2-5ED3353B8DEB}"/>
              </a:ext>
            </a:extLst>
          </p:cNvPr>
          <p:cNvSpPr>
            <a:spLocks noGrp="1"/>
          </p:cNvSpPr>
          <p:nvPr>
            <p:ph type="title"/>
          </p:nvPr>
        </p:nvSpPr>
        <p:spPr>
          <a:xfrm>
            <a:off x="838200" y="243262"/>
            <a:ext cx="10515600" cy="1325563"/>
          </a:xfrm>
        </p:spPr>
        <p:txBody>
          <a:bodyPr/>
          <a:lstStyle/>
          <a:p>
            <a:r>
              <a:rPr lang="en-US" sz="4500" b="1"/>
              <a:t>LA RISPOSTA </a:t>
            </a:r>
            <a:r>
              <a:rPr lang="en-US" sz="4500" b="1">
                <a:solidFill>
                  <a:schemeClr val="accent1"/>
                </a:solidFill>
              </a:rPr>
              <a:t>DI UBER</a:t>
            </a:r>
            <a:endParaRPr lang="it-IT" sz="4500" b="1">
              <a:solidFill>
                <a:schemeClr val="accent1"/>
              </a:solidFill>
            </a:endParaRPr>
          </a:p>
        </p:txBody>
      </p:sp>
      <p:sp>
        <p:nvSpPr>
          <p:cNvPr id="6" name="Rettangolo 5">
            <a:extLst>
              <a:ext uri="{FF2B5EF4-FFF2-40B4-BE49-F238E27FC236}">
                <a16:creationId xmlns:a16="http://schemas.microsoft.com/office/drawing/2014/main" id="{C9C8F405-FB36-63CA-9760-093CE67D4CAE}"/>
              </a:ext>
            </a:extLst>
          </p:cNvPr>
          <p:cNvSpPr/>
          <p:nvPr/>
        </p:nvSpPr>
        <p:spPr>
          <a:xfrm>
            <a:off x="0" y="0"/>
            <a:ext cx="12192000" cy="1660085"/>
          </a:xfrm>
          <a:prstGeom prst="rect">
            <a:avLst/>
          </a:prstGeom>
          <a:noFill/>
          <a:ln>
            <a:solidFill>
              <a:schemeClr val="bg1"/>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02D07034-A88E-EFF7-296B-FBC55A3958BB}"/>
              </a:ext>
            </a:extLst>
          </p:cNvPr>
          <p:cNvSpPr txBox="1"/>
          <p:nvPr/>
        </p:nvSpPr>
        <p:spPr>
          <a:xfrm>
            <a:off x="4254727" y="1771654"/>
            <a:ext cx="6094562" cy="1908215"/>
          </a:xfrm>
          <a:prstGeom prst="rect">
            <a:avLst/>
          </a:prstGeom>
          <a:noFill/>
        </p:spPr>
        <p:txBody>
          <a:bodyPr wrap="square">
            <a:spAutoFit/>
          </a:bodyPr>
          <a:lstStyle/>
          <a:p>
            <a:pPr marL="0" indent="0">
              <a:buNone/>
            </a:pPr>
            <a:r>
              <a:rPr lang="it-IT" sz="2000" b="0" i="0" u="none" strike="noStrike" dirty="0">
                <a:solidFill>
                  <a:srgbClr val="000000"/>
                </a:solidFill>
                <a:effectLst/>
              </a:rPr>
              <a:t>“</a:t>
            </a:r>
            <a:r>
              <a:rPr lang="it-IT" sz="2000" b="0" i="1" u="none" strike="noStrike" dirty="0">
                <a:solidFill>
                  <a:srgbClr val="000000"/>
                </a:solidFill>
                <a:effectLst/>
              </a:rPr>
              <a:t>Questa </a:t>
            </a:r>
            <a:r>
              <a:rPr lang="it-IT" sz="2000" b="1" i="1" u="none" strike="noStrike" dirty="0">
                <a:solidFill>
                  <a:srgbClr val="000000"/>
                </a:solidFill>
                <a:effectLst/>
              </a:rPr>
              <a:t>decisione è errata e la multa straordinaria del tutto ingiustificata</a:t>
            </a:r>
            <a:r>
              <a:rPr lang="it-IT" sz="2000" i="1" dirty="0">
                <a:solidFill>
                  <a:srgbClr val="000000"/>
                </a:solidFill>
              </a:rPr>
              <a:t>, </a:t>
            </a:r>
            <a:r>
              <a:rPr lang="it-IT" sz="2000" b="0" i="1" u="none" strike="noStrike" dirty="0">
                <a:solidFill>
                  <a:srgbClr val="000000"/>
                </a:solidFill>
                <a:effectLst/>
              </a:rPr>
              <a:t>il processo di trasferimento transfrontaliero dei dati di Uber è stato conforme al </a:t>
            </a:r>
            <a:r>
              <a:rPr lang="it-IT" sz="2000" b="0" i="1" u="none" strike="noStrike" dirty="0" err="1">
                <a:solidFill>
                  <a:srgbClr val="000000"/>
                </a:solidFill>
                <a:effectLst/>
              </a:rPr>
              <a:t>Gdpr</a:t>
            </a:r>
            <a:r>
              <a:rPr lang="it-IT" sz="2000" b="0" i="1" u="none" strike="noStrike" dirty="0">
                <a:solidFill>
                  <a:srgbClr val="000000"/>
                </a:solidFill>
                <a:effectLst/>
              </a:rPr>
              <a:t> durante un periodo di tre anni di immensa incertezza tra l'UE e gli Stati Uniti ”.</a:t>
            </a:r>
            <a:endParaRPr lang="it-IT" sz="2000" dirty="0">
              <a:effectLst/>
            </a:endParaRPr>
          </a:p>
          <a:p>
            <a:pPr marL="0" indent="0">
              <a:buNone/>
            </a:pPr>
            <a:endParaRPr lang="it-IT" dirty="0"/>
          </a:p>
        </p:txBody>
      </p:sp>
      <p:pic>
        <p:nvPicPr>
          <p:cNvPr id="4" name="Elemento grafico 3">
            <a:extLst>
              <a:ext uri="{FF2B5EF4-FFF2-40B4-BE49-F238E27FC236}">
                <a16:creationId xmlns:a16="http://schemas.microsoft.com/office/drawing/2014/main" id="{5D319BA9-E6A1-7527-8A57-8154509335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6648" y="2010576"/>
            <a:ext cx="2934309" cy="1018518"/>
          </a:xfrm>
          <a:prstGeom prst="rect">
            <a:avLst/>
          </a:prstGeom>
        </p:spPr>
      </p:pic>
      <p:sp>
        <p:nvSpPr>
          <p:cNvPr id="5" name="CasellaDiTesto 4">
            <a:extLst>
              <a:ext uri="{FF2B5EF4-FFF2-40B4-BE49-F238E27FC236}">
                <a16:creationId xmlns:a16="http://schemas.microsoft.com/office/drawing/2014/main" id="{2EE74CF2-FA3F-ADBC-1E25-FF3BD8BF9A25}"/>
              </a:ext>
            </a:extLst>
          </p:cNvPr>
          <p:cNvSpPr txBox="1"/>
          <p:nvPr/>
        </p:nvSpPr>
        <p:spPr>
          <a:xfrm>
            <a:off x="2348816" y="4160943"/>
            <a:ext cx="7427717" cy="923330"/>
          </a:xfrm>
          <a:prstGeom prst="rect">
            <a:avLst/>
          </a:prstGeom>
          <a:noFill/>
        </p:spPr>
        <p:txBody>
          <a:bodyPr wrap="square" lIns="91440" tIns="45720" rIns="91440" bIns="45720" anchor="t">
            <a:spAutoFit/>
          </a:bodyPr>
          <a:lstStyle/>
          <a:p>
            <a:r>
              <a:rPr lang="it-IT" dirty="0"/>
              <a:t>Uber è intenzionata a presentare un ricorso. Il processo di ricorso dovrebbe durare circa quattro anni e le multe sono sospese fino all’esaurimento di tutti i ricorsi legali.</a:t>
            </a:r>
          </a:p>
        </p:txBody>
      </p:sp>
      <p:pic>
        <p:nvPicPr>
          <p:cNvPr id="7" name="Immagine 6" descr="Immagine che contiene testo, Carattere, logo, Elementi grafici&#10;&#10;Descrizione generata automaticamente">
            <a:extLst>
              <a:ext uri="{FF2B5EF4-FFF2-40B4-BE49-F238E27FC236}">
                <a16:creationId xmlns:a16="http://schemas.microsoft.com/office/drawing/2014/main" id="{E70A91BD-E79B-254E-4226-269EF4427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271627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iterate type="lt">
                                    <p:tmAbs val="10"/>
                                  </p:iterate>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A4E0A-B1BC-B810-51DB-EC9053E6B92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E9F9D87-5B03-348E-B94D-D0E60F61E729}"/>
              </a:ext>
            </a:extLst>
          </p:cNvPr>
          <p:cNvSpPr>
            <a:spLocks noGrp="1"/>
          </p:cNvSpPr>
          <p:nvPr>
            <p:ph type="title"/>
          </p:nvPr>
        </p:nvSpPr>
        <p:spPr>
          <a:xfrm>
            <a:off x="838200" y="243262"/>
            <a:ext cx="10515600" cy="1325563"/>
          </a:xfrm>
        </p:spPr>
        <p:txBody>
          <a:bodyPr/>
          <a:lstStyle/>
          <a:p>
            <a:r>
              <a:rPr lang="en-US" sz="4500" b="1"/>
              <a:t>LE RAGIONI </a:t>
            </a:r>
            <a:r>
              <a:rPr lang="en-US" sz="4500" b="1">
                <a:solidFill>
                  <a:schemeClr val="accent1"/>
                </a:solidFill>
              </a:rPr>
              <a:t>DI UBER</a:t>
            </a:r>
            <a:endParaRPr lang="it-IT" sz="4500" b="1">
              <a:solidFill>
                <a:schemeClr val="accent1"/>
              </a:solidFill>
            </a:endParaRPr>
          </a:p>
        </p:txBody>
      </p:sp>
      <p:sp>
        <p:nvSpPr>
          <p:cNvPr id="6" name="Rettangolo 5">
            <a:extLst>
              <a:ext uri="{FF2B5EF4-FFF2-40B4-BE49-F238E27FC236}">
                <a16:creationId xmlns:a16="http://schemas.microsoft.com/office/drawing/2014/main" id="{6561CDD5-52A1-2E90-97F8-5274D4ACC097}"/>
              </a:ext>
            </a:extLst>
          </p:cNvPr>
          <p:cNvSpPr/>
          <p:nvPr/>
        </p:nvSpPr>
        <p:spPr>
          <a:xfrm>
            <a:off x="0" y="0"/>
            <a:ext cx="12192000" cy="1660085"/>
          </a:xfrm>
          <a:prstGeom prst="rect">
            <a:avLst/>
          </a:prstGeom>
          <a:noFill/>
          <a:ln>
            <a:solidFill>
              <a:schemeClr val="bg1"/>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Segnaposto contenuto 2">
            <a:extLst>
              <a:ext uri="{FF2B5EF4-FFF2-40B4-BE49-F238E27FC236}">
                <a16:creationId xmlns:a16="http://schemas.microsoft.com/office/drawing/2014/main" id="{D558735F-5F27-044D-04FC-EEC468CEDC69}"/>
              </a:ext>
            </a:extLst>
          </p:cNvPr>
          <p:cNvSpPr>
            <a:spLocks noGrp="1"/>
          </p:cNvSpPr>
          <p:nvPr>
            <p:ph idx="1"/>
          </p:nvPr>
        </p:nvSpPr>
        <p:spPr>
          <a:xfrm>
            <a:off x="1254688" y="1812088"/>
            <a:ext cx="7161825" cy="1646362"/>
          </a:xfrm>
        </p:spPr>
        <p:txBody>
          <a:bodyPr vert="horz" lIns="91440" tIns="45720" rIns="91440" bIns="45720" rtlCol="0" anchor="t">
            <a:noAutofit/>
          </a:bodyPr>
          <a:lstStyle/>
          <a:p>
            <a:pPr marL="0" indent="0">
              <a:buNone/>
            </a:pPr>
            <a:r>
              <a:rPr lang="it-IT" sz="1800" dirty="0">
                <a:solidFill>
                  <a:srgbClr val="000000"/>
                </a:solidFill>
              </a:rPr>
              <a:t>T</a:t>
            </a:r>
            <a:r>
              <a:rPr lang="it-IT" sz="1800" b="0" i="0" u="none" strike="noStrike" dirty="0">
                <a:solidFill>
                  <a:srgbClr val="000000"/>
                </a:solidFill>
                <a:effectLst/>
              </a:rPr>
              <a:t>ra il 2020 e il 2023, durante il quale vi è stata </a:t>
            </a:r>
            <a:r>
              <a:rPr lang="it-IT" sz="1800" b="1" i="0" u="none" strike="noStrike" dirty="0">
                <a:solidFill>
                  <a:srgbClr val="000000"/>
                </a:solidFill>
                <a:effectLst/>
              </a:rPr>
              <a:t>una forte incertezza giuridica tra Europa e Stati Uniti</a:t>
            </a:r>
            <a:r>
              <a:rPr lang="it-IT" sz="1800" b="0" i="0" u="none" strike="noStrike" dirty="0">
                <a:solidFill>
                  <a:srgbClr val="000000"/>
                </a:solidFill>
                <a:effectLst/>
              </a:rPr>
              <a:t>.</a:t>
            </a:r>
          </a:p>
          <a:p>
            <a:pPr marL="0" indent="0">
              <a:buNone/>
            </a:pPr>
            <a:r>
              <a:rPr lang="it-IT" sz="1800" b="0" i="0" u="none" strike="noStrike" dirty="0">
                <a:solidFill>
                  <a:srgbClr val="000000"/>
                </a:solidFill>
                <a:effectLst/>
              </a:rPr>
              <a:t>Negli anni si sono susseguiti provvedimenti e modifiche. In particolare si è avuta l'invalidazione prima del </a:t>
            </a:r>
            <a:r>
              <a:rPr lang="it-IT" sz="1800" b="1" i="0" u="none" strike="noStrike" dirty="0">
                <a:solidFill>
                  <a:srgbClr val="000000"/>
                </a:solidFill>
                <a:effectLst/>
              </a:rPr>
              <a:t>Safe Harbour</a:t>
            </a:r>
            <a:r>
              <a:rPr lang="it-IT" sz="1800" b="0" i="0" u="none" strike="noStrike" dirty="0">
                <a:solidFill>
                  <a:srgbClr val="000000"/>
                </a:solidFill>
                <a:effectLst/>
              </a:rPr>
              <a:t> e poi del </a:t>
            </a:r>
            <a:r>
              <a:rPr lang="it-IT" sz="1800" b="1" i="0" u="none" strike="noStrike" dirty="0">
                <a:solidFill>
                  <a:srgbClr val="000000"/>
                </a:solidFill>
                <a:effectLst/>
              </a:rPr>
              <a:t>Privacy Shield </a:t>
            </a:r>
            <a:r>
              <a:rPr lang="it-IT" sz="1800" b="0" i="0" u="none" strike="noStrike" dirty="0">
                <a:solidFill>
                  <a:srgbClr val="000000"/>
                </a:solidFill>
                <a:effectLst/>
              </a:rPr>
              <a:t>(16 luglio 2020</a:t>
            </a:r>
            <a:r>
              <a:rPr lang="it-IT" sz="1800" dirty="0">
                <a:solidFill>
                  <a:srgbClr val="000000"/>
                </a:solidFill>
              </a:rPr>
              <a:t>).</a:t>
            </a:r>
          </a:p>
          <a:p>
            <a:pPr marL="0" indent="0">
              <a:buNone/>
            </a:pPr>
            <a:endParaRPr lang="it-IT" sz="1800" dirty="0">
              <a:solidFill>
                <a:srgbClr val="000000"/>
              </a:solidFill>
            </a:endParaRPr>
          </a:p>
        </p:txBody>
      </p:sp>
      <p:pic>
        <p:nvPicPr>
          <p:cNvPr id="8" name="Immagine 7" descr="Immagine che contiene simbolo, emblema, logo, scudo&#10;&#10;Descrizione generata automaticamente">
            <a:extLst>
              <a:ext uri="{FF2B5EF4-FFF2-40B4-BE49-F238E27FC236}">
                <a16:creationId xmlns:a16="http://schemas.microsoft.com/office/drawing/2014/main" id="{B9D95CB0-D6DB-E234-6CFC-D3ED7DB12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0823" y="1983643"/>
            <a:ext cx="3291840" cy="3291840"/>
          </a:xfrm>
          <a:prstGeom prst="rect">
            <a:avLst/>
          </a:prstGeom>
        </p:spPr>
      </p:pic>
      <p:pic>
        <p:nvPicPr>
          <p:cNvPr id="9" name="Immagine 8" descr="Immagine che contiene testo, Carattere, logo, Elementi grafici&#10;&#10;Descrizione generata automaticamente">
            <a:extLst>
              <a:ext uri="{FF2B5EF4-FFF2-40B4-BE49-F238E27FC236}">
                <a16:creationId xmlns:a16="http://schemas.microsoft.com/office/drawing/2014/main" id="{21FA2B99-8C8E-DB66-3D56-A8390B3862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
        <p:nvSpPr>
          <p:cNvPr id="11" name="CasellaDiTesto 10">
            <a:extLst>
              <a:ext uri="{FF2B5EF4-FFF2-40B4-BE49-F238E27FC236}">
                <a16:creationId xmlns:a16="http://schemas.microsoft.com/office/drawing/2014/main" id="{35DC6B6B-AF4B-3E53-8A8E-E4B7F7C09259}"/>
              </a:ext>
            </a:extLst>
          </p:cNvPr>
          <p:cNvSpPr txBox="1"/>
          <p:nvPr/>
        </p:nvSpPr>
        <p:spPr>
          <a:xfrm>
            <a:off x="1254688" y="3630391"/>
            <a:ext cx="6162674" cy="923330"/>
          </a:xfrm>
          <a:prstGeom prst="rect">
            <a:avLst/>
          </a:prstGeom>
          <a:noFill/>
        </p:spPr>
        <p:txBody>
          <a:bodyPr wrap="square">
            <a:spAutoFit/>
          </a:bodyPr>
          <a:lstStyle/>
          <a:p>
            <a:pPr marL="0" indent="0">
              <a:buNone/>
            </a:pPr>
            <a:r>
              <a:rPr lang="it-IT" sz="1800" b="0" i="0" u="none" strike="noStrike" dirty="0">
                <a:solidFill>
                  <a:srgbClr val="000000"/>
                </a:solidFill>
                <a:effectLst/>
              </a:rPr>
              <a:t>Solo in data 10 luglio 2023 è stato pubblicato il </a:t>
            </a:r>
            <a:r>
              <a:rPr lang="it-IT" sz="1800" b="1" i="0" u="none" strike="noStrike" dirty="0">
                <a:solidFill>
                  <a:srgbClr val="000000"/>
                </a:solidFill>
                <a:effectLst/>
              </a:rPr>
              <a:t>Data Privacy Framework</a:t>
            </a:r>
            <a:r>
              <a:rPr lang="it-IT" sz="1800" b="0" i="0" u="none" strike="noStrike" dirty="0">
                <a:solidFill>
                  <a:srgbClr val="000000"/>
                </a:solidFill>
                <a:effectLst/>
              </a:rPr>
              <a:t>, cioè il nuovo accordo sul trasferimento dei dati personali verso gli Stati Uniti</a:t>
            </a:r>
            <a:endParaRPr lang="it-IT" sz="1800" dirty="0">
              <a:solidFill>
                <a:srgbClr val="000000"/>
              </a:solidFill>
            </a:endParaRPr>
          </a:p>
        </p:txBody>
      </p:sp>
    </p:spTree>
    <p:extLst>
      <p:ext uri="{BB962C8B-B14F-4D97-AF65-F5344CB8AC3E}">
        <p14:creationId xmlns:p14="http://schemas.microsoft.com/office/powerpoint/2010/main" val="21862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891482-C2F1-AF21-D23E-B5CA5F32ED8C}"/>
              </a:ext>
            </a:extLst>
          </p:cNvPr>
          <p:cNvSpPr>
            <a:spLocks noGrp="1"/>
          </p:cNvSpPr>
          <p:nvPr>
            <p:ph type="title"/>
          </p:nvPr>
        </p:nvSpPr>
        <p:spPr>
          <a:xfrm>
            <a:off x="2653748" y="2766218"/>
            <a:ext cx="6884504" cy="1325563"/>
          </a:xfrm>
        </p:spPr>
        <p:txBody>
          <a:bodyPr>
            <a:normAutofit/>
          </a:bodyPr>
          <a:lstStyle/>
          <a:p>
            <a:pPr algn="ctr"/>
            <a:r>
              <a:rPr lang="en-US" sz="4500" b="1" dirty="0"/>
              <a:t>GRAZIE PER </a:t>
            </a:r>
            <a:r>
              <a:rPr lang="en-US" sz="4500" b="1" dirty="0">
                <a:solidFill>
                  <a:schemeClr val="accent1"/>
                </a:solidFill>
              </a:rPr>
              <a:t>L’ATTENZIONE</a:t>
            </a:r>
            <a:endParaRPr lang="it-IT" sz="4500" b="1" dirty="0">
              <a:solidFill>
                <a:schemeClr val="accent1"/>
              </a:solidFill>
            </a:endParaRPr>
          </a:p>
        </p:txBody>
      </p:sp>
      <p:pic>
        <p:nvPicPr>
          <p:cNvPr id="3" name="Immagine 2" descr="Immagine che contiene testo, Carattere, logo, Elementi grafici&#10;&#10;Descrizione generata automaticamente">
            <a:extLst>
              <a:ext uri="{FF2B5EF4-FFF2-40B4-BE49-F238E27FC236}">
                <a16:creationId xmlns:a16="http://schemas.microsoft.com/office/drawing/2014/main" id="{179EC13F-CFE3-993C-A40D-87AB6B6BE4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106424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80404-8525-5A10-394B-18D84272A6F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01E5B1A-FABB-FA7D-0BF1-7386137A63A5}"/>
              </a:ext>
            </a:extLst>
          </p:cNvPr>
          <p:cNvSpPr>
            <a:spLocks noGrp="1"/>
          </p:cNvSpPr>
          <p:nvPr>
            <p:ph type="title"/>
          </p:nvPr>
        </p:nvSpPr>
        <p:spPr>
          <a:xfrm>
            <a:off x="838200" y="243262"/>
            <a:ext cx="10515600" cy="1325563"/>
          </a:xfrm>
        </p:spPr>
        <p:txBody>
          <a:bodyPr/>
          <a:lstStyle/>
          <a:p>
            <a:r>
              <a:rPr lang="en-US" sz="4500" b="1"/>
              <a:t>IL </a:t>
            </a:r>
            <a:r>
              <a:rPr lang="en-US" sz="4500" b="1">
                <a:solidFill>
                  <a:schemeClr val="accent1"/>
                </a:solidFill>
              </a:rPr>
              <a:t>CASO</a:t>
            </a:r>
            <a:endParaRPr lang="it-IT" sz="4500" b="1">
              <a:solidFill>
                <a:schemeClr val="accent1"/>
              </a:solidFill>
            </a:endParaRPr>
          </a:p>
        </p:txBody>
      </p:sp>
      <p:sp>
        <p:nvSpPr>
          <p:cNvPr id="6" name="Rettangolo 5">
            <a:extLst>
              <a:ext uri="{FF2B5EF4-FFF2-40B4-BE49-F238E27FC236}">
                <a16:creationId xmlns:a16="http://schemas.microsoft.com/office/drawing/2014/main" id="{E1C195A9-FDB9-2A82-69C2-498BF502E05C}"/>
              </a:ext>
            </a:extLst>
          </p:cNvPr>
          <p:cNvSpPr/>
          <p:nvPr/>
        </p:nvSpPr>
        <p:spPr>
          <a:xfrm>
            <a:off x="0" y="0"/>
            <a:ext cx="12192000" cy="1660085"/>
          </a:xfrm>
          <a:prstGeom prst="rect">
            <a:avLst/>
          </a:prstGeom>
          <a:noFill/>
          <a:ln>
            <a:solidFill>
              <a:schemeClr val="bg1"/>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testo, Carattere, logo, Elementi grafici&#10;&#10;Descrizione generata automaticamente">
            <a:extLst>
              <a:ext uri="{FF2B5EF4-FFF2-40B4-BE49-F238E27FC236}">
                <a16:creationId xmlns:a16="http://schemas.microsoft.com/office/drawing/2014/main" id="{2932A1B2-F3EB-D5D0-4E80-8FD1E5548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
        <p:nvSpPr>
          <p:cNvPr id="5" name="Segnaposto contenuto 2">
            <a:extLst>
              <a:ext uri="{FF2B5EF4-FFF2-40B4-BE49-F238E27FC236}">
                <a16:creationId xmlns:a16="http://schemas.microsoft.com/office/drawing/2014/main" id="{E436BDA7-D81D-26BC-582B-32FD02447C92}"/>
              </a:ext>
            </a:extLst>
          </p:cNvPr>
          <p:cNvSpPr>
            <a:spLocks noGrp="1"/>
          </p:cNvSpPr>
          <p:nvPr>
            <p:ph idx="1"/>
          </p:nvPr>
        </p:nvSpPr>
        <p:spPr>
          <a:xfrm>
            <a:off x="838200" y="2000452"/>
            <a:ext cx="10515600" cy="1076195"/>
          </a:xfrm>
        </p:spPr>
        <p:txBody>
          <a:bodyPr vert="horz" lIns="91440" tIns="45720" rIns="91440" bIns="45720" rtlCol="0" anchor="t">
            <a:normAutofit/>
          </a:bodyPr>
          <a:lstStyle/>
          <a:p>
            <a:pPr marL="0" indent="0">
              <a:buNone/>
            </a:pPr>
            <a:r>
              <a:rPr lang="it-IT" sz="1800" dirty="0"/>
              <a:t>Uber è stata multata per 290 milioni di euro dall'autorità olandese per la protezione dei dati (DPA) per aver trasferito dati sensibili degli autisti europei negli Stati Uniti senza adeguate protezioni. </a:t>
            </a:r>
          </a:p>
        </p:txBody>
      </p:sp>
      <p:sp>
        <p:nvSpPr>
          <p:cNvPr id="7" name="CasellaDiTesto 6">
            <a:extLst>
              <a:ext uri="{FF2B5EF4-FFF2-40B4-BE49-F238E27FC236}">
                <a16:creationId xmlns:a16="http://schemas.microsoft.com/office/drawing/2014/main" id="{0F5B61FC-9F9A-0362-5752-F087D3E9EFA6}"/>
              </a:ext>
            </a:extLst>
          </p:cNvPr>
          <p:cNvSpPr txBox="1"/>
          <p:nvPr/>
        </p:nvSpPr>
        <p:spPr>
          <a:xfrm>
            <a:off x="6687202" y="2888282"/>
            <a:ext cx="4305728" cy="2308324"/>
          </a:xfrm>
          <a:prstGeom prst="rect">
            <a:avLst/>
          </a:prstGeom>
          <a:noFill/>
        </p:spPr>
        <p:txBody>
          <a:bodyPr wrap="square" lIns="91440" tIns="45720" rIns="91440" bIns="45720" anchor="t">
            <a:spAutoFit/>
          </a:bodyPr>
          <a:lstStyle/>
          <a:p>
            <a:r>
              <a:rPr lang="it-IT" dirty="0">
                <a:solidFill>
                  <a:srgbClr val="000000"/>
                </a:solidFill>
              </a:rPr>
              <a:t>Nel periodo 2020-2023 Uber</a:t>
            </a:r>
            <a:r>
              <a:rPr lang="it-IT" b="0" i="0" u="none" strike="noStrike" dirty="0">
                <a:solidFill>
                  <a:srgbClr val="000000"/>
                </a:solidFill>
                <a:effectLst/>
              </a:rPr>
              <a:t> avrebbe inviato i dati dei conducenti europei, tra i quali </a:t>
            </a:r>
            <a:r>
              <a:rPr lang="it-IT" b="1" i="0" u="none" strike="noStrike" dirty="0">
                <a:solidFill>
                  <a:srgbClr val="000000"/>
                </a:solidFill>
                <a:effectLst/>
              </a:rPr>
              <a:t>licenze dei veicoli</a:t>
            </a:r>
            <a:r>
              <a:rPr lang="it-IT" b="0" i="0" u="none" strike="noStrike" dirty="0">
                <a:solidFill>
                  <a:srgbClr val="000000"/>
                </a:solidFill>
                <a:effectLst/>
              </a:rPr>
              <a:t>, </a:t>
            </a:r>
            <a:r>
              <a:rPr lang="it-IT" b="1" i="0" u="none" strike="noStrike" dirty="0">
                <a:solidFill>
                  <a:srgbClr val="000000"/>
                </a:solidFill>
                <a:effectLst/>
              </a:rPr>
              <a:t>documenti di identità</a:t>
            </a:r>
            <a:r>
              <a:rPr lang="it-IT" b="0" i="0" u="none" strike="noStrike" dirty="0">
                <a:solidFill>
                  <a:srgbClr val="000000"/>
                </a:solidFill>
                <a:effectLst/>
              </a:rPr>
              <a:t>, </a:t>
            </a:r>
            <a:r>
              <a:rPr lang="it-IT" b="1" i="0" u="none" strike="noStrike" dirty="0">
                <a:solidFill>
                  <a:srgbClr val="000000"/>
                </a:solidFill>
                <a:effectLst/>
              </a:rPr>
              <a:t>dettagli di pagamento</a:t>
            </a:r>
            <a:r>
              <a:rPr lang="it-IT" b="0" i="0" u="none" strike="noStrike" dirty="0">
                <a:solidFill>
                  <a:srgbClr val="000000"/>
                </a:solidFill>
                <a:effectLst/>
              </a:rPr>
              <a:t>, </a:t>
            </a:r>
            <a:r>
              <a:rPr lang="it-IT" b="1" i="0" u="none" strike="noStrike" dirty="0">
                <a:solidFill>
                  <a:srgbClr val="000000"/>
                </a:solidFill>
                <a:effectLst/>
              </a:rPr>
              <a:t>fotografie personali </a:t>
            </a:r>
            <a:r>
              <a:rPr lang="it-IT" dirty="0">
                <a:solidFill>
                  <a:srgbClr val="000000"/>
                </a:solidFill>
              </a:rPr>
              <a:t>e </a:t>
            </a:r>
            <a:r>
              <a:rPr lang="it-IT" b="1" i="0" u="none" strike="noStrike" dirty="0">
                <a:solidFill>
                  <a:srgbClr val="000000"/>
                </a:solidFill>
                <a:effectLst/>
              </a:rPr>
              <a:t>dati penali e medici </a:t>
            </a:r>
            <a:r>
              <a:rPr lang="it-IT" b="0" i="0" u="none" strike="noStrike" dirty="0">
                <a:solidFill>
                  <a:srgbClr val="000000"/>
                </a:solidFill>
                <a:effectLst/>
              </a:rPr>
              <a:t>dei conducenti, alla sua sede statunitense senza garantire una protezione adeguata</a:t>
            </a:r>
            <a:endParaRPr lang="it-IT" dirty="0">
              <a:solidFill>
                <a:srgbClr val="000000"/>
              </a:solidFill>
              <a:latin typeface="Arial" panose="020B0604020202020204" pitchFamily="34" charset="0"/>
            </a:endParaRPr>
          </a:p>
        </p:txBody>
      </p:sp>
      <p:pic>
        <p:nvPicPr>
          <p:cNvPr id="8" name="Immagine 7" descr="Immagine che contiene mappa, clipart, Elementi grafici&#10;&#10;Descrizione generata automaticamente">
            <a:extLst>
              <a:ext uri="{FF2B5EF4-FFF2-40B4-BE49-F238E27FC236}">
                <a16:creationId xmlns:a16="http://schemas.microsoft.com/office/drawing/2014/main" id="{1AC0EE11-4FFE-9B76-F23D-E4E2E91B7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334" y="2888282"/>
            <a:ext cx="5488132" cy="2594389"/>
          </a:xfrm>
          <a:prstGeom prst="rect">
            <a:avLst/>
          </a:prstGeom>
          <a:ln>
            <a:noFill/>
          </a:ln>
        </p:spPr>
      </p:pic>
    </p:spTree>
    <p:extLst>
      <p:ext uri="{BB962C8B-B14F-4D97-AF65-F5344CB8AC3E}">
        <p14:creationId xmlns:p14="http://schemas.microsoft.com/office/powerpoint/2010/main" val="40690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1ED2C-7FAE-0B0B-E4FC-7A408C17CB59}"/>
            </a:ext>
          </a:extLst>
        </p:cNvPr>
        <p:cNvGrpSpPr/>
        <p:nvPr/>
      </p:nvGrpSpPr>
      <p:grpSpPr>
        <a:xfrm>
          <a:off x="0" y="0"/>
          <a:ext cx="0" cy="0"/>
          <a:chOff x="0" y="0"/>
          <a:chExt cx="0" cy="0"/>
        </a:xfrm>
      </p:grpSpPr>
      <p:grpSp>
        <p:nvGrpSpPr>
          <p:cNvPr id="36" name="Gruppo 35">
            <a:extLst>
              <a:ext uri="{FF2B5EF4-FFF2-40B4-BE49-F238E27FC236}">
                <a16:creationId xmlns:a16="http://schemas.microsoft.com/office/drawing/2014/main" id="{017762CD-B81D-1B4E-56E4-5280DF807837}"/>
              </a:ext>
            </a:extLst>
          </p:cNvPr>
          <p:cNvGrpSpPr/>
          <p:nvPr/>
        </p:nvGrpSpPr>
        <p:grpSpPr>
          <a:xfrm>
            <a:off x="-3390696" y="624093"/>
            <a:ext cx="7102171" cy="7269371"/>
            <a:chOff x="-3390696" y="624093"/>
            <a:chExt cx="7102171" cy="7269371"/>
          </a:xfrm>
        </p:grpSpPr>
        <p:sp>
          <p:nvSpPr>
            <p:cNvPr id="16" name="Ovale 15">
              <a:extLst>
                <a:ext uri="{FF2B5EF4-FFF2-40B4-BE49-F238E27FC236}">
                  <a16:creationId xmlns:a16="http://schemas.microsoft.com/office/drawing/2014/main" id="{FDF1DF42-4C78-12FC-ED86-D59C5CE69D2E}"/>
                </a:ext>
              </a:extLst>
            </p:cNvPr>
            <p:cNvSpPr/>
            <p:nvPr/>
          </p:nvSpPr>
          <p:spPr>
            <a:xfrm>
              <a:off x="-2955456" y="1172373"/>
              <a:ext cx="6055744" cy="5978106"/>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Immagine 17" descr="Immagine che contiene testo, Carattere, Elementi grafici, grafica&#10;&#10;Descrizione generata automaticamente">
              <a:extLst>
                <a:ext uri="{FF2B5EF4-FFF2-40B4-BE49-F238E27FC236}">
                  <a16:creationId xmlns:a16="http://schemas.microsoft.com/office/drawing/2014/main" id="{C4773B8A-5A12-86CF-62F5-BBE5ADB8F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00" y="3429000"/>
              <a:ext cx="1019175" cy="1119188"/>
            </a:xfrm>
            <a:prstGeom prst="rect">
              <a:avLst/>
            </a:prstGeom>
          </p:spPr>
        </p:pic>
        <p:pic>
          <p:nvPicPr>
            <p:cNvPr id="20" name="Immagine 19" descr="Immagine che contiene bandiera, simbolo, emblema&#10;&#10;Descrizione generata automaticamente">
              <a:extLst>
                <a:ext uri="{FF2B5EF4-FFF2-40B4-BE49-F238E27FC236}">
                  <a16:creationId xmlns:a16="http://schemas.microsoft.com/office/drawing/2014/main" id="{AA7AAD7D-B35D-3DBC-3B67-C9F2522D9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72366" y="718190"/>
              <a:ext cx="944732" cy="756538"/>
            </a:xfrm>
            <a:prstGeom prst="rect">
              <a:avLst/>
            </a:prstGeom>
          </p:spPr>
        </p:pic>
        <p:pic>
          <p:nvPicPr>
            <p:cNvPr id="22" name="Immagine 21" descr="Immagine che contiene testo, forniture per ufficio, libro, design&#10;&#10;Descrizione generata automaticamente">
              <a:extLst>
                <a:ext uri="{FF2B5EF4-FFF2-40B4-BE49-F238E27FC236}">
                  <a16:creationId xmlns:a16="http://schemas.microsoft.com/office/drawing/2014/main" id="{DD2601D8-96C1-3FA4-1D36-6BD736A2C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390696" y="3429000"/>
              <a:ext cx="870480" cy="1119188"/>
            </a:xfrm>
            <a:prstGeom prst="rect">
              <a:avLst/>
            </a:prstGeom>
          </p:spPr>
        </p:pic>
        <p:pic>
          <p:nvPicPr>
            <p:cNvPr id="25" name="Immagine 24" descr="Immagine che contiene testo, biglietto da visita, schermata, design&#10;&#10;Descrizione generata automaticamente">
              <a:extLst>
                <a:ext uri="{FF2B5EF4-FFF2-40B4-BE49-F238E27FC236}">
                  <a16:creationId xmlns:a16="http://schemas.microsoft.com/office/drawing/2014/main" id="{452F8EC7-A230-D906-6DF5-5DA7CFDBAA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52701" y="6988065"/>
              <a:ext cx="905399" cy="905399"/>
            </a:xfrm>
            <a:prstGeom prst="rect">
              <a:avLst/>
            </a:prstGeom>
          </p:spPr>
        </p:pic>
      </p:grpSp>
      <p:sp>
        <p:nvSpPr>
          <p:cNvPr id="6" name="Rettangolo 5">
            <a:extLst>
              <a:ext uri="{FF2B5EF4-FFF2-40B4-BE49-F238E27FC236}">
                <a16:creationId xmlns:a16="http://schemas.microsoft.com/office/drawing/2014/main" id="{17E53296-788D-0606-A600-06976901743F}"/>
              </a:ext>
            </a:extLst>
          </p:cNvPr>
          <p:cNvSpPr/>
          <p:nvPr/>
        </p:nvSpPr>
        <p:spPr>
          <a:xfrm>
            <a:off x="0" y="0"/>
            <a:ext cx="12192000" cy="1660085"/>
          </a:xfrm>
          <a:prstGeom prst="rect">
            <a:avLst/>
          </a:prstGeom>
          <a:solidFill>
            <a:schemeClr val="bg1"/>
          </a:solidFill>
          <a:ln>
            <a:solidFill>
              <a:schemeClr val="bg1"/>
            </a:solidFill>
          </a:ln>
          <a:effectLst>
            <a:outerShdw blurRad="50800" dist="38100" dir="10800000" algn="r" rotWithShape="0">
              <a:prstClr val="black">
                <a:alpha val="40000"/>
              </a:prstClr>
            </a:outerShdw>
            <a:reflection stA="45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AA0D6D21-7177-70B2-0F7D-D630BC37DADD}"/>
              </a:ext>
            </a:extLst>
          </p:cNvPr>
          <p:cNvSpPr>
            <a:spLocks noGrp="1"/>
          </p:cNvSpPr>
          <p:nvPr>
            <p:ph type="title"/>
          </p:nvPr>
        </p:nvSpPr>
        <p:spPr>
          <a:xfrm>
            <a:off x="838200" y="243262"/>
            <a:ext cx="10515600" cy="1325563"/>
          </a:xfrm>
        </p:spPr>
        <p:txBody>
          <a:bodyPr/>
          <a:lstStyle/>
          <a:p>
            <a:r>
              <a:rPr lang="en-US" b="1" dirty="0"/>
              <a:t>TIMELINE </a:t>
            </a:r>
            <a:r>
              <a:rPr lang="en-US" b="1" dirty="0">
                <a:solidFill>
                  <a:schemeClr val="accent1"/>
                </a:solidFill>
              </a:rPr>
              <a:t>DELLA SANZIONE</a:t>
            </a:r>
            <a:endParaRPr lang="it-IT" b="1" dirty="0">
              <a:solidFill>
                <a:schemeClr val="accent1"/>
              </a:solidFill>
            </a:endParaRPr>
          </a:p>
        </p:txBody>
      </p:sp>
      <p:sp>
        <p:nvSpPr>
          <p:cNvPr id="38" name="CasellaDiTesto 37">
            <a:extLst>
              <a:ext uri="{FF2B5EF4-FFF2-40B4-BE49-F238E27FC236}">
                <a16:creationId xmlns:a16="http://schemas.microsoft.com/office/drawing/2014/main" id="{526FFBF5-73C2-DAAA-898C-F98089192847}"/>
              </a:ext>
            </a:extLst>
          </p:cNvPr>
          <p:cNvSpPr txBox="1"/>
          <p:nvPr/>
        </p:nvSpPr>
        <p:spPr>
          <a:xfrm>
            <a:off x="3741965" y="3515095"/>
            <a:ext cx="7808358" cy="646331"/>
          </a:xfrm>
          <a:prstGeom prst="rect">
            <a:avLst/>
          </a:prstGeom>
          <a:noFill/>
        </p:spPr>
        <p:txBody>
          <a:bodyPr wrap="square">
            <a:spAutoFit/>
          </a:bodyPr>
          <a:lstStyle/>
          <a:p>
            <a:pPr marL="0" indent="0">
              <a:buNone/>
            </a:pPr>
            <a:r>
              <a:rPr lang="it-IT" sz="1800" b="0" i="0" u="none" strike="noStrike" dirty="0">
                <a:solidFill>
                  <a:srgbClr val="000000"/>
                </a:solidFill>
                <a:effectLst/>
              </a:rPr>
              <a:t>L’indagine è nata da una denuncia da parte di </a:t>
            </a:r>
            <a:r>
              <a:rPr lang="it-IT" sz="1800" b="1" i="0" u="none" strike="noStrike" dirty="0" err="1">
                <a:solidFill>
                  <a:srgbClr val="000000"/>
                </a:solidFill>
                <a:effectLst/>
              </a:rPr>
              <a:t>Ligue</a:t>
            </a:r>
            <a:r>
              <a:rPr lang="it-IT" sz="1800" b="1" i="0" u="none" strike="noStrike" dirty="0">
                <a:solidFill>
                  <a:srgbClr val="000000"/>
                </a:solidFill>
                <a:effectLst/>
              </a:rPr>
              <a:t> </a:t>
            </a:r>
            <a:r>
              <a:rPr lang="it-IT" sz="1800" b="1" i="0" u="none" strike="noStrike" dirty="0" err="1">
                <a:solidFill>
                  <a:srgbClr val="000000"/>
                </a:solidFill>
                <a:effectLst/>
              </a:rPr>
              <a:t>des</a:t>
            </a:r>
            <a:r>
              <a:rPr lang="it-IT" sz="1800" b="1" i="0" u="none" strike="noStrike" dirty="0">
                <a:solidFill>
                  <a:srgbClr val="000000"/>
                </a:solidFill>
                <a:effectLst/>
              </a:rPr>
              <a:t> </a:t>
            </a:r>
            <a:r>
              <a:rPr lang="it-IT" sz="1800" b="1" i="0" u="none" strike="noStrike" dirty="0" err="1">
                <a:solidFill>
                  <a:srgbClr val="000000"/>
                </a:solidFill>
                <a:effectLst/>
              </a:rPr>
              <a:t>droits</a:t>
            </a:r>
            <a:r>
              <a:rPr lang="it-IT" sz="1800" b="1" i="0" u="none" strike="noStrike" dirty="0">
                <a:solidFill>
                  <a:srgbClr val="000000"/>
                </a:solidFill>
                <a:effectLst/>
              </a:rPr>
              <a:t> de l'</a:t>
            </a:r>
            <a:r>
              <a:rPr lang="it-IT" sz="1800" b="1" i="0" u="none" strike="noStrike" dirty="0" err="1">
                <a:solidFill>
                  <a:srgbClr val="000000"/>
                </a:solidFill>
                <a:effectLst/>
              </a:rPr>
              <a:t>homme</a:t>
            </a:r>
            <a:r>
              <a:rPr lang="it-IT" sz="1800" b="1" i="0" u="none" strike="noStrike" dirty="0">
                <a:solidFill>
                  <a:srgbClr val="000000"/>
                </a:solidFill>
                <a:effectLst/>
              </a:rPr>
              <a:t> </a:t>
            </a:r>
            <a:r>
              <a:rPr lang="it-IT" sz="1800" b="0" i="0" u="none" strike="noStrike" dirty="0">
                <a:solidFill>
                  <a:srgbClr val="000000"/>
                </a:solidFill>
                <a:effectLst/>
              </a:rPr>
              <a:t>che ha presentato un reclamo per conto di oltre 170 tassisti in Francia.</a:t>
            </a:r>
            <a:endParaRPr lang="it-IT" sz="1800" dirty="0">
              <a:solidFill>
                <a:srgbClr val="000000"/>
              </a:solidFill>
            </a:endParaRPr>
          </a:p>
        </p:txBody>
      </p:sp>
      <p:pic>
        <p:nvPicPr>
          <p:cNvPr id="4" name="Immagine 3" descr="Immagine che contiene testo, Carattere, logo, Elementi grafici&#10;&#10;Descrizione generata automaticamente">
            <a:extLst>
              <a:ext uri="{FF2B5EF4-FFF2-40B4-BE49-F238E27FC236}">
                <a16:creationId xmlns:a16="http://schemas.microsoft.com/office/drawing/2014/main" id="{C32BEC1C-A794-7113-10E8-DC23AB76D8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3941506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6BD2B-AF37-994B-96BC-B616D15ADA21}"/>
            </a:ext>
          </a:extLst>
        </p:cNvPr>
        <p:cNvGrpSpPr/>
        <p:nvPr/>
      </p:nvGrpSpPr>
      <p:grpSpPr>
        <a:xfrm>
          <a:off x="0" y="0"/>
          <a:ext cx="0" cy="0"/>
          <a:chOff x="0" y="0"/>
          <a:chExt cx="0" cy="0"/>
        </a:xfrm>
      </p:grpSpPr>
      <p:grpSp>
        <p:nvGrpSpPr>
          <p:cNvPr id="36" name="Gruppo 35">
            <a:extLst>
              <a:ext uri="{FF2B5EF4-FFF2-40B4-BE49-F238E27FC236}">
                <a16:creationId xmlns:a16="http://schemas.microsoft.com/office/drawing/2014/main" id="{904F2341-C1EA-16F5-2AB6-BDF0C7945DC4}"/>
              </a:ext>
            </a:extLst>
          </p:cNvPr>
          <p:cNvGrpSpPr/>
          <p:nvPr/>
        </p:nvGrpSpPr>
        <p:grpSpPr>
          <a:xfrm rot="5400000">
            <a:off x="-3390696" y="624093"/>
            <a:ext cx="7102171" cy="7269371"/>
            <a:chOff x="-3390696" y="624093"/>
            <a:chExt cx="7102171" cy="7269371"/>
          </a:xfrm>
        </p:grpSpPr>
        <p:sp>
          <p:nvSpPr>
            <p:cNvPr id="16" name="Ovale 15">
              <a:extLst>
                <a:ext uri="{FF2B5EF4-FFF2-40B4-BE49-F238E27FC236}">
                  <a16:creationId xmlns:a16="http://schemas.microsoft.com/office/drawing/2014/main" id="{35021EBC-BDF0-5251-98FA-7D22DFA25137}"/>
                </a:ext>
              </a:extLst>
            </p:cNvPr>
            <p:cNvSpPr/>
            <p:nvPr/>
          </p:nvSpPr>
          <p:spPr>
            <a:xfrm>
              <a:off x="-2955456" y="1172373"/>
              <a:ext cx="6055744" cy="5978106"/>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Immagine 17" descr="Immagine che contiene testo, Carattere, Elementi grafici, grafica&#10;&#10;Descrizione generata automaticamente">
              <a:extLst>
                <a:ext uri="{FF2B5EF4-FFF2-40B4-BE49-F238E27FC236}">
                  <a16:creationId xmlns:a16="http://schemas.microsoft.com/office/drawing/2014/main" id="{39F60151-2CFE-793A-EEC8-D2D95028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00" y="3429000"/>
              <a:ext cx="1019175" cy="1119188"/>
            </a:xfrm>
            <a:prstGeom prst="rect">
              <a:avLst/>
            </a:prstGeom>
          </p:spPr>
        </p:pic>
        <p:pic>
          <p:nvPicPr>
            <p:cNvPr id="20" name="Immagine 19" descr="Immagine che contiene bandiera, simbolo, emblema&#10;&#10;Descrizione generata automaticamente">
              <a:extLst>
                <a:ext uri="{FF2B5EF4-FFF2-40B4-BE49-F238E27FC236}">
                  <a16:creationId xmlns:a16="http://schemas.microsoft.com/office/drawing/2014/main" id="{B894511B-54C5-633D-A1EA-39C278DD2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72366" y="718190"/>
              <a:ext cx="944732" cy="756538"/>
            </a:xfrm>
            <a:prstGeom prst="rect">
              <a:avLst/>
            </a:prstGeom>
          </p:spPr>
        </p:pic>
        <p:pic>
          <p:nvPicPr>
            <p:cNvPr id="22" name="Immagine 21" descr="Immagine che contiene testo, forniture per ufficio, libro, design&#10;&#10;Descrizione generata automaticamente">
              <a:extLst>
                <a:ext uri="{FF2B5EF4-FFF2-40B4-BE49-F238E27FC236}">
                  <a16:creationId xmlns:a16="http://schemas.microsoft.com/office/drawing/2014/main" id="{413CCDD8-4B29-9456-D6CE-E4ACC2E34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390696" y="3429000"/>
              <a:ext cx="870480" cy="1119188"/>
            </a:xfrm>
            <a:prstGeom prst="rect">
              <a:avLst/>
            </a:prstGeom>
          </p:spPr>
        </p:pic>
        <p:pic>
          <p:nvPicPr>
            <p:cNvPr id="25" name="Immagine 24" descr="Immagine che contiene testo, biglietto da visita, schermata, design&#10;&#10;Descrizione generata automaticamente">
              <a:extLst>
                <a:ext uri="{FF2B5EF4-FFF2-40B4-BE49-F238E27FC236}">
                  <a16:creationId xmlns:a16="http://schemas.microsoft.com/office/drawing/2014/main" id="{6C1A1C12-256E-51DB-C239-B3A829157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52701" y="6988065"/>
              <a:ext cx="905399" cy="905399"/>
            </a:xfrm>
            <a:prstGeom prst="rect">
              <a:avLst/>
            </a:prstGeom>
          </p:spPr>
        </p:pic>
      </p:grpSp>
      <p:sp>
        <p:nvSpPr>
          <p:cNvPr id="6" name="Rettangolo 5">
            <a:extLst>
              <a:ext uri="{FF2B5EF4-FFF2-40B4-BE49-F238E27FC236}">
                <a16:creationId xmlns:a16="http://schemas.microsoft.com/office/drawing/2014/main" id="{F500F47C-67F7-BBC9-6884-6BFC1194C3DF}"/>
              </a:ext>
            </a:extLst>
          </p:cNvPr>
          <p:cNvSpPr/>
          <p:nvPr/>
        </p:nvSpPr>
        <p:spPr>
          <a:xfrm>
            <a:off x="0" y="0"/>
            <a:ext cx="12192000" cy="1660085"/>
          </a:xfrm>
          <a:prstGeom prst="rect">
            <a:avLst/>
          </a:prstGeom>
          <a:solidFill>
            <a:schemeClr val="bg1"/>
          </a:solidFill>
          <a:ln>
            <a:solidFill>
              <a:schemeClr val="bg1"/>
            </a:solidFill>
          </a:ln>
          <a:effectLst>
            <a:outerShdw blurRad="50800" dist="38100" dir="10800000" algn="r" rotWithShape="0">
              <a:prstClr val="black">
                <a:alpha val="40000"/>
              </a:prstClr>
            </a:outerShdw>
            <a:reflection stA="45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7CE91213-F5B0-D3DB-0F22-69E19B3E58E3}"/>
              </a:ext>
            </a:extLst>
          </p:cNvPr>
          <p:cNvSpPr>
            <a:spLocks noGrp="1"/>
          </p:cNvSpPr>
          <p:nvPr>
            <p:ph type="title"/>
          </p:nvPr>
        </p:nvSpPr>
        <p:spPr>
          <a:xfrm>
            <a:off x="838200" y="243262"/>
            <a:ext cx="10515600" cy="1325563"/>
          </a:xfrm>
        </p:spPr>
        <p:txBody>
          <a:bodyPr/>
          <a:lstStyle/>
          <a:p>
            <a:r>
              <a:rPr lang="en-US" b="1" dirty="0"/>
              <a:t>TIMELINE </a:t>
            </a:r>
            <a:r>
              <a:rPr lang="en-US" b="1" dirty="0">
                <a:solidFill>
                  <a:schemeClr val="accent1"/>
                </a:solidFill>
              </a:rPr>
              <a:t>DELLA SANZIONE</a:t>
            </a:r>
            <a:endParaRPr lang="it-IT" b="1" dirty="0">
              <a:solidFill>
                <a:schemeClr val="accent1"/>
              </a:solidFill>
            </a:endParaRPr>
          </a:p>
        </p:txBody>
      </p:sp>
      <p:sp>
        <p:nvSpPr>
          <p:cNvPr id="4" name="CasellaDiTesto 3">
            <a:extLst>
              <a:ext uri="{FF2B5EF4-FFF2-40B4-BE49-F238E27FC236}">
                <a16:creationId xmlns:a16="http://schemas.microsoft.com/office/drawing/2014/main" id="{2905A4C0-8F1E-474C-CE37-E4CEF27FEC6A}"/>
              </a:ext>
            </a:extLst>
          </p:cNvPr>
          <p:cNvSpPr txBox="1"/>
          <p:nvPr/>
        </p:nvSpPr>
        <p:spPr>
          <a:xfrm>
            <a:off x="3794669" y="3720120"/>
            <a:ext cx="7849456" cy="646331"/>
          </a:xfrm>
          <a:prstGeom prst="rect">
            <a:avLst/>
          </a:prstGeom>
          <a:noFill/>
        </p:spPr>
        <p:txBody>
          <a:bodyPr wrap="square">
            <a:spAutoFit/>
          </a:bodyPr>
          <a:lstStyle/>
          <a:p>
            <a:pPr marL="0" indent="0">
              <a:buNone/>
            </a:pPr>
            <a:r>
              <a:rPr lang="it-IT" sz="1800" dirty="0">
                <a:solidFill>
                  <a:srgbClr val="000000"/>
                </a:solidFill>
              </a:rPr>
              <a:t>Tuttavia, poiché Uber ha la sua sede centrale europea nei Paesi Bassi, è stato inoltrato al DPA.</a:t>
            </a:r>
            <a:endParaRPr lang="it-IT" sz="1800" dirty="0"/>
          </a:p>
        </p:txBody>
      </p:sp>
      <p:pic>
        <p:nvPicPr>
          <p:cNvPr id="5" name="Immagine 4" descr="Immagine che contiene testo, Carattere, logo, Elementi grafici&#10;&#10;Descrizione generata automaticamente">
            <a:extLst>
              <a:ext uri="{FF2B5EF4-FFF2-40B4-BE49-F238E27FC236}">
                <a16:creationId xmlns:a16="http://schemas.microsoft.com/office/drawing/2014/main" id="{092C60A1-4418-D6CC-B97B-040D2570DE3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1405683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1E292-FA61-F995-9A22-08C98D7EC632}"/>
            </a:ext>
          </a:extLst>
        </p:cNvPr>
        <p:cNvGrpSpPr/>
        <p:nvPr/>
      </p:nvGrpSpPr>
      <p:grpSpPr>
        <a:xfrm>
          <a:off x="0" y="0"/>
          <a:ext cx="0" cy="0"/>
          <a:chOff x="0" y="0"/>
          <a:chExt cx="0" cy="0"/>
        </a:xfrm>
      </p:grpSpPr>
      <p:grpSp>
        <p:nvGrpSpPr>
          <p:cNvPr id="36" name="Gruppo 35">
            <a:extLst>
              <a:ext uri="{FF2B5EF4-FFF2-40B4-BE49-F238E27FC236}">
                <a16:creationId xmlns:a16="http://schemas.microsoft.com/office/drawing/2014/main" id="{3AF0B94D-F7B1-994F-1D98-2F8019AF4343}"/>
              </a:ext>
            </a:extLst>
          </p:cNvPr>
          <p:cNvGrpSpPr/>
          <p:nvPr/>
        </p:nvGrpSpPr>
        <p:grpSpPr>
          <a:xfrm rot="10800000">
            <a:off x="-3390696" y="624093"/>
            <a:ext cx="7102171" cy="7269371"/>
            <a:chOff x="-3390696" y="624093"/>
            <a:chExt cx="7102171" cy="7269371"/>
          </a:xfrm>
        </p:grpSpPr>
        <p:sp>
          <p:nvSpPr>
            <p:cNvPr id="16" name="Ovale 15">
              <a:extLst>
                <a:ext uri="{FF2B5EF4-FFF2-40B4-BE49-F238E27FC236}">
                  <a16:creationId xmlns:a16="http://schemas.microsoft.com/office/drawing/2014/main" id="{09255056-E575-AA11-10AD-82592316E1AF}"/>
                </a:ext>
              </a:extLst>
            </p:cNvPr>
            <p:cNvSpPr/>
            <p:nvPr/>
          </p:nvSpPr>
          <p:spPr>
            <a:xfrm>
              <a:off x="-2955456" y="1172373"/>
              <a:ext cx="6055744" cy="5978106"/>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Immagine 17" descr="Immagine che contiene testo, Carattere, Elementi grafici, grafica&#10;&#10;Descrizione generata automaticamente">
              <a:extLst>
                <a:ext uri="{FF2B5EF4-FFF2-40B4-BE49-F238E27FC236}">
                  <a16:creationId xmlns:a16="http://schemas.microsoft.com/office/drawing/2014/main" id="{8589F5A3-E4AF-1A8B-7B29-57FADEF36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00" y="3429000"/>
              <a:ext cx="1019175" cy="1119188"/>
            </a:xfrm>
            <a:prstGeom prst="rect">
              <a:avLst/>
            </a:prstGeom>
          </p:spPr>
        </p:pic>
        <p:pic>
          <p:nvPicPr>
            <p:cNvPr id="20" name="Immagine 19" descr="Immagine che contiene bandiera, simbolo, emblema&#10;&#10;Descrizione generata automaticamente">
              <a:extLst>
                <a:ext uri="{FF2B5EF4-FFF2-40B4-BE49-F238E27FC236}">
                  <a16:creationId xmlns:a16="http://schemas.microsoft.com/office/drawing/2014/main" id="{EE3DE387-326C-B541-3496-F51718E2E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72366" y="718190"/>
              <a:ext cx="944732" cy="756538"/>
            </a:xfrm>
            <a:prstGeom prst="rect">
              <a:avLst/>
            </a:prstGeom>
          </p:spPr>
        </p:pic>
        <p:pic>
          <p:nvPicPr>
            <p:cNvPr id="22" name="Immagine 21" descr="Immagine che contiene testo, forniture per ufficio, libro, design&#10;&#10;Descrizione generata automaticamente">
              <a:extLst>
                <a:ext uri="{FF2B5EF4-FFF2-40B4-BE49-F238E27FC236}">
                  <a16:creationId xmlns:a16="http://schemas.microsoft.com/office/drawing/2014/main" id="{69A9197D-9709-8AD2-01C3-D403182FEB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390696" y="3429000"/>
              <a:ext cx="870480" cy="1119188"/>
            </a:xfrm>
            <a:prstGeom prst="rect">
              <a:avLst/>
            </a:prstGeom>
          </p:spPr>
        </p:pic>
        <p:pic>
          <p:nvPicPr>
            <p:cNvPr id="25" name="Immagine 24" descr="Immagine che contiene testo, biglietto da visita, schermata, design&#10;&#10;Descrizione generata automaticamente">
              <a:extLst>
                <a:ext uri="{FF2B5EF4-FFF2-40B4-BE49-F238E27FC236}">
                  <a16:creationId xmlns:a16="http://schemas.microsoft.com/office/drawing/2014/main" id="{FCDD5FB2-6351-AD09-35E9-7968A00A1C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52701" y="6988065"/>
              <a:ext cx="905399" cy="905399"/>
            </a:xfrm>
            <a:prstGeom prst="rect">
              <a:avLst/>
            </a:prstGeom>
          </p:spPr>
        </p:pic>
      </p:grpSp>
      <p:sp>
        <p:nvSpPr>
          <p:cNvPr id="6" name="Rettangolo 5">
            <a:extLst>
              <a:ext uri="{FF2B5EF4-FFF2-40B4-BE49-F238E27FC236}">
                <a16:creationId xmlns:a16="http://schemas.microsoft.com/office/drawing/2014/main" id="{E84940C2-7411-C2EF-7808-583A80A6ADE6}"/>
              </a:ext>
            </a:extLst>
          </p:cNvPr>
          <p:cNvSpPr/>
          <p:nvPr/>
        </p:nvSpPr>
        <p:spPr>
          <a:xfrm>
            <a:off x="0" y="0"/>
            <a:ext cx="12192000" cy="1660085"/>
          </a:xfrm>
          <a:prstGeom prst="rect">
            <a:avLst/>
          </a:prstGeom>
          <a:solidFill>
            <a:schemeClr val="bg1"/>
          </a:solidFill>
          <a:ln>
            <a:solidFill>
              <a:schemeClr val="bg1"/>
            </a:solidFill>
          </a:ln>
          <a:effectLst>
            <a:outerShdw blurRad="50800" dist="38100" dir="10800000" algn="r" rotWithShape="0">
              <a:prstClr val="black">
                <a:alpha val="40000"/>
              </a:prstClr>
            </a:outerShdw>
            <a:reflection stA="45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5165C271-D4D2-78BE-4017-334EDB7C1C6D}"/>
              </a:ext>
            </a:extLst>
          </p:cNvPr>
          <p:cNvSpPr>
            <a:spLocks noGrp="1"/>
          </p:cNvSpPr>
          <p:nvPr>
            <p:ph type="title"/>
          </p:nvPr>
        </p:nvSpPr>
        <p:spPr>
          <a:xfrm>
            <a:off x="838200" y="243262"/>
            <a:ext cx="10515600" cy="1325563"/>
          </a:xfrm>
        </p:spPr>
        <p:txBody>
          <a:bodyPr/>
          <a:lstStyle/>
          <a:p>
            <a:r>
              <a:rPr lang="en-US" b="1" dirty="0"/>
              <a:t>TIMELINE </a:t>
            </a:r>
            <a:r>
              <a:rPr lang="en-US" b="1" dirty="0">
                <a:solidFill>
                  <a:schemeClr val="accent1"/>
                </a:solidFill>
              </a:rPr>
              <a:t>DELLA SANZIONE</a:t>
            </a:r>
            <a:endParaRPr lang="it-IT" b="1" dirty="0">
              <a:solidFill>
                <a:schemeClr val="accent1"/>
              </a:solidFill>
            </a:endParaRPr>
          </a:p>
        </p:txBody>
      </p:sp>
      <p:sp>
        <p:nvSpPr>
          <p:cNvPr id="4" name="CasellaDiTesto 3">
            <a:extLst>
              <a:ext uri="{FF2B5EF4-FFF2-40B4-BE49-F238E27FC236}">
                <a16:creationId xmlns:a16="http://schemas.microsoft.com/office/drawing/2014/main" id="{345F399D-BF19-5591-BF01-D90101497E14}"/>
              </a:ext>
            </a:extLst>
          </p:cNvPr>
          <p:cNvSpPr txBox="1"/>
          <p:nvPr/>
        </p:nvSpPr>
        <p:spPr>
          <a:xfrm>
            <a:off x="3829939" y="3946252"/>
            <a:ext cx="7808358" cy="1200329"/>
          </a:xfrm>
          <a:prstGeom prst="rect">
            <a:avLst/>
          </a:prstGeom>
          <a:noFill/>
        </p:spPr>
        <p:txBody>
          <a:bodyPr wrap="square" lIns="91440" tIns="45720" rIns="91440" bIns="45720" anchor="t">
            <a:spAutoFit/>
          </a:bodyPr>
          <a:lstStyle/>
          <a:p>
            <a:r>
              <a:rPr lang="it-IT" sz="1800" dirty="0">
                <a:solidFill>
                  <a:srgbClr val="000000"/>
                </a:solidFill>
              </a:rPr>
              <a:t>In un caso correlato, a gennaio la DPA </a:t>
            </a:r>
            <a:r>
              <a:rPr lang="it-IT" sz="1800" b="0" i="0" u="none" strike="noStrike" dirty="0">
                <a:solidFill>
                  <a:srgbClr val="000000"/>
                </a:solidFill>
                <a:effectLst/>
              </a:rPr>
              <a:t>ha </a:t>
            </a:r>
            <a:r>
              <a:rPr lang="it-IT" sz="1800" dirty="0">
                <a:solidFill>
                  <a:srgbClr val="000000"/>
                </a:solidFill>
              </a:rPr>
              <a:t>multato Uber </a:t>
            </a:r>
            <a:r>
              <a:rPr lang="it-IT" sz="1800" b="0" i="0" u="none" strike="noStrike" dirty="0">
                <a:solidFill>
                  <a:srgbClr val="000000"/>
                </a:solidFill>
                <a:effectLst/>
              </a:rPr>
              <a:t>per </a:t>
            </a:r>
            <a:r>
              <a:rPr lang="it-IT" sz="1800" dirty="0">
                <a:solidFill>
                  <a:srgbClr val="000000"/>
                </a:solidFill>
              </a:rPr>
              <a:t>10 milioni </a:t>
            </a:r>
            <a:r>
              <a:rPr lang="it-IT" sz="1800" b="0" i="0" u="none" strike="noStrike" dirty="0">
                <a:solidFill>
                  <a:srgbClr val="000000"/>
                </a:solidFill>
                <a:effectLst/>
              </a:rPr>
              <a:t>di </a:t>
            </a:r>
            <a:r>
              <a:rPr lang="it-IT" sz="1800" dirty="0">
                <a:solidFill>
                  <a:srgbClr val="000000"/>
                </a:solidFill>
              </a:rPr>
              <a:t>euro per </a:t>
            </a:r>
            <a:r>
              <a:rPr lang="it-IT" dirty="0">
                <a:solidFill>
                  <a:srgbClr val="000000"/>
                </a:solidFill>
                <a:ea typeface="+mn-lt"/>
                <a:cs typeface="+mn-lt"/>
              </a:rPr>
              <a:t>non aver fornito dettagli sul trattamento dei dati degli autisti europei, in particolare sul periodo di conservazione. Ed ha inoltre impedito agli autisti di esercitare i loro diritti.</a:t>
            </a:r>
            <a:endParaRPr lang="it-IT" sz="1800" dirty="0"/>
          </a:p>
        </p:txBody>
      </p:sp>
      <p:pic>
        <p:nvPicPr>
          <p:cNvPr id="5" name="Immagine 4" descr="Immagine che contiene testo, Carattere, logo, Elementi grafici&#10;&#10;Descrizione generata automaticamente">
            <a:extLst>
              <a:ext uri="{FF2B5EF4-FFF2-40B4-BE49-F238E27FC236}">
                <a16:creationId xmlns:a16="http://schemas.microsoft.com/office/drawing/2014/main" id="{E021E722-270C-6CE2-C6A6-F487CE4FB1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154585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5C348-AF51-B30A-FB62-D299EAC1D265}"/>
            </a:ext>
          </a:extLst>
        </p:cNvPr>
        <p:cNvGrpSpPr/>
        <p:nvPr/>
      </p:nvGrpSpPr>
      <p:grpSpPr>
        <a:xfrm>
          <a:off x="0" y="0"/>
          <a:ext cx="0" cy="0"/>
          <a:chOff x="0" y="0"/>
          <a:chExt cx="0" cy="0"/>
        </a:xfrm>
      </p:grpSpPr>
      <p:grpSp>
        <p:nvGrpSpPr>
          <p:cNvPr id="36" name="Gruppo 35">
            <a:extLst>
              <a:ext uri="{FF2B5EF4-FFF2-40B4-BE49-F238E27FC236}">
                <a16:creationId xmlns:a16="http://schemas.microsoft.com/office/drawing/2014/main" id="{6F501F17-89D0-5C52-77E0-B4F07CBFFB48}"/>
              </a:ext>
            </a:extLst>
          </p:cNvPr>
          <p:cNvGrpSpPr/>
          <p:nvPr/>
        </p:nvGrpSpPr>
        <p:grpSpPr>
          <a:xfrm rot="16200000">
            <a:off x="-3390696" y="624093"/>
            <a:ext cx="7102171" cy="7269371"/>
            <a:chOff x="-3390696" y="624093"/>
            <a:chExt cx="7102171" cy="7269371"/>
          </a:xfrm>
        </p:grpSpPr>
        <p:sp>
          <p:nvSpPr>
            <p:cNvPr id="16" name="Ovale 15">
              <a:extLst>
                <a:ext uri="{FF2B5EF4-FFF2-40B4-BE49-F238E27FC236}">
                  <a16:creationId xmlns:a16="http://schemas.microsoft.com/office/drawing/2014/main" id="{962765A2-51EB-17AE-ED0E-F7528759AA25}"/>
                </a:ext>
              </a:extLst>
            </p:cNvPr>
            <p:cNvSpPr/>
            <p:nvPr/>
          </p:nvSpPr>
          <p:spPr>
            <a:xfrm>
              <a:off x="-2955456" y="1172373"/>
              <a:ext cx="6055744" cy="5978106"/>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8" name="Immagine 17" descr="Immagine che contiene testo, Carattere, Elementi grafici, grafica&#10;&#10;Descrizione generata automaticamente">
              <a:extLst>
                <a:ext uri="{FF2B5EF4-FFF2-40B4-BE49-F238E27FC236}">
                  <a16:creationId xmlns:a16="http://schemas.microsoft.com/office/drawing/2014/main" id="{8F132C1F-E2F5-D866-0B95-3CD6C4647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00" y="3429000"/>
              <a:ext cx="1019175" cy="1119188"/>
            </a:xfrm>
            <a:prstGeom prst="rect">
              <a:avLst/>
            </a:prstGeom>
          </p:spPr>
        </p:pic>
        <p:pic>
          <p:nvPicPr>
            <p:cNvPr id="20" name="Immagine 19" descr="Immagine che contiene bandiera, simbolo, emblema&#10;&#10;Descrizione generata automaticamente">
              <a:extLst>
                <a:ext uri="{FF2B5EF4-FFF2-40B4-BE49-F238E27FC236}">
                  <a16:creationId xmlns:a16="http://schemas.microsoft.com/office/drawing/2014/main" id="{1050A0D2-019D-849F-96D7-A41C3ECB1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72366" y="718190"/>
              <a:ext cx="944732" cy="756538"/>
            </a:xfrm>
            <a:prstGeom prst="rect">
              <a:avLst/>
            </a:prstGeom>
          </p:spPr>
        </p:pic>
        <p:pic>
          <p:nvPicPr>
            <p:cNvPr id="22" name="Immagine 21" descr="Immagine che contiene testo, forniture per ufficio, libro, design&#10;&#10;Descrizione generata automaticamente">
              <a:extLst>
                <a:ext uri="{FF2B5EF4-FFF2-40B4-BE49-F238E27FC236}">
                  <a16:creationId xmlns:a16="http://schemas.microsoft.com/office/drawing/2014/main" id="{C9E21346-EEFF-BE6F-B5F4-472E59AB59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390696" y="3429000"/>
              <a:ext cx="870480" cy="1119188"/>
            </a:xfrm>
            <a:prstGeom prst="rect">
              <a:avLst/>
            </a:prstGeom>
          </p:spPr>
        </p:pic>
        <p:pic>
          <p:nvPicPr>
            <p:cNvPr id="25" name="Immagine 24" descr="Immagine che contiene testo, biglietto da visita, schermata, design&#10;&#10;Descrizione generata automaticamente">
              <a:extLst>
                <a:ext uri="{FF2B5EF4-FFF2-40B4-BE49-F238E27FC236}">
                  <a16:creationId xmlns:a16="http://schemas.microsoft.com/office/drawing/2014/main" id="{242283DA-5065-2670-0114-7E1AE7187B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452701" y="6988065"/>
              <a:ext cx="905399" cy="905399"/>
            </a:xfrm>
            <a:prstGeom prst="rect">
              <a:avLst/>
            </a:prstGeom>
          </p:spPr>
        </p:pic>
      </p:grpSp>
      <p:sp>
        <p:nvSpPr>
          <p:cNvPr id="6" name="Rettangolo 5">
            <a:extLst>
              <a:ext uri="{FF2B5EF4-FFF2-40B4-BE49-F238E27FC236}">
                <a16:creationId xmlns:a16="http://schemas.microsoft.com/office/drawing/2014/main" id="{98CEDAF6-6AA5-6A3B-32FB-E3898A87B350}"/>
              </a:ext>
            </a:extLst>
          </p:cNvPr>
          <p:cNvSpPr/>
          <p:nvPr/>
        </p:nvSpPr>
        <p:spPr>
          <a:xfrm>
            <a:off x="0" y="0"/>
            <a:ext cx="12192000" cy="1660085"/>
          </a:xfrm>
          <a:prstGeom prst="rect">
            <a:avLst/>
          </a:prstGeom>
          <a:solidFill>
            <a:schemeClr val="bg1"/>
          </a:solidFill>
          <a:ln>
            <a:solidFill>
              <a:schemeClr val="bg1"/>
            </a:solidFill>
          </a:ln>
          <a:effectLst>
            <a:outerShdw blurRad="50800" dist="38100" dir="10800000" algn="r" rotWithShape="0">
              <a:prstClr val="black">
                <a:alpha val="40000"/>
              </a:prstClr>
            </a:outerShdw>
            <a:reflection stA="45000" endPos="54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4F233AC6-38F5-607E-F459-3B0BEB5B2247}"/>
              </a:ext>
            </a:extLst>
          </p:cNvPr>
          <p:cNvSpPr>
            <a:spLocks noGrp="1"/>
          </p:cNvSpPr>
          <p:nvPr>
            <p:ph type="title"/>
          </p:nvPr>
        </p:nvSpPr>
        <p:spPr>
          <a:xfrm>
            <a:off x="838200" y="243262"/>
            <a:ext cx="10515600" cy="1325563"/>
          </a:xfrm>
        </p:spPr>
        <p:txBody>
          <a:bodyPr/>
          <a:lstStyle/>
          <a:p>
            <a:r>
              <a:rPr lang="en-US" b="1" dirty="0"/>
              <a:t>TIMELINE </a:t>
            </a:r>
            <a:r>
              <a:rPr lang="en-US" b="1" dirty="0">
                <a:solidFill>
                  <a:schemeClr val="accent1"/>
                </a:solidFill>
              </a:rPr>
              <a:t>DELLA SANZIONE</a:t>
            </a:r>
            <a:endParaRPr lang="it-IT" b="1" dirty="0">
              <a:solidFill>
                <a:schemeClr val="accent1"/>
              </a:solidFill>
            </a:endParaRPr>
          </a:p>
        </p:txBody>
      </p:sp>
      <p:sp>
        <p:nvSpPr>
          <p:cNvPr id="12" name="CasellaDiTesto 11">
            <a:extLst>
              <a:ext uri="{FF2B5EF4-FFF2-40B4-BE49-F238E27FC236}">
                <a16:creationId xmlns:a16="http://schemas.microsoft.com/office/drawing/2014/main" id="{AD226FF4-60C3-B8DF-86C7-00CF2A5DB0D3}"/>
              </a:ext>
            </a:extLst>
          </p:cNvPr>
          <p:cNvSpPr txBox="1"/>
          <p:nvPr/>
        </p:nvSpPr>
        <p:spPr>
          <a:xfrm>
            <a:off x="3978044" y="4096002"/>
            <a:ext cx="48166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dirty="0">
                <a:ea typeface="+mn-lt"/>
                <a:cs typeface="+mn-lt"/>
              </a:rPr>
              <a:t>Il 22 luglio 2024, il DPA ha nuovamente multato Uber con una multa di 300 milioni </a:t>
            </a:r>
            <a:endParaRPr lang="it-IT" dirty="0"/>
          </a:p>
        </p:txBody>
      </p:sp>
      <p:pic>
        <p:nvPicPr>
          <p:cNvPr id="4" name="Immagine 3" descr="Immagine che contiene testo, Carattere, logo, Elementi grafici&#10;&#10;Descrizione generata automaticamente">
            <a:extLst>
              <a:ext uri="{FF2B5EF4-FFF2-40B4-BE49-F238E27FC236}">
                <a16:creationId xmlns:a16="http://schemas.microsoft.com/office/drawing/2014/main" id="{DF1F2FE3-6EEA-0075-C873-AF7E9C1A96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285558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EB01C-F151-727B-0F3D-8B15D674E2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21AABDF-B40F-2F20-652B-0D15C8B78799}"/>
              </a:ext>
            </a:extLst>
          </p:cNvPr>
          <p:cNvSpPr>
            <a:spLocks noGrp="1"/>
          </p:cNvSpPr>
          <p:nvPr>
            <p:ph type="title"/>
          </p:nvPr>
        </p:nvSpPr>
        <p:spPr>
          <a:xfrm>
            <a:off x="838200" y="243262"/>
            <a:ext cx="10515600" cy="1325563"/>
          </a:xfrm>
        </p:spPr>
        <p:txBody>
          <a:bodyPr/>
          <a:lstStyle/>
          <a:p>
            <a:r>
              <a:rPr lang="en-US" b="1" dirty="0"/>
              <a:t>DICHIARAZIONI </a:t>
            </a:r>
            <a:r>
              <a:rPr lang="en-US" b="1">
                <a:solidFill>
                  <a:schemeClr val="accent1"/>
                </a:solidFill>
              </a:rPr>
              <a:t>DPA</a:t>
            </a:r>
            <a:endParaRPr lang="it-IT" b="1">
              <a:solidFill>
                <a:schemeClr val="accent1"/>
              </a:solidFill>
            </a:endParaRPr>
          </a:p>
        </p:txBody>
      </p:sp>
      <p:sp>
        <p:nvSpPr>
          <p:cNvPr id="6" name="Rettangolo 5">
            <a:extLst>
              <a:ext uri="{FF2B5EF4-FFF2-40B4-BE49-F238E27FC236}">
                <a16:creationId xmlns:a16="http://schemas.microsoft.com/office/drawing/2014/main" id="{A923486E-2091-D860-C186-41ECF58CCDF3}"/>
              </a:ext>
            </a:extLst>
          </p:cNvPr>
          <p:cNvSpPr/>
          <p:nvPr/>
        </p:nvSpPr>
        <p:spPr>
          <a:xfrm>
            <a:off x="0" y="0"/>
            <a:ext cx="12192000" cy="1660085"/>
          </a:xfrm>
          <a:prstGeom prst="rect">
            <a:avLst/>
          </a:prstGeom>
          <a:noFill/>
          <a:ln>
            <a:solidFill>
              <a:schemeClr val="bg1"/>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testo, Carattere, logo, Elementi grafici&#10;&#10;Descrizione generata automaticamente">
            <a:extLst>
              <a:ext uri="{FF2B5EF4-FFF2-40B4-BE49-F238E27FC236}">
                <a16:creationId xmlns:a16="http://schemas.microsoft.com/office/drawing/2014/main" id="{C0840827-467F-E6D2-5EB4-F8D9556AE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
        <p:nvSpPr>
          <p:cNvPr id="8" name="Segnaposto contenuto 2">
            <a:extLst>
              <a:ext uri="{FF2B5EF4-FFF2-40B4-BE49-F238E27FC236}">
                <a16:creationId xmlns:a16="http://schemas.microsoft.com/office/drawing/2014/main" id="{8D8D8A6E-4C39-3235-8AF2-E0C167D284AD}"/>
              </a:ext>
            </a:extLst>
          </p:cNvPr>
          <p:cNvSpPr txBox="1">
            <a:spLocks/>
          </p:cNvSpPr>
          <p:nvPr/>
        </p:nvSpPr>
        <p:spPr>
          <a:xfrm>
            <a:off x="4387589" y="2264539"/>
            <a:ext cx="6771861" cy="29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it-IT" sz="2000" dirty="0">
                <a:solidFill>
                  <a:srgbClr val="000000"/>
                </a:solidFill>
              </a:rPr>
              <a:t>“</a:t>
            </a:r>
            <a:r>
              <a:rPr lang="it-IT" sz="2000" i="1" dirty="0">
                <a:solidFill>
                  <a:srgbClr val="000000"/>
                </a:solidFill>
              </a:rPr>
              <a:t>In Europa, il </a:t>
            </a:r>
            <a:r>
              <a:rPr lang="it-IT" sz="2000" b="1" i="1" dirty="0">
                <a:solidFill>
                  <a:srgbClr val="000000"/>
                </a:solidFill>
              </a:rPr>
              <a:t>GDPR</a:t>
            </a:r>
            <a:r>
              <a:rPr lang="it-IT" sz="2000" i="1" dirty="0">
                <a:solidFill>
                  <a:srgbClr val="000000"/>
                </a:solidFill>
              </a:rPr>
              <a:t> protegge i diritti fondamentali delle persone, imponendo alle aziende e ai governi di trattare i dati personali con la dovuta attenzione. Ma purtroppo questo non è evidente al di fuori dell'Europa, per questo motivo le aziende sono solitamente obbligate ad adottare misure aggiuntive se conservano i dati personali di cittadini europei al di fuori dell'Unione europea”.</a:t>
            </a:r>
          </a:p>
          <a:p>
            <a:pPr marL="0" indent="0">
              <a:buFont typeface="Arial" panose="020B0604020202020204" pitchFamily="34" charset="0"/>
              <a:buNone/>
            </a:pPr>
            <a:endParaRPr lang="it-IT" dirty="0"/>
          </a:p>
        </p:txBody>
      </p:sp>
      <p:grpSp>
        <p:nvGrpSpPr>
          <p:cNvPr id="9" name="Gruppo 8">
            <a:extLst>
              <a:ext uri="{FF2B5EF4-FFF2-40B4-BE49-F238E27FC236}">
                <a16:creationId xmlns:a16="http://schemas.microsoft.com/office/drawing/2014/main" id="{A7C49DDB-91EA-F031-AA26-8BB27AE6B85B}"/>
              </a:ext>
            </a:extLst>
          </p:cNvPr>
          <p:cNvGrpSpPr/>
          <p:nvPr/>
        </p:nvGrpSpPr>
        <p:grpSpPr>
          <a:xfrm>
            <a:off x="1099225" y="1978005"/>
            <a:ext cx="2614095" cy="3383267"/>
            <a:chOff x="1303481" y="2105540"/>
            <a:chExt cx="1827320" cy="2272949"/>
          </a:xfrm>
        </p:grpSpPr>
        <p:pic>
          <p:nvPicPr>
            <p:cNvPr id="10" name="Immagine 9" descr="Immagine che contiene Viso umano, persona, cravatta, camicia&#10;&#10;Descrizione generata automaticamente">
              <a:extLst>
                <a:ext uri="{FF2B5EF4-FFF2-40B4-BE49-F238E27FC236}">
                  <a16:creationId xmlns:a16="http://schemas.microsoft.com/office/drawing/2014/main" id="{D09213E6-352A-7F60-5570-886E84CEC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481" y="2105540"/>
              <a:ext cx="1827319" cy="1827319"/>
            </a:xfrm>
            <a:prstGeom prst="rect">
              <a:avLst/>
            </a:prstGeom>
          </p:spPr>
        </p:pic>
        <p:sp>
          <p:nvSpPr>
            <p:cNvPr id="11" name="CasellaDiTesto 10">
              <a:extLst>
                <a:ext uri="{FF2B5EF4-FFF2-40B4-BE49-F238E27FC236}">
                  <a16:creationId xmlns:a16="http://schemas.microsoft.com/office/drawing/2014/main" id="{09CD1531-7B86-AB2F-EC61-CDD8339A49F0}"/>
                </a:ext>
              </a:extLst>
            </p:cNvPr>
            <p:cNvSpPr txBox="1"/>
            <p:nvPr/>
          </p:nvSpPr>
          <p:spPr>
            <a:xfrm>
              <a:off x="1303481" y="3978379"/>
              <a:ext cx="1827320" cy="400110"/>
            </a:xfrm>
            <a:prstGeom prst="rect">
              <a:avLst/>
            </a:prstGeom>
            <a:noFill/>
          </p:spPr>
          <p:txBody>
            <a:bodyPr wrap="square">
              <a:spAutoFit/>
            </a:bodyPr>
            <a:lstStyle/>
            <a:p>
              <a:pPr algn="ctr"/>
              <a:r>
                <a:rPr lang="it-IT" sz="2000" b="0" i="0" u="none" strike="noStrike" dirty="0" err="1">
                  <a:solidFill>
                    <a:srgbClr val="000000"/>
                  </a:solidFill>
                  <a:effectLst/>
                </a:rPr>
                <a:t>Aleid</a:t>
              </a:r>
              <a:r>
                <a:rPr lang="it-IT" sz="2000" b="0" i="0" u="none" strike="noStrike" dirty="0">
                  <a:solidFill>
                    <a:srgbClr val="000000"/>
                  </a:solidFill>
                  <a:effectLst/>
                </a:rPr>
                <a:t> </a:t>
              </a:r>
              <a:r>
                <a:rPr lang="it-IT" sz="2000" b="0" i="0" u="none" strike="noStrike" dirty="0" err="1">
                  <a:solidFill>
                    <a:srgbClr val="000000"/>
                  </a:solidFill>
                  <a:effectLst/>
                </a:rPr>
                <a:t>Wolfsen</a:t>
              </a:r>
              <a:endParaRPr lang="it-IT" sz="2000" dirty="0"/>
            </a:p>
          </p:txBody>
        </p:sp>
      </p:grpSp>
    </p:spTree>
    <p:extLst>
      <p:ext uri="{BB962C8B-B14F-4D97-AF65-F5344CB8AC3E}">
        <p14:creationId xmlns:p14="http://schemas.microsoft.com/office/powerpoint/2010/main" val="124120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iterate type="lt">
                                    <p:tmAbs val="10"/>
                                  </p:iterate>
                                  <p:childTnLst>
                                    <p:set>
                                      <p:cBhvr>
                                        <p:cTn id="11"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09F8C9-7BB8-5AFE-44DE-6FCFE84C0625}"/>
              </a:ext>
            </a:extLst>
          </p:cNvPr>
          <p:cNvSpPr>
            <a:spLocks noGrp="1"/>
          </p:cNvSpPr>
          <p:nvPr>
            <p:ph type="title"/>
          </p:nvPr>
        </p:nvSpPr>
        <p:spPr>
          <a:xfrm>
            <a:off x="670745" y="83066"/>
            <a:ext cx="3822189" cy="1488834"/>
          </a:xfrm>
        </p:spPr>
        <p:txBody>
          <a:bodyPr vert="horz" lIns="91440" tIns="45720" rIns="91440" bIns="45720" rtlCol="0" anchor="ctr">
            <a:normAutofit/>
          </a:bodyPr>
          <a:lstStyle/>
          <a:p>
            <a:r>
              <a:rPr lang="en-US" b="1" dirty="0"/>
              <a:t>GD</a:t>
            </a:r>
            <a:r>
              <a:rPr lang="en-US" b="1" dirty="0">
                <a:solidFill>
                  <a:schemeClr val="accent1"/>
                </a:solidFill>
              </a:rPr>
              <a:t>PR</a:t>
            </a:r>
          </a:p>
        </p:txBody>
      </p:sp>
      <p:sp>
        <p:nvSpPr>
          <p:cNvPr id="8" name="CasellaDiTesto 7">
            <a:extLst>
              <a:ext uri="{FF2B5EF4-FFF2-40B4-BE49-F238E27FC236}">
                <a16:creationId xmlns:a16="http://schemas.microsoft.com/office/drawing/2014/main" id="{1E1EDE8C-D79D-0BCD-E02E-AFD83ECEB845}"/>
              </a:ext>
            </a:extLst>
          </p:cNvPr>
          <p:cNvSpPr txBox="1"/>
          <p:nvPr/>
        </p:nvSpPr>
        <p:spPr>
          <a:xfrm>
            <a:off x="673609" y="1949014"/>
            <a:ext cx="5927715" cy="1480988"/>
          </a:xfrm>
          <a:prstGeom prst="rect">
            <a:avLst/>
          </a:prstGeom>
        </p:spPr>
        <p:txBody>
          <a:bodyPr vert="horz" lIns="91440" tIns="45720" rIns="91440" bIns="45720" rtlCol="0">
            <a:normAutofit/>
          </a:bodyPr>
          <a:lstStyle/>
          <a:p>
            <a:pPr>
              <a:lnSpc>
                <a:spcPct val="90000"/>
              </a:lnSpc>
              <a:spcAft>
                <a:spcPts val="600"/>
              </a:spcAft>
            </a:pPr>
            <a:r>
              <a:rPr lang="en-US" b="0" i="0" u="none" strike="noStrike">
                <a:effectLst/>
              </a:rPr>
              <a:t>Il </a:t>
            </a:r>
            <a:r>
              <a:rPr lang="en-US" b="0" i="0" u="none" strike="noStrike" err="1">
                <a:effectLst/>
              </a:rPr>
              <a:t>regolamento</a:t>
            </a:r>
            <a:r>
              <a:rPr lang="en-US" b="0" i="0" u="none" strike="noStrike">
                <a:effectLst/>
              </a:rPr>
              <a:t> </a:t>
            </a:r>
            <a:r>
              <a:rPr lang="en-US" b="0" i="0" u="none" strike="noStrike" err="1">
                <a:effectLst/>
              </a:rPr>
              <a:t>europeo</a:t>
            </a:r>
            <a:r>
              <a:rPr lang="en-US" b="0" i="0" u="none" strike="noStrike">
                <a:effectLst/>
              </a:rPr>
              <a:t> </a:t>
            </a:r>
            <a:r>
              <a:rPr lang="en-US" b="0" i="0" u="none" strike="noStrike" err="1">
                <a:effectLst/>
              </a:rPr>
              <a:t>prevede</a:t>
            </a:r>
            <a:r>
              <a:rPr lang="en-US" b="0" i="0" u="none" strike="noStrike">
                <a:effectLst/>
              </a:rPr>
              <a:t> </a:t>
            </a:r>
            <a:r>
              <a:rPr lang="en-US" b="0" i="0" u="none" strike="noStrike" err="1">
                <a:effectLst/>
              </a:rPr>
              <a:t>una</a:t>
            </a:r>
            <a:r>
              <a:rPr lang="en-US" b="0" i="0" u="none" strike="noStrike">
                <a:effectLst/>
              </a:rPr>
              <a:t> </a:t>
            </a:r>
            <a:r>
              <a:rPr lang="en-US" b="0" i="0" u="none" strike="noStrike" err="1">
                <a:effectLst/>
              </a:rPr>
              <a:t>specifica</a:t>
            </a:r>
            <a:r>
              <a:rPr lang="en-US" b="0" i="0" u="none" strike="noStrike">
                <a:effectLst/>
              </a:rPr>
              <a:t> </a:t>
            </a:r>
            <a:r>
              <a:rPr lang="en-US" b="0" i="0" u="none" strike="noStrike" err="1">
                <a:effectLst/>
              </a:rPr>
              <a:t>regolamentazione</a:t>
            </a:r>
            <a:r>
              <a:rPr lang="en-US" b="0" i="0" u="none" strike="noStrike">
                <a:effectLst/>
              </a:rPr>
              <a:t> per </a:t>
            </a:r>
            <a:r>
              <a:rPr lang="en-US" b="0" i="0" u="none" strike="noStrike" err="1">
                <a:effectLst/>
              </a:rPr>
              <a:t>i</a:t>
            </a:r>
            <a:r>
              <a:rPr lang="en-US" b="0" i="0" u="none" strike="noStrike">
                <a:effectLst/>
              </a:rPr>
              <a:t> </a:t>
            </a:r>
            <a:r>
              <a:rPr lang="en-US" b="0" i="0" u="none" strike="noStrike" err="1">
                <a:effectLst/>
              </a:rPr>
              <a:t>trasferimenti</a:t>
            </a:r>
            <a:r>
              <a:rPr lang="en-US" b="0" i="0" u="none" strike="noStrike">
                <a:effectLst/>
              </a:rPr>
              <a:t> di </a:t>
            </a:r>
            <a:r>
              <a:rPr lang="en-US" b="0" i="0" u="none" strike="noStrike" err="1">
                <a:effectLst/>
              </a:rPr>
              <a:t>dati</a:t>
            </a:r>
            <a:r>
              <a:rPr lang="en-US" b="0" i="0" u="none" strike="noStrike">
                <a:effectLst/>
              </a:rPr>
              <a:t> </a:t>
            </a:r>
            <a:r>
              <a:rPr lang="en-US" b="0" i="0" u="none" strike="noStrike" err="1">
                <a:effectLst/>
              </a:rPr>
              <a:t>personali</a:t>
            </a:r>
            <a:r>
              <a:rPr lang="en-US" b="0" i="0" u="none" strike="noStrike">
                <a:effectLst/>
              </a:rPr>
              <a:t> al di </a:t>
            </a:r>
            <a:r>
              <a:rPr lang="en-US" b="0" i="0" u="none" strike="noStrike" err="1">
                <a:effectLst/>
              </a:rPr>
              <a:t>fuori</a:t>
            </a:r>
            <a:r>
              <a:rPr lang="en-US" b="0" i="0" u="none" strike="noStrike">
                <a:effectLst/>
              </a:rPr>
              <a:t> </a:t>
            </a:r>
            <a:r>
              <a:rPr lang="en-US" b="0" i="0" u="none" strike="noStrike" err="1">
                <a:effectLst/>
              </a:rPr>
              <a:t>dello</a:t>
            </a:r>
            <a:r>
              <a:rPr lang="en-US" b="0" i="0" u="none" strike="noStrike">
                <a:effectLst/>
              </a:rPr>
              <a:t> </a:t>
            </a:r>
            <a:r>
              <a:rPr lang="en-US" b="0" i="0" u="none" strike="noStrike" err="1">
                <a:effectLst/>
              </a:rPr>
              <a:t>spazio</a:t>
            </a:r>
            <a:r>
              <a:rPr lang="en-US" b="0" i="0" u="none" strike="noStrike">
                <a:effectLst/>
              </a:rPr>
              <a:t> SEE</a:t>
            </a:r>
            <a:endParaRPr lang="en-US"/>
          </a:p>
        </p:txBody>
      </p:sp>
      <p:pic>
        <p:nvPicPr>
          <p:cNvPr id="24" name="Immagine 23" descr="Immagine che contiene testo, schermata, Carattere, numero&#10;&#10;Descrizione generata automaticamente">
            <a:extLst>
              <a:ext uri="{FF2B5EF4-FFF2-40B4-BE49-F238E27FC236}">
                <a16:creationId xmlns:a16="http://schemas.microsoft.com/office/drawing/2014/main" id="{575CD55E-ADBD-FDE5-A690-600D770E7C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6847" y="2803025"/>
            <a:ext cx="5832173" cy="3829139"/>
          </a:xfrm>
          <a:prstGeom prst="rect">
            <a:avLst/>
          </a:prstGeom>
          <a:ln>
            <a:noFill/>
          </a:ln>
        </p:spPr>
      </p:pic>
      <p:pic>
        <p:nvPicPr>
          <p:cNvPr id="6" name="Immagine 5" descr="Immagine che contiene logo, simbolo, cerchio, Carattere&#10;&#10;Descrizione generata automaticamente">
            <a:extLst>
              <a:ext uri="{FF2B5EF4-FFF2-40B4-BE49-F238E27FC236}">
                <a16:creationId xmlns:a16="http://schemas.microsoft.com/office/drawing/2014/main" id="{5FAB6FE1-F7CA-7532-9394-69514F6CD0CC}"/>
              </a:ext>
            </a:extLst>
          </p:cNvPr>
          <p:cNvPicPr>
            <a:picLocks noChangeAspect="1"/>
          </p:cNvPicPr>
          <p:nvPr/>
        </p:nvPicPr>
        <p:blipFill>
          <a:blip r:embed="rId4"/>
          <a:stretch>
            <a:fillRect/>
          </a:stretch>
        </p:blipFill>
        <p:spPr>
          <a:xfrm>
            <a:off x="7504562" y="2033605"/>
            <a:ext cx="4114800" cy="4114800"/>
          </a:xfrm>
          <a:prstGeom prst="rect">
            <a:avLst/>
          </a:prstGeom>
          <a:ln>
            <a:noFill/>
          </a:ln>
        </p:spPr>
      </p:pic>
      <p:sp>
        <p:nvSpPr>
          <p:cNvPr id="9" name="Rettangolo 8">
            <a:extLst>
              <a:ext uri="{FF2B5EF4-FFF2-40B4-BE49-F238E27FC236}">
                <a16:creationId xmlns:a16="http://schemas.microsoft.com/office/drawing/2014/main" id="{43D0D9DB-708C-83DE-19FD-D64D21E50917}"/>
              </a:ext>
            </a:extLst>
          </p:cNvPr>
          <p:cNvSpPr/>
          <p:nvPr/>
        </p:nvSpPr>
        <p:spPr>
          <a:xfrm>
            <a:off x="0" y="0"/>
            <a:ext cx="12192000" cy="1660085"/>
          </a:xfrm>
          <a:prstGeom prst="rect">
            <a:avLst/>
          </a:prstGeom>
          <a:noFill/>
          <a:ln>
            <a:solidFill>
              <a:schemeClr val="bg1"/>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descr="Immagine che contiene testo, Carattere, logo, Elementi grafici&#10;&#10;Descrizione generata automaticamente">
            <a:extLst>
              <a:ext uri="{FF2B5EF4-FFF2-40B4-BE49-F238E27FC236}">
                <a16:creationId xmlns:a16="http://schemas.microsoft.com/office/drawing/2014/main" id="{85621CD9-56CF-85C5-A066-37ADCDD8D6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3378607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6C9614-9E5A-67FC-1FB2-C6C39679AC7F}"/>
              </a:ext>
            </a:extLst>
          </p:cNvPr>
          <p:cNvSpPr>
            <a:spLocks noGrp="1"/>
          </p:cNvSpPr>
          <p:nvPr>
            <p:ph type="title"/>
          </p:nvPr>
        </p:nvSpPr>
        <p:spPr>
          <a:xfrm>
            <a:off x="838200" y="243262"/>
            <a:ext cx="10515600" cy="1325563"/>
          </a:xfrm>
        </p:spPr>
        <p:txBody>
          <a:bodyPr/>
          <a:lstStyle/>
          <a:p>
            <a:r>
              <a:rPr lang="en-US" b="1" dirty="0"/>
              <a:t>TRASFERIMENTO </a:t>
            </a:r>
            <a:r>
              <a:rPr lang="en-US" b="1">
                <a:solidFill>
                  <a:schemeClr val="accent1"/>
                </a:solidFill>
              </a:rPr>
              <a:t>DATI</a:t>
            </a:r>
            <a:endParaRPr lang="it-IT" b="1">
              <a:solidFill>
                <a:schemeClr val="accent1"/>
              </a:solidFill>
            </a:endParaRPr>
          </a:p>
        </p:txBody>
      </p:sp>
      <p:sp>
        <p:nvSpPr>
          <p:cNvPr id="3" name="Segnaposto contenuto 2">
            <a:extLst>
              <a:ext uri="{FF2B5EF4-FFF2-40B4-BE49-F238E27FC236}">
                <a16:creationId xmlns:a16="http://schemas.microsoft.com/office/drawing/2014/main" id="{400BCF9F-88D1-EC11-F8C6-2DC79151D38D}"/>
              </a:ext>
            </a:extLst>
          </p:cNvPr>
          <p:cNvSpPr>
            <a:spLocks noGrp="1"/>
          </p:cNvSpPr>
          <p:nvPr>
            <p:ph idx="1"/>
          </p:nvPr>
        </p:nvSpPr>
        <p:spPr>
          <a:xfrm>
            <a:off x="5857875" y="2041085"/>
            <a:ext cx="6064624" cy="3917576"/>
          </a:xfrm>
        </p:spPr>
        <p:txBody>
          <a:bodyPr vert="horz" lIns="91440" tIns="45720" rIns="91440" bIns="45720" rtlCol="0" anchor="t">
            <a:normAutofit lnSpcReduction="10000"/>
          </a:bodyPr>
          <a:lstStyle/>
          <a:p>
            <a:pPr marL="0" indent="0" rtl="0">
              <a:buNone/>
            </a:pPr>
            <a:r>
              <a:rPr lang="it-IT" sz="1900" dirty="0">
                <a:solidFill>
                  <a:srgbClr val="000000"/>
                </a:solidFill>
              </a:rPr>
              <a:t>Nel 2021 </a:t>
            </a:r>
            <a:r>
              <a:rPr lang="it-IT" sz="1900" b="1" i="0" u="none" strike="noStrike" dirty="0">
                <a:solidFill>
                  <a:srgbClr val="000000"/>
                </a:solidFill>
                <a:effectLst/>
              </a:rPr>
              <a:t>EDPB</a:t>
            </a:r>
            <a:r>
              <a:rPr lang="it-IT" sz="1900" b="0" i="0" u="none" strike="noStrike" dirty="0">
                <a:solidFill>
                  <a:srgbClr val="000000"/>
                </a:solidFill>
                <a:effectLst/>
              </a:rPr>
              <a:t> ha introdotto 3 criteri per poter definire un trasferimento di dati:</a:t>
            </a:r>
            <a:endParaRPr lang="it-IT" sz="1900" dirty="0">
              <a:effectLst/>
            </a:endParaRPr>
          </a:p>
          <a:p>
            <a:r>
              <a:rPr lang="it-IT" sz="1900" b="1" dirty="0">
                <a:solidFill>
                  <a:srgbClr val="000000"/>
                </a:solidFill>
              </a:rPr>
              <a:t>E</a:t>
            </a:r>
            <a:r>
              <a:rPr lang="it-IT" sz="1900" b="1" i="0" u="none" strike="noStrike" dirty="0">
                <a:solidFill>
                  <a:srgbClr val="000000"/>
                </a:solidFill>
                <a:effectLst/>
              </a:rPr>
              <a:t>sportatore di dati</a:t>
            </a:r>
            <a:r>
              <a:rPr lang="it-IT" sz="1900" b="0" i="0" u="none" strike="noStrike" dirty="0">
                <a:solidFill>
                  <a:srgbClr val="000000"/>
                </a:solidFill>
                <a:effectLst/>
              </a:rPr>
              <a:t> è soggetto al GDPR per il trattamento </a:t>
            </a:r>
            <a:endParaRPr lang="it-IT" sz="1900" dirty="0">
              <a:effectLst/>
            </a:endParaRPr>
          </a:p>
          <a:p>
            <a:pPr rtl="0"/>
            <a:r>
              <a:rPr lang="it-IT" sz="1900" dirty="0">
                <a:solidFill>
                  <a:srgbClr val="000000"/>
                </a:solidFill>
              </a:rPr>
              <a:t>E</a:t>
            </a:r>
            <a:r>
              <a:rPr lang="it-IT" sz="1900" b="0" i="0" u="none" strike="noStrike" dirty="0">
                <a:solidFill>
                  <a:srgbClr val="000000"/>
                </a:solidFill>
                <a:effectLst/>
              </a:rPr>
              <a:t>sportatore di dati trasmette o rende disponibili i dati </a:t>
            </a:r>
            <a:r>
              <a:rPr lang="it-IT" sz="1900" b="1" i="0" u="none" strike="noStrike" dirty="0">
                <a:solidFill>
                  <a:srgbClr val="000000"/>
                </a:solidFill>
                <a:effectLst/>
              </a:rPr>
              <a:t>all’Importatore di dati</a:t>
            </a:r>
            <a:endParaRPr lang="it-IT" sz="1900" dirty="0">
              <a:effectLst/>
            </a:endParaRPr>
          </a:p>
          <a:p>
            <a:pPr rtl="0"/>
            <a:r>
              <a:rPr lang="it-IT" sz="1900" dirty="0">
                <a:solidFill>
                  <a:srgbClr val="000000"/>
                </a:solidFill>
              </a:rPr>
              <a:t>I</a:t>
            </a:r>
            <a:r>
              <a:rPr lang="it-IT" sz="1900" b="0" i="0" u="none" strike="noStrike" dirty="0">
                <a:solidFill>
                  <a:srgbClr val="000000"/>
                </a:solidFill>
                <a:effectLst/>
              </a:rPr>
              <a:t>mportatore di dati si trova in un </a:t>
            </a:r>
            <a:r>
              <a:rPr lang="it-IT" sz="1900" b="1" i="0" u="none" strike="noStrike" dirty="0">
                <a:solidFill>
                  <a:srgbClr val="000000"/>
                </a:solidFill>
                <a:effectLst/>
              </a:rPr>
              <a:t>paese terzo o è un'organizzazione internazionale (soggetto a una giurisdizione straniera)</a:t>
            </a:r>
            <a:endParaRPr lang="it-IT" sz="1900" b="1" dirty="0"/>
          </a:p>
          <a:p>
            <a:pPr rtl="0"/>
            <a:endParaRPr lang="it-IT" sz="1900" b="0" i="0" u="none" strike="noStrike" dirty="0">
              <a:solidFill>
                <a:srgbClr val="000000"/>
              </a:solidFill>
              <a:effectLst/>
            </a:endParaRPr>
          </a:p>
          <a:p>
            <a:pPr marL="0" indent="0" rtl="0">
              <a:buNone/>
            </a:pPr>
            <a:r>
              <a:rPr lang="it-IT" sz="1900" b="0" i="0" u="none" strike="noStrike" dirty="0">
                <a:solidFill>
                  <a:srgbClr val="000000"/>
                </a:solidFill>
                <a:effectLst/>
              </a:rPr>
              <a:t>Esportatore e importatore devono essere soggetti diversi, altrimenti non si è in presenza di un "trasferimento" di dati.</a:t>
            </a:r>
            <a:endParaRPr lang="it-IT" sz="1900" dirty="0">
              <a:effectLst/>
            </a:endParaRPr>
          </a:p>
          <a:p>
            <a:endParaRPr lang="it-IT" dirty="0"/>
          </a:p>
        </p:txBody>
      </p:sp>
      <p:pic>
        <p:nvPicPr>
          <p:cNvPr id="5" name="Immagine 4">
            <a:extLst>
              <a:ext uri="{FF2B5EF4-FFF2-40B4-BE49-F238E27FC236}">
                <a16:creationId xmlns:a16="http://schemas.microsoft.com/office/drawing/2014/main" id="{A619CDCA-EAD3-A8F0-B496-D5E64D594E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1009" y="2534296"/>
            <a:ext cx="4987739" cy="2265422"/>
          </a:xfrm>
          <a:prstGeom prst="rect">
            <a:avLst/>
          </a:prstGeom>
        </p:spPr>
      </p:pic>
      <p:sp>
        <p:nvSpPr>
          <p:cNvPr id="6" name="Rettangolo 5">
            <a:extLst>
              <a:ext uri="{FF2B5EF4-FFF2-40B4-BE49-F238E27FC236}">
                <a16:creationId xmlns:a16="http://schemas.microsoft.com/office/drawing/2014/main" id="{82E8F97B-C8F2-B5C9-08D9-3A671D45DAE5}"/>
              </a:ext>
            </a:extLst>
          </p:cNvPr>
          <p:cNvSpPr/>
          <p:nvPr/>
        </p:nvSpPr>
        <p:spPr>
          <a:xfrm>
            <a:off x="0" y="0"/>
            <a:ext cx="12192000" cy="1660085"/>
          </a:xfrm>
          <a:prstGeom prst="rect">
            <a:avLst/>
          </a:prstGeom>
          <a:noFill/>
          <a:ln>
            <a:solidFill>
              <a:schemeClr val="bg1"/>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descr="Immagine che contiene testo, Carattere, logo, Elementi grafici&#10;&#10;Descrizione generata automaticamente">
            <a:extLst>
              <a:ext uri="{FF2B5EF4-FFF2-40B4-BE49-F238E27FC236}">
                <a16:creationId xmlns:a16="http://schemas.microsoft.com/office/drawing/2014/main" id="{0370DE77-AD6A-ABDE-E4FB-4B7C44B0F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6" y="5361272"/>
            <a:ext cx="1322906" cy="1496718"/>
          </a:xfrm>
          <a:prstGeom prst="rect">
            <a:avLst/>
          </a:prstGeom>
        </p:spPr>
      </p:pic>
    </p:spTree>
    <p:extLst>
      <p:ext uri="{BB962C8B-B14F-4D97-AF65-F5344CB8AC3E}">
        <p14:creationId xmlns:p14="http://schemas.microsoft.com/office/powerpoint/2010/main" val="207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B440429B965724A9EB1CE765460F7AA" ma:contentTypeVersion="11" ma:contentTypeDescription="Creare un nuovo documento." ma:contentTypeScope="" ma:versionID="b98719bf565d710fcc1f321d06a741bf">
  <xsd:schema xmlns:xsd="http://www.w3.org/2001/XMLSchema" xmlns:xs="http://www.w3.org/2001/XMLSchema" xmlns:p="http://schemas.microsoft.com/office/2006/metadata/properties" xmlns:ns3="3b37457d-1d72-413e-888b-ffe254ec3ec6" xmlns:ns4="aa45d44e-f439-472a-9cf4-5ffa35b6f194" targetNamespace="http://schemas.microsoft.com/office/2006/metadata/properties" ma:root="true" ma:fieldsID="8cd203fb75eb8d399208cd0f4ef4d700" ns3:_="" ns4:_="">
    <xsd:import namespace="3b37457d-1d72-413e-888b-ffe254ec3ec6"/>
    <xsd:import namespace="aa45d44e-f439-472a-9cf4-5ffa35b6f19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37457d-1d72-413e-888b-ffe254ec3e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45d44e-f439-472a-9cf4-5ffa35b6f194" elementFormDefault="qualified">
    <xsd:import namespace="http://schemas.microsoft.com/office/2006/documentManagement/types"/>
    <xsd:import namespace="http://schemas.microsoft.com/office/infopath/2007/PartnerControls"/>
    <xsd:element name="SharedWithUsers" ma:index="13"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Condiviso con dettagli" ma:internalName="SharedWithDetails" ma:readOnly="true">
      <xsd:simpleType>
        <xsd:restriction base="dms:Note">
          <xsd:maxLength value="255"/>
        </xsd:restriction>
      </xsd:simpleType>
    </xsd:element>
    <xsd:element name="SharingHintHash" ma:index="15"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b37457d-1d72-413e-888b-ffe254ec3ec6" xsi:nil="true"/>
  </documentManagement>
</p:properties>
</file>

<file path=customXml/itemProps1.xml><?xml version="1.0" encoding="utf-8"?>
<ds:datastoreItem xmlns:ds="http://schemas.openxmlformats.org/officeDocument/2006/customXml" ds:itemID="{305EAA86-96BD-4940-AC97-83D8D52AB7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37457d-1d72-413e-888b-ffe254ec3ec6"/>
    <ds:schemaRef ds:uri="aa45d44e-f439-472a-9cf4-5ffa35b6f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18FCB3-2137-4E58-9A13-7C25A75A1ACC}">
  <ds:schemaRefs>
    <ds:schemaRef ds:uri="http://schemas.microsoft.com/sharepoint/v3/contenttype/forms"/>
  </ds:schemaRefs>
</ds:datastoreItem>
</file>

<file path=customXml/itemProps3.xml><?xml version="1.0" encoding="utf-8"?>
<ds:datastoreItem xmlns:ds="http://schemas.openxmlformats.org/officeDocument/2006/customXml" ds:itemID="{D694BAD1-F35E-4739-912E-0DB74BFFCFED}">
  <ds:schemaRefs>
    <ds:schemaRef ds:uri="http://purl.org/dc/terms/"/>
    <ds:schemaRef ds:uri="http://schemas.microsoft.com/office/infopath/2007/PartnerControls"/>
    <ds:schemaRef ds:uri="http://purl.org/dc/dcmitype/"/>
    <ds:schemaRef ds:uri="http://purl.org/dc/elements/1.1/"/>
    <ds:schemaRef ds:uri="3b37457d-1d72-413e-888b-ffe254ec3ec6"/>
    <ds:schemaRef ds:uri="http://schemas.microsoft.com/office/2006/documentManagement/types"/>
    <ds:schemaRef ds:uri="http://schemas.openxmlformats.org/package/2006/metadata/core-properties"/>
    <ds:schemaRef ds:uri="aa45d44e-f439-472a-9cf4-5ffa35b6f194"/>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473</TotalTime>
  <Words>792</Words>
  <Application>Microsoft Office PowerPoint</Application>
  <PresentationFormat>Widescreen</PresentationFormat>
  <Paragraphs>44</Paragraphs>
  <Slides>15</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Aptos</vt:lpstr>
      <vt:lpstr>Aptos Display</vt:lpstr>
      <vt:lpstr>Arial</vt:lpstr>
      <vt:lpstr>Tema di Office</vt:lpstr>
      <vt:lpstr>SANZIONE RECORD UBER </vt:lpstr>
      <vt:lpstr>IL CASO</vt:lpstr>
      <vt:lpstr>TIMELINE DELLA SANZIONE</vt:lpstr>
      <vt:lpstr>TIMELINE DELLA SANZIONE</vt:lpstr>
      <vt:lpstr>TIMELINE DELLA SANZIONE</vt:lpstr>
      <vt:lpstr>TIMELINE DELLA SANZIONE</vt:lpstr>
      <vt:lpstr>DICHIARAZIONI DPA</vt:lpstr>
      <vt:lpstr>GDPR</vt:lpstr>
      <vt:lpstr>TRASFERIMENTO DATI</vt:lpstr>
      <vt:lpstr>PRINCIPIO DI ADEGUATEZZA</vt:lpstr>
      <vt:lpstr>CLAUSOLE CONTRATTUALI STANDARD</vt:lpstr>
      <vt:lpstr>BINDING CORPORATE RULES</vt:lpstr>
      <vt:lpstr>LA RISPOSTA DI UBER</vt:lpstr>
      <vt:lpstr>LE RAGIONI DI UBER</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LUCIANO IMBIMBO</dc:creator>
  <cp:lastModifiedBy>LUCIANO IMBIMBO</cp:lastModifiedBy>
  <cp:revision>1</cp:revision>
  <dcterms:created xsi:type="dcterms:W3CDTF">2024-11-27T14:09:19Z</dcterms:created>
  <dcterms:modified xsi:type="dcterms:W3CDTF">2024-12-09T16:40:00Z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0x010100BB440429B965724A9EB1CE765460F7AA</vt:lpwstr>
  </property>
</Properties>
</file>