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9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8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2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949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6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52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7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72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8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9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9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1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0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3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64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AE49-C00B-D0B1-C955-99DC23E3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8B65-DDA5-C353-A39A-9EDE8988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05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Hou</dc:creator>
  <cp:lastModifiedBy>Andy Hou</cp:lastModifiedBy>
  <cp:revision>2</cp:revision>
  <dcterms:created xsi:type="dcterms:W3CDTF">2024-11-09T22:42:41Z</dcterms:created>
  <dcterms:modified xsi:type="dcterms:W3CDTF">2024-11-10T04:14:44Z</dcterms:modified>
</cp:coreProperties>
</file>