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9" r:id="rId2"/>
    <p:sldId id="313" r:id="rId3"/>
    <p:sldId id="295" r:id="rId4"/>
    <p:sldId id="297" r:id="rId5"/>
    <p:sldId id="305" r:id="rId6"/>
    <p:sldId id="296" r:id="rId7"/>
    <p:sldId id="312" r:id="rId8"/>
    <p:sldId id="314" r:id="rId9"/>
    <p:sldId id="315" r:id="rId10"/>
    <p:sldId id="298" r:id="rId11"/>
    <p:sldId id="299" r:id="rId12"/>
    <p:sldId id="308" r:id="rId13"/>
    <p:sldId id="310" r:id="rId14"/>
    <p:sldId id="309" r:id="rId15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FF"/>
    <a:srgbClr val="99FF99"/>
    <a:srgbClr val="00FF00"/>
    <a:srgbClr val="3399FF"/>
    <a:srgbClr val="00CCFF"/>
    <a:srgbClr val="33CCFF"/>
    <a:srgbClr val="99CCFF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17" autoAdjust="0"/>
    <p:restoredTop sz="94737" autoAdjust="0"/>
  </p:normalViewPr>
  <p:slideViewPr>
    <p:cSldViewPr>
      <p:cViewPr varScale="1">
        <p:scale>
          <a:sx n="139" d="100"/>
          <a:sy n="139" d="100"/>
        </p:scale>
        <p:origin x="1260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7DF1D-48D9-41C3-B848-E121C44D089E}" type="doc">
      <dgm:prSet loTypeId="urn:microsoft.com/office/officeart/2005/8/layout/venn2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9E82FB-3425-4232-94C3-5F89B5F0D40E}">
      <dgm:prSet phldrT="[Text]" custT="1"/>
      <dgm:spPr/>
      <dgm:t>
        <a:bodyPr lIns="0" tIns="0" r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 smtClean="0"/>
            <a:t>Government</a:t>
          </a:r>
          <a:r>
            <a:rPr lang="en-US" sz="700" dirty="0" smtClean="0"/>
            <a:t>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 smtClean="0"/>
            <a:t>Local</a:t>
          </a:r>
          <a:r>
            <a:rPr lang="en-US" sz="700" dirty="0" smtClean="0"/>
            <a:t> </a:t>
          </a:r>
          <a:r>
            <a:rPr lang="en-US" sz="1200" dirty="0" smtClean="0"/>
            <a:t>Authorities</a:t>
          </a:r>
          <a:endParaRPr lang="en-US" sz="1200" dirty="0"/>
        </a:p>
      </dgm:t>
    </dgm:pt>
    <dgm:pt modelId="{E2D29FF0-F937-4FC4-A4AD-65CD72B07046}" type="parTrans" cxnId="{E377643D-13FC-414D-A23C-B66D40B4E974}">
      <dgm:prSet/>
      <dgm:spPr/>
      <dgm:t>
        <a:bodyPr/>
        <a:lstStyle/>
        <a:p>
          <a:endParaRPr lang="en-US"/>
        </a:p>
      </dgm:t>
    </dgm:pt>
    <dgm:pt modelId="{07C41586-66D4-42BC-9F83-3EAF43A925C7}" type="sibTrans" cxnId="{E377643D-13FC-414D-A23C-B66D40B4E974}">
      <dgm:prSet/>
      <dgm:spPr/>
      <dgm:t>
        <a:bodyPr/>
        <a:lstStyle/>
        <a:p>
          <a:endParaRPr lang="en-US"/>
        </a:p>
      </dgm:t>
    </dgm:pt>
    <dgm:pt modelId="{A449DF87-65CA-463A-97DA-D4111C508F1B}">
      <dgm:prSet phldrT="[Text]" custT="1"/>
      <dgm:spPr/>
      <dgm:t>
        <a:bodyPr lIns="0" tIns="0" r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 smtClean="0"/>
            <a:t>Remote Sensing</a:t>
          </a:r>
          <a:endParaRPr lang="en-US" sz="1200" dirty="0"/>
        </a:p>
      </dgm:t>
    </dgm:pt>
    <dgm:pt modelId="{8A77B3C8-E23D-448A-8874-8E3AC94F2C71}" type="parTrans" cxnId="{F9E6A364-825C-4CD5-B986-AA68CA28FD0B}">
      <dgm:prSet/>
      <dgm:spPr/>
      <dgm:t>
        <a:bodyPr/>
        <a:lstStyle/>
        <a:p>
          <a:endParaRPr lang="en-US"/>
        </a:p>
      </dgm:t>
    </dgm:pt>
    <dgm:pt modelId="{6AD45384-D211-4D32-AAE7-B0BB1BA5E5F4}" type="sibTrans" cxnId="{F9E6A364-825C-4CD5-B986-AA68CA28FD0B}">
      <dgm:prSet/>
      <dgm:spPr/>
      <dgm:t>
        <a:bodyPr/>
        <a:lstStyle/>
        <a:p>
          <a:endParaRPr lang="en-US"/>
        </a:p>
      </dgm:t>
    </dgm:pt>
    <dgm:pt modelId="{2F0C5836-CBB3-4150-B0A7-F9DDD303D078}">
      <dgm:prSet phldrT="[Text]" custT="1"/>
      <dgm:spPr/>
      <dgm:t>
        <a:bodyPr lIns="0" tIns="0" r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100" dirty="0" smtClean="0"/>
            <a:t>Geodesy/Mapping</a:t>
          </a:r>
          <a:endParaRPr lang="en-US" sz="1100" dirty="0"/>
        </a:p>
      </dgm:t>
    </dgm:pt>
    <dgm:pt modelId="{5A49C6DC-FAAC-4AE5-947D-DBA267A2FBD6}" type="parTrans" cxnId="{6379BDB9-D3B1-4B3C-BF7E-AB87BDBA94F9}">
      <dgm:prSet/>
      <dgm:spPr/>
      <dgm:t>
        <a:bodyPr/>
        <a:lstStyle/>
        <a:p>
          <a:endParaRPr lang="en-US"/>
        </a:p>
      </dgm:t>
    </dgm:pt>
    <dgm:pt modelId="{EE301852-7904-4953-B82C-D1FA253B08A3}" type="sibTrans" cxnId="{6379BDB9-D3B1-4B3C-BF7E-AB87BDBA94F9}">
      <dgm:prSet/>
      <dgm:spPr/>
      <dgm:t>
        <a:bodyPr/>
        <a:lstStyle/>
        <a:p>
          <a:endParaRPr lang="en-US"/>
        </a:p>
      </dgm:t>
    </dgm:pt>
    <dgm:pt modelId="{9CD4412D-B362-472B-ACF1-EECC4FEB46E9}">
      <dgm:prSet phldrT="[Text]" custT="1"/>
      <dgm:spPr/>
      <dgm:t>
        <a:bodyPr lIns="0" tIns="0" r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 err="1" smtClean="0"/>
            <a:t>GeoData</a:t>
          </a:r>
          <a:endParaRPr lang="en-US" sz="1200" dirty="0" smtClean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 smtClean="0"/>
            <a:t>Providers</a:t>
          </a:r>
          <a:endParaRPr lang="en-US" sz="1200" dirty="0"/>
        </a:p>
      </dgm:t>
    </dgm:pt>
    <dgm:pt modelId="{CCDAD20C-E986-4682-BBF3-18CF9E769965}" type="parTrans" cxnId="{767B3943-E362-4893-919E-5CF2AFA6FFB1}">
      <dgm:prSet/>
      <dgm:spPr/>
      <dgm:t>
        <a:bodyPr/>
        <a:lstStyle/>
        <a:p>
          <a:endParaRPr lang="en-US"/>
        </a:p>
      </dgm:t>
    </dgm:pt>
    <dgm:pt modelId="{16B0DDCF-A02B-44B4-904C-B7252486BD02}" type="sibTrans" cxnId="{767B3943-E362-4893-919E-5CF2AFA6FFB1}">
      <dgm:prSet/>
      <dgm:spPr/>
      <dgm:t>
        <a:bodyPr/>
        <a:lstStyle/>
        <a:p>
          <a:endParaRPr lang="en-US"/>
        </a:p>
      </dgm:t>
    </dgm:pt>
    <dgm:pt modelId="{66E7D01B-0DB5-438B-B56D-71692D6EBB68}">
      <dgm:prSet custT="1"/>
      <dgm:spPr/>
      <dgm:t>
        <a:bodyPr lIns="0" tIns="0" rIns="0" bIns="91440" anchor="t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 smtClean="0"/>
            <a:t>Software Developers</a:t>
          </a:r>
          <a:endParaRPr lang="en-US" sz="1200" dirty="0"/>
        </a:p>
      </dgm:t>
    </dgm:pt>
    <dgm:pt modelId="{A1307E2F-EB24-4337-B58C-BC91FE5614A5}" type="parTrans" cxnId="{D925ED39-1DE7-4F51-AF42-331CAFB08110}">
      <dgm:prSet/>
      <dgm:spPr/>
      <dgm:t>
        <a:bodyPr/>
        <a:lstStyle/>
        <a:p>
          <a:endParaRPr lang="en-US"/>
        </a:p>
      </dgm:t>
    </dgm:pt>
    <dgm:pt modelId="{C5CBCE57-FC32-4465-A02B-83D81D9BB687}" type="sibTrans" cxnId="{D925ED39-1DE7-4F51-AF42-331CAFB08110}">
      <dgm:prSet/>
      <dgm:spPr/>
      <dgm:t>
        <a:bodyPr/>
        <a:lstStyle/>
        <a:p>
          <a:endParaRPr lang="en-US"/>
        </a:p>
      </dgm:t>
    </dgm:pt>
    <dgm:pt modelId="{DF96A243-1397-4F42-84A2-CDB695D4C51C}">
      <dgm:prSet custT="1"/>
      <dgm:spPr/>
      <dgm:t>
        <a:bodyPr lIns="0" tIns="0" rIns="0" bIns="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 smtClean="0">
              <a:ln>
                <a:noFill/>
              </a:ln>
              <a:solidFill>
                <a:schemeClr val="bg1"/>
              </a:solidFill>
            </a:rPr>
            <a:t>Academy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200" dirty="0" smtClean="0">
              <a:ln>
                <a:noFill/>
              </a:ln>
              <a:solidFill>
                <a:schemeClr val="bg1"/>
              </a:solidFill>
            </a:rPr>
            <a:t>Research</a:t>
          </a:r>
          <a:r>
            <a:rPr lang="en-US" sz="700" dirty="0" smtClean="0">
              <a:ln>
                <a:noFill/>
              </a:ln>
              <a:solidFill>
                <a:schemeClr val="bg1"/>
              </a:solidFill>
            </a:rPr>
            <a:t> </a:t>
          </a:r>
          <a:r>
            <a:rPr lang="en-US" sz="1200" dirty="0" smtClean="0">
              <a:ln>
                <a:noFill/>
              </a:ln>
              <a:solidFill>
                <a:schemeClr val="bg1"/>
              </a:solidFill>
            </a:rPr>
            <a:t>Institutes</a:t>
          </a:r>
          <a:endParaRPr lang="en-US" sz="1200" dirty="0">
            <a:ln>
              <a:noFill/>
            </a:ln>
            <a:solidFill>
              <a:schemeClr val="bg1"/>
            </a:solidFill>
          </a:endParaRPr>
        </a:p>
      </dgm:t>
    </dgm:pt>
    <dgm:pt modelId="{CDBE58FB-44BB-4015-9D33-DED4414B6157}" type="parTrans" cxnId="{7C4CBA76-263D-435B-9229-4420937D8CDB}">
      <dgm:prSet/>
      <dgm:spPr/>
      <dgm:t>
        <a:bodyPr/>
        <a:lstStyle/>
        <a:p>
          <a:endParaRPr lang="en-US"/>
        </a:p>
      </dgm:t>
    </dgm:pt>
    <dgm:pt modelId="{C553EEA6-1098-46AD-918A-B747F5B873E5}" type="sibTrans" cxnId="{7C4CBA76-263D-435B-9229-4420937D8CDB}">
      <dgm:prSet/>
      <dgm:spPr/>
      <dgm:t>
        <a:bodyPr/>
        <a:lstStyle/>
        <a:p>
          <a:endParaRPr lang="en-US"/>
        </a:p>
      </dgm:t>
    </dgm:pt>
    <dgm:pt modelId="{01FAAC6B-2807-4C9C-A7F0-88C8896509AD}" type="pres">
      <dgm:prSet presAssocID="{DA37DF1D-48D9-41C3-B848-E121C44D089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C25D5-203A-4BEE-96C0-2F4DBCF43FB4}" type="pres">
      <dgm:prSet presAssocID="{DA37DF1D-48D9-41C3-B848-E121C44D089E}" presName="comp1" presStyleCnt="0"/>
      <dgm:spPr/>
    </dgm:pt>
    <dgm:pt modelId="{16CC4482-82E4-4F48-B5F5-98A06ADAB229}" type="pres">
      <dgm:prSet presAssocID="{DA37DF1D-48D9-41C3-B848-E121C44D089E}" presName="circle1" presStyleLbl="node1" presStyleIdx="0" presStyleCnt="6"/>
      <dgm:spPr/>
      <dgm:t>
        <a:bodyPr/>
        <a:lstStyle/>
        <a:p>
          <a:endParaRPr lang="en-US"/>
        </a:p>
      </dgm:t>
    </dgm:pt>
    <dgm:pt modelId="{71C82AA1-2C53-4CB5-816E-089B9777DF46}" type="pres">
      <dgm:prSet presAssocID="{DA37DF1D-48D9-41C3-B848-E121C44D089E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2A7D2A-C3A3-48B5-BC93-97D8E91EEFF5}" type="pres">
      <dgm:prSet presAssocID="{DA37DF1D-48D9-41C3-B848-E121C44D089E}" presName="comp2" presStyleCnt="0"/>
      <dgm:spPr/>
    </dgm:pt>
    <dgm:pt modelId="{32F25DBD-2E90-4F59-9688-072E4C54E55D}" type="pres">
      <dgm:prSet presAssocID="{DA37DF1D-48D9-41C3-B848-E121C44D089E}" presName="circle2" presStyleLbl="node1" presStyleIdx="1" presStyleCnt="6"/>
      <dgm:spPr/>
      <dgm:t>
        <a:bodyPr/>
        <a:lstStyle/>
        <a:p>
          <a:endParaRPr lang="en-US"/>
        </a:p>
      </dgm:t>
    </dgm:pt>
    <dgm:pt modelId="{685C6D32-790B-43BC-B8F0-BA071E418DB2}" type="pres">
      <dgm:prSet presAssocID="{DA37DF1D-48D9-41C3-B848-E121C44D089E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7783-E0DA-472A-B865-E2270E6E0C11}" type="pres">
      <dgm:prSet presAssocID="{DA37DF1D-48D9-41C3-B848-E121C44D089E}" presName="comp3" presStyleCnt="0"/>
      <dgm:spPr/>
    </dgm:pt>
    <dgm:pt modelId="{FBB28A45-BB6A-4D31-B4AB-A699ABE3C21B}" type="pres">
      <dgm:prSet presAssocID="{DA37DF1D-48D9-41C3-B848-E121C44D089E}" presName="circle3" presStyleLbl="node1" presStyleIdx="2" presStyleCnt="6"/>
      <dgm:spPr/>
      <dgm:t>
        <a:bodyPr/>
        <a:lstStyle/>
        <a:p>
          <a:endParaRPr lang="en-US"/>
        </a:p>
      </dgm:t>
    </dgm:pt>
    <dgm:pt modelId="{E67CB7A2-BD3B-4F76-837D-A4710BD43F86}" type="pres">
      <dgm:prSet presAssocID="{DA37DF1D-48D9-41C3-B848-E121C44D089E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CCFD4-3482-4BFF-9EB2-880E5576B125}" type="pres">
      <dgm:prSet presAssocID="{DA37DF1D-48D9-41C3-B848-E121C44D089E}" presName="comp4" presStyleCnt="0"/>
      <dgm:spPr/>
    </dgm:pt>
    <dgm:pt modelId="{344B49A6-572F-49D5-A7A7-F6695916EAB8}" type="pres">
      <dgm:prSet presAssocID="{DA37DF1D-48D9-41C3-B848-E121C44D089E}" presName="circle4" presStyleLbl="node1" presStyleIdx="3" presStyleCnt="6"/>
      <dgm:spPr/>
      <dgm:t>
        <a:bodyPr/>
        <a:lstStyle/>
        <a:p>
          <a:endParaRPr lang="en-US"/>
        </a:p>
      </dgm:t>
    </dgm:pt>
    <dgm:pt modelId="{7E228E88-249E-4F25-81A4-7066394DC6A5}" type="pres">
      <dgm:prSet presAssocID="{DA37DF1D-48D9-41C3-B848-E121C44D089E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40B97-A051-48F7-A404-66E96FAE587C}" type="pres">
      <dgm:prSet presAssocID="{DA37DF1D-48D9-41C3-B848-E121C44D089E}" presName="comp5" presStyleCnt="0"/>
      <dgm:spPr/>
    </dgm:pt>
    <dgm:pt modelId="{FEDF9452-A501-432C-9781-1311399E6C24}" type="pres">
      <dgm:prSet presAssocID="{DA37DF1D-48D9-41C3-B848-E121C44D089E}" presName="circle5" presStyleLbl="node1" presStyleIdx="4" presStyleCnt="6"/>
      <dgm:spPr/>
      <dgm:t>
        <a:bodyPr/>
        <a:lstStyle/>
        <a:p>
          <a:endParaRPr lang="en-US"/>
        </a:p>
      </dgm:t>
    </dgm:pt>
    <dgm:pt modelId="{D5A502C4-4F07-4374-84DA-0C0AF4B21134}" type="pres">
      <dgm:prSet presAssocID="{DA37DF1D-48D9-41C3-B848-E121C44D089E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F2649-8730-4CA5-AA65-5E39909BD53D}" type="pres">
      <dgm:prSet presAssocID="{DA37DF1D-48D9-41C3-B848-E121C44D089E}" presName="comp6" presStyleCnt="0"/>
      <dgm:spPr/>
    </dgm:pt>
    <dgm:pt modelId="{AD0D3703-1B9A-48C6-BD04-BFC1D414688C}" type="pres">
      <dgm:prSet presAssocID="{DA37DF1D-48D9-41C3-B848-E121C44D089E}" presName="circle6" presStyleLbl="node1" presStyleIdx="5" presStyleCnt="6"/>
      <dgm:spPr/>
      <dgm:t>
        <a:bodyPr/>
        <a:lstStyle/>
        <a:p>
          <a:endParaRPr lang="en-US"/>
        </a:p>
      </dgm:t>
    </dgm:pt>
    <dgm:pt modelId="{A200149C-DCF2-4DAC-959C-F713F8A5CF8D}" type="pres">
      <dgm:prSet presAssocID="{DA37DF1D-48D9-41C3-B848-E121C44D089E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CBA76-263D-435B-9229-4420937D8CDB}" srcId="{DA37DF1D-48D9-41C3-B848-E121C44D089E}" destId="{DF96A243-1397-4F42-84A2-CDB695D4C51C}" srcOrd="0" destOrd="0" parTransId="{CDBE58FB-44BB-4015-9D33-DED4414B6157}" sibTransId="{C553EEA6-1098-46AD-918A-B747F5B873E5}"/>
    <dgm:cxn modelId="{FDA514A2-8CFB-466A-9181-5D828B62EA88}" type="presOf" srcId="{2F0C5836-CBB3-4150-B0A7-F9DDD303D078}" destId="{7E228E88-249E-4F25-81A4-7066394DC6A5}" srcOrd="1" destOrd="0" presId="urn:microsoft.com/office/officeart/2005/8/layout/venn2"/>
    <dgm:cxn modelId="{B37E7992-6017-4639-B9FE-DFB04E400243}" type="presOf" srcId="{9CD4412D-B362-472B-ACF1-EECC4FEB46E9}" destId="{D5A502C4-4F07-4374-84DA-0C0AF4B21134}" srcOrd="1" destOrd="0" presId="urn:microsoft.com/office/officeart/2005/8/layout/venn2"/>
    <dgm:cxn modelId="{650154FC-CC77-4961-9A75-55E6E8FE9D2E}" type="presOf" srcId="{2A9E82FB-3425-4232-94C3-5F89B5F0D40E}" destId="{32F25DBD-2E90-4F59-9688-072E4C54E55D}" srcOrd="0" destOrd="0" presId="urn:microsoft.com/office/officeart/2005/8/layout/venn2"/>
    <dgm:cxn modelId="{C9A5A5D8-D120-4125-AE57-FD4B0C975B3E}" type="presOf" srcId="{66E7D01B-0DB5-438B-B56D-71692D6EBB68}" destId="{AD0D3703-1B9A-48C6-BD04-BFC1D414688C}" srcOrd="0" destOrd="0" presId="urn:microsoft.com/office/officeart/2005/8/layout/venn2"/>
    <dgm:cxn modelId="{EE287EA1-4839-4743-88FA-41EE28566FA1}" type="presOf" srcId="{DF96A243-1397-4F42-84A2-CDB695D4C51C}" destId="{71C82AA1-2C53-4CB5-816E-089B9777DF46}" srcOrd="1" destOrd="0" presId="urn:microsoft.com/office/officeart/2005/8/layout/venn2"/>
    <dgm:cxn modelId="{6379BDB9-D3B1-4B3C-BF7E-AB87BDBA94F9}" srcId="{DA37DF1D-48D9-41C3-B848-E121C44D089E}" destId="{2F0C5836-CBB3-4150-B0A7-F9DDD303D078}" srcOrd="3" destOrd="0" parTransId="{5A49C6DC-FAAC-4AE5-947D-DBA267A2FBD6}" sibTransId="{EE301852-7904-4953-B82C-D1FA253B08A3}"/>
    <dgm:cxn modelId="{D925ED39-1DE7-4F51-AF42-331CAFB08110}" srcId="{DA37DF1D-48D9-41C3-B848-E121C44D089E}" destId="{66E7D01B-0DB5-438B-B56D-71692D6EBB68}" srcOrd="5" destOrd="0" parTransId="{A1307E2F-EB24-4337-B58C-BC91FE5614A5}" sibTransId="{C5CBCE57-FC32-4465-A02B-83D81D9BB687}"/>
    <dgm:cxn modelId="{767B3943-E362-4893-919E-5CF2AFA6FFB1}" srcId="{DA37DF1D-48D9-41C3-B848-E121C44D089E}" destId="{9CD4412D-B362-472B-ACF1-EECC4FEB46E9}" srcOrd="4" destOrd="0" parTransId="{CCDAD20C-E986-4682-BBF3-18CF9E769965}" sibTransId="{16B0DDCF-A02B-44B4-904C-B7252486BD02}"/>
    <dgm:cxn modelId="{30B35B57-5E61-4C39-8783-79E58EB6F408}" type="presOf" srcId="{2A9E82FB-3425-4232-94C3-5F89B5F0D40E}" destId="{685C6D32-790B-43BC-B8F0-BA071E418DB2}" srcOrd="1" destOrd="0" presId="urn:microsoft.com/office/officeart/2005/8/layout/venn2"/>
    <dgm:cxn modelId="{A5074145-5A4E-4D71-90C2-926509464231}" type="presOf" srcId="{2F0C5836-CBB3-4150-B0A7-F9DDD303D078}" destId="{344B49A6-572F-49D5-A7A7-F6695916EAB8}" srcOrd="0" destOrd="0" presId="urn:microsoft.com/office/officeart/2005/8/layout/venn2"/>
    <dgm:cxn modelId="{E377643D-13FC-414D-A23C-B66D40B4E974}" srcId="{DA37DF1D-48D9-41C3-B848-E121C44D089E}" destId="{2A9E82FB-3425-4232-94C3-5F89B5F0D40E}" srcOrd="1" destOrd="0" parTransId="{E2D29FF0-F937-4FC4-A4AD-65CD72B07046}" sibTransId="{07C41586-66D4-42BC-9F83-3EAF43A925C7}"/>
    <dgm:cxn modelId="{1FC2B09D-30B1-4F8C-8413-E55022D623C3}" type="presOf" srcId="{DF96A243-1397-4F42-84A2-CDB695D4C51C}" destId="{16CC4482-82E4-4F48-B5F5-98A06ADAB229}" srcOrd="0" destOrd="0" presId="urn:microsoft.com/office/officeart/2005/8/layout/venn2"/>
    <dgm:cxn modelId="{83450FEA-9C2C-4CFD-A5FD-E2F30959AF70}" type="presOf" srcId="{A449DF87-65CA-463A-97DA-D4111C508F1B}" destId="{FBB28A45-BB6A-4D31-B4AB-A699ABE3C21B}" srcOrd="0" destOrd="0" presId="urn:microsoft.com/office/officeart/2005/8/layout/venn2"/>
    <dgm:cxn modelId="{30A92270-37F2-4E72-A14C-20F986B6A531}" type="presOf" srcId="{66E7D01B-0DB5-438B-B56D-71692D6EBB68}" destId="{A200149C-DCF2-4DAC-959C-F713F8A5CF8D}" srcOrd="1" destOrd="0" presId="urn:microsoft.com/office/officeart/2005/8/layout/venn2"/>
    <dgm:cxn modelId="{F9E6A364-825C-4CD5-B986-AA68CA28FD0B}" srcId="{DA37DF1D-48D9-41C3-B848-E121C44D089E}" destId="{A449DF87-65CA-463A-97DA-D4111C508F1B}" srcOrd="2" destOrd="0" parTransId="{8A77B3C8-E23D-448A-8874-8E3AC94F2C71}" sibTransId="{6AD45384-D211-4D32-AAE7-B0BB1BA5E5F4}"/>
    <dgm:cxn modelId="{9E894DDA-0F7F-49B0-8CE2-B969A54E1FD6}" type="presOf" srcId="{9CD4412D-B362-472B-ACF1-EECC4FEB46E9}" destId="{FEDF9452-A501-432C-9781-1311399E6C24}" srcOrd="0" destOrd="0" presId="urn:microsoft.com/office/officeart/2005/8/layout/venn2"/>
    <dgm:cxn modelId="{9C156621-04EA-40C0-B3E1-6A1924FC9B8B}" type="presOf" srcId="{A449DF87-65CA-463A-97DA-D4111C508F1B}" destId="{E67CB7A2-BD3B-4F76-837D-A4710BD43F86}" srcOrd="1" destOrd="0" presId="urn:microsoft.com/office/officeart/2005/8/layout/venn2"/>
    <dgm:cxn modelId="{6D21619F-1CCD-4AAE-A98F-29BEDEB41672}" type="presOf" srcId="{DA37DF1D-48D9-41C3-B848-E121C44D089E}" destId="{01FAAC6B-2807-4C9C-A7F0-88C8896509AD}" srcOrd="0" destOrd="0" presId="urn:microsoft.com/office/officeart/2005/8/layout/venn2"/>
    <dgm:cxn modelId="{91A33B16-7814-40CD-BBD5-F3BB96230B23}" type="presParOf" srcId="{01FAAC6B-2807-4C9C-A7F0-88C8896509AD}" destId="{697C25D5-203A-4BEE-96C0-2F4DBCF43FB4}" srcOrd="0" destOrd="0" presId="urn:microsoft.com/office/officeart/2005/8/layout/venn2"/>
    <dgm:cxn modelId="{7965FEC3-8E6B-474D-85ED-1F90C652A4F5}" type="presParOf" srcId="{697C25D5-203A-4BEE-96C0-2F4DBCF43FB4}" destId="{16CC4482-82E4-4F48-B5F5-98A06ADAB229}" srcOrd="0" destOrd="0" presId="urn:microsoft.com/office/officeart/2005/8/layout/venn2"/>
    <dgm:cxn modelId="{E60F8BD5-8654-44A8-9C7C-B30F353C50A5}" type="presParOf" srcId="{697C25D5-203A-4BEE-96C0-2F4DBCF43FB4}" destId="{71C82AA1-2C53-4CB5-816E-089B9777DF46}" srcOrd="1" destOrd="0" presId="urn:microsoft.com/office/officeart/2005/8/layout/venn2"/>
    <dgm:cxn modelId="{8AD67976-E213-4F31-B840-616F1F644795}" type="presParOf" srcId="{01FAAC6B-2807-4C9C-A7F0-88C8896509AD}" destId="{572A7D2A-C3A3-48B5-BC93-97D8E91EEFF5}" srcOrd="1" destOrd="0" presId="urn:microsoft.com/office/officeart/2005/8/layout/venn2"/>
    <dgm:cxn modelId="{22B84EBE-FA55-4628-A697-C77084A16793}" type="presParOf" srcId="{572A7D2A-C3A3-48B5-BC93-97D8E91EEFF5}" destId="{32F25DBD-2E90-4F59-9688-072E4C54E55D}" srcOrd="0" destOrd="0" presId="urn:microsoft.com/office/officeart/2005/8/layout/venn2"/>
    <dgm:cxn modelId="{E00A71C6-567C-426A-BF17-55267F260F6F}" type="presParOf" srcId="{572A7D2A-C3A3-48B5-BC93-97D8E91EEFF5}" destId="{685C6D32-790B-43BC-B8F0-BA071E418DB2}" srcOrd="1" destOrd="0" presId="urn:microsoft.com/office/officeart/2005/8/layout/venn2"/>
    <dgm:cxn modelId="{26EF73C0-B9AC-40E9-AA35-BFD6E8FF58D5}" type="presParOf" srcId="{01FAAC6B-2807-4C9C-A7F0-88C8896509AD}" destId="{6C757783-E0DA-472A-B865-E2270E6E0C11}" srcOrd="2" destOrd="0" presId="urn:microsoft.com/office/officeart/2005/8/layout/venn2"/>
    <dgm:cxn modelId="{D151C158-3084-425B-AD41-F8A09FF1D9C2}" type="presParOf" srcId="{6C757783-E0DA-472A-B865-E2270E6E0C11}" destId="{FBB28A45-BB6A-4D31-B4AB-A699ABE3C21B}" srcOrd="0" destOrd="0" presId="urn:microsoft.com/office/officeart/2005/8/layout/venn2"/>
    <dgm:cxn modelId="{2F7C7A55-2AB8-4351-A7B4-8AC26E9A33E1}" type="presParOf" srcId="{6C757783-E0DA-472A-B865-E2270E6E0C11}" destId="{E67CB7A2-BD3B-4F76-837D-A4710BD43F86}" srcOrd="1" destOrd="0" presId="urn:microsoft.com/office/officeart/2005/8/layout/venn2"/>
    <dgm:cxn modelId="{62CAC3B4-3381-4FED-B0C3-CC8CA2847CC9}" type="presParOf" srcId="{01FAAC6B-2807-4C9C-A7F0-88C8896509AD}" destId="{C78CCFD4-3482-4BFF-9EB2-880E5576B125}" srcOrd="3" destOrd="0" presId="urn:microsoft.com/office/officeart/2005/8/layout/venn2"/>
    <dgm:cxn modelId="{241E3BE3-B118-4166-95C8-5A552F9562CE}" type="presParOf" srcId="{C78CCFD4-3482-4BFF-9EB2-880E5576B125}" destId="{344B49A6-572F-49D5-A7A7-F6695916EAB8}" srcOrd="0" destOrd="0" presId="urn:microsoft.com/office/officeart/2005/8/layout/venn2"/>
    <dgm:cxn modelId="{96C187CB-628D-42A4-8813-30071231B703}" type="presParOf" srcId="{C78CCFD4-3482-4BFF-9EB2-880E5576B125}" destId="{7E228E88-249E-4F25-81A4-7066394DC6A5}" srcOrd="1" destOrd="0" presId="urn:microsoft.com/office/officeart/2005/8/layout/venn2"/>
    <dgm:cxn modelId="{8ABEFC84-0718-48CA-9F37-CF25B92869E3}" type="presParOf" srcId="{01FAAC6B-2807-4C9C-A7F0-88C8896509AD}" destId="{E5440B97-A051-48F7-A404-66E96FAE587C}" srcOrd="4" destOrd="0" presId="urn:microsoft.com/office/officeart/2005/8/layout/venn2"/>
    <dgm:cxn modelId="{8B50A168-903C-43FB-AD21-B00E71DF97E4}" type="presParOf" srcId="{E5440B97-A051-48F7-A404-66E96FAE587C}" destId="{FEDF9452-A501-432C-9781-1311399E6C24}" srcOrd="0" destOrd="0" presId="urn:microsoft.com/office/officeart/2005/8/layout/venn2"/>
    <dgm:cxn modelId="{AF34A4BF-1B5F-485F-833E-625385920B94}" type="presParOf" srcId="{E5440B97-A051-48F7-A404-66E96FAE587C}" destId="{D5A502C4-4F07-4374-84DA-0C0AF4B21134}" srcOrd="1" destOrd="0" presId="urn:microsoft.com/office/officeart/2005/8/layout/venn2"/>
    <dgm:cxn modelId="{881D00C4-7140-42AE-B8CD-B256E4EFFCE0}" type="presParOf" srcId="{01FAAC6B-2807-4C9C-A7F0-88C8896509AD}" destId="{076F2649-8730-4CA5-AA65-5E39909BD53D}" srcOrd="5" destOrd="0" presId="urn:microsoft.com/office/officeart/2005/8/layout/venn2"/>
    <dgm:cxn modelId="{5FF104C9-AFE3-4FEB-B97F-20DE322FCEB1}" type="presParOf" srcId="{076F2649-8730-4CA5-AA65-5E39909BD53D}" destId="{AD0D3703-1B9A-48C6-BD04-BFC1D414688C}" srcOrd="0" destOrd="0" presId="urn:microsoft.com/office/officeart/2005/8/layout/venn2"/>
    <dgm:cxn modelId="{7C4B9F1B-8983-45EB-80D7-106D75DA28B8}" type="presParOf" srcId="{076F2649-8730-4CA5-AA65-5E39909BD53D}" destId="{A200149C-DCF2-4DAC-959C-F713F8A5CF8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7DFFE-F94C-4FE9-8EDC-04235B8AF3DF}" type="doc">
      <dgm:prSet loTypeId="urn:microsoft.com/office/officeart/2005/8/layout/lProcess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6B21D5-C043-4C41-A789-4B0605948D02}">
      <dgm:prSet phldrT="[Text]" custT="1"/>
      <dgm:spPr/>
      <dgm:t>
        <a:bodyPr lIns="0" tIns="0" rIns="0" bIns="0"/>
        <a:lstStyle/>
        <a:p>
          <a:r>
            <a:rPr lang="en-US" sz="800" dirty="0" smtClean="0"/>
            <a:t>Data</a:t>
          </a:r>
          <a:endParaRPr lang="en-US" sz="800" dirty="0"/>
        </a:p>
      </dgm:t>
    </dgm:pt>
    <dgm:pt modelId="{D4578C85-BAD5-41A3-A17F-2AE8C9E1ECB9}" type="parTrans" cxnId="{5B10DEA7-89F6-4C7E-9AAB-C92111780586}">
      <dgm:prSet/>
      <dgm:spPr/>
      <dgm:t>
        <a:bodyPr/>
        <a:lstStyle/>
        <a:p>
          <a:endParaRPr lang="en-US" sz="800"/>
        </a:p>
      </dgm:t>
    </dgm:pt>
    <dgm:pt modelId="{50DCD711-A328-42C1-A468-B07D27A136DA}" type="sibTrans" cxnId="{5B10DEA7-89F6-4C7E-9AAB-C92111780586}">
      <dgm:prSet/>
      <dgm:spPr/>
      <dgm:t>
        <a:bodyPr/>
        <a:lstStyle/>
        <a:p>
          <a:endParaRPr lang="en-US" sz="800"/>
        </a:p>
      </dgm:t>
    </dgm:pt>
    <dgm:pt modelId="{A62B45B3-5BBA-496A-80E5-CFABA7FB9226}">
      <dgm:prSet phldrT="[Text]" custT="1"/>
      <dgm:spPr/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800" dirty="0" smtClean="0"/>
            <a:t>Airborne</a:t>
          </a:r>
          <a:endParaRPr lang="en-US" sz="800" dirty="0"/>
        </a:p>
      </dgm:t>
    </dgm:pt>
    <dgm:pt modelId="{E0936627-5F68-44DD-9481-DC13A64FF7DC}" type="parTrans" cxnId="{39616AA0-787F-4A35-8D77-07C77E3DC6D0}">
      <dgm:prSet/>
      <dgm:spPr/>
      <dgm:t>
        <a:bodyPr/>
        <a:lstStyle/>
        <a:p>
          <a:endParaRPr lang="en-US" sz="800"/>
        </a:p>
      </dgm:t>
    </dgm:pt>
    <dgm:pt modelId="{F74CB6B2-7A17-4824-9EB3-4161E8EFFAAB}" type="sibTrans" cxnId="{39616AA0-787F-4A35-8D77-07C77E3DC6D0}">
      <dgm:prSet/>
      <dgm:spPr/>
      <dgm:t>
        <a:bodyPr/>
        <a:lstStyle/>
        <a:p>
          <a:endParaRPr lang="en-US" sz="800"/>
        </a:p>
      </dgm:t>
    </dgm:pt>
    <dgm:pt modelId="{2BBE7A90-8F5E-43D6-98C0-1E67A72FCF7F}">
      <dgm:prSet phldrT="[Text]" custT="1"/>
      <dgm:spPr/>
      <dgm:t>
        <a:bodyPr/>
        <a:lstStyle/>
        <a:p>
          <a:r>
            <a:rPr lang="en-US" sz="800" dirty="0" smtClean="0"/>
            <a:t>DSM/DTM</a:t>
          </a:r>
          <a:endParaRPr lang="en-US" sz="800" dirty="0"/>
        </a:p>
      </dgm:t>
    </dgm:pt>
    <dgm:pt modelId="{706E0DFE-B36E-4C44-B40E-8A3434E17FF2}" type="parTrans" cxnId="{16309995-3D77-4996-AC5E-F7DC64518BEC}">
      <dgm:prSet/>
      <dgm:spPr/>
      <dgm:t>
        <a:bodyPr/>
        <a:lstStyle/>
        <a:p>
          <a:endParaRPr lang="en-US" sz="800"/>
        </a:p>
      </dgm:t>
    </dgm:pt>
    <dgm:pt modelId="{4F303B8B-312D-4F86-ABCE-E88AC4DF60A8}" type="sibTrans" cxnId="{16309995-3D77-4996-AC5E-F7DC64518BEC}">
      <dgm:prSet/>
      <dgm:spPr/>
      <dgm:t>
        <a:bodyPr/>
        <a:lstStyle/>
        <a:p>
          <a:endParaRPr lang="en-US" sz="800"/>
        </a:p>
      </dgm:t>
    </dgm:pt>
    <dgm:pt modelId="{BFD03E6F-7B8D-4149-907A-3137BFB22B38}">
      <dgm:prSet custT="1"/>
      <dgm:spPr/>
      <dgm:t>
        <a:bodyPr/>
        <a:lstStyle/>
        <a:p>
          <a:r>
            <a:rPr lang="en-US" sz="800" dirty="0" smtClean="0"/>
            <a:t>AT</a:t>
          </a:r>
          <a:endParaRPr lang="en-US" sz="800" dirty="0"/>
        </a:p>
      </dgm:t>
    </dgm:pt>
    <dgm:pt modelId="{7CD0C90F-8EEB-47E5-8652-D29984DEEDCC}" type="parTrans" cxnId="{61BB79DE-0512-408F-A6F8-EF1F35847CC8}">
      <dgm:prSet/>
      <dgm:spPr/>
      <dgm:t>
        <a:bodyPr/>
        <a:lstStyle/>
        <a:p>
          <a:endParaRPr lang="en-US" sz="800"/>
        </a:p>
      </dgm:t>
    </dgm:pt>
    <dgm:pt modelId="{213A7EF2-3E50-4F1A-B1DA-CF2CFE3A60C5}" type="sibTrans" cxnId="{61BB79DE-0512-408F-A6F8-EF1F35847CC8}">
      <dgm:prSet/>
      <dgm:spPr/>
      <dgm:t>
        <a:bodyPr/>
        <a:lstStyle/>
        <a:p>
          <a:endParaRPr lang="en-US" sz="800"/>
        </a:p>
      </dgm:t>
    </dgm:pt>
    <dgm:pt modelId="{781E62C7-9710-472E-B719-C9179120FDE7}">
      <dgm:prSet custT="1"/>
      <dgm:spPr/>
      <dgm:t>
        <a:bodyPr/>
        <a:lstStyle/>
        <a:p>
          <a:r>
            <a:rPr lang="en-US" sz="800" dirty="0" smtClean="0"/>
            <a:t>DSM/DTM</a:t>
          </a:r>
          <a:endParaRPr lang="en-US" sz="800" dirty="0"/>
        </a:p>
      </dgm:t>
    </dgm:pt>
    <dgm:pt modelId="{78001096-ACE7-4CD2-9628-51CFD52B0637}" type="parTrans" cxnId="{AD985D5B-249A-45BB-8E0C-5749F13F6DFF}">
      <dgm:prSet/>
      <dgm:spPr/>
      <dgm:t>
        <a:bodyPr/>
        <a:lstStyle/>
        <a:p>
          <a:endParaRPr lang="en-US" sz="800"/>
        </a:p>
      </dgm:t>
    </dgm:pt>
    <dgm:pt modelId="{52086D14-3B20-4B16-B809-1850DC8EE568}" type="sibTrans" cxnId="{AD985D5B-249A-45BB-8E0C-5749F13F6DFF}">
      <dgm:prSet/>
      <dgm:spPr/>
      <dgm:t>
        <a:bodyPr/>
        <a:lstStyle/>
        <a:p>
          <a:endParaRPr lang="en-US" sz="800"/>
        </a:p>
      </dgm:t>
    </dgm:pt>
    <dgm:pt modelId="{BB334A12-8000-44AB-AE15-71CF9EAEC447}">
      <dgm:prSet custT="1"/>
      <dgm:spPr/>
      <dgm:t>
        <a:bodyPr/>
        <a:lstStyle/>
        <a:p>
          <a:r>
            <a:rPr lang="en-US" sz="800" dirty="0" smtClean="0"/>
            <a:t>Ortho</a:t>
          </a:r>
          <a:endParaRPr lang="en-US" sz="800" dirty="0"/>
        </a:p>
      </dgm:t>
    </dgm:pt>
    <dgm:pt modelId="{AAA39FD9-CE30-4EF3-B390-179296660F6C}" type="parTrans" cxnId="{1B91E6B7-15DB-4EEE-A887-7659A9330987}">
      <dgm:prSet/>
      <dgm:spPr/>
      <dgm:t>
        <a:bodyPr/>
        <a:lstStyle/>
        <a:p>
          <a:endParaRPr lang="en-US" sz="800"/>
        </a:p>
      </dgm:t>
    </dgm:pt>
    <dgm:pt modelId="{1B742BE5-9C63-4BBE-889D-B9D0B612B016}" type="sibTrans" cxnId="{1B91E6B7-15DB-4EEE-A887-7659A9330987}">
      <dgm:prSet/>
      <dgm:spPr/>
      <dgm:t>
        <a:bodyPr/>
        <a:lstStyle/>
        <a:p>
          <a:endParaRPr lang="en-US" sz="800"/>
        </a:p>
      </dgm:t>
    </dgm:pt>
    <dgm:pt modelId="{4223CA7F-F276-4787-BF5D-5B30D0B7BC7E}">
      <dgm:prSet custT="1"/>
      <dgm:spPr/>
      <dgm:t>
        <a:bodyPr/>
        <a:lstStyle/>
        <a:p>
          <a:r>
            <a:rPr lang="en-US" sz="800" dirty="0" smtClean="0"/>
            <a:t>Stereo</a:t>
          </a:r>
          <a:endParaRPr lang="en-US" sz="800" dirty="0"/>
        </a:p>
      </dgm:t>
    </dgm:pt>
    <dgm:pt modelId="{DCE73476-1697-45B0-897A-4BE6F6E75551}" type="parTrans" cxnId="{3C35E8A5-4CFD-4FCA-B360-53DA565DDDD6}">
      <dgm:prSet/>
      <dgm:spPr/>
      <dgm:t>
        <a:bodyPr/>
        <a:lstStyle/>
        <a:p>
          <a:endParaRPr lang="en-US" sz="800"/>
        </a:p>
      </dgm:t>
    </dgm:pt>
    <dgm:pt modelId="{749EDB37-00D2-4AF0-9357-EC5BDFF0D40B}" type="sibTrans" cxnId="{3C35E8A5-4CFD-4FCA-B360-53DA565DDDD6}">
      <dgm:prSet/>
      <dgm:spPr/>
      <dgm:t>
        <a:bodyPr/>
        <a:lstStyle/>
        <a:p>
          <a:endParaRPr lang="en-US" sz="800"/>
        </a:p>
      </dgm:t>
    </dgm:pt>
    <dgm:pt modelId="{1073AB9E-BD36-42A5-9B6A-A061F9A96DB5}">
      <dgm:prSet custT="1"/>
      <dgm:spPr/>
      <dgm:t>
        <a:bodyPr/>
        <a:lstStyle/>
        <a:p>
          <a:r>
            <a:rPr lang="en-US" sz="800" dirty="0" smtClean="0"/>
            <a:t>3D City</a:t>
          </a:r>
          <a:endParaRPr lang="en-US" sz="800" dirty="0"/>
        </a:p>
      </dgm:t>
    </dgm:pt>
    <dgm:pt modelId="{DB160B16-5017-48E3-B3D7-EAA3206C3502}" type="parTrans" cxnId="{C2A0C302-5176-49CB-9678-D7F2D96D330C}">
      <dgm:prSet/>
      <dgm:spPr/>
      <dgm:t>
        <a:bodyPr/>
        <a:lstStyle/>
        <a:p>
          <a:endParaRPr lang="en-US" sz="800"/>
        </a:p>
      </dgm:t>
    </dgm:pt>
    <dgm:pt modelId="{E5730CC9-F401-42A8-97A3-0CE626746DAB}" type="sibTrans" cxnId="{C2A0C302-5176-49CB-9678-D7F2D96D330C}">
      <dgm:prSet/>
      <dgm:spPr/>
      <dgm:t>
        <a:bodyPr/>
        <a:lstStyle/>
        <a:p>
          <a:endParaRPr lang="en-US" sz="800"/>
        </a:p>
      </dgm:t>
    </dgm:pt>
    <dgm:pt modelId="{6F8828CB-758D-424D-9F2D-C30C13B42856}">
      <dgm:prSet custT="1"/>
      <dgm:spPr/>
      <dgm:t>
        <a:bodyPr/>
        <a:lstStyle/>
        <a:p>
          <a:r>
            <a:rPr lang="en-US" sz="800" dirty="0" smtClean="0"/>
            <a:t>GIS</a:t>
          </a:r>
          <a:endParaRPr lang="en-US" sz="800" dirty="0"/>
        </a:p>
      </dgm:t>
    </dgm:pt>
    <dgm:pt modelId="{1B744616-25DB-4C9E-BE44-3A9421A4BF29}" type="parTrans" cxnId="{83ED1BA8-2035-4E8B-BBC6-73F2D15E4F6D}">
      <dgm:prSet/>
      <dgm:spPr/>
      <dgm:t>
        <a:bodyPr/>
        <a:lstStyle/>
        <a:p>
          <a:endParaRPr lang="en-US" sz="800"/>
        </a:p>
      </dgm:t>
    </dgm:pt>
    <dgm:pt modelId="{89FD886A-FD50-45E0-8497-6A4F86F6699A}" type="sibTrans" cxnId="{83ED1BA8-2035-4E8B-BBC6-73F2D15E4F6D}">
      <dgm:prSet/>
      <dgm:spPr/>
      <dgm:t>
        <a:bodyPr/>
        <a:lstStyle/>
        <a:p>
          <a:endParaRPr lang="en-US" sz="800"/>
        </a:p>
      </dgm:t>
    </dgm:pt>
    <dgm:pt modelId="{14B286AF-6BE6-4D83-AE7F-1DC9A1E4562D}">
      <dgm:prSet custT="1"/>
      <dgm:spPr/>
      <dgm:t>
        <a:bodyPr/>
        <a:lstStyle/>
        <a:p>
          <a:r>
            <a:rPr lang="en-US" sz="800" dirty="0" smtClean="0"/>
            <a:t>Orthophoto</a:t>
          </a:r>
          <a:endParaRPr lang="en-US" sz="800" dirty="0"/>
        </a:p>
      </dgm:t>
    </dgm:pt>
    <dgm:pt modelId="{31CB37D9-22DB-48A7-91F7-BBE7EAB3947B}" type="parTrans" cxnId="{C0908D61-F155-407F-AA06-27FE93A26550}">
      <dgm:prSet/>
      <dgm:spPr/>
      <dgm:t>
        <a:bodyPr/>
        <a:lstStyle/>
        <a:p>
          <a:endParaRPr lang="en-US" sz="800"/>
        </a:p>
      </dgm:t>
    </dgm:pt>
    <dgm:pt modelId="{8B222CB9-898C-4D76-8071-9F4F34B93E1C}" type="sibTrans" cxnId="{C0908D61-F155-407F-AA06-27FE93A26550}">
      <dgm:prSet/>
      <dgm:spPr/>
      <dgm:t>
        <a:bodyPr/>
        <a:lstStyle/>
        <a:p>
          <a:endParaRPr lang="en-US" sz="800"/>
        </a:p>
      </dgm:t>
    </dgm:pt>
    <dgm:pt modelId="{2475E2D0-645C-4F23-AD6B-7890AF285C7B}">
      <dgm:prSet custT="1"/>
      <dgm:spPr/>
      <dgm:t>
        <a:bodyPr/>
        <a:lstStyle/>
        <a:p>
          <a:r>
            <a:rPr lang="en-US" sz="800" dirty="0" smtClean="0"/>
            <a:t>Measurements</a:t>
          </a:r>
          <a:endParaRPr lang="en-US" sz="800" dirty="0"/>
        </a:p>
      </dgm:t>
    </dgm:pt>
    <dgm:pt modelId="{1DC9CD61-2A99-4186-A71B-0A5ABB660A0D}" type="parTrans" cxnId="{3FE1D309-FFAB-477C-94A1-DCA30541CDBF}">
      <dgm:prSet/>
      <dgm:spPr/>
      <dgm:t>
        <a:bodyPr/>
        <a:lstStyle/>
        <a:p>
          <a:endParaRPr lang="en-US" sz="800"/>
        </a:p>
      </dgm:t>
    </dgm:pt>
    <dgm:pt modelId="{0F3E5F4C-97E3-4121-8BC5-8B5C227D4118}" type="sibTrans" cxnId="{3FE1D309-FFAB-477C-94A1-DCA30541CDBF}">
      <dgm:prSet/>
      <dgm:spPr/>
      <dgm:t>
        <a:bodyPr/>
        <a:lstStyle/>
        <a:p>
          <a:endParaRPr lang="en-US" sz="800"/>
        </a:p>
      </dgm:t>
    </dgm:pt>
    <dgm:pt modelId="{DB74B500-53EC-44D4-8B40-FEF9B9D60580}">
      <dgm:prSet custT="1"/>
      <dgm:spPr/>
      <dgm:t>
        <a:bodyPr/>
        <a:lstStyle/>
        <a:p>
          <a:r>
            <a:rPr lang="en-US" sz="800" dirty="0" smtClean="0"/>
            <a:t>RS</a:t>
          </a:r>
          <a:endParaRPr lang="en-US" sz="800" dirty="0"/>
        </a:p>
      </dgm:t>
    </dgm:pt>
    <dgm:pt modelId="{922D109A-D54B-4F1B-9B5B-B5B2D48AC857}" type="parTrans" cxnId="{9B4607D5-34EE-4102-B63B-5B50557B5C27}">
      <dgm:prSet/>
      <dgm:spPr/>
      <dgm:t>
        <a:bodyPr/>
        <a:lstStyle/>
        <a:p>
          <a:endParaRPr lang="en-US" sz="800"/>
        </a:p>
      </dgm:t>
    </dgm:pt>
    <dgm:pt modelId="{DE62026B-7051-4243-BFFA-C56DCDD3602A}" type="sibTrans" cxnId="{9B4607D5-34EE-4102-B63B-5B50557B5C27}">
      <dgm:prSet/>
      <dgm:spPr/>
      <dgm:t>
        <a:bodyPr/>
        <a:lstStyle/>
        <a:p>
          <a:endParaRPr lang="en-US" sz="800"/>
        </a:p>
      </dgm:t>
    </dgm:pt>
    <dgm:pt modelId="{5893F596-9D3D-46A7-9F4C-4D104A7B4708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800" dirty="0" smtClean="0"/>
            <a:t>Satellite</a:t>
          </a:r>
        </a:p>
      </dgm:t>
    </dgm:pt>
    <dgm:pt modelId="{3900841D-B626-4DE5-9726-ABD03FDF4E17}" type="parTrans" cxnId="{7CC84A4E-65EE-42FF-B907-4C1057A7B77C}">
      <dgm:prSet/>
      <dgm:spPr/>
      <dgm:t>
        <a:bodyPr/>
        <a:lstStyle/>
        <a:p>
          <a:endParaRPr lang="en-US" sz="800"/>
        </a:p>
      </dgm:t>
    </dgm:pt>
    <dgm:pt modelId="{2E53963B-8E27-4380-BD97-2DBA8DBF09E0}" type="sibTrans" cxnId="{7CC84A4E-65EE-42FF-B907-4C1057A7B77C}">
      <dgm:prSet/>
      <dgm:spPr/>
      <dgm:t>
        <a:bodyPr/>
        <a:lstStyle/>
        <a:p>
          <a:endParaRPr lang="en-US" sz="800"/>
        </a:p>
      </dgm:t>
    </dgm:pt>
    <dgm:pt modelId="{EC1A8216-4813-4C46-9683-425D24EF86E0}">
      <dgm:prSet custT="1"/>
      <dgm:spPr/>
      <dgm:t>
        <a:bodyPr/>
        <a:lstStyle/>
        <a:p>
          <a:r>
            <a:rPr lang="en-US" sz="800" dirty="0" smtClean="0"/>
            <a:t>Bingo</a:t>
          </a:r>
          <a:endParaRPr lang="en-US" sz="800" dirty="0"/>
        </a:p>
      </dgm:t>
    </dgm:pt>
    <dgm:pt modelId="{E628D858-0122-4534-93D4-F55B554FC095}" type="parTrans" cxnId="{8CF943D3-49B5-40CB-8BF4-FC784A619FEF}">
      <dgm:prSet/>
      <dgm:spPr/>
      <dgm:t>
        <a:bodyPr/>
        <a:lstStyle/>
        <a:p>
          <a:endParaRPr lang="en-US" sz="800"/>
        </a:p>
      </dgm:t>
    </dgm:pt>
    <dgm:pt modelId="{3F1B93A5-3A38-4558-B580-D61DBF121258}" type="sibTrans" cxnId="{8CF943D3-49B5-40CB-8BF4-FC784A619FEF}">
      <dgm:prSet/>
      <dgm:spPr/>
      <dgm:t>
        <a:bodyPr/>
        <a:lstStyle/>
        <a:p>
          <a:endParaRPr lang="en-US" sz="800"/>
        </a:p>
      </dgm:t>
    </dgm:pt>
    <dgm:pt modelId="{3C1E6FCD-0C51-43A6-9E98-96FAE8D6366E}">
      <dgm:prSet custT="1"/>
      <dgm:spPr/>
      <dgm:t>
        <a:bodyPr/>
        <a:lstStyle/>
        <a:p>
          <a:r>
            <a:rPr lang="en-US" sz="800" dirty="0" smtClean="0"/>
            <a:t>PATB</a:t>
          </a:r>
          <a:endParaRPr lang="en-US" sz="800" dirty="0"/>
        </a:p>
      </dgm:t>
    </dgm:pt>
    <dgm:pt modelId="{26CD87D2-097C-4C6C-BE19-680A290BE999}" type="parTrans" cxnId="{508798EF-1F94-48B2-AAEC-8586DB06DD16}">
      <dgm:prSet/>
      <dgm:spPr/>
      <dgm:t>
        <a:bodyPr/>
        <a:lstStyle/>
        <a:p>
          <a:endParaRPr lang="en-US" sz="800"/>
        </a:p>
      </dgm:t>
    </dgm:pt>
    <dgm:pt modelId="{E58F40EC-9F18-4BFA-BB45-808AB392BEBE}" type="sibTrans" cxnId="{508798EF-1F94-48B2-AAEC-8586DB06DD16}">
      <dgm:prSet/>
      <dgm:spPr/>
      <dgm:t>
        <a:bodyPr/>
        <a:lstStyle/>
        <a:p>
          <a:endParaRPr lang="en-US" sz="800"/>
        </a:p>
      </dgm:t>
    </dgm:pt>
    <dgm:pt modelId="{478F4E99-381F-411C-A839-0463A6EE1EE2}">
      <dgm:prSet custT="1"/>
      <dgm:spPr/>
      <dgm:t>
        <a:bodyPr/>
        <a:lstStyle/>
        <a:p>
          <a:r>
            <a:rPr lang="en-US" sz="800" dirty="0" smtClean="0"/>
            <a:t>.....</a:t>
          </a:r>
          <a:endParaRPr lang="en-US" sz="800" dirty="0"/>
        </a:p>
      </dgm:t>
    </dgm:pt>
    <dgm:pt modelId="{D66070A5-257E-4136-89D6-0228FB09DC91}" type="parTrans" cxnId="{5D7B5B54-72FC-4EEC-A817-50FDB6AA8111}">
      <dgm:prSet/>
      <dgm:spPr/>
      <dgm:t>
        <a:bodyPr/>
        <a:lstStyle/>
        <a:p>
          <a:endParaRPr lang="en-US" sz="800"/>
        </a:p>
      </dgm:t>
    </dgm:pt>
    <dgm:pt modelId="{D1B2E93D-2C23-4CFD-8DBF-D46E71A9C909}" type="sibTrans" cxnId="{5D7B5B54-72FC-4EEC-A817-50FDB6AA8111}">
      <dgm:prSet/>
      <dgm:spPr/>
      <dgm:t>
        <a:bodyPr/>
        <a:lstStyle/>
        <a:p>
          <a:endParaRPr lang="en-US" sz="800"/>
        </a:p>
      </dgm:t>
    </dgm:pt>
    <dgm:pt modelId="{5ABBF86E-CEF2-46C4-A5E8-6742D5583253}">
      <dgm:prSet custT="1"/>
      <dgm:spPr/>
      <dgm:t>
        <a:bodyPr/>
        <a:lstStyle/>
        <a:p>
          <a:r>
            <a:rPr lang="en-US" sz="800" dirty="0" smtClean="0"/>
            <a:t>.....</a:t>
          </a:r>
          <a:endParaRPr lang="en-US" sz="800" dirty="0"/>
        </a:p>
      </dgm:t>
    </dgm:pt>
    <dgm:pt modelId="{977A701F-0AA0-426B-BA22-F31B39DDCF53}" type="parTrans" cxnId="{0B2EEF8D-233E-4FF0-9056-4068BA0965BE}">
      <dgm:prSet/>
      <dgm:spPr/>
      <dgm:t>
        <a:bodyPr/>
        <a:lstStyle/>
        <a:p>
          <a:endParaRPr lang="en-US" sz="800"/>
        </a:p>
      </dgm:t>
    </dgm:pt>
    <dgm:pt modelId="{32461B8A-14D5-48A8-9644-CD9628526E78}" type="sibTrans" cxnId="{0B2EEF8D-233E-4FF0-9056-4068BA0965BE}">
      <dgm:prSet/>
      <dgm:spPr/>
      <dgm:t>
        <a:bodyPr/>
        <a:lstStyle/>
        <a:p>
          <a:endParaRPr lang="en-US" sz="800"/>
        </a:p>
      </dgm:t>
    </dgm:pt>
    <dgm:pt modelId="{021553CB-00B4-4018-AC3F-D25CAF0A0A9E}">
      <dgm:prSet custT="1"/>
      <dgm:spPr/>
      <dgm:t>
        <a:bodyPr/>
        <a:lstStyle/>
        <a:p>
          <a:r>
            <a:rPr lang="en-US" sz="800" dirty="0" err="1" smtClean="0"/>
            <a:t>LAStools</a:t>
          </a:r>
          <a:endParaRPr lang="en-US" sz="800" dirty="0"/>
        </a:p>
      </dgm:t>
    </dgm:pt>
    <dgm:pt modelId="{323CAB0D-B523-456F-9B7F-5E25AEFC38B8}" type="parTrans" cxnId="{25E41078-F7C6-452F-9658-7932F1033B88}">
      <dgm:prSet/>
      <dgm:spPr/>
      <dgm:t>
        <a:bodyPr/>
        <a:lstStyle/>
        <a:p>
          <a:endParaRPr lang="en-US" sz="800"/>
        </a:p>
      </dgm:t>
    </dgm:pt>
    <dgm:pt modelId="{82417F5F-5659-4381-A831-DFEFEE60DC27}" type="sibTrans" cxnId="{25E41078-F7C6-452F-9658-7932F1033B88}">
      <dgm:prSet/>
      <dgm:spPr/>
      <dgm:t>
        <a:bodyPr/>
        <a:lstStyle/>
        <a:p>
          <a:endParaRPr lang="en-US" sz="800"/>
        </a:p>
      </dgm:t>
    </dgm:pt>
    <dgm:pt modelId="{E6456376-1A8E-471F-8A49-CD2B998F34AC}">
      <dgm:prSet custT="1"/>
      <dgm:spPr/>
      <dgm:t>
        <a:bodyPr/>
        <a:lstStyle/>
        <a:p>
          <a:r>
            <a:rPr lang="en-US" sz="800" dirty="0" err="1" smtClean="0"/>
            <a:t>TerroSolid</a:t>
          </a:r>
          <a:endParaRPr lang="en-US" sz="800" dirty="0"/>
        </a:p>
      </dgm:t>
    </dgm:pt>
    <dgm:pt modelId="{788556D8-363F-4CEC-A0B6-2AE7C2A8B90A}" type="parTrans" cxnId="{CFD687F2-E834-4809-9F34-A7A5446B2099}">
      <dgm:prSet/>
      <dgm:spPr/>
      <dgm:t>
        <a:bodyPr/>
        <a:lstStyle/>
        <a:p>
          <a:endParaRPr lang="en-US" sz="800"/>
        </a:p>
      </dgm:t>
    </dgm:pt>
    <dgm:pt modelId="{DE961A35-12D3-4DDC-993D-9D48760F81AB}" type="sibTrans" cxnId="{CFD687F2-E834-4809-9F34-A7A5446B2099}">
      <dgm:prSet/>
      <dgm:spPr/>
      <dgm:t>
        <a:bodyPr/>
        <a:lstStyle/>
        <a:p>
          <a:endParaRPr lang="en-US" sz="800"/>
        </a:p>
      </dgm:t>
    </dgm:pt>
    <dgm:pt modelId="{23E34235-F87E-4416-9C62-BDAF4CB22104}">
      <dgm:prSet custT="1"/>
      <dgm:spPr/>
      <dgm:t>
        <a:bodyPr/>
        <a:lstStyle/>
        <a:p>
          <a:r>
            <a:rPr lang="en-US" sz="800" dirty="0" smtClean="0"/>
            <a:t>…..</a:t>
          </a:r>
          <a:endParaRPr lang="en-US" sz="800" dirty="0"/>
        </a:p>
      </dgm:t>
    </dgm:pt>
    <dgm:pt modelId="{17674C25-310F-4BF5-8658-BEC3F52D02B6}" type="parTrans" cxnId="{49A4A041-2716-40D6-9039-28BF79167AAA}">
      <dgm:prSet/>
      <dgm:spPr/>
      <dgm:t>
        <a:bodyPr/>
        <a:lstStyle/>
        <a:p>
          <a:endParaRPr lang="en-US" sz="800"/>
        </a:p>
      </dgm:t>
    </dgm:pt>
    <dgm:pt modelId="{86314F87-3C3F-4806-9A06-F8EFC826B1A8}" type="sibTrans" cxnId="{49A4A041-2716-40D6-9039-28BF79167AAA}">
      <dgm:prSet/>
      <dgm:spPr/>
      <dgm:t>
        <a:bodyPr/>
        <a:lstStyle/>
        <a:p>
          <a:endParaRPr lang="en-US" sz="800"/>
        </a:p>
      </dgm:t>
    </dgm:pt>
    <dgm:pt modelId="{180A02BA-777E-49DF-977C-29351BCD51EA}">
      <dgm:prSet custT="1"/>
      <dgm:spPr/>
      <dgm:t>
        <a:bodyPr/>
        <a:lstStyle/>
        <a:p>
          <a:r>
            <a:rPr lang="en-US" sz="800" dirty="0" smtClean="0"/>
            <a:t>PCI</a:t>
          </a:r>
          <a:endParaRPr lang="en-US" sz="800" dirty="0"/>
        </a:p>
      </dgm:t>
    </dgm:pt>
    <dgm:pt modelId="{8648443D-DDA0-447B-9987-59491D04657F}" type="parTrans" cxnId="{5FD3587E-EAD0-4F80-BD39-C6218D709FE0}">
      <dgm:prSet/>
      <dgm:spPr/>
      <dgm:t>
        <a:bodyPr/>
        <a:lstStyle/>
        <a:p>
          <a:endParaRPr lang="en-US" sz="800"/>
        </a:p>
      </dgm:t>
    </dgm:pt>
    <dgm:pt modelId="{8FF56105-3DA2-4018-BF75-F8BA11F0D3A2}" type="sibTrans" cxnId="{5FD3587E-EAD0-4F80-BD39-C6218D709FE0}">
      <dgm:prSet/>
      <dgm:spPr/>
      <dgm:t>
        <a:bodyPr/>
        <a:lstStyle/>
        <a:p>
          <a:endParaRPr lang="en-US" sz="800"/>
        </a:p>
      </dgm:t>
    </dgm:pt>
    <dgm:pt modelId="{14FFD986-9A4D-4527-8AC6-E06C26F4B9E4}">
      <dgm:prSet custT="1"/>
      <dgm:spPr/>
      <dgm:t>
        <a:bodyPr/>
        <a:lstStyle/>
        <a:p>
          <a:r>
            <a:rPr lang="en-US" sz="800" dirty="0" smtClean="0"/>
            <a:t>INFO</a:t>
          </a:r>
          <a:endParaRPr lang="en-US" sz="800" dirty="0"/>
        </a:p>
      </dgm:t>
    </dgm:pt>
    <dgm:pt modelId="{E53BE8F9-214D-4803-A745-27A7425CB97E}" type="parTrans" cxnId="{5F2D176B-76F4-435A-A592-D22A600D520B}">
      <dgm:prSet/>
      <dgm:spPr/>
      <dgm:t>
        <a:bodyPr/>
        <a:lstStyle/>
        <a:p>
          <a:endParaRPr lang="en-US" sz="800"/>
        </a:p>
      </dgm:t>
    </dgm:pt>
    <dgm:pt modelId="{AFBF621E-07F5-4C40-B286-A0D5F4C05130}" type="sibTrans" cxnId="{5F2D176B-76F4-435A-A592-D22A600D520B}">
      <dgm:prSet/>
      <dgm:spPr/>
      <dgm:t>
        <a:bodyPr/>
        <a:lstStyle/>
        <a:p>
          <a:endParaRPr lang="en-US" sz="800"/>
        </a:p>
      </dgm:t>
    </dgm:pt>
    <dgm:pt modelId="{F9F74228-482A-4618-838E-DBDC3B25AF31}">
      <dgm:prSet custT="1"/>
      <dgm:spPr/>
      <dgm:t>
        <a:bodyPr/>
        <a:lstStyle/>
        <a:p>
          <a:r>
            <a:rPr lang="en-US" sz="800" dirty="0" err="1" smtClean="0"/>
            <a:t>PixelFactory</a:t>
          </a:r>
          <a:endParaRPr lang="en-US" sz="800" dirty="0"/>
        </a:p>
      </dgm:t>
    </dgm:pt>
    <dgm:pt modelId="{9A1520C7-23AA-49F9-86EF-E40516B6E8B6}" type="parTrans" cxnId="{4F6F3821-A291-4D39-B6DC-CAF17A419A42}">
      <dgm:prSet/>
      <dgm:spPr/>
      <dgm:t>
        <a:bodyPr/>
        <a:lstStyle/>
        <a:p>
          <a:endParaRPr lang="en-US" sz="800"/>
        </a:p>
      </dgm:t>
    </dgm:pt>
    <dgm:pt modelId="{527683BB-EC8D-42B9-8FAD-6FB5F6AD2955}" type="sibTrans" cxnId="{4F6F3821-A291-4D39-B6DC-CAF17A419A42}">
      <dgm:prSet/>
      <dgm:spPr/>
      <dgm:t>
        <a:bodyPr/>
        <a:lstStyle/>
        <a:p>
          <a:endParaRPr lang="en-US" sz="800"/>
        </a:p>
      </dgm:t>
    </dgm:pt>
    <dgm:pt modelId="{A44E43E6-02F1-451A-B0A0-471EE1BA6FAD}">
      <dgm:prSet custT="1"/>
      <dgm:spPr/>
      <dgm:t>
        <a:bodyPr/>
        <a:lstStyle/>
        <a:p>
          <a:r>
            <a:rPr lang="en-US" sz="800" dirty="0" smtClean="0"/>
            <a:t>…..</a:t>
          </a:r>
          <a:endParaRPr lang="en-US" sz="800" dirty="0"/>
        </a:p>
      </dgm:t>
    </dgm:pt>
    <dgm:pt modelId="{753CCD2D-20EA-47BC-92B4-083819A1CD9D}" type="parTrans" cxnId="{25042292-5AA2-4701-9755-62CF26B8FB6B}">
      <dgm:prSet/>
      <dgm:spPr/>
      <dgm:t>
        <a:bodyPr/>
        <a:lstStyle/>
        <a:p>
          <a:endParaRPr lang="en-US" sz="800"/>
        </a:p>
      </dgm:t>
    </dgm:pt>
    <dgm:pt modelId="{BF545743-279F-47B3-BDDE-7BE12E02A5FE}" type="sibTrans" cxnId="{25042292-5AA2-4701-9755-62CF26B8FB6B}">
      <dgm:prSet/>
      <dgm:spPr/>
      <dgm:t>
        <a:bodyPr/>
        <a:lstStyle/>
        <a:p>
          <a:endParaRPr lang="en-US" sz="800"/>
        </a:p>
      </dgm:t>
    </dgm:pt>
    <dgm:pt modelId="{F62FD9E7-2865-492E-BD7D-8F4210993D36}">
      <dgm:prSet custT="1"/>
      <dgm:spPr/>
      <dgm:t>
        <a:bodyPr/>
        <a:lstStyle/>
        <a:p>
          <a:r>
            <a:rPr lang="en-US" sz="800" dirty="0" smtClean="0"/>
            <a:t>Photomod</a:t>
          </a:r>
          <a:endParaRPr lang="en-US" sz="800" dirty="0"/>
        </a:p>
      </dgm:t>
    </dgm:pt>
    <dgm:pt modelId="{152A6D2F-8B16-459D-8C69-FEB3A1E9809A}" type="parTrans" cxnId="{DDC80EE5-C3C0-48C2-9E5E-B97C2BFBC18C}">
      <dgm:prSet/>
      <dgm:spPr/>
      <dgm:t>
        <a:bodyPr/>
        <a:lstStyle/>
        <a:p>
          <a:endParaRPr lang="en-US" sz="800"/>
        </a:p>
      </dgm:t>
    </dgm:pt>
    <dgm:pt modelId="{89EC5216-2E73-4829-8915-1BE497389FC6}" type="sibTrans" cxnId="{DDC80EE5-C3C0-48C2-9E5E-B97C2BFBC18C}">
      <dgm:prSet/>
      <dgm:spPr/>
      <dgm:t>
        <a:bodyPr/>
        <a:lstStyle/>
        <a:p>
          <a:endParaRPr lang="en-US" sz="800"/>
        </a:p>
      </dgm:t>
    </dgm:pt>
    <dgm:pt modelId="{22E16944-F45B-44B4-B9C1-E36527FFDEC2}">
      <dgm:prSet custT="1"/>
      <dgm:spPr/>
      <dgm:t>
        <a:bodyPr/>
        <a:lstStyle/>
        <a:p>
          <a:r>
            <a:rPr lang="en-US" sz="800" dirty="0" smtClean="0"/>
            <a:t>DAT/EM</a:t>
          </a:r>
          <a:endParaRPr lang="en-US" sz="800" dirty="0"/>
        </a:p>
      </dgm:t>
    </dgm:pt>
    <dgm:pt modelId="{01B4A8DD-C9D5-4665-B113-DAD26984167F}" type="parTrans" cxnId="{4FCD0A6C-0824-4938-81A7-47073942216B}">
      <dgm:prSet/>
      <dgm:spPr/>
      <dgm:t>
        <a:bodyPr/>
        <a:lstStyle/>
        <a:p>
          <a:endParaRPr lang="en-US" sz="800"/>
        </a:p>
      </dgm:t>
    </dgm:pt>
    <dgm:pt modelId="{3D0B3453-F7CC-482E-9DAF-95C6644796D3}" type="sibTrans" cxnId="{4FCD0A6C-0824-4938-81A7-47073942216B}">
      <dgm:prSet/>
      <dgm:spPr/>
      <dgm:t>
        <a:bodyPr/>
        <a:lstStyle/>
        <a:p>
          <a:endParaRPr lang="en-US" sz="800"/>
        </a:p>
      </dgm:t>
    </dgm:pt>
    <dgm:pt modelId="{B386C192-DEF2-4516-9809-158556610D84}">
      <dgm:prSet custT="1"/>
      <dgm:spPr/>
      <dgm:t>
        <a:bodyPr/>
        <a:lstStyle/>
        <a:p>
          <a:r>
            <a:rPr lang="en-US" sz="800" dirty="0" err="1" smtClean="0"/>
            <a:t>AtlasKLT</a:t>
          </a:r>
          <a:endParaRPr lang="en-US" sz="800" dirty="0"/>
        </a:p>
      </dgm:t>
    </dgm:pt>
    <dgm:pt modelId="{1A84FC2C-C7C7-4CF6-AB56-8396AA447EA2}" type="parTrans" cxnId="{F297A4E1-8350-480C-AA0E-D87FEE3D79B4}">
      <dgm:prSet/>
      <dgm:spPr/>
      <dgm:t>
        <a:bodyPr/>
        <a:lstStyle/>
        <a:p>
          <a:endParaRPr lang="en-US" sz="800"/>
        </a:p>
      </dgm:t>
    </dgm:pt>
    <dgm:pt modelId="{4F1FF76A-7F7F-4044-B4FC-D653492A72B7}" type="sibTrans" cxnId="{F297A4E1-8350-480C-AA0E-D87FEE3D79B4}">
      <dgm:prSet/>
      <dgm:spPr/>
      <dgm:t>
        <a:bodyPr/>
        <a:lstStyle/>
        <a:p>
          <a:endParaRPr lang="en-US" sz="800"/>
        </a:p>
      </dgm:t>
    </dgm:pt>
    <dgm:pt modelId="{E96F11AF-A470-4832-BD6F-0BE28D33263F}">
      <dgm:prSet custT="1"/>
      <dgm:spPr/>
      <dgm:t>
        <a:bodyPr/>
        <a:lstStyle/>
        <a:p>
          <a:r>
            <a:rPr lang="en-US" sz="800" dirty="0" err="1" smtClean="0"/>
            <a:t>SocetGXP</a:t>
          </a:r>
          <a:endParaRPr lang="en-US" sz="800" dirty="0"/>
        </a:p>
      </dgm:t>
    </dgm:pt>
    <dgm:pt modelId="{742A66EE-5DE4-4585-A520-7772852D7516}" type="parTrans" cxnId="{9988F8E2-F97D-43B8-9DFE-0FFBE2F6B2DA}">
      <dgm:prSet/>
      <dgm:spPr/>
      <dgm:t>
        <a:bodyPr/>
        <a:lstStyle/>
        <a:p>
          <a:endParaRPr lang="en-US" sz="800"/>
        </a:p>
      </dgm:t>
    </dgm:pt>
    <dgm:pt modelId="{C76A8A91-6B28-44B9-A737-CB8FC79AAE84}" type="sibTrans" cxnId="{9988F8E2-F97D-43B8-9DFE-0FFBE2F6B2DA}">
      <dgm:prSet/>
      <dgm:spPr/>
      <dgm:t>
        <a:bodyPr/>
        <a:lstStyle/>
        <a:p>
          <a:endParaRPr lang="en-US" sz="800"/>
        </a:p>
      </dgm:t>
    </dgm:pt>
    <dgm:pt modelId="{B661D96F-CCAD-4B96-980F-9859013F9347}">
      <dgm:prSet custT="1"/>
      <dgm:spPr/>
      <dgm:t>
        <a:bodyPr/>
        <a:lstStyle/>
        <a:p>
          <a:r>
            <a:rPr lang="en-US" sz="800" dirty="0" smtClean="0"/>
            <a:t>…..</a:t>
          </a:r>
          <a:endParaRPr lang="en-US" sz="800" dirty="0"/>
        </a:p>
      </dgm:t>
    </dgm:pt>
    <dgm:pt modelId="{9DE7FB9E-0297-4B3F-B4FD-01C21FFDB048}" type="parTrans" cxnId="{91AF0FC3-4044-4E35-BD17-8A62BE712418}">
      <dgm:prSet/>
      <dgm:spPr/>
      <dgm:t>
        <a:bodyPr/>
        <a:lstStyle/>
        <a:p>
          <a:endParaRPr lang="en-US" sz="800"/>
        </a:p>
      </dgm:t>
    </dgm:pt>
    <dgm:pt modelId="{5413E434-B7CF-41B1-A186-AD292E6DD386}" type="sibTrans" cxnId="{91AF0FC3-4044-4E35-BD17-8A62BE712418}">
      <dgm:prSet/>
      <dgm:spPr/>
      <dgm:t>
        <a:bodyPr/>
        <a:lstStyle/>
        <a:p>
          <a:endParaRPr lang="en-US" sz="800"/>
        </a:p>
      </dgm:t>
    </dgm:pt>
    <dgm:pt modelId="{ECB97774-E6D8-4640-899D-3EE09B8B31C4}">
      <dgm:prSet custT="1"/>
      <dgm:spPr/>
      <dgm:t>
        <a:bodyPr/>
        <a:lstStyle/>
        <a:p>
          <a:r>
            <a:rPr lang="en-US" sz="800" dirty="0" smtClean="0"/>
            <a:t>SURE</a:t>
          </a:r>
          <a:endParaRPr lang="en-US" sz="800" dirty="0"/>
        </a:p>
      </dgm:t>
    </dgm:pt>
    <dgm:pt modelId="{94AE5343-1497-45B7-9B52-B993F98C5BA0}" type="parTrans" cxnId="{0C53C5C6-FF7F-4E25-A0A6-E8732D8EE20B}">
      <dgm:prSet/>
      <dgm:spPr/>
      <dgm:t>
        <a:bodyPr/>
        <a:lstStyle/>
        <a:p>
          <a:endParaRPr lang="en-US" sz="800"/>
        </a:p>
      </dgm:t>
    </dgm:pt>
    <dgm:pt modelId="{3485D7DD-4442-450F-BCA1-A6BF99969040}" type="sibTrans" cxnId="{0C53C5C6-FF7F-4E25-A0A6-E8732D8EE20B}">
      <dgm:prSet/>
      <dgm:spPr/>
      <dgm:t>
        <a:bodyPr/>
        <a:lstStyle/>
        <a:p>
          <a:endParaRPr lang="en-US" sz="800"/>
        </a:p>
      </dgm:t>
    </dgm:pt>
    <dgm:pt modelId="{FA782E1C-F945-47C8-9040-61AE3953A2DD}">
      <dgm:prSet custT="1"/>
      <dgm:spPr/>
      <dgm:t>
        <a:bodyPr/>
        <a:lstStyle/>
        <a:p>
          <a:r>
            <a:rPr lang="en-US" sz="800" dirty="0" err="1" smtClean="0"/>
            <a:t>ContextCapture</a:t>
          </a:r>
          <a:endParaRPr lang="en-US" sz="800" dirty="0"/>
        </a:p>
      </dgm:t>
    </dgm:pt>
    <dgm:pt modelId="{D490525F-6895-42AF-8A5E-DC683EC65E8A}" type="parTrans" cxnId="{1693F19F-C37C-4977-9DE6-A7044AF5F378}">
      <dgm:prSet/>
      <dgm:spPr/>
      <dgm:t>
        <a:bodyPr/>
        <a:lstStyle/>
        <a:p>
          <a:endParaRPr lang="en-US" sz="800"/>
        </a:p>
      </dgm:t>
    </dgm:pt>
    <dgm:pt modelId="{9A6222D1-C771-47C7-98B2-DB49A602148D}" type="sibTrans" cxnId="{1693F19F-C37C-4977-9DE6-A7044AF5F378}">
      <dgm:prSet/>
      <dgm:spPr/>
      <dgm:t>
        <a:bodyPr/>
        <a:lstStyle/>
        <a:p>
          <a:endParaRPr lang="en-US" sz="800"/>
        </a:p>
      </dgm:t>
    </dgm:pt>
    <dgm:pt modelId="{26ECF837-564E-4B21-B184-1E91D5FC4551}">
      <dgm:prSet custT="1"/>
      <dgm:spPr/>
      <dgm:t>
        <a:bodyPr/>
        <a:lstStyle/>
        <a:p>
          <a:r>
            <a:rPr lang="en-US" sz="800" dirty="0" err="1" smtClean="0"/>
            <a:t>Photoscan</a:t>
          </a:r>
          <a:endParaRPr lang="en-US" sz="800" dirty="0"/>
        </a:p>
      </dgm:t>
    </dgm:pt>
    <dgm:pt modelId="{418B1E2D-FEAF-4B5F-96D9-D9D32E5665C1}" type="parTrans" cxnId="{1183D2BD-BCAF-4E0B-812D-7B27922606F0}">
      <dgm:prSet/>
      <dgm:spPr/>
      <dgm:t>
        <a:bodyPr/>
        <a:lstStyle/>
        <a:p>
          <a:endParaRPr lang="en-US" sz="800"/>
        </a:p>
      </dgm:t>
    </dgm:pt>
    <dgm:pt modelId="{AB46DA18-5AA4-47EE-89D5-56E446314650}" type="sibTrans" cxnId="{1183D2BD-BCAF-4E0B-812D-7B27922606F0}">
      <dgm:prSet/>
      <dgm:spPr/>
      <dgm:t>
        <a:bodyPr/>
        <a:lstStyle/>
        <a:p>
          <a:endParaRPr lang="en-US" sz="800"/>
        </a:p>
      </dgm:t>
    </dgm:pt>
    <dgm:pt modelId="{2FA2694D-8271-43BE-81B8-A8F1203DB8D7}">
      <dgm:prSet custT="1"/>
      <dgm:spPr/>
      <dgm:t>
        <a:bodyPr/>
        <a:lstStyle/>
        <a:p>
          <a:r>
            <a:rPr lang="en-US" sz="800" dirty="0" err="1" smtClean="0"/>
            <a:t>PhotoMesh</a:t>
          </a:r>
          <a:endParaRPr lang="en-US" sz="800" dirty="0"/>
        </a:p>
      </dgm:t>
    </dgm:pt>
    <dgm:pt modelId="{259DD75A-4DC7-4963-9A5E-33A6CA8A3CBC}" type="parTrans" cxnId="{DD93D7CA-66BA-4879-81CE-50B3467ABF54}">
      <dgm:prSet/>
      <dgm:spPr/>
      <dgm:t>
        <a:bodyPr/>
        <a:lstStyle/>
        <a:p>
          <a:endParaRPr lang="en-US" sz="800"/>
        </a:p>
      </dgm:t>
    </dgm:pt>
    <dgm:pt modelId="{8ACA2BA0-D8E1-4DBC-B2F5-D950F3B9072E}" type="sibTrans" cxnId="{DD93D7CA-66BA-4879-81CE-50B3467ABF54}">
      <dgm:prSet/>
      <dgm:spPr/>
      <dgm:t>
        <a:bodyPr/>
        <a:lstStyle/>
        <a:p>
          <a:endParaRPr lang="en-US" sz="800"/>
        </a:p>
      </dgm:t>
    </dgm:pt>
    <dgm:pt modelId="{74AC8160-54F8-4C4D-8689-3E333B7B2D09}">
      <dgm:prSet custT="1"/>
      <dgm:spPr/>
      <dgm:t>
        <a:bodyPr/>
        <a:lstStyle/>
        <a:p>
          <a:r>
            <a:rPr lang="en-US" sz="800" dirty="0" smtClean="0"/>
            <a:t>…..</a:t>
          </a:r>
          <a:endParaRPr lang="en-US" sz="800" dirty="0"/>
        </a:p>
      </dgm:t>
    </dgm:pt>
    <dgm:pt modelId="{51ADDF26-4604-4547-A37A-85B06F6ACB12}" type="parTrans" cxnId="{CEC0219D-FE83-4B39-95B5-CAD92C244B16}">
      <dgm:prSet/>
      <dgm:spPr/>
      <dgm:t>
        <a:bodyPr/>
        <a:lstStyle/>
        <a:p>
          <a:endParaRPr lang="en-US" sz="800"/>
        </a:p>
      </dgm:t>
    </dgm:pt>
    <dgm:pt modelId="{27998C59-0D23-4BCF-9578-969D7DA97DAB}" type="sibTrans" cxnId="{CEC0219D-FE83-4B39-95B5-CAD92C244B16}">
      <dgm:prSet/>
      <dgm:spPr/>
      <dgm:t>
        <a:bodyPr/>
        <a:lstStyle/>
        <a:p>
          <a:endParaRPr lang="en-US" sz="800"/>
        </a:p>
      </dgm:t>
    </dgm:pt>
    <dgm:pt modelId="{E240EDF3-AF0B-4A6A-9120-0B5C963F8593}">
      <dgm:prSet custT="1"/>
      <dgm:spPr/>
      <dgm:t>
        <a:bodyPr/>
        <a:lstStyle/>
        <a:p>
          <a:r>
            <a:rPr lang="en-US" sz="800" dirty="0" smtClean="0"/>
            <a:t>ArcGIS</a:t>
          </a:r>
          <a:endParaRPr lang="en-US" sz="800" dirty="0"/>
        </a:p>
      </dgm:t>
    </dgm:pt>
    <dgm:pt modelId="{2B4D9C49-AAB4-414C-B38D-61279796BCBB}" type="parTrans" cxnId="{E9E224FD-60C9-4252-A523-58A6A88264AC}">
      <dgm:prSet/>
      <dgm:spPr/>
      <dgm:t>
        <a:bodyPr/>
        <a:lstStyle/>
        <a:p>
          <a:endParaRPr lang="en-US" sz="800"/>
        </a:p>
      </dgm:t>
    </dgm:pt>
    <dgm:pt modelId="{726CC460-A253-475E-B9AF-B1CE055380F6}" type="sibTrans" cxnId="{E9E224FD-60C9-4252-A523-58A6A88264AC}">
      <dgm:prSet/>
      <dgm:spPr/>
      <dgm:t>
        <a:bodyPr/>
        <a:lstStyle/>
        <a:p>
          <a:endParaRPr lang="en-US" sz="800"/>
        </a:p>
      </dgm:t>
    </dgm:pt>
    <dgm:pt modelId="{05B32A04-C2F0-4E65-BCCB-2835E1AB74C2}">
      <dgm:prSet custT="1"/>
      <dgm:spPr/>
      <dgm:t>
        <a:bodyPr/>
        <a:lstStyle/>
        <a:p>
          <a:r>
            <a:rPr lang="en-US" sz="800" dirty="0" err="1" smtClean="0"/>
            <a:t>SuperMap</a:t>
          </a:r>
          <a:endParaRPr lang="en-US" sz="800" dirty="0"/>
        </a:p>
      </dgm:t>
    </dgm:pt>
    <dgm:pt modelId="{DDC0BE1C-0BC1-409A-BFC3-57ABF9B0341C}" type="parTrans" cxnId="{82E7F1A2-6707-472D-ADAD-2D856292503B}">
      <dgm:prSet/>
      <dgm:spPr/>
      <dgm:t>
        <a:bodyPr/>
        <a:lstStyle/>
        <a:p>
          <a:endParaRPr lang="en-US" sz="800"/>
        </a:p>
      </dgm:t>
    </dgm:pt>
    <dgm:pt modelId="{020B1AAF-4B9D-4018-B728-247E05880D07}" type="sibTrans" cxnId="{82E7F1A2-6707-472D-ADAD-2D856292503B}">
      <dgm:prSet/>
      <dgm:spPr/>
      <dgm:t>
        <a:bodyPr/>
        <a:lstStyle/>
        <a:p>
          <a:endParaRPr lang="en-US" sz="800"/>
        </a:p>
      </dgm:t>
    </dgm:pt>
    <dgm:pt modelId="{4D795702-9B8B-4181-A503-BCC297AC5D45}">
      <dgm:prSet custT="1"/>
      <dgm:spPr/>
      <dgm:t>
        <a:bodyPr/>
        <a:lstStyle/>
        <a:p>
          <a:r>
            <a:rPr lang="en-US" sz="800" dirty="0" err="1" smtClean="0"/>
            <a:t>GlobalMapper</a:t>
          </a:r>
          <a:endParaRPr lang="en-US" sz="800" dirty="0"/>
        </a:p>
      </dgm:t>
    </dgm:pt>
    <dgm:pt modelId="{2C83AA45-90F3-4784-899B-97F660BD2C96}" type="parTrans" cxnId="{242FE28F-68E3-4443-B132-B3E6CDBAC764}">
      <dgm:prSet/>
      <dgm:spPr/>
      <dgm:t>
        <a:bodyPr/>
        <a:lstStyle/>
        <a:p>
          <a:endParaRPr lang="en-US" sz="800"/>
        </a:p>
      </dgm:t>
    </dgm:pt>
    <dgm:pt modelId="{0D5D12CA-01C8-4602-ADC3-07B54FC5709D}" type="sibTrans" cxnId="{242FE28F-68E3-4443-B132-B3E6CDBAC764}">
      <dgm:prSet/>
      <dgm:spPr/>
      <dgm:t>
        <a:bodyPr/>
        <a:lstStyle/>
        <a:p>
          <a:endParaRPr lang="en-US" sz="800"/>
        </a:p>
      </dgm:t>
    </dgm:pt>
    <dgm:pt modelId="{B3430F3D-B709-43FF-A97F-B0C0B42E2F0A}">
      <dgm:prSet custT="1"/>
      <dgm:spPr/>
      <dgm:t>
        <a:bodyPr/>
        <a:lstStyle/>
        <a:p>
          <a:r>
            <a:rPr lang="en-US" sz="800" dirty="0" err="1" smtClean="0"/>
            <a:t>TatukGIS</a:t>
          </a:r>
          <a:endParaRPr lang="en-US" sz="800" dirty="0"/>
        </a:p>
      </dgm:t>
    </dgm:pt>
    <dgm:pt modelId="{D420E196-B751-41EA-88FD-5575C5C81AC0}" type="parTrans" cxnId="{7FD18F7A-BED2-47B2-9372-80C9F7641BFA}">
      <dgm:prSet/>
      <dgm:spPr/>
      <dgm:t>
        <a:bodyPr/>
        <a:lstStyle/>
        <a:p>
          <a:endParaRPr lang="en-US" sz="800"/>
        </a:p>
      </dgm:t>
    </dgm:pt>
    <dgm:pt modelId="{8E112426-2FCF-4519-90CD-E503B843D948}" type="sibTrans" cxnId="{7FD18F7A-BED2-47B2-9372-80C9F7641BFA}">
      <dgm:prSet/>
      <dgm:spPr/>
      <dgm:t>
        <a:bodyPr/>
        <a:lstStyle/>
        <a:p>
          <a:endParaRPr lang="en-US" sz="800"/>
        </a:p>
      </dgm:t>
    </dgm:pt>
    <dgm:pt modelId="{3EC5B19F-1C20-44CA-81DB-F3D0E6D078F5}">
      <dgm:prSet custT="1"/>
      <dgm:spPr/>
      <dgm:t>
        <a:bodyPr/>
        <a:lstStyle/>
        <a:p>
          <a:r>
            <a:rPr lang="en-US" sz="800" dirty="0" smtClean="0"/>
            <a:t>…..</a:t>
          </a:r>
          <a:endParaRPr lang="en-US" sz="800" dirty="0"/>
        </a:p>
      </dgm:t>
    </dgm:pt>
    <dgm:pt modelId="{0531A8C2-A476-45FB-B607-EA4225C1F247}" type="parTrans" cxnId="{6CCF71A6-4145-4980-9982-B53B0E2281ED}">
      <dgm:prSet/>
      <dgm:spPr/>
      <dgm:t>
        <a:bodyPr/>
        <a:lstStyle/>
        <a:p>
          <a:endParaRPr lang="en-US" sz="800"/>
        </a:p>
      </dgm:t>
    </dgm:pt>
    <dgm:pt modelId="{E3A4CF17-A825-4192-B618-84DDAD0F8063}" type="sibTrans" cxnId="{6CCF71A6-4145-4980-9982-B53B0E2281ED}">
      <dgm:prSet/>
      <dgm:spPr/>
      <dgm:t>
        <a:bodyPr/>
        <a:lstStyle/>
        <a:p>
          <a:endParaRPr lang="en-US" sz="800"/>
        </a:p>
      </dgm:t>
    </dgm:pt>
    <dgm:pt modelId="{BE57D9F3-F3A9-4393-85D1-E258CEAFBE2F}">
      <dgm:prSet custT="1"/>
      <dgm:spPr/>
      <dgm:t>
        <a:bodyPr/>
        <a:lstStyle/>
        <a:p>
          <a:r>
            <a:rPr lang="en-US" sz="800" dirty="0" smtClean="0"/>
            <a:t>IMC</a:t>
          </a:r>
          <a:endParaRPr lang="en-US" sz="800" dirty="0"/>
        </a:p>
      </dgm:t>
    </dgm:pt>
    <dgm:pt modelId="{5A1FA95C-8172-42C9-AA4C-33396A95CBE6}" type="parTrans" cxnId="{6FE004FE-4D98-4751-8006-239A77B70EDF}">
      <dgm:prSet/>
      <dgm:spPr/>
      <dgm:t>
        <a:bodyPr/>
        <a:lstStyle/>
        <a:p>
          <a:endParaRPr lang="en-US" sz="800"/>
        </a:p>
      </dgm:t>
    </dgm:pt>
    <dgm:pt modelId="{00732C1A-7198-4A1F-A8A2-139C046CA407}" type="sibTrans" cxnId="{6FE004FE-4D98-4751-8006-239A77B70EDF}">
      <dgm:prSet/>
      <dgm:spPr/>
      <dgm:t>
        <a:bodyPr/>
        <a:lstStyle/>
        <a:p>
          <a:endParaRPr lang="en-US" sz="800"/>
        </a:p>
      </dgm:t>
    </dgm:pt>
    <dgm:pt modelId="{918D66B5-A597-4FCE-AAED-8ADB79B9BA04}">
      <dgm:prSet custT="1"/>
      <dgm:spPr/>
      <dgm:t>
        <a:bodyPr/>
        <a:lstStyle/>
        <a:p>
          <a:r>
            <a:rPr lang="en-US" sz="800" dirty="0" smtClean="0"/>
            <a:t>ERDAS</a:t>
          </a:r>
          <a:endParaRPr lang="en-US" sz="800" dirty="0"/>
        </a:p>
      </dgm:t>
    </dgm:pt>
    <dgm:pt modelId="{2DF267DC-4EE1-4077-A398-8220DBA49CE2}" type="parTrans" cxnId="{FDA3A376-2F1D-4A89-B789-3BA10EBA1421}">
      <dgm:prSet/>
      <dgm:spPr/>
      <dgm:t>
        <a:bodyPr/>
        <a:lstStyle/>
        <a:p>
          <a:endParaRPr lang="en-US" sz="800"/>
        </a:p>
      </dgm:t>
    </dgm:pt>
    <dgm:pt modelId="{B1F3A59C-DF55-4913-B54A-051BA2D694C8}" type="sibTrans" cxnId="{FDA3A376-2F1D-4A89-B789-3BA10EBA1421}">
      <dgm:prSet/>
      <dgm:spPr/>
      <dgm:t>
        <a:bodyPr/>
        <a:lstStyle/>
        <a:p>
          <a:endParaRPr lang="en-US" sz="800"/>
        </a:p>
      </dgm:t>
    </dgm:pt>
    <dgm:pt modelId="{847E38D3-20FE-4411-B1A8-CA77B3B0DFAD}">
      <dgm:prSet custT="1"/>
      <dgm:spPr/>
      <dgm:t>
        <a:bodyPr/>
        <a:lstStyle/>
        <a:p>
          <a:r>
            <a:rPr lang="en-US" sz="800" dirty="0" smtClean="0"/>
            <a:t>ENVI</a:t>
          </a:r>
          <a:endParaRPr lang="en-US" sz="800" dirty="0"/>
        </a:p>
      </dgm:t>
    </dgm:pt>
    <dgm:pt modelId="{950BEE92-927B-4F85-9960-B74C47B6E5DE}" type="parTrans" cxnId="{9BBE73E8-1A01-47E2-BE2B-2103F7CD5A5A}">
      <dgm:prSet/>
      <dgm:spPr/>
      <dgm:t>
        <a:bodyPr/>
        <a:lstStyle/>
        <a:p>
          <a:endParaRPr lang="en-US" sz="800"/>
        </a:p>
      </dgm:t>
    </dgm:pt>
    <dgm:pt modelId="{D46BCA7B-FD6D-4291-9FBA-C94EF920C901}" type="sibTrans" cxnId="{9BBE73E8-1A01-47E2-BE2B-2103F7CD5A5A}">
      <dgm:prSet/>
      <dgm:spPr/>
      <dgm:t>
        <a:bodyPr/>
        <a:lstStyle/>
        <a:p>
          <a:endParaRPr lang="en-US" sz="800"/>
        </a:p>
      </dgm:t>
    </dgm:pt>
    <dgm:pt modelId="{2864EFB1-D6C6-45FF-8BA8-46BDA5786FF1}">
      <dgm:prSet custT="1"/>
      <dgm:spPr/>
      <dgm:t>
        <a:bodyPr/>
        <a:lstStyle/>
        <a:p>
          <a:r>
            <a:rPr lang="en-US" sz="800" dirty="0" smtClean="0"/>
            <a:t>…..</a:t>
          </a:r>
          <a:endParaRPr lang="en-US" sz="800" dirty="0"/>
        </a:p>
      </dgm:t>
    </dgm:pt>
    <dgm:pt modelId="{C5060861-73BE-4E6F-895F-9D7BE6EA8DB9}" type="parTrans" cxnId="{ADE1781E-F520-4695-B8D9-0A025B84E3A1}">
      <dgm:prSet/>
      <dgm:spPr/>
      <dgm:t>
        <a:bodyPr/>
        <a:lstStyle/>
        <a:p>
          <a:endParaRPr lang="en-US" sz="800"/>
        </a:p>
      </dgm:t>
    </dgm:pt>
    <dgm:pt modelId="{910F4F1B-8CBA-48FA-BA40-089B2DC35ABE}" type="sibTrans" cxnId="{ADE1781E-F520-4695-B8D9-0A025B84E3A1}">
      <dgm:prSet/>
      <dgm:spPr/>
      <dgm:t>
        <a:bodyPr/>
        <a:lstStyle/>
        <a:p>
          <a:endParaRPr lang="en-US" sz="800"/>
        </a:p>
      </dgm:t>
    </dgm:pt>
    <dgm:pt modelId="{D28871C6-B749-4A4B-A3E3-C14BFE471B14}" type="pres">
      <dgm:prSet presAssocID="{8117DFFE-F94C-4FE9-8EDC-04235B8AF3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09A4E1-CAFF-4A86-8E00-B8F8B618F6D6}" type="pres">
      <dgm:prSet presAssocID="{596B21D5-C043-4C41-A789-4B0605948D02}" presName="vertFlow" presStyleCnt="0"/>
      <dgm:spPr/>
    </dgm:pt>
    <dgm:pt modelId="{239FDEA5-8D05-4689-94BE-5A6199C9AB6B}" type="pres">
      <dgm:prSet presAssocID="{596B21D5-C043-4C41-A789-4B0605948D02}" presName="header" presStyleLbl="node1" presStyleIdx="0" presStyleCnt="8"/>
      <dgm:spPr/>
      <dgm:t>
        <a:bodyPr/>
        <a:lstStyle/>
        <a:p>
          <a:endParaRPr lang="en-US"/>
        </a:p>
      </dgm:t>
    </dgm:pt>
    <dgm:pt modelId="{C7667849-9954-4527-9A50-476CE293DD4C}" type="pres">
      <dgm:prSet presAssocID="{E0936627-5F68-44DD-9481-DC13A64FF7DC}" presName="parTrans" presStyleLbl="sibTrans2D1" presStyleIdx="0" presStyleCnt="35"/>
      <dgm:spPr/>
      <dgm:t>
        <a:bodyPr/>
        <a:lstStyle/>
        <a:p>
          <a:endParaRPr lang="en-US"/>
        </a:p>
      </dgm:t>
    </dgm:pt>
    <dgm:pt modelId="{1A3E8D4A-91EB-4BE9-9ED2-A350F0673329}" type="pres">
      <dgm:prSet presAssocID="{A62B45B3-5BBA-496A-80E5-CFABA7FB9226}" presName="child" presStyleLbl="alignAccFollowNode1" presStyleIdx="0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C009B-78AD-448C-B1A5-D524B1E1BDE8}" type="pres">
      <dgm:prSet presAssocID="{F74CB6B2-7A17-4824-9EB3-4161E8EFFAAB}" presName="sibTrans" presStyleLbl="sibTrans2D1" presStyleIdx="1" presStyleCnt="35"/>
      <dgm:spPr/>
      <dgm:t>
        <a:bodyPr/>
        <a:lstStyle/>
        <a:p>
          <a:endParaRPr lang="en-US"/>
        </a:p>
      </dgm:t>
    </dgm:pt>
    <dgm:pt modelId="{20EB3CA4-2B01-4F02-B141-BE71400B259E}" type="pres">
      <dgm:prSet presAssocID="{5893F596-9D3D-46A7-9F4C-4D104A7B4708}" presName="child" presStyleLbl="alignAccFollowNode1" presStyleIdx="1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0E932-820D-4A68-AA47-99FCC680FD37}" type="pres">
      <dgm:prSet presAssocID="{2E53963B-8E27-4380-BD97-2DBA8DBF09E0}" presName="sibTrans" presStyleLbl="sibTrans2D1" presStyleIdx="2" presStyleCnt="35"/>
      <dgm:spPr/>
      <dgm:t>
        <a:bodyPr/>
        <a:lstStyle/>
        <a:p>
          <a:endParaRPr lang="en-US"/>
        </a:p>
      </dgm:t>
    </dgm:pt>
    <dgm:pt modelId="{B16BCF91-B074-41D3-9FC3-671EEEA83FB9}" type="pres">
      <dgm:prSet presAssocID="{2BBE7A90-8F5E-43D6-98C0-1E67A72FCF7F}" presName="child" presStyleLbl="alignAccFollowNode1" presStyleIdx="2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F3CFE-3ECD-4693-A40D-72AA9AA547CA}" type="pres">
      <dgm:prSet presAssocID="{4F303B8B-312D-4F86-ABCE-E88AC4DF60A8}" presName="sibTrans" presStyleLbl="sibTrans2D1" presStyleIdx="3" presStyleCnt="35"/>
      <dgm:spPr/>
      <dgm:t>
        <a:bodyPr/>
        <a:lstStyle/>
        <a:p>
          <a:endParaRPr lang="en-US"/>
        </a:p>
      </dgm:t>
    </dgm:pt>
    <dgm:pt modelId="{3BAA9D21-AE73-4BAC-BDD3-C856D3761E27}" type="pres">
      <dgm:prSet presAssocID="{14B286AF-6BE6-4D83-AE7F-1DC9A1E4562D}" presName="child" presStyleLbl="alignAccFollowNode1" presStyleIdx="3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66AF1-5DD6-4B7F-B1A2-D31367416767}" type="pres">
      <dgm:prSet presAssocID="{8B222CB9-898C-4D76-8071-9F4F34B93E1C}" presName="sibTrans" presStyleLbl="sibTrans2D1" presStyleIdx="4" presStyleCnt="35"/>
      <dgm:spPr/>
      <dgm:t>
        <a:bodyPr/>
        <a:lstStyle/>
        <a:p>
          <a:endParaRPr lang="en-US"/>
        </a:p>
      </dgm:t>
    </dgm:pt>
    <dgm:pt modelId="{AFA81B30-6231-4F9B-8BC8-674FC26EAB83}" type="pres">
      <dgm:prSet presAssocID="{2475E2D0-645C-4F23-AD6B-7890AF285C7B}" presName="child" presStyleLbl="alignAccFollowNode1" presStyleIdx="4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0B1D1-AA4D-489D-9DFE-851BBA57E496}" type="pres">
      <dgm:prSet presAssocID="{0F3E5F4C-97E3-4121-8BC5-8B5C227D4118}" presName="sibTrans" presStyleLbl="sibTrans2D1" presStyleIdx="5" presStyleCnt="35"/>
      <dgm:spPr/>
      <dgm:t>
        <a:bodyPr/>
        <a:lstStyle/>
        <a:p>
          <a:endParaRPr lang="en-US"/>
        </a:p>
      </dgm:t>
    </dgm:pt>
    <dgm:pt modelId="{E878D364-5F78-4BC4-8A29-0F96F8CC6BB1}" type="pres">
      <dgm:prSet presAssocID="{5ABBF86E-CEF2-46C4-A5E8-6742D5583253}" presName="child" presStyleLbl="alignAccFollowNode1" presStyleIdx="5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4C386-0D74-4F15-8149-8F44F0BE1C22}" type="pres">
      <dgm:prSet presAssocID="{596B21D5-C043-4C41-A789-4B0605948D02}" presName="hSp" presStyleCnt="0"/>
      <dgm:spPr/>
    </dgm:pt>
    <dgm:pt modelId="{98839B42-EBCB-45FA-A118-D2D6F3C2318C}" type="pres">
      <dgm:prSet presAssocID="{BFD03E6F-7B8D-4149-907A-3137BFB22B38}" presName="vertFlow" presStyleCnt="0"/>
      <dgm:spPr/>
    </dgm:pt>
    <dgm:pt modelId="{804E803B-245C-422B-B2E7-F8851A9CD64D}" type="pres">
      <dgm:prSet presAssocID="{BFD03E6F-7B8D-4149-907A-3137BFB22B38}" presName="header" presStyleLbl="node1" presStyleIdx="1" presStyleCnt="8"/>
      <dgm:spPr/>
      <dgm:t>
        <a:bodyPr/>
        <a:lstStyle/>
        <a:p>
          <a:endParaRPr lang="en-US"/>
        </a:p>
      </dgm:t>
    </dgm:pt>
    <dgm:pt modelId="{F7A4398B-E395-4ED2-B351-EEFE1BC22DBF}" type="pres">
      <dgm:prSet presAssocID="{E628D858-0122-4534-93D4-F55B554FC095}" presName="parTrans" presStyleLbl="sibTrans2D1" presStyleIdx="6" presStyleCnt="35"/>
      <dgm:spPr/>
      <dgm:t>
        <a:bodyPr/>
        <a:lstStyle/>
        <a:p>
          <a:endParaRPr lang="en-US"/>
        </a:p>
      </dgm:t>
    </dgm:pt>
    <dgm:pt modelId="{9972DEF9-35CF-4CD5-9F53-DB6747A1CF5F}" type="pres">
      <dgm:prSet presAssocID="{EC1A8216-4813-4C46-9683-425D24EF86E0}" presName="child" presStyleLbl="alignAccFollowNode1" presStyleIdx="6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389AC-43D9-4FCE-B73E-D355173FBFA9}" type="pres">
      <dgm:prSet presAssocID="{3F1B93A5-3A38-4558-B580-D61DBF121258}" presName="sibTrans" presStyleLbl="sibTrans2D1" presStyleIdx="7" presStyleCnt="35"/>
      <dgm:spPr/>
      <dgm:t>
        <a:bodyPr/>
        <a:lstStyle/>
        <a:p>
          <a:endParaRPr lang="en-US"/>
        </a:p>
      </dgm:t>
    </dgm:pt>
    <dgm:pt modelId="{5D57A7AC-F71D-4929-BB7A-611470094509}" type="pres">
      <dgm:prSet presAssocID="{3C1E6FCD-0C51-43A6-9E98-96FAE8D6366E}" presName="child" presStyleLbl="alignAccFollowNode1" presStyleIdx="7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579C5-A2FA-44FB-9768-FF397F543143}" type="pres">
      <dgm:prSet presAssocID="{E58F40EC-9F18-4BFA-BB45-808AB392BEBE}" presName="sibTrans" presStyleLbl="sibTrans2D1" presStyleIdx="8" presStyleCnt="35"/>
      <dgm:spPr/>
      <dgm:t>
        <a:bodyPr/>
        <a:lstStyle/>
        <a:p>
          <a:endParaRPr lang="en-US"/>
        </a:p>
      </dgm:t>
    </dgm:pt>
    <dgm:pt modelId="{52ED51FF-18BA-41A0-AF58-0B828B59D569}" type="pres">
      <dgm:prSet presAssocID="{478F4E99-381F-411C-A839-0463A6EE1EE2}" presName="child" presStyleLbl="alignAccFollowNode1" presStyleIdx="8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6A57C-BEAB-4E05-9731-303DFB3A696F}" type="pres">
      <dgm:prSet presAssocID="{BFD03E6F-7B8D-4149-907A-3137BFB22B38}" presName="hSp" presStyleCnt="0"/>
      <dgm:spPr/>
    </dgm:pt>
    <dgm:pt modelId="{1E3DAD81-CCA6-46F8-B24D-5F9FDC7DA636}" type="pres">
      <dgm:prSet presAssocID="{781E62C7-9710-472E-B719-C9179120FDE7}" presName="vertFlow" presStyleCnt="0"/>
      <dgm:spPr/>
    </dgm:pt>
    <dgm:pt modelId="{7BB69CDA-8823-41B5-AE30-31EA597BC906}" type="pres">
      <dgm:prSet presAssocID="{781E62C7-9710-472E-B719-C9179120FDE7}" presName="header" presStyleLbl="node1" presStyleIdx="2" presStyleCnt="8"/>
      <dgm:spPr/>
      <dgm:t>
        <a:bodyPr/>
        <a:lstStyle/>
        <a:p>
          <a:endParaRPr lang="en-US"/>
        </a:p>
      </dgm:t>
    </dgm:pt>
    <dgm:pt modelId="{F77C4443-F459-4CFB-81D9-7D0058E89D8A}" type="pres">
      <dgm:prSet presAssocID="{323CAB0D-B523-456F-9B7F-5E25AEFC38B8}" presName="parTrans" presStyleLbl="sibTrans2D1" presStyleIdx="9" presStyleCnt="35"/>
      <dgm:spPr/>
      <dgm:t>
        <a:bodyPr/>
        <a:lstStyle/>
        <a:p>
          <a:endParaRPr lang="en-US"/>
        </a:p>
      </dgm:t>
    </dgm:pt>
    <dgm:pt modelId="{9AED02E7-63E0-4AB4-B0B9-722210097EFE}" type="pres">
      <dgm:prSet presAssocID="{021553CB-00B4-4018-AC3F-D25CAF0A0A9E}" presName="child" presStyleLbl="alignAccFollowNode1" presStyleIdx="9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318E6-EBEF-487B-BEB9-89D8D0FB4062}" type="pres">
      <dgm:prSet presAssocID="{82417F5F-5659-4381-A831-DFEFEE60DC27}" presName="sibTrans" presStyleLbl="sibTrans2D1" presStyleIdx="10" presStyleCnt="35"/>
      <dgm:spPr/>
      <dgm:t>
        <a:bodyPr/>
        <a:lstStyle/>
        <a:p>
          <a:endParaRPr lang="en-US"/>
        </a:p>
      </dgm:t>
    </dgm:pt>
    <dgm:pt modelId="{749F35B2-58C2-43C7-AB85-1D26EB2170F5}" type="pres">
      <dgm:prSet presAssocID="{E6456376-1A8E-471F-8A49-CD2B998F34AC}" presName="child" presStyleLbl="alignAccFollowNode1" presStyleIdx="10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62C6F-DCDF-42FA-B4BA-AC0AF69FC78D}" type="pres">
      <dgm:prSet presAssocID="{DE961A35-12D3-4DDC-993D-9D48760F81AB}" presName="sibTrans" presStyleLbl="sibTrans2D1" presStyleIdx="11" presStyleCnt="35"/>
      <dgm:spPr/>
      <dgm:t>
        <a:bodyPr/>
        <a:lstStyle/>
        <a:p>
          <a:endParaRPr lang="en-US"/>
        </a:p>
      </dgm:t>
    </dgm:pt>
    <dgm:pt modelId="{FFC699F7-827F-44A0-A70F-B00A509064F8}" type="pres">
      <dgm:prSet presAssocID="{23E34235-F87E-4416-9C62-BDAF4CB22104}" presName="child" presStyleLbl="alignAccFollowNode1" presStyleIdx="11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33259-D4A7-4548-96C4-C9964BC8A7E7}" type="pres">
      <dgm:prSet presAssocID="{781E62C7-9710-472E-B719-C9179120FDE7}" presName="hSp" presStyleCnt="0"/>
      <dgm:spPr/>
    </dgm:pt>
    <dgm:pt modelId="{C38A3A1D-99AE-48FE-A4FE-34251FF68C82}" type="pres">
      <dgm:prSet presAssocID="{BB334A12-8000-44AB-AE15-71CF9EAEC447}" presName="vertFlow" presStyleCnt="0"/>
      <dgm:spPr/>
    </dgm:pt>
    <dgm:pt modelId="{89D5ABA6-34F9-4998-8C4C-FFE74EDA87EB}" type="pres">
      <dgm:prSet presAssocID="{BB334A12-8000-44AB-AE15-71CF9EAEC447}" presName="header" presStyleLbl="node1" presStyleIdx="3" presStyleCnt="8"/>
      <dgm:spPr/>
      <dgm:t>
        <a:bodyPr/>
        <a:lstStyle/>
        <a:p>
          <a:endParaRPr lang="en-US"/>
        </a:p>
      </dgm:t>
    </dgm:pt>
    <dgm:pt modelId="{8E20B0EC-2642-453D-86D7-10BC19A6D3B1}" type="pres">
      <dgm:prSet presAssocID="{8648443D-DDA0-447B-9987-59491D04657F}" presName="parTrans" presStyleLbl="sibTrans2D1" presStyleIdx="12" presStyleCnt="35"/>
      <dgm:spPr/>
      <dgm:t>
        <a:bodyPr/>
        <a:lstStyle/>
        <a:p>
          <a:endParaRPr lang="en-US"/>
        </a:p>
      </dgm:t>
    </dgm:pt>
    <dgm:pt modelId="{8D2BC3BF-D2C2-4B77-A36F-0F9C72A58BFB}" type="pres">
      <dgm:prSet presAssocID="{180A02BA-777E-49DF-977C-29351BCD51EA}" presName="child" presStyleLbl="alignAccFollowNode1" presStyleIdx="12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1EDBB-C972-4E25-B782-51B96EC2FC32}" type="pres">
      <dgm:prSet presAssocID="{8FF56105-3DA2-4018-BF75-F8BA11F0D3A2}" presName="sibTrans" presStyleLbl="sibTrans2D1" presStyleIdx="13" presStyleCnt="35"/>
      <dgm:spPr/>
      <dgm:t>
        <a:bodyPr/>
        <a:lstStyle/>
        <a:p>
          <a:endParaRPr lang="en-US"/>
        </a:p>
      </dgm:t>
    </dgm:pt>
    <dgm:pt modelId="{2A7CC1ED-DB2B-4410-AD3D-1AC58BC7A8D3}" type="pres">
      <dgm:prSet presAssocID="{14FFD986-9A4D-4527-8AC6-E06C26F4B9E4}" presName="child" presStyleLbl="alignAccFollowNode1" presStyleIdx="13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2E831-557C-469A-B382-11800019D5EC}" type="pres">
      <dgm:prSet presAssocID="{AFBF621E-07F5-4C40-B286-A0D5F4C05130}" presName="sibTrans" presStyleLbl="sibTrans2D1" presStyleIdx="14" presStyleCnt="35"/>
      <dgm:spPr/>
      <dgm:t>
        <a:bodyPr/>
        <a:lstStyle/>
        <a:p>
          <a:endParaRPr lang="en-US"/>
        </a:p>
      </dgm:t>
    </dgm:pt>
    <dgm:pt modelId="{0D2C0E89-B637-4CA9-91B2-CCB0349C30DB}" type="pres">
      <dgm:prSet presAssocID="{F9F74228-482A-4618-838E-DBDC3B25AF31}" presName="child" presStyleLbl="alignAccFollowNode1" presStyleIdx="14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1C7F3-9D80-401D-88A8-146CC15A8E12}" type="pres">
      <dgm:prSet presAssocID="{527683BB-EC8D-42B9-8FAD-6FB5F6AD2955}" presName="sibTrans" presStyleLbl="sibTrans2D1" presStyleIdx="15" presStyleCnt="35"/>
      <dgm:spPr/>
      <dgm:t>
        <a:bodyPr/>
        <a:lstStyle/>
        <a:p>
          <a:endParaRPr lang="en-US"/>
        </a:p>
      </dgm:t>
    </dgm:pt>
    <dgm:pt modelId="{1C861DB7-2F02-4251-9B1E-EE5C2FCC0EE8}" type="pres">
      <dgm:prSet presAssocID="{A44E43E6-02F1-451A-B0A0-471EE1BA6FAD}" presName="child" presStyleLbl="alignAccFollowNode1" presStyleIdx="15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52B9E-A4AD-461E-A812-A5CB51D8F472}" type="pres">
      <dgm:prSet presAssocID="{BB334A12-8000-44AB-AE15-71CF9EAEC447}" presName="hSp" presStyleCnt="0"/>
      <dgm:spPr/>
    </dgm:pt>
    <dgm:pt modelId="{4199DD30-AA7E-4074-859E-77FD9D12E3EA}" type="pres">
      <dgm:prSet presAssocID="{4223CA7F-F276-4787-BF5D-5B30D0B7BC7E}" presName="vertFlow" presStyleCnt="0"/>
      <dgm:spPr/>
    </dgm:pt>
    <dgm:pt modelId="{E4033BD8-E749-44F5-9A62-0F2D677ED639}" type="pres">
      <dgm:prSet presAssocID="{4223CA7F-F276-4787-BF5D-5B30D0B7BC7E}" presName="header" presStyleLbl="node1" presStyleIdx="4" presStyleCnt="8"/>
      <dgm:spPr/>
      <dgm:t>
        <a:bodyPr/>
        <a:lstStyle/>
        <a:p>
          <a:endParaRPr lang="en-US"/>
        </a:p>
      </dgm:t>
    </dgm:pt>
    <dgm:pt modelId="{0770FA06-05A8-4CC7-AD45-8D6B78304DC9}" type="pres">
      <dgm:prSet presAssocID="{152A6D2F-8B16-459D-8C69-FEB3A1E9809A}" presName="parTrans" presStyleLbl="sibTrans2D1" presStyleIdx="16" presStyleCnt="35"/>
      <dgm:spPr/>
      <dgm:t>
        <a:bodyPr/>
        <a:lstStyle/>
        <a:p>
          <a:endParaRPr lang="en-US"/>
        </a:p>
      </dgm:t>
    </dgm:pt>
    <dgm:pt modelId="{314A548B-6114-4B12-92D6-7A3EF402FA1D}" type="pres">
      <dgm:prSet presAssocID="{F62FD9E7-2865-492E-BD7D-8F4210993D36}" presName="child" presStyleLbl="alignAccFollowNode1" presStyleIdx="16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FFDE2-5B4A-4DB4-9A58-0D8A0358E35D}" type="pres">
      <dgm:prSet presAssocID="{89EC5216-2E73-4829-8915-1BE497389FC6}" presName="sibTrans" presStyleLbl="sibTrans2D1" presStyleIdx="17" presStyleCnt="35"/>
      <dgm:spPr/>
      <dgm:t>
        <a:bodyPr/>
        <a:lstStyle/>
        <a:p>
          <a:endParaRPr lang="en-US"/>
        </a:p>
      </dgm:t>
    </dgm:pt>
    <dgm:pt modelId="{C85F5E60-2546-4DB6-BB0A-D489CF94FEBB}" type="pres">
      <dgm:prSet presAssocID="{22E16944-F45B-44B4-B9C1-E36527FFDEC2}" presName="child" presStyleLbl="alignAccFollowNode1" presStyleIdx="17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E15E4-5771-4A44-B48D-6D8AFC573235}" type="pres">
      <dgm:prSet presAssocID="{3D0B3453-F7CC-482E-9DAF-95C6644796D3}" presName="sibTrans" presStyleLbl="sibTrans2D1" presStyleIdx="18" presStyleCnt="35"/>
      <dgm:spPr/>
      <dgm:t>
        <a:bodyPr/>
        <a:lstStyle/>
        <a:p>
          <a:endParaRPr lang="en-US"/>
        </a:p>
      </dgm:t>
    </dgm:pt>
    <dgm:pt modelId="{2D900AB4-FA49-4A58-B7BF-8C1D26BA4351}" type="pres">
      <dgm:prSet presAssocID="{B386C192-DEF2-4516-9809-158556610D84}" presName="child" presStyleLbl="alignAccFollowNode1" presStyleIdx="18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4B911-6F32-40D5-A86F-D3D8779F0ADA}" type="pres">
      <dgm:prSet presAssocID="{4F1FF76A-7F7F-4044-B4FC-D653492A72B7}" presName="sibTrans" presStyleLbl="sibTrans2D1" presStyleIdx="19" presStyleCnt="35"/>
      <dgm:spPr/>
      <dgm:t>
        <a:bodyPr/>
        <a:lstStyle/>
        <a:p>
          <a:endParaRPr lang="en-US"/>
        </a:p>
      </dgm:t>
    </dgm:pt>
    <dgm:pt modelId="{A8663C17-7F88-4DC3-8144-18F2BCE36EBC}" type="pres">
      <dgm:prSet presAssocID="{E96F11AF-A470-4832-BD6F-0BE28D33263F}" presName="child" presStyleLbl="alignAccFollowNode1" presStyleIdx="19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98F26-918A-46AA-BBFA-EE55AF22C470}" type="pres">
      <dgm:prSet presAssocID="{C76A8A91-6B28-44B9-A737-CB8FC79AAE84}" presName="sibTrans" presStyleLbl="sibTrans2D1" presStyleIdx="20" presStyleCnt="35"/>
      <dgm:spPr/>
      <dgm:t>
        <a:bodyPr/>
        <a:lstStyle/>
        <a:p>
          <a:endParaRPr lang="en-US"/>
        </a:p>
      </dgm:t>
    </dgm:pt>
    <dgm:pt modelId="{D2137E6D-B87E-4B2F-BF9D-7858DD797A1A}" type="pres">
      <dgm:prSet presAssocID="{B661D96F-CCAD-4B96-980F-9859013F9347}" presName="child" presStyleLbl="alignAccFollowNode1" presStyleIdx="20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4E2C2-0861-494D-B255-00E8B284EB5C}" type="pres">
      <dgm:prSet presAssocID="{4223CA7F-F276-4787-BF5D-5B30D0B7BC7E}" presName="hSp" presStyleCnt="0"/>
      <dgm:spPr/>
    </dgm:pt>
    <dgm:pt modelId="{6CC62A5D-2236-4C84-9548-108E6CA4FF60}" type="pres">
      <dgm:prSet presAssocID="{1073AB9E-BD36-42A5-9B6A-A061F9A96DB5}" presName="vertFlow" presStyleCnt="0"/>
      <dgm:spPr/>
    </dgm:pt>
    <dgm:pt modelId="{ACD429B5-9D8D-4930-87CA-D23F0AD06495}" type="pres">
      <dgm:prSet presAssocID="{1073AB9E-BD36-42A5-9B6A-A061F9A96DB5}" presName="header" presStyleLbl="node1" presStyleIdx="5" presStyleCnt="8"/>
      <dgm:spPr/>
      <dgm:t>
        <a:bodyPr/>
        <a:lstStyle/>
        <a:p>
          <a:endParaRPr lang="en-US"/>
        </a:p>
      </dgm:t>
    </dgm:pt>
    <dgm:pt modelId="{AAB0F2C2-2388-4DAE-ABF7-064BC0B16C31}" type="pres">
      <dgm:prSet presAssocID="{94AE5343-1497-45B7-9B52-B993F98C5BA0}" presName="parTrans" presStyleLbl="sibTrans2D1" presStyleIdx="21" presStyleCnt="35"/>
      <dgm:spPr/>
      <dgm:t>
        <a:bodyPr/>
        <a:lstStyle/>
        <a:p>
          <a:endParaRPr lang="en-US"/>
        </a:p>
      </dgm:t>
    </dgm:pt>
    <dgm:pt modelId="{61B116B2-2BF7-4DF4-A8BD-142B6221AD4D}" type="pres">
      <dgm:prSet presAssocID="{ECB97774-E6D8-4640-899D-3EE09B8B31C4}" presName="child" presStyleLbl="alignAccFollowNode1" presStyleIdx="21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5C165-8490-4B1C-BABF-AE585A6C1E2F}" type="pres">
      <dgm:prSet presAssocID="{3485D7DD-4442-450F-BCA1-A6BF99969040}" presName="sibTrans" presStyleLbl="sibTrans2D1" presStyleIdx="22" presStyleCnt="35"/>
      <dgm:spPr/>
      <dgm:t>
        <a:bodyPr/>
        <a:lstStyle/>
        <a:p>
          <a:endParaRPr lang="en-US"/>
        </a:p>
      </dgm:t>
    </dgm:pt>
    <dgm:pt modelId="{02612552-1184-4C58-B56D-272AC9DBEEE7}" type="pres">
      <dgm:prSet presAssocID="{FA782E1C-F945-47C8-9040-61AE3953A2DD}" presName="child" presStyleLbl="alignAccFollowNode1" presStyleIdx="22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908A8-11AC-4533-9CEC-DF192C81B46E}" type="pres">
      <dgm:prSet presAssocID="{9A6222D1-C771-47C7-98B2-DB49A602148D}" presName="sibTrans" presStyleLbl="sibTrans2D1" presStyleIdx="23" presStyleCnt="35"/>
      <dgm:spPr/>
      <dgm:t>
        <a:bodyPr/>
        <a:lstStyle/>
        <a:p>
          <a:endParaRPr lang="en-US"/>
        </a:p>
      </dgm:t>
    </dgm:pt>
    <dgm:pt modelId="{1B94AD93-622E-46BD-A44B-17503B98A37B}" type="pres">
      <dgm:prSet presAssocID="{26ECF837-564E-4B21-B184-1E91D5FC4551}" presName="child" presStyleLbl="alignAccFollowNode1" presStyleIdx="23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42A1A-F8C1-4783-8704-CAEC8DC0CC95}" type="pres">
      <dgm:prSet presAssocID="{AB46DA18-5AA4-47EE-89D5-56E446314650}" presName="sibTrans" presStyleLbl="sibTrans2D1" presStyleIdx="24" presStyleCnt="35"/>
      <dgm:spPr/>
      <dgm:t>
        <a:bodyPr/>
        <a:lstStyle/>
        <a:p>
          <a:endParaRPr lang="en-US"/>
        </a:p>
      </dgm:t>
    </dgm:pt>
    <dgm:pt modelId="{0B0DC46A-76B7-4D59-8141-9D85C294769C}" type="pres">
      <dgm:prSet presAssocID="{2FA2694D-8271-43BE-81B8-A8F1203DB8D7}" presName="child" presStyleLbl="alignAccFollowNode1" presStyleIdx="24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7C084-B90E-4A33-8124-7BDDBC1BD3F6}" type="pres">
      <dgm:prSet presAssocID="{8ACA2BA0-D8E1-4DBC-B2F5-D950F3B9072E}" presName="sibTrans" presStyleLbl="sibTrans2D1" presStyleIdx="25" presStyleCnt="35"/>
      <dgm:spPr/>
      <dgm:t>
        <a:bodyPr/>
        <a:lstStyle/>
        <a:p>
          <a:endParaRPr lang="en-US"/>
        </a:p>
      </dgm:t>
    </dgm:pt>
    <dgm:pt modelId="{77461F4E-A225-403B-9F54-5F23385B5AE7}" type="pres">
      <dgm:prSet presAssocID="{74AC8160-54F8-4C4D-8689-3E333B7B2D09}" presName="child" presStyleLbl="alignAccFollowNode1" presStyleIdx="25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D65329-95FE-433F-866F-E26441347269}" type="pres">
      <dgm:prSet presAssocID="{1073AB9E-BD36-42A5-9B6A-A061F9A96DB5}" presName="hSp" presStyleCnt="0"/>
      <dgm:spPr/>
    </dgm:pt>
    <dgm:pt modelId="{AC408637-F14B-42B6-BD7C-B88E6E78F49B}" type="pres">
      <dgm:prSet presAssocID="{6F8828CB-758D-424D-9F2D-C30C13B42856}" presName="vertFlow" presStyleCnt="0"/>
      <dgm:spPr/>
    </dgm:pt>
    <dgm:pt modelId="{DA47A16C-0B9C-4F1A-9850-53A3B90C716A}" type="pres">
      <dgm:prSet presAssocID="{6F8828CB-758D-424D-9F2D-C30C13B42856}" presName="header" presStyleLbl="node1" presStyleIdx="6" presStyleCnt="8"/>
      <dgm:spPr/>
      <dgm:t>
        <a:bodyPr/>
        <a:lstStyle/>
        <a:p>
          <a:endParaRPr lang="en-US"/>
        </a:p>
      </dgm:t>
    </dgm:pt>
    <dgm:pt modelId="{11D9E45B-4851-4249-BA4D-65E306C52AFC}" type="pres">
      <dgm:prSet presAssocID="{2B4D9C49-AAB4-414C-B38D-61279796BCBB}" presName="parTrans" presStyleLbl="sibTrans2D1" presStyleIdx="26" presStyleCnt="35"/>
      <dgm:spPr/>
      <dgm:t>
        <a:bodyPr/>
        <a:lstStyle/>
        <a:p>
          <a:endParaRPr lang="en-US"/>
        </a:p>
      </dgm:t>
    </dgm:pt>
    <dgm:pt modelId="{D2DF1093-C7AB-4706-8151-724499B83702}" type="pres">
      <dgm:prSet presAssocID="{E240EDF3-AF0B-4A6A-9120-0B5C963F8593}" presName="child" presStyleLbl="alignAccFollowNode1" presStyleIdx="26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6203A-0046-4DC6-A89A-B1E44E88FAC2}" type="pres">
      <dgm:prSet presAssocID="{726CC460-A253-475E-B9AF-B1CE055380F6}" presName="sibTrans" presStyleLbl="sibTrans2D1" presStyleIdx="27" presStyleCnt="35"/>
      <dgm:spPr/>
      <dgm:t>
        <a:bodyPr/>
        <a:lstStyle/>
        <a:p>
          <a:endParaRPr lang="en-US"/>
        </a:p>
      </dgm:t>
    </dgm:pt>
    <dgm:pt modelId="{A6061F49-E6C6-4429-9244-F03AD2EAAB74}" type="pres">
      <dgm:prSet presAssocID="{05B32A04-C2F0-4E65-BCCB-2835E1AB74C2}" presName="child" presStyleLbl="alignAccFollowNode1" presStyleIdx="27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74CC9-37EC-4CE8-AF03-F707318D9423}" type="pres">
      <dgm:prSet presAssocID="{020B1AAF-4B9D-4018-B728-247E05880D07}" presName="sibTrans" presStyleLbl="sibTrans2D1" presStyleIdx="28" presStyleCnt="35"/>
      <dgm:spPr/>
      <dgm:t>
        <a:bodyPr/>
        <a:lstStyle/>
        <a:p>
          <a:endParaRPr lang="en-US"/>
        </a:p>
      </dgm:t>
    </dgm:pt>
    <dgm:pt modelId="{A2A630FA-245A-40C6-A305-B3C460C15069}" type="pres">
      <dgm:prSet presAssocID="{4D795702-9B8B-4181-A503-BCC297AC5D45}" presName="child" presStyleLbl="alignAccFollowNode1" presStyleIdx="28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29327-67CB-4B0D-A7CE-2557A87318FE}" type="pres">
      <dgm:prSet presAssocID="{0D5D12CA-01C8-4602-ADC3-07B54FC5709D}" presName="sibTrans" presStyleLbl="sibTrans2D1" presStyleIdx="29" presStyleCnt="35"/>
      <dgm:spPr/>
      <dgm:t>
        <a:bodyPr/>
        <a:lstStyle/>
        <a:p>
          <a:endParaRPr lang="en-US"/>
        </a:p>
      </dgm:t>
    </dgm:pt>
    <dgm:pt modelId="{8602649F-02EF-432E-AAF3-59CD964F2702}" type="pres">
      <dgm:prSet presAssocID="{B3430F3D-B709-43FF-A97F-B0C0B42E2F0A}" presName="child" presStyleLbl="alignAccFollowNode1" presStyleIdx="29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6E592-34DA-49DE-BF6C-D99CA0EAADCE}" type="pres">
      <dgm:prSet presAssocID="{8E112426-2FCF-4519-90CD-E503B843D948}" presName="sibTrans" presStyleLbl="sibTrans2D1" presStyleIdx="30" presStyleCnt="35"/>
      <dgm:spPr/>
      <dgm:t>
        <a:bodyPr/>
        <a:lstStyle/>
        <a:p>
          <a:endParaRPr lang="en-US"/>
        </a:p>
      </dgm:t>
    </dgm:pt>
    <dgm:pt modelId="{049410AE-C394-4078-AE77-98B57B113B09}" type="pres">
      <dgm:prSet presAssocID="{3EC5B19F-1C20-44CA-81DB-F3D0E6D078F5}" presName="child" presStyleLbl="alignAccFollowNode1" presStyleIdx="30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D3E14-5F6F-4749-8984-DC81EAE380A8}" type="pres">
      <dgm:prSet presAssocID="{6F8828CB-758D-424D-9F2D-C30C13B42856}" presName="hSp" presStyleCnt="0"/>
      <dgm:spPr/>
    </dgm:pt>
    <dgm:pt modelId="{218D7D37-02FE-4642-8E59-90870FE79ADF}" type="pres">
      <dgm:prSet presAssocID="{DB74B500-53EC-44D4-8B40-FEF9B9D60580}" presName="vertFlow" presStyleCnt="0"/>
      <dgm:spPr/>
    </dgm:pt>
    <dgm:pt modelId="{7536FDEA-2174-46DD-BC60-7ACEB055D545}" type="pres">
      <dgm:prSet presAssocID="{DB74B500-53EC-44D4-8B40-FEF9B9D60580}" presName="header" presStyleLbl="node1" presStyleIdx="7" presStyleCnt="8"/>
      <dgm:spPr/>
      <dgm:t>
        <a:bodyPr/>
        <a:lstStyle/>
        <a:p>
          <a:endParaRPr lang="en-US"/>
        </a:p>
      </dgm:t>
    </dgm:pt>
    <dgm:pt modelId="{F72091AD-5806-4124-80C3-2DE4FBD88CA4}" type="pres">
      <dgm:prSet presAssocID="{5A1FA95C-8172-42C9-AA4C-33396A95CBE6}" presName="parTrans" presStyleLbl="sibTrans2D1" presStyleIdx="31" presStyleCnt="35"/>
      <dgm:spPr/>
      <dgm:t>
        <a:bodyPr/>
        <a:lstStyle/>
        <a:p>
          <a:endParaRPr lang="en-US"/>
        </a:p>
      </dgm:t>
    </dgm:pt>
    <dgm:pt modelId="{F7B9734B-73E9-4BB7-85F3-5B10435AE561}" type="pres">
      <dgm:prSet presAssocID="{BE57D9F3-F3A9-4393-85D1-E258CEAFBE2F}" presName="child" presStyleLbl="alignAccFollowNode1" presStyleIdx="31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45C46-E2E0-45B1-929B-B3C6231581BD}" type="pres">
      <dgm:prSet presAssocID="{00732C1A-7198-4A1F-A8A2-139C046CA407}" presName="sibTrans" presStyleLbl="sibTrans2D1" presStyleIdx="32" presStyleCnt="35"/>
      <dgm:spPr/>
      <dgm:t>
        <a:bodyPr/>
        <a:lstStyle/>
        <a:p>
          <a:endParaRPr lang="en-US"/>
        </a:p>
      </dgm:t>
    </dgm:pt>
    <dgm:pt modelId="{0575C5F5-159D-4E13-9CEE-31CD4700A6B7}" type="pres">
      <dgm:prSet presAssocID="{918D66B5-A597-4FCE-AAED-8ADB79B9BA04}" presName="child" presStyleLbl="alignAccFollowNode1" presStyleIdx="32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38570-3DAF-4848-9C43-FFD1530C1A9F}" type="pres">
      <dgm:prSet presAssocID="{B1F3A59C-DF55-4913-B54A-051BA2D694C8}" presName="sibTrans" presStyleLbl="sibTrans2D1" presStyleIdx="33" presStyleCnt="35"/>
      <dgm:spPr/>
      <dgm:t>
        <a:bodyPr/>
        <a:lstStyle/>
        <a:p>
          <a:endParaRPr lang="en-US"/>
        </a:p>
      </dgm:t>
    </dgm:pt>
    <dgm:pt modelId="{3C872FAA-51FF-4BBC-98F2-B911A5BC6E89}" type="pres">
      <dgm:prSet presAssocID="{847E38D3-20FE-4411-B1A8-CA77B3B0DFAD}" presName="child" presStyleLbl="alignAccFollowNode1" presStyleIdx="33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E0C73-9941-4D4D-B745-CA37BA6149C8}" type="pres">
      <dgm:prSet presAssocID="{D46BCA7B-FD6D-4291-9FBA-C94EF920C901}" presName="sibTrans" presStyleLbl="sibTrans2D1" presStyleIdx="34" presStyleCnt="35"/>
      <dgm:spPr/>
      <dgm:t>
        <a:bodyPr/>
        <a:lstStyle/>
        <a:p>
          <a:endParaRPr lang="en-US"/>
        </a:p>
      </dgm:t>
    </dgm:pt>
    <dgm:pt modelId="{08315001-214E-47E8-BB45-8AF0CB9DD75D}" type="pres">
      <dgm:prSet presAssocID="{2864EFB1-D6C6-45FF-8BA8-46BDA5786FF1}" presName="child" presStyleLbl="alignAccFollowNode1" presStyleIdx="34" presStyleCnt="3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DFBAC-A668-4550-AF51-DFE56C7FF70A}" type="presOf" srcId="{847E38D3-20FE-4411-B1A8-CA77B3B0DFAD}" destId="{3C872FAA-51FF-4BBC-98F2-B911A5BC6E89}" srcOrd="0" destOrd="0" presId="urn:microsoft.com/office/officeart/2005/8/layout/lProcess1"/>
    <dgm:cxn modelId="{3E1B7C60-FD57-4037-942D-F4BFDD5C25D3}" type="presOf" srcId="{2864EFB1-D6C6-45FF-8BA8-46BDA5786FF1}" destId="{08315001-214E-47E8-BB45-8AF0CB9DD75D}" srcOrd="0" destOrd="0" presId="urn:microsoft.com/office/officeart/2005/8/layout/lProcess1"/>
    <dgm:cxn modelId="{0B4628AD-A786-4087-B04E-D43ECEA87D00}" type="presOf" srcId="{F62FD9E7-2865-492E-BD7D-8F4210993D36}" destId="{314A548B-6114-4B12-92D6-7A3EF402FA1D}" srcOrd="0" destOrd="0" presId="urn:microsoft.com/office/officeart/2005/8/layout/lProcess1"/>
    <dgm:cxn modelId="{B94BDDB1-0E8B-48F1-885F-FBC3B3D8A6BC}" type="presOf" srcId="{3485D7DD-4442-450F-BCA1-A6BF99969040}" destId="{E1C5C165-8490-4B1C-BABF-AE585A6C1E2F}" srcOrd="0" destOrd="0" presId="urn:microsoft.com/office/officeart/2005/8/layout/lProcess1"/>
    <dgm:cxn modelId="{0B1B3772-461C-43C0-8426-D59DFFB75D2D}" type="presOf" srcId="{E96F11AF-A470-4832-BD6F-0BE28D33263F}" destId="{A8663C17-7F88-4DC3-8144-18F2BCE36EBC}" srcOrd="0" destOrd="0" presId="urn:microsoft.com/office/officeart/2005/8/layout/lProcess1"/>
    <dgm:cxn modelId="{C0908D61-F155-407F-AA06-27FE93A26550}" srcId="{596B21D5-C043-4C41-A789-4B0605948D02}" destId="{14B286AF-6BE6-4D83-AE7F-1DC9A1E4562D}" srcOrd="3" destOrd="0" parTransId="{31CB37D9-22DB-48A7-91F7-BBE7EAB3947B}" sibTransId="{8B222CB9-898C-4D76-8071-9F4F34B93E1C}"/>
    <dgm:cxn modelId="{6CCF71A6-4145-4980-9982-B53B0E2281ED}" srcId="{6F8828CB-758D-424D-9F2D-C30C13B42856}" destId="{3EC5B19F-1C20-44CA-81DB-F3D0E6D078F5}" srcOrd="4" destOrd="0" parTransId="{0531A8C2-A476-45FB-B607-EA4225C1F247}" sibTransId="{E3A4CF17-A825-4192-B618-84DDAD0F8063}"/>
    <dgm:cxn modelId="{FDA3A376-2F1D-4A89-B789-3BA10EBA1421}" srcId="{DB74B500-53EC-44D4-8B40-FEF9B9D60580}" destId="{918D66B5-A597-4FCE-AAED-8ADB79B9BA04}" srcOrd="1" destOrd="0" parTransId="{2DF267DC-4EE1-4077-A398-8220DBA49CE2}" sibTransId="{B1F3A59C-DF55-4913-B54A-051BA2D694C8}"/>
    <dgm:cxn modelId="{91AF0FC3-4044-4E35-BD17-8A62BE712418}" srcId="{4223CA7F-F276-4787-BF5D-5B30D0B7BC7E}" destId="{B661D96F-CCAD-4B96-980F-9859013F9347}" srcOrd="4" destOrd="0" parTransId="{9DE7FB9E-0297-4B3F-B4FD-01C21FFDB048}" sibTransId="{5413E434-B7CF-41B1-A186-AD292E6DD386}"/>
    <dgm:cxn modelId="{B47BC0D5-6F66-4C86-92EC-B2E7220A3E9B}" type="presOf" srcId="{B3430F3D-B709-43FF-A97F-B0C0B42E2F0A}" destId="{8602649F-02EF-432E-AAF3-59CD964F2702}" srcOrd="0" destOrd="0" presId="urn:microsoft.com/office/officeart/2005/8/layout/lProcess1"/>
    <dgm:cxn modelId="{0C53C5C6-FF7F-4E25-A0A6-E8732D8EE20B}" srcId="{1073AB9E-BD36-42A5-9B6A-A061F9A96DB5}" destId="{ECB97774-E6D8-4640-899D-3EE09B8B31C4}" srcOrd="0" destOrd="0" parTransId="{94AE5343-1497-45B7-9B52-B993F98C5BA0}" sibTransId="{3485D7DD-4442-450F-BCA1-A6BF99969040}"/>
    <dgm:cxn modelId="{5D7B5B54-72FC-4EEC-A817-50FDB6AA8111}" srcId="{BFD03E6F-7B8D-4149-907A-3137BFB22B38}" destId="{478F4E99-381F-411C-A839-0463A6EE1EE2}" srcOrd="2" destOrd="0" parTransId="{D66070A5-257E-4136-89D6-0228FB09DC91}" sibTransId="{D1B2E93D-2C23-4CFD-8DBF-D46E71A9C909}"/>
    <dgm:cxn modelId="{E6042E15-C8DD-4F08-AEF4-6F950088EED5}" type="presOf" srcId="{9A6222D1-C771-47C7-98B2-DB49A602148D}" destId="{50F908A8-11AC-4533-9CEC-DF192C81B46E}" srcOrd="0" destOrd="0" presId="urn:microsoft.com/office/officeart/2005/8/layout/lProcess1"/>
    <dgm:cxn modelId="{534EE21D-3719-48AC-B9A3-02FD776D554E}" type="presOf" srcId="{00732C1A-7198-4A1F-A8A2-139C046CA407}" destId="{DD745C46-E2E0-45B1-929B-B3C6231581BD}" srcOrd="0" destOrd="0" presId="urn:microsoft.com/office/officeart/2005/8/layout/lProcess1"/>
    <dgm:cxn modelId="{5FD3587E-EAD0-4F80-BD39-C6218D709FE0}" srcId="{BB334A12-8000-44AB-AE15-71CF9EAEC447}" destId="{180A02BA-777E-49DF-977C-29351BCD51EA}" srcOrd="0" destOrd="0" parTransId="{8648443D-DDA0-447B-9987-59491D04657F}" sibTransId="{8FF56105-3DA2-4018-BF75-F8BA11F0D3A2}"/>
    <dgm:cxn modelId="{E9E224FD-60C9-4252-A523-58A6A88264AC}" srcId="{6F8828CB-758D-424D-9F2D-C30C13B42856}" destId="{E240EDF3-AF0B-4A6A-9120-0B5C963F8593}" srcOrd="0" destOrd="0" parTransId="{2B4D9C49-AAB4-414C-B38D-61279796BCBB}" sibTransId="{726CC460-A253-475E-B9AF-B1CE055380F6}"/>
    <dgm:cxn modelId="{1183D2BD-BCAF-4E0B-812D-7B27922606F0}" srcId="{1073AB9E-BD36-42A5-9B6A-A061F9A96DB5}" destId="{26ECF837-564E-4B21-B184-1E91D5FC4551}" srcOrd="2" destOrd="0" parTransId="{418B1E2D-FEAF-4B5F-96D9-D9D32E5665C1}" sibTransId="{AB46DA18-5AA4-47EE-89D5-56E446314650}"/>
    <dgm:cxn modelId="{314A8E13-C0BF-44F8-A6ED-5BF4A4C6DDD6}" type="presOf" srcId="{5893F596-9D3D-46A7-9F4C-4D104A7B4708}" destId="{20EB3CA4-2B01-4F02-B141-BE71400B259E}" srcOrd="0" destOrd="0" presId="urn:microsoft.com/office/officeart/2005/8/layout/lProcess1"/>
    <dgm:cxn modelId="{C2A0C302-5176-49CB-9678-D7F2D96D330C}" srcId="{8117DFFE-F94C-4FE9-8EDC-04235B8AF3DF}" destId="{1073AB9E-BD36-42A5-9B6A-A061F9A96DB5}" srcOrd="5" destOrd="0" parTransId="{DB160B16-5017-48E3-B3D7-EAA3206C3502}" sibTransId="{E5730CC9-F401-42A8-97A3-0CE626746DAB}"/>
    <dgm:cxn modelId="{3B6318A6-A766-4069-9F71-4E936DB96099}" type="presOf" srcId="{4223CA7F-F276-4787-BF5D-5B30D0B7BC7E}" destId="{E4033BD8-E749-44F5-9A62-0F2D677ED639}" srcOrd="0" destOrd="0" presId="urn:microsoft.com/office/officeart/2005/8/layout/lProcess1"/>
    <dgm:cxn modelId="{026D5FB8-BA6A-4FD7-B30C-486F29D3EC00}" type="presOf" srcId="{4F303B8B-312D-4F86-ABCE-E88AC4DF60A8}" destId="{36CF3CFE-3ECD-4693-A40D-72AA9AA547CA}" srcOrd="0" destOrd="0" presId="urn:microsoft.com/office/officeart/2005/8/layout/lProcess1"/>
    <dgm:cxn modelId="{AAA6C7E1-2277-4A3B-AF43-6042EEC5A213}" type="presOf" srcId="{ECB97774-E6D8-4640-899D-3EE09B8B31C4}" destId="{61B116B2-2BF7-4DF4-A8BD-142B6221AD4D}" srcOrd="0" destOrd="0" presId="urn:microsoft.com/office/officeart/2005/8/layout/lProcess1"/>
    <dgm:cxn modelId="{82E7F1A2-6707-472D-ADAD-2D856292503B}" srcId="{6F8828CB-758D-424D-9F2D-C30C13B42856}" destId="{05B32A04-C2F0-4E65-BCCB-2835E1AB74C2}" srcOrd="1" destOrd="0" parTransId="{DDC0BE1C-0BC1-409A-BFC3-57ABF9B0341C}" sibTransId="{020B1AAF-4B9D-4018-B728-247E05880D07}"/>
    <dgm:cxn modelId="{C16A433F-70A9-41B3-8869-3E0FE28FCCBF}" type="presOf" srcId="{8648443D-DDA0-447B-9987-59491D04657F}" destId="{8E20B0EC-2642-453D-86D7-10BC19A6D3B1}" srcOrd="0" destOrd="0" presId="urn:microsoft.com/office/officeart/2005/8/layout/lProcess1"/>
    <dgm:cxn modelId="{25E41078-F7C6-452F-9658-7932F1033B88}" srcId="{781E62C7-9710-472E-B719-C9179120FDE7}" destId="{021553CB-00B4-4018-AC3F-D25CAF0A0A9E}" srcOrd="0" destOrd="0" parTransId="{323CAB0D-B523-456F-9B7F-5E25AEFC38B8}" sibTransId="{82417F5F-5659-4381-A831-DFEFEE60DC27}"/>
    <dgm:cxn modelId="{E7D2BB73-81CE-4BB3-8835-CFAAA532F02A}" type="presOf" srcId="{82417F5F-5659-4381-A831-DFEFEE60DC27}" destId="{42F318E6-EBEF-487B-BEB9-89D8D0FB4062}" srcOrd="0" destOrd="0" presId="urn:microsoft.com/office/officeart/2005/8/layout/lProcess1"/>
    <dgm:cxn modelId="{7FD18F7A-BED2-47B2-9372-80C9F7641BFA}" srcId="{6F8828CB-758D-424D-9F2D-C30C13B42856}" destId="{B3430F3D-B709-43FF-A97F-B0C0B42E2F0A}" srcOrd="3" destOrd="0" parTransId="{D420E196-B751-41EA-88FD-5575C5C81AC0}" sibTransId="{8E112426-2FCF-4519-90CD-E503B843D948}"/>
    <dgm:cxn modelId="{6FE004FE-4D98-4751-8006-239A77B70EDF}" srcId="{DB74B500-53EC-44D4-8B40-FEF9B9D60580}" destId="{BE57D9F3-F3A9-4393-85D1-E258CEAFBE2F}" srcOrd="0" destOrd="0" parTransId="{5A1FA95C-8172-42C9-AA4C-33396A95CBE6}" sibTransId="{00732C1A-7198-4A1F-A8A2-139C046CA407}"/>
    <dgm:cxn modelId="{3F5EF775-2F09-4158-BA4F-93B281FAE05F}" type="presOf" srcId="{726CC460-A253-475E-B9AF-B1CE055380F6}" destId="{8AD6203A-0046-4DC6-A89A-B1E44E88FAC2}" srcOrd="0" destOrd="0" presId="urn:microsoft.com/office/officeart/2005/8/layout/lProcess1"/>
    <dgm:cxn modelId="{A6B91281-5027-4345-8EB0-C0C533EE8F04}" type="presOf" srcId="{3EC5B19F-1C20-44CA-81DB-F3D0E6D078F5}" destId="{049410AE-C394-4078-AE77-98B57B113B09}" srcOrd="0" destOrd="0" presId="urn:microsoft.com/office/officeart/2005/8/layout/lProcess1"/>
    <dgm:cxn modelId="{ADE1781E-F520-4695-B8D9-0A025B84E3A1}" srcId="{DB74B500-53EC-44D4-8B40-FEF9B9D60580}" destId="{2864EFB1-D6C6-45FF-8BA8-46BDA5786FF1}" srcOrd="3" destOrd="0" parTransId="{C5060861-73BE-4E6F-895F-9D7BE6EA8DB9}" sibTransId="{910F4F1B-8CBA-48FA-BA40-089B2DC35ABE}"/>
    <dgm:cxn modelId="{5B10DEA7-89F6-4C7E-9AAB-C92111780586}" srcId="{8117DFFE-F94C-4FE9-8EDC-04235B8AF3DF}" destId="{596B21D5-C043-4C41-A789-4B0605948D02}" srcOrd="0" destOrd="0" parTransId="{D4578C85-BAD5-41A3-A17F-2AE8C9E1ECB9}" sibTransId="{50DCD711-A328-42C1-A468-B07D27A136DA}"/>
    <dgm:cxn modelId="{EB32D364-F409-4C61-9DA3-0DB2779F681F}" type="presOf" srcId="{89EC5216-2E73-4829-8915-1BE497389FC6}" destId="{607FFDE2-5B4A-4DB4-9A58-0D8A0358E35D}" srcOrd="0" destOrd="0" presId="urn:microsoft.com/office/officeart/2005/8/layout/lProcess1"/>
    <dgm:cxn modelId="{BD053DBF-D0E9-46A7-88AF-58D6875C9609}" type="presOf" srcId="{2E53963B-8E27-4380-BD97-2DBA8DBF09E0}" destId="{64C0E932-820D-4A68-AA47-99FCC680FD37}" srcOrd="0" destOrd="0" presId="urn:microsoft.com/office/officeart/2005/8/layout/lProcess1"/>
    <dgm:cxn modelId="{CFD687F2-E834-4809-9F34-A7A5446B2099}" srcId="{781E62C7-9710-472E-B719-C9179120FDE7}" destId="{E6456376-1A8E-471F-8A49-CD2B998F34AC}" srcOrd="1" destOrd="0" parTransId="{788556D8-363F-4CEC-A0B6-2AE7C2A8B90A}" sibTransId="{DE961A35-12D3-4DDC-993D-9D48760F81AB}"/>
    <dgm:cxn modelId="{09CB2429-1DC4-498F-AB80-2FD112601D4B}" type="presOf" srcId="{22E16944-F45B-44B4-B9C1-E36527FFDEC2}" destId="{C85F5E60-2546-4DB6-BB0A-D489CF94FEBB}" srcOrd="0" destOrd="0" presId="urn:microsoft.com/office/officeart/2005/8/layout/lProcess1"/>
    <dgm:cxn modelId="{0E01BB14-612D-4DFD-B29B-18C0D2EE8BDA}" type="presOf" srcId="{0F3E5F4C-97E3-4121-8BC5-8B5C227D4118}" destId="{1E10B1D1-AA4D-489D-9DFE-851BBA57E496}" srcOrd="0" destOrd="0" presId="urn:microsoft.com/office/officeart/2005/8/layout/lProcess1"/>
    <dgm:cxn modelId="{508798EF-1F94-48B2-AAEC-8586DB06DD16}" srcId="{BFD03E6F-7B8D-4149-907A-3137BFB22B38}" destId="{3C1E6FCD-0C51-43A6-9E98-96FAE8D6366E}" srcOrd="1" destOrd="0" parTransId="{26CD87D2-097C-4C6C-BE19-680A290BE999}" sibTransId="{E58F40EC-9F18-4BFA-BB45-808AB392BEBE}"/>
    <dgm:cxn modelId="{1116AF87-4F6E-4DE6-BD84-22E241AE4C95}" type="presOf" srcId="{F74CB6B2-7A17-4824-9EB3-4161E8EFFAAB}" destId="{F39C009B-78AD-448C-B1A5-D524B1E1BDE8}" srcOrd="0" destOrd="0" presId="urn:microsoft.com/office/officeart/2005/8/layout/lProcess1"/>
    <dgm:cxn modelId="{697C9AA1-4394-4A4D-9F5D-E1488AC79CFC}" type="presOf" srcId="{BE57D9F3-F3A9-4393-85D1-E258CEAFBE2F}" destId="{F7B9734B-73E9-4BB7-85F3-5B10435AE561}" srcOrd="0" destOrd="0" presId="urn:microsoft.com/office/officeart/2005/8/layout/lProcess1"/>
    <dgm:cxn modelId="{2118FE0C-EE3C-4E9A-A5E2-F1B2FB9FA08D}" type="presOf" srcId="{021553CB-00B4-4018-AC3F-D25CAF0A0A9E}" destId="{9AED02E7-63E0-4AB4-B0B9-722210097EFE}" srcOrd="0" destOrd="0" presId="urn:microsoft.com/office/officeart/2005/8/layout/lProcess1"/>
    <dgm:cxn modelId="{4F6F3821-A291-4D39-B6DC-CAF17A419A42}" srcId="{BB334A12-8000-44AB-AE15-71CF9EAEC447}" destId="{F9F74228-482A-4618-838E-DBDC3B25AF31}" srcOrd="2" destOrd="0" parTransId="{9A1520C7-23AA-49F9-86EF-E40516B6E8B6}" sibTransId="{527683BB-EC8D-42B9-8FAD-6FB5F6AD2955}"/>
    <dgm:cxn modelId="{3D42D876-4A94-4CF0-B539-085A31ECB93E}" type="presOf" srcId="{5A1FA95C-8172-42C9-AA4C-33396A95CBE6}" destId="{F72091AD-5806-4124-80C3-2DE4FBD88CA4}" srcOrd="0" destOrd="0" presId="urn:microsoft.com/office/officeart/2005/8/layout/lProcess1"/>
    <dgm:cxn modelId="{9988F8E2-F97D-43B8-9DFE-0FFBE2F6B2DA}" srcId="{4223CA7F-F276-4787-BF5D-5B30D0B7BC7E}" destId="{E96F11AF-A470-4832-BD6F-0BE28D33263F}" srcOrd="3" destOrd="0" parTransId="{742A66EE-5DE4-4585-A520-7772852D7516}" sibTransId="{C76A8A91-6B28-44B9-A737-CB8FC79AAE84}"/>
    <dgm:cxn modelId="{6538081A-4B47-45CC-8777-8E25B0826F99}" type="presOf" srcId="{020B1AAF-4B9D-4018-B728-247E05880D07}" destId="{FF574CC9-37EC-4CE8-AF03-F707318D9423}" srcOrd="0" destOrd="0" presId="urn:microsoft.com/office/officeart/2005/8/layout/lProcess1"/>
    <dgm:cxn modelId="{2A530960-D935-48E3-BCEC-2C5CE8B08366}" type="presOf" srcId="{E240EDF3-AF0B-4A6A-9120-0B5C963F8593}" destId="{D2DF1093-C7AB-4706-8151-724499B83702}" srcOrd="0" destOrd="0" presId="urn:microsoft.com/office/officeart/2005/8/layout/lProcess1"/>
    <dgm:cxn modelId="{738EEB7F-3068-4EF6-8986-E37000E028A1}" type="presOf" srcId="{180A02BA-777E-49DF-977C-29351BCD51EA}" destId="{8D2BC3BF-D2C2-4B77-A36F-0F9C72A58BFB}" srcOrd="0" destOrd="0" presId="urn:microsoft.com/office/officeart/2005/8/layout/lProcess1"/>
    <dgm:cxn modelId="{383B1ADA-B498-4FBB-8FE0-7FD6C96955BB}" type="presOf" srcId="{F9F74228-482A-4618-838E-DBDC3B25AF31}" destId="{0D2C0E89-B637-4CA9-91B2-CCB0349C30DB}" srcOrd="0" destOrd="0" presId="urn:microsoft.com/office/officeart/2005/8/layout/lProcess1"/>
    <dgm:cxn modelId="{1954FE11-CC27-43BC-95C6-7D5274C0949E}" type="presOf" srcId="{4D795702-9B8B-4181-A503-BCC297AC5D45}" destId="{A2A630FA-245A-40C6-A305-B3C460C15069}" srcOrd="0" destOrd="0" presId="urn:microsoft.com/office/officeart/2005/8/layout/lProcess1"/>
    <dgm:cxn modelId="{444FB2B8-516B-4285-8357-D24C6B527449}" type="presOf" srcId="{E0936627-5F68-44DD-9481-DC13A64FF7DC}" destId="{C7667849-9954-4527-9A50-476CE293DD4C}" srcOrd="0" destOrd="0" presId="urn:microsoft.com/office/officeart/2005/8/layout/lProcess1"/>
    <dgm:cxn modelId="{B53F5497-4480-468F-8769-72EB4AF2D5CE}" type="presOf" srcId="{1073AB9E-BD36-42A5-9B6A-A061F9A96DB5}" destId="{ACD429B5-9D8D-4930-87CA-D23F0AD06495}" srcOrd="0" destOrd="0" presId="urn:microsoft.com/office/officeart/2005/8/layout/lProcess1"/>
    <dgm:cxn modelId="{94B3E4E3-B9BB-4F55-A67C-6AD701E8BEF9}" type="presOf" srcId="{8ACA2BA0-D8E1-4DBC-B2F5-D950F3B9072E}" destId="{7AE7C084-B90E-4A33-8124-7BDDBC1BD3F6}" srcOrd="0" destOrd="0" presId="urn:microsoft.com/office/officeart/2005/8/layout/lProcess1"/>
    <dgm:cxn modelId="{3846D6FB-9EB7-4FE0-B3B7-6C3F87C4DA89}" type="presOf" srcId="{AB46DA18-5AA4-47EE-89D5-56E446314650}" destId="{8A942A1A-F8C1-4783-8704-CAEC8DC0CC95}" srcOrd="0" destOrd="0" presId="urn:microsoft.com/office/officeart/2005/8/layout/lProcess1"/>
    <dgm:cxn modelId="{61BB79DE-0512-408F-A6F8-EF1F35847CC8}" srcId="{8117DFFE-F94C-4FE9-8EDC-04235B8AF3DF}" destId="{BFD03E6F-7B8D-4149-907A-3137BFB22B38}" srcOrd="1" destOrd="0" parTransId="{7CD0C90F-8EEB-47E5-8652-D29984DEEDCC}" sibTransId="{213A7EF2-3E50-4F1A-B1DA-CF2CFE3A60C5}"/>
    <dgm:cxn modelId="{AC0C2639-4EDA-4E64-A108-0F0D8DBC7B83}" type="presOf" srcId="{A44E43E6-02F1-451A-B0A0-471EE1BA6FAD}" destId="{1C861DB7-2F02-4251-9B1E-EE5C2FCC0EE8}" srcOrd="0" destOrd="0" presId="urn:microsoft.com/office/officeart/2005/8/layout/lProcess1"/>
    <dgm:cxn modelId="{65592CAF-467B-4345-A82F-0E310D7F50E9}" type="presOf" srcId="{C76A8A91-6B28-44B9-A737-CB8FC79AAE84}" destId="{7A398F26-918A-46AA-BBFA-EE55AF22C470}" srcOrd="0" destOrd="0" presId="urn:microsoft.com/office/officeart/2005/8/layout/lProcess1"/>
    <dgm:cxn modelId="{AD985D5B-249A-45BB-8E0C-5749F13F6DFF}" srcId="{8117DFFE-F94C-4FE9-8EDC-04235B8AF3DF}" destId="{781E62C7-9710-472E-B719-C9179120FDE7}" srcOrd="2" destOrd="0" parTransId="{78001096-ACE7-4CD2-9628-51CFD52B0637}" sibTransId="{52086D14-3B20-4B16-B809-1850DC8EE568}"/>
    <dgm:cxn modelId="{5F2D176B-76F4-435A-A592-D22A600D520B}" srcId="{BB334A12-8000-44AB-AE15-71CF9EAEC447}" destId="{14FFD986-9A4D-4527-8AC6-E06C26F4B9E4}" srcOrd="1" destOrd="0" parTransId="{E53BE8F9-214D-4803-A745-27A7425CB97E}" sibTransId="{AFBF621E-07F5-4C40-B286-A0D5F4C05130}"/>
    <dgm:cxn modelId="{9990EAE9-FC82-4145-825C-9D6CB2429DDA}" type="presOf" srcId="{14B286AF-6BE6-4D83-AE7F-1DC9A1E4562D}" destId="{3BAA9D21-AE73-4BAC-BDD3-C856D3761E27}" srcOrd="0" destOrd="0" presId="urn:microsoft.com/office/officeart/2005/8/layout/lProcess1"/>
    <dgm:cxn modelId="{DDC80EE5-C3C0-48C2-9E5E-B97C2BFBC18C}" srcId="{4223CA7F-F276-4787-BF5D-5B30D0B7BC7E}" destId="{F62FD9E7-2865-492E-BD7D-8F4210993D36}" srcOrd="0" destOrd="0" parTransId="{152A6D2F-8B16-459D-8C69-FEB3A1E9809A}" sibTransId="{89EC5216-2E73-4829-8915-1BE497389FC6}"/>
    <dgm:cxn modelId="{F17CF989-EBFC-417A-B8EE-CAC7D0E3F927}" type="presOf" srcId="{EC1A8216-4813-4C46-9683-425D24EF86E0}" destId="{9972DEF9-35CF-4CD5-9F53-DB6747A1CF5F}" srcOrd="0" destOrd="0" presId="urn:microsoft.com/office/officeart/2005/8/layout/lProcess1"/>
    <dgm:cxn modelId="{25042292-5AA2-4701-9755-62CF26B8FB6B}" srcId="{BB334A12-8000-44AB-AE15-71CF9EAEC447}" destId="{A44E43E6-02F1-451A-B0A0-471EE1BA6FAD}" srcOrd="3" destOrd="0" parTransId="{753CCD2D-20EA-47BC-92B4-083819A1CD9D}" sibTransId="{BF545743-279F-47B3-BDDE-7BE12E02A5FE}"/>
    <dgm:cxn modelId="{83ED1BA8-2035-4E8B-BBC6-73F2D15E4F6D}" srcId="{8117DFFE-F94C-4FE9-8EDC-04235B8AF3DF}" destId="{6F8828CB-758D-424D-9F2D-C30C13B42856}" srcOrd="6" destOrd="0" parTransId="{1B744616-25DB-4C9E-BE44-3A9421A4BF29}" sibTransId="{89FD886A-FD50-45E0-8497-6A4F86F6699A}"/>
    <dgm:cxn modelId="{41B9A413-90DB-45A2-927A-FDE7FFA6B4D2}" type="presOf" srcId="{152A6D2F-8B16-459D-8C69-FEB3A1E9809A}" destId="{0770FA06-05A8-4CC7-AD45-8D6B78304DC9}" srcOrd="0" destOrd="0" presId="urn:microsoft.com/office/officeart/2005/8/layout/lProcess1"/>
    <dgm:cxn modelId="{40CF6B28-CFB6-4D97-A86A-70973A107DF8}" type="presOf" srcId="{AFBF621E-07F5-4C40-B286-A0D5F4C05130}" destId="{D8F2E831-557C-469A-B382-11800019D5EC}" srcOrd="0" destOrd="0" presId="urn:microsoft.com/office/officeart/2005/8/layout/lProcess1"/>
    <dgm:cxn modelId="{9D3BE6C6-987C-4C8C-B680-EF9F9D653727}" type="presOf" srcId="{BFD03E6F-7B8D-4149-907A-3137BFB22B38}" destId="{804E803B-245C-422B-B2E7-F8851A9CD64D}" srcOrd="0" destOrd="0" presId="urn:microsoft.com/office/officeart/2005/8/layout/lProcess1"/>
    <dgm:cxn modelId="{1B91E6B7-15DB-4EEE-A887-7659A9330987}" srcId="{8117DFFE-F94C-4FE9-8EDC-04235B8AF3DF}" destId="{BB334A12-8000-44AB-AE15-71CF9EAEC447}" srcOrd="3" destOrd="0" parTransId="{AAA39FD9-CE30-4EF3-B390-179296660F6C}" sibTransId="{1B742BE5-9C63-4BBE-889D-B9D0B612B016}"/>
    <dgm:cxn modelId="{962733E6-D312-4D1D-BDD4-70F9ADD2B03C}" type="presOf" srcId="{3F1B93A5-3A38-4558-B580-D61DBF121258}" destId="{384389AC-43D9-4FCE-B73E-D355173FBFA9}" srcOrd="0" destOrd="0" presId="urn:microsoft.com/office/officeart/2005/8/layout/lProcess1"/>
    <dgm:cxn modelId="{7226B5CB-B395-446B-B13E-EA4D9824C8F5}" type="presOf" srcId="{E58F40EC-9F18-4BFA-BB45-808AB392BEBE}" destId="{501579C5-A2FA-44FB-9768-FF397F543143}" srcOrd="0" destOrd="0" presId="urn:microsoft.com/office/officeart/2005/8/layout/lProcess1"/>
    <dgm:cxn modelId="{0B2EEF8D-233E-4FF0-9056-4068BA0965BE}" srcId="{596B21D5-C043-4C41-A789-4B0605948D02}" destId="{5ABBF86E-CEF2-46C4-A5E8-6742D5583253}" srcOrd="5" destOrd="0" parTransId="{977A701F-0AA0-426B-BA22-F31B39DDCF53}" sibTransId="{32461B8A-14D5-48A8-9644-CD9628526E78}"/>
    <dgm:cxn modelId="{7CC84A4E-65EE-42FF-B907-4C1057A7B77C}" srcId="{596B21D5-C043-4C41-A789-4B0605948D02}" destId="{5893F596-9D3D-46A7-9F4C-4D104A7B4708}" srcOrd="1" destOrd="0" parTransId="{3900841D-B626-4DE5-9726-ABD03FDF4E17}" sibTransId="{2E53963B-8E27-4380-BD97-2DBA8DBF09E0}"/>
    <dgm:cxn modelId="{F297A4E1-8350-480C-AA0E-D87FEE3D79B4}" srcId="{4223CA7F-F276-4787-BF5D-5B30D0B7BC7E}" destId="{B386C192-DEF2-4516-9809-158556610D84}" srcOrd="2" destOrd="0" parTransId="{1A84FC2C-C7C7-4CF6-AB56-8396AA447EA2}" sibTransId="{4F1FF76A-7F7F-4044-B4FC-D653492A72B7}"/>
    <dgm:cxn modelId="{FC8A61C1-A32F-4420-953E-2968E81DE4B9}" type="presOf" srcId="{5ABBF86E-CEF2-46C4-A5E8-6742D5583253}" destId="{E878D364-5F78-4BC4-8A29-0F96F8CC6BB1}" srcOrd="0" destOrd="0" presId="urn:microsoft.com/office/officeart/2005/8/layout/lProcess1"/>
    <dgm:cxn modelId="{E0802883-AE07-4C0F-84C0-288AFA67EE1D}" type="presOf" srcId="{05B32A04-C2F0-4E65-BCCB-2835E1AB74C2}" destId="{A6061F49-E6C6-4429-9244-F03AD2EAAB74}" srcOrd="0" destOrd="0" presId="urn:microsoft.com/office/officeart/2005/8/layout/lProcess1"/>
    <dgm:cxn modelId="{6C3849DC-3823-40DA-94C7-2F5339930C77}" type="presOf" srcId="{E628D858-0122-4534-93D4-F55B554FC095}" destId="{F7A4398B-E395-4ED2-B351-EEFE1BC22DBF}" srcOrd="0" destOrd="0" presId="urn:microsoft.com/office/officeart/2005/8/layout/lProcess1"/>
    <dgm:cxn modelId="{BBD31AC8-5B08-4FA1-B5BB-8788F6AEAF73}" type="presOf" srcId="{DB74B500-53EC-44D4-8B40-FEF9B9D60580}" destId="{7536FDEA-2174-46DD-BC60-7ACEB055D545}" srcOrd="0" destOrd="0" presId="urn:microsoft.com/office/officeart/2005/8/layout/lProcess1"/>
    <dgm:cxn modelId="{7D7FD288-A682-437F-81E1-F006B41825E8}" type="presOf" srcId="{14FFD986-9A4D-4527-8AC6-E06C26F4B9E4}" destId="{2A7CC1ED-DB2B-4410-AD3D-1AC58BC7A8D3}" srcOrd="0" destOrd="0" presId="urn:microsoft.com/office/officeart/2005/8/layout/lProcess1"/>
    <dgm:cxn modelId="{87F82921-18A4-469A-A6FE-3A5CA6973605}" type="presOf" srcId="{2BBE7A90-8F5E-43D6-98C0-1E67A72FCF7F}" destId="{B16BCF91-B074-41D3-9FC3-671EEEA83FB9}" srcOrd="0" destOrd="0" presId="urn:microsoft.com/office/officeart/2005/8/layout/lProcess1"/>
    <dgm:cxn modelId="{85C781D7-72EF-4F8C-808A-DBD00C196694}" type="presOf" srcId="{26ECF837-564E-4B21-B184-1E91D5FC4551}" destId="{1B94AD93-622E-46BD-A44B-17503B98A37B}" srcOrd="0" destOrd="0" presId="urn:microsoft.com/office/officeart/2005/8/layout/lProcess1"/>
    <dgm:cxn modelId="{4FCD0A6C-0824-4938-81A7-47073942216B}" srcId="{4223CA7F-F276-4787-BF5D-5B30D0B7BC7E}" destId="{22E16944-F45B-44B4-B9C1-E36527FFDEC2}" srcOrd="1" destOrd="0" parTransId="{01B4A8DD-C9D5-4665-B113-DAD26984167F}" sibTransId="{3D0B3453-F7CC-482E-9DAF-95C6644796D3}"/>
    <dgm:cxn modelId="{CEC0219D-FE83-4B39-95B5-CAD92C244B16}" srcId="{1073AB9E-BD36-42A5-9B6A-A061F9A96DB5}" destId="{74AC8160-54F8-4C4D-8689-3E333B7B2D09}" srcOrd="4" destOrd="0" parTransId="{51ADDF26-4604-4547-A37A-85B06F6ACB12}" sibTransId="{27998C59-0D23-4BCF-9578-969D7DA97DAB}"/>
    <dgm:cxn modelId="{A85D4750-B2EA-449C-A75D-6F1966FC01B9}" type="presOf" srcId="{2FA2694D-8271-43BE-81B8-A8F1203DB8D7}" destId="{0B0DC46A-76B7-4D59-8141-9D85C294769C}" srcOrd="0" destOrd="0" presId="urn:microsoft.com/office/officeart/2005/8/layout/lProcess1"/>
    <dgm:cxn modelId="{08DD0987-FE7C-4537-84A9-1A6236EBBF40}" type="presOf" srcId="{8FF56105-3DA2-4018-BF75-F8BA11F0D3A2}" destId="{D711EDBB-C972-4E25-B782-51B96EC2FC32}" srcOrd="0" destOrd="0" presId="urn:microsoft.com/office/officeart/2005/8/layout/lProcess1"/>
    <dgm:cxn modelId="{D2E1F208-476A-4AF2-A5C8-D8AED5E1E08F}" type="presOf" srcId="{2B4D9C49-AAB4-414C-B38D-61279796BCBB}" destId="{11D9E45B-4851-4249-BA4D-65E306C52AFC}" srcOrd="0" destOrd="0" presId="urn:microsoft.com/office/officeart/2005/8/layout/lProcess1"/>
    <dgm:cxn modelId="{70EB0C97-EF27-4B6C-97AA-BA29CE49A9B1}" type="presOf" srcId="{A62B45B3-5BBA-496A-80E5-CFABA7FB9226}" destId="{1A3E8D4A-91EB-4BE9-9ED2-A350F0673329}" srcOrd="0" destOrd="0" presId="urn:microsoft.com/office/officeart/2005/8/layout/lProcess1"/>
    <dgm:cxn modelId="{5D6AC595-61AD-4E5F-A80D-3E0E590E3927}" type="presOf" srcId="{4F1FF76A-7F7F-4044-B4FC-D653492A72B7}" destId="{4B44B911-6F32-40D5-A86F-D3D8779F0ADA}" srcOrd="0" destOrd="0" presId="urn:microsoft.com/office/officeart/2005/8/layout/lProcess1"/>
    <dgm:cxn modelId="{2E660571-1C3F-4485-9AC5-8417817E1E04}" type="presOf" srcId="{94AE5343-1497-45B7-9B52-B993F98C5BA0}" destId="{AAB0F2C2-2388-4DAE-ABF7-064BC0B16C31}" srcOrd="0" destOrd="0" presId="urn:microsoft.com/office/officeart/2005/8/layout/lProcess1"/>
    <dgm:cxn modelId="{49A4A041-2716-40D6-9039-28BF79167AAA}" srcId="{781E62C7-9710-472E-B719-C9179120FDE7}" destId="{23E34235-F87E-4416-9C62-BDAF4CB22104}" srcOrd="2" destOrd="0" parTransId="{17674C25-310F-4BF5-8658-BEC3F52D02B6}" sibTransId="{86314F87-3C3F-4806-9A06-F8EFC826B1A8}"/>
    <dgm:cxn modelId="{24ED443F-C183-4709-A65D-2C41AFB3A4FF}" type="presOf" srcId="{B386C192-DEF2-4516-9809-158556610D84}" destId="{2D900AB4-FA49-4A58-B7BF-8C1D26BA4351}" srcOrd="0" destOrd="0" presId="urn:microsoft.com/office/officeart/2005/8/layout/lProcess1"/>
    <dgm:cxn modelId="{06E0EDF1-479A-4B81-BFB1-228BC216F277}" type="presOf" srcId="{596B21D5-C043-4C41-A789-4B0605948D02}" destId="{239FDEA5-8D05-4689-94BE-5A6199C9AB6B}" srcOrd="0" destOrd="0" presId="urn:microsoft.com/office/officeart/2005/8/layout/lProcess1"/>
    <dgm:cxn modelId="{2B41DB33-A1DA-4E5C-8E3F-76C9B21F61A9}" type="presOf" srcId="{BB334A12-8000-44AB-AE15-71CF9EAEC447}" destId="{89D5ABA6-34F9-4998-8C4C-FFE74EDA87EB}" srcOrd="0" destOrd="0" presId="urn:microsoft.com/office/officeart/2005/8/layout/lProcess1"/>
    <dgm:cxn modelId="{3FE1D309-FFAB-477C-94A1-DCA30541CDBF}" srcId="{596B21D5-C043-4C41-A789-4B0605948D02}" destId="{2475E2D0-645C-4F23-AD6B-7890AF285C7B}" srcOrd="4" destOrd="0" parTransId="{1DC9CD61-2A99-4186-A71B-0A5ABB660A0D}" sibTransId="{0F3E5F4C-97E3-4121-8BC5-8B5C227D4118}"/>
    <dgm:cxn modelId="{39616AA0-787F-4A35-8D77-07C77E3DC6D0}" srcId="{596B21D5-C043-4C41-A789-4B0605948D02}" destId="{A62B45B3-5BBA-496A-80E5-CFABA7FB9226}" srcOrd="0" destOrd="0" parTransId="{E0936627-5F68-44DD-9481-DC13A64FF7DC}" sibTransId="{F74CB6B2-7A17-4824-9EB3-4161E8EFFAAB}"/>
    <dgm:cxn modelId="{D20DBD88-8D35-42BC-9CED-3EA496F551B8}" type="presOf" srcId="{3C1E6FCD-0C51-43A6-9E98-96FAE8D6366E}" destId="{5D57A7AC-F71D-4929-BB7A-611470094509}" srcOrd="0" destOrd="0" presId="urn:microsoft.com/office/officeart/2005/8/layout/lProcess1"/>
    <dgm:cxn modelId="{25DA026F-79AA-4E04-B3BF-8808D63C3490}" type="presOf" srcId="{918D66B5-A597-4FCE-AAED-8ADB79B9BA04}" destId="{0575C5F5-159D-4E13-9CEE-31CD4700A6B7}" srcOrd="0" destOrd="0" presId="urn:microsoft.com/office/officeart/2005/8/layout/lProcess1"/>
    <dgm:cxn modelId="{3C35E8A5-4CFD-4FCA-B360-53DA565DDDD6}" srcId="{8117DFFE-F94C-4FE9-8EDC-04235B8AF3DF}" destId="{4223CA7F-F276-4787-BF5D-5B30D0B7BC7E}" srcOrd="4" destOrd="0" parTransId="{DCE73476-1697-45B0-897A-4BE6F6E75551}" sibTransId="{749EDB37-00D2-4AF0-9357-EC5BDFF0D40B}"/>
    <dgm:cxn modelId="{9BBE73E8-1A01-47E2-BE2B-2103F7CD5A5A}" srcId="{DB74B500-53EC-44D4-8B40-FEF9B9D60580}" destId="{847E38D3-20FE-4411-B1A8-CA77B3B0DFAD}" srcOrd="2" destOrd="0" parTransId="{950BEE92-927B-4F85-9960-B74C47B6E5DE}" sibTransId="{D46BCA7B-FD6D-4291-9FBA-C94EF920C901}"/>
    <dgm:cxn modelId="{519F4C80-EAA3-4602-A0C9-D3D529E7C98B}" type="presOf" srcId="{0D5D12CA-01C8-4602-ADC3-07B54FC5709D}" destId="{EF229327-67CB-4B0D-A7CE-2557A87318FE}" srcOrd="0" destOrd="0" presId="urn:microsoft.com/office/officeart/2005/8/layout/lProcess1"/>
    <dgm:cxn modelId="{427798C7-F072-4763-BCC1-64BF576D4307}" type="presOf" srcId="{E6456376-1A8E-471F-8A49-CD2B998F34AC}" destId="{749F35B2-58C2-43C7-AB85-1D26EB2170F5}" srcOrd="0" destOrd="0" presId="urn:microsoft.com/office/officeart/2005/8/layout/lProcess1"/>
    <dgm:cxn modelId="{DE27A7C6-918A-4F1D-8F84-766029C7BE3B}" type="presOf" srcId="{6F8828CB-758D-424D-9F2D-C30C13B42856}" destId="{DA47A16C-0B9C-4F1A-9850-53A3B90C716A}" srcOrd="0" destOrd="0" presId="urn:microsoft.com/office/officeart/2005/8/layout/lProcess1"/>
    <dgm:cxn modelId="{ADB6D7EE-7D15-40E8-9E1C-E895A13CFFA7}" type="presOf" srcId="{3D0B3453-F7CC-482E-9DAF-95C6644796D3}" destId="{180E15E4-5771-4A44-B48D-6D8AFC573235}" srcOrd="0" destOrd="0" presId="urn:microsoft.com/office/officeart/2005/8/layout/lProcess1"/>
    <dgm:cxn modelId="{2D3D0856-F660-48EA-B3A9-9A3DEA7839FC}" type="presOf" srcId="{DE961A35-12D3-4DDC-993D-9D48760F81AB}" destId="{37B62C6F-DCDF-42FA-B4BA-AC0AF69FC78D}" srcOrd="0" destOrd="0" presId="urn:microsoft.com/office/officeart/2005/8/layout/lProcess1"/>
    <dgm:cxn modelId="{16309995-3D77-4996-AC5E-F7DC64518BEC}" srcId="{596B21D5-C043-4C41-A789-4B0605948D02}" destId="{2BBE7A90-8F5E-43D6-98C0-1E67A72FCF7F}" srcOrd="2" destOrd="0" parTransId="{706E0DFE-B36E-4C44-B40E-8A3434E17FF2}" sibTransId="{4F303B8B-312D-4F86-ABCE-E88AC4DF60A8}"/>
    <dgm:cxn modelId="{95BB9569-E1F5-46B3-B8BF-FA7DA91B1341}" type="presOf" srcId="{527683BB-EC8D-42B9-8FAD-6FB5F6AD2955}" destId="{FD01C7F3-9D80-401D-88A8-146CC15A8E12}" srcOrd="0" destOrd="0" presId="urn:microsoft.com/office/officeart/2005/8/layout/lProcess1"/>
    <dgm:cxn modelId="{96A8FDD7-5AD4-4846-9A1C-30C5627E63C5}" type="presOf" srcId="{FA782E1C-F945-47C8-9040-61AE3953A2DD}" destId="{02612552-1184-4C58-B56D-272AC9DBEEE7}" srcOrd="0" destOrd="0" presId="urn:microsoft.com/office/officeart/2005/8/layout/lProcess1"/>
    <dgm:cxn modelId="{7A6E3B7F-D08F-43BB-9511-4282CEF3118E}" type="presOf" srcId="{B661D96F-CCAD-4B96-980F-9859013F9347}" destId="{D2137E6D-B87E-4B2F-BF9D-7858DD797A1A}" srcOrd="0" destOrd="0" presId="urn:microsoft.com/office/officeart/2005/8/layout/lProcess1"/>
    <dgm:cxn modelId="{8CF943D3-49B5-40CB-8BF4-FC784A619FEF}" srcId="{BFD03E6F-7B8D-4149-907A-3137BFB22B38}" destId="{EC1A8216-4813-4C46-9683-425D24EF86E0}" srcOrd="0" destOrd="0" parTransId="{E628D858-0122-4534-93D4-F55B554FC095}" sibTransId="{3F1B93A5-3A38-4558-B580-D61DBF121258}"/>
    <dgm:cxn modelId="{DE908DF4-4242-4F5A-BEF6-B427FFE5BECF}" type="presOf" srcId="{478F4E99-381F-411C-A839-0463A6EE1EE2}" destId="{52ED51FF-18BA-41A0-AF58-0B828B59D569}" srcOrd="0" destOrd="0" presId="urn:microsoft.com/office/officeart/2005/8/layout/lProcess1"/>
    <dgm:cxn modelId="{F2E12D79-952C-4FFE-B2AE-159352213C84}" type="presOf" srcId="{8B222CB9-898C-4D76-8071-9F4F34B93E1C}" destId="{5A966AF1-5DD6-4B7F-B1A2-D31367416767}" srcOrd="0" destOrd="0" presId="urn:microsoft.com/office/officeart/2005/8/layout/lProcess1"/>
    <dgm:cxn modelId="{D32AD3D1-3068-438A-8F6E-C209E65CB40E}" type="presOf" srcId="{781E62C7-9710-472E-B719-C9179120FDE7}" destId="{7BB69CDA-8823-41B5-AE30-31EA597BC906}" srcOrd="0" destOrd="0" presId="urn:microsoft.com/office/officeart/2005/8/layout/lProcess1"/>
    <dgm:cxn modelId="{A38A39A9-6214-4754-9F8E-7CB93EB6022F}" type="presOf" srcId="{B1F3A59C-DF55-4913-B54A-051BA2D694C8}" destId="{AEB38570-3DAF-4848-9C43-FFD1530C1A9F}" srcOrd="0" destOrd="0" presId="urn:microsoft.com/office/officeart/2005/8/layout/lProcess1"/>
    <dgm:cxn modelId="{DFA403B2-915B-4722-A17B-A4A428624B94}" type="presOf" srcId="{23E34235-F87E-4416-9C62-BDAF4CB22104}" destId="{FFC699F7-827F-44A0-A70F-B00A509064F8}" srcOrd="0" destOrd="0" presId="urn:microsoft.com/office/officeart/2005/8/layout/lProcess1"/>
    <dgm:cxn modelId="{9ABB3E8A-F5CF-425F-81B1-D586DED4C9FD}" type="presOf" srcId="{323CAB0D-B523-456F-9B7F-5E25AEFC38B8}" destId="{F77C4443-F459-4CFB-81D9-7D0058E89D8A}" srcOrd="0" destOrd="0" presId="urn:microsoft.com/office/officeart/2005/8/layout/lProcess1"/>
    <dgm:cxn modelId="{2371B83F-D13A-4089-81CD-5C427AD9979B}" type="presOf" srcId="{74AC8160-54F8-4C4D-8689-3E333B7B2D09}" destId="{77461F4E-A225-403B-9F54-5F23385B5AE7}" srcOrd="0" destOrd="0" presId="urn:microsoft.com/office/officeart/2005/8/layout/lProcess1"/>
    <dgm:cxn modelId="{DD93D7CA-66BA-4879-81CE-50B3467ABF54}" srcId="{1073AB9E-BD36-42A5-9B6A-A061F9A96DB5}" destId="{2FA2694D-8271-43BE-81B8-A8F1203DB8D7}" srcOrd="3" destOrd="0" parTransId="{259DD75A-4DC7-4963-9A5E-33A6CA8A3CBC}" sibTransId="{8ACA2BA0-D8E1-4DBC-B2F5-D950F3B9072E}"/>
    <dgm:cxn modelId="{242FE28F-68E3-4443-B132-B3E6CDBAC764}" srcId="{6F8828CB-758D-424D-9F2D-C30C13B42856}" destId="{4D795702-9B8B-4181-A503-BCC297AC5D45}" srcOrd="2" destOrd="0" parTransId="{2C83AA45-90F3-4784-899B-97F660BD2C96}" sibTransId="{0D5D12CA-01C8-4602-ADC3-07B54FC5709D}"/>
    <dgm:cxn modelId="{CCC32FBB-475D-4D69-9BB7-7CC2E9675C2B}" type="presOf" srcId="{D46BCA7B-FD6D-4291-9FBA-C94EF920C901}" destId="{2A0E0C73-9941-4D4D-B745-CA37BA6149C8}" srcOrd="0" destOrd="0" presId="urn:microsoft.com/office/officeart/2005/8/layout/lProcess1"/>
    <dgm:cxn modelId="{9B4607D5-34EE-4102-B63B-5B50557B5C27}" srcId="{8117DFFE-F94C-4FE9-8EDC-04235B8AF3DF}" destId="{DB74B500-53EC-44D4-8B40-FEF9B9D60580}" srcOrd="7" destOrd="0" parTransId="{922D109A-D54B-4F1B-9B5B-B5B2D48AC857}" sibTransId="{DE62026B-7051-4243-BFFA-C56DCDD3602A}"/>
    <dgm:cxn modelId="{345B24A9-398E-4ADC-89DF-1F2386CADFC3}" type="presOf" srcId="{2475E2D0-645C-4F23-AD6B-7890AF285C7B}" destId="{AFA81B30-6231-4F9B-8BC8-674FC26EAB83}" srcOrd="0" destOrd="0" presId="urn:microsoft.com/office/officeart/2005/8/layout/lProcess1"/>
    <dgm:cxn modelId="{1693F19F-C37C-4977-9DE6-A7044AF5F378}" srcId="{1073AB9E-BD36-42A5-9B6A-A061F9A96DB5}" destId="{FA782E1C-F945-47C8-9040-61AE3953A2DD}" srcOrd="1" destOrd="0" parTransId="{D490525F-6895-42AF-8A5E-DC683EC65E8A}" sibTransId="{9A6222D1-C771-47C7-98B2-DB49A602148D}"/>
    <dgm:cxn modelId="{CF76EF33-6628-45BF-8B8E-E733B4CB6400}" type="presOf" srcId="{8E112426-2FCF-4519-90CD-E503B843D948}" destId="{86D6E592-34DA-49DE-BF6C-D99CA0EAADCE}" srcOrd="0" destOrd="0" presId="urn:microsoft.com/office/officeart/2005/8/layout/lProcess1"/>
    <dgm:cxn modelId="{7A0DA9CA-97D8-4A37-86C9-A77C50B6C342}" type="presOf" srcId="{8117DFFE-F94C-4FE9-8EDC-04235B8AF3DF}" destId="{D28871C6-B749-4A4B-A3E3-C14BFE471B14}" srcOrd="0" destOrd="0" presId="urn:microsoft.com/office/officeart/2005/8/layout/lProcess1"/>
    <dgm:cxn modelId="{61476303-3C4B-427C-BF8D-FC23934D5CF7}" type="presParOf" srcId="{D28871C6-B749-4A4B-A3E3-C14BFE471B14}" destId="{1909A4E1-CAFF-4A86-8E00-B8F8B618F6D6}" srcOrd="0" destOrd="0" presId="urn:microsoft.com/office/officeart/2005/8/layout/lProcess1"/>
    <dgm:cxn modelId="{500827C7-D898-47CB-A889-0B97C817F567}" type="presParOf" srcId="{1909A4E1-CAFF-4A86-8E00-B8F8B618F6D6}" destId="{239FDEA5-8D05-4689-94BE-5A6199C9AB6B}" srcOrd="0" destOrd="0" presId="urn:microsoft.com/office/officeart/2005/8/layout/lProcess1"/>
    <dgm:cxn modelId="{5AFB4331-AAB9-4498-A0B3-79460EE62CCE}" type="presParOf" srcId="{1909A4E1-CAFF-4A86-8E00-B8F8B618F6D6}" destId="{C7667849-9954-4527-9A50-476CE293DD4C}" srcOrd="1" destOrd="0" presId="urn:microsoft.com/office/officeart/2005/8/layout/lProcess1"/>
    <dgm:cxn modelId="{AFDCED48-EDAE-44C8-925D-F75AF4373F34}" type="presParOf" srcId="{1909A4E1-CAFF-4A86-8E00-B8F8B618F6D6}" destId="{1A3E8D4A-91EB-4BE9-9ED2-A350F0673329}" srcOrd="2" destOrd="0" presId="urn:microsoft.com/office/officeart/2005/8/layout/lProcess1"/>
    <dgm:cxn modelId="{0943148B-42CB-4DF3-994C-23244583DCF4}" type="presParOf" srcId="{1909A4E1-CAFF-4A86-8E00-B8F8B618F6D6}" destId="{F39C009B-78AD-448C-B1A5-D524B1E1BDE8}" srcOrd="3" destOrd="0" presId="urn:microsoft.com/office/officeart/2005/8/layout/lProcess1"/>
    <dgm:cxn modelId="{BA87A525-F328-4D4C-B36B-AD7BF47BA02E}" type="presParOf" srcId="{1909A4E1-CAFF-4A86-8E00-B8F8B618F6D6}" destId="{20EB3CA4-2B01-4F02-B141-BE71400B259E}" srcOrd="4" destOrd="0" presId="urn:microsoft.com/office/officeart/2005/8/layout/lProcess1"/>
    <dgm:cxn modelId="{4CA434C5-5BDD-4593-BC8C-C4EF4FF599F3}" type="presParOf" srcId="{1909A4E1-CAFF-4A86-8E00-B8F8B618F6D6}" destId="{64C0E932-820D-4A68-AA47-99FCC680FD37}" srcOrd="5" destOrd="0" presId="urn:microsoft.com/office/officeart/2005/8/layout/lProcess1"/>
    <dgm:cxn modelId="{2EEC2F71-16AF-449D-B5A1-572B7F93061F}" type="presParOf" srcId="{1909A4E1-CAFF-4A86-8E00-B8F8B618F6D6}" destId="{B16BCF91-B074-41D3-9FC3-671EEEA83FB9}" srcOrd="6" destOrd="0" presId="urn:microsoft.com/office/officeart/2005/8/layout/lProcess1"/>
    <dgm:cxn modelId="{22CD7FBE-2B4A-4657-AD74-2E2779749E7D}" type="presParOf" srcId="{1909A4E1-CAFF-4A86-8E00-B8F8B618F6D6}" destId="{36CF3CFE-3ECD-4693-A40D-72AA9AA547CA}" srcOrd="7" destOrd="0" presId="urn:microsoft.com/office/officeart/2005/8/layout/lProcess1"/>
    <dgm:cxn modelId="{81AF25C6-5891-47F3-BF52-4FE2049DA870}" type="presParOf" srcId="{1909A4E1-CAFF-4A86-8E00-B8F8B618F6D6}" destId="{3BAA9D21-AE73-4BAC-BDD3-C856D3761E27}" srcOrd="8" destOrd="0" presId="urn:microsoft.com/office/officeart/2005/8/layout/lProcess1"/>
    <dgm:cxn modelId="{0473A045-3BE2-4855-A81D-44B9183D5068}" type="presParOf" srcId="{1909A4E1-CAFF-4A86-8E00-B8F8B618F6D6}" destId="{5A966AF1-5DD6-4B7F-B1A2-D31367416767}" srcOrd="9" destOrd="0" presId="urn:microsoft.com/office/officeart/2005/8/layout/lProcess1"/>
    <dgm:cxn modelId="{24B8DFA3-58F8-450D-9558-4A31880F88D3}" type="presParOf" srcId="{1909A4E1-CAFF-4A86-8E00-B8F8B618F6D6}" destId="{AFA81B30-6231-4F9B-8BC8-674FC26EAB83}" srcOrd="10" destOrd="0" presId="urn:microsoft.com/office/officeart/2005/8/layout/lProcess1"/>
    <dgm:cxn modelId="{EAF47240-F9CA-484A-AC63-D14CFDE97D24}" type="presParOf" srcId="{1909A4E1-CAFF-4A86-8E00-B8F8B618F6D6}" destId="{1E10B1D1-AA4D-489D-9DFE-851BBA57E496}" srcOrd="11" destOrd="0" presId="urn:microsoft.com/office/officeart/2005/8/layout/lProcess1"/>
    <dgm:cxn modelId="{A663FCD2-B758-4A39-BF0B-1826A47EDF61}" type="presParOf" srcId="{1909A4E1-CAFF-4A86-8E00-B8F8B618F6D6}" destId="{E878D364-5F78-4BC4-8A29-0F96F8CC6BB1}" srcOrd="12" destOrd="0" presId="urn:microsoft.com/office/officeart/2005/8/layout/lProcess1"/>
    <dgm:cxn modelId="{F193EABE-AB6C-4DC3-93FD-7478D702C0BF}" type="presParOf" srcId="{D28871C6-B749-4A4B-A3E3-C14BFE471B14}" destId="{7294C386-0D74-4F15-8149-8F44F0BE1C22}" srcOrd="1" destOrd="0" presId="urn:microsoft.com/office/officeart/2005/8/layout/lProcess1"/>
    <dgm:cxn modelId="{9045304F-8C40-4ADD-BED1-051E553026C0}" type="presParOf" srcId="{D28871C6-B749-4A4B-A3E3-C14BFE471B14}" destId="{98839B42-EBCB-45FA-A118-D2D6F3C2318C}" srcOrd="2" destOrd="0" presId="urn:microsoft.com/office/officeart/2005/8/layout/lProcess1"/>
    <dgm:cxn modelId="{FD5D5B77-3704-401C-973F-0827DB30DF03}" type="presParOf" srcId="{98839B42-EBCB-45FA-A118-D2D6F3C2318C}" destId="{804E803B-245C-422B-B2E7-F8851A9CD64D}" srcOrd="0" destOrd="0" presId="urn:microsoft.com/office/officeart/2005/8/layout/lProcess1"/>
    <dgm:cxn modelId="{0833009E-758B-471D-A973-C56028D19500}" type="presParOf" srcId="{98839B42-EBCB-45FA-A118-D2D6F3C2318C}" destId="{F7A4398B-E395-4ED2-B351-EEFE1BC22DBF}" srcOrd="1" destOrd="0" presId="urn:microsoft.com/office/officeart/2005/8/layout/lProcess1"/>
    <dgm:cxn modelId="{7DC93688-D3DD-4761-A6CC-393F03569ABD}" type="presParOf" srcId="{98839B42-EBCB-45FA-A118-D2D6F3C2318C}" destId="{9972DEF9-35CF-4CD5-9F53-DB6747A1CF5F}" srcOrd="2" destOrd="0" presId="urn:microsoft.com/office/officeart/2005/8/layout/lProcess1"/>
    <dgm:cxn modelId="{98CD54EB-DAA8-42B7-B088-DE9ADAA7FB3B}" type="presParOf" srcId="{98839B42-EBCB-45FA-A118-D2D6F3C2318C}" destId="{384389AC-43D9-4FCE-B73E-D355173FBFA9}" srcOrd="3" destOrd="0" presId="urn:microsoft.com/office/officeart/2005/8/layout/lProcess1"/>
    <dgm:cxn modelId="{115AF090-8638-48DF-85BD-F02543A68351}" type="presParOf" srcId="{98839B42-EBCB-45FA-A118-D2D6F3C2318C}" destId="{5D57A7AC-F71D-4929-BB7A-611470094509}" srcOrd="4" destOrd="0" presId="urn:microsoft.com/office/officeart/2005/8/layout/lProcess1"/>
    <dgm:cxn modelId="{6889C06D-5BA5-410D-9D8C-9205BA2B21DF}" type="presParOf" srcId="{98839B42-EBCB-45FA-A118-D2D6F3C2318C}" destId="{501579C5-A2FA-44FB-9768-FF397F543143}" srcOrd="5" destOrd="0" presId="urn:microsoft.com/office/officeart/2005/8/layout/lProcess1"/>
    <dgm:cxn modelId="{EC3ADEC4-F4F0-4C01-BA6A-C77DE3625BB7}" type="presParOf" srcId="{98839B42-EBCB-45FA-A118-D2D6F3C2318C}" destId="{52ED51FF-18BA-41A0-AF58-0B828B59D569}" srcOrd="6" destOrd="0" presId="urn:microsoft.com/office/officeart/2005/8/layout/lProcess1"/>
    <dgm:cxn modelId="{199EC987-1144-4E20-8C0C-F18F3118F896}" type="presParOf" srcId="{D28871C6-B749-4A4B-A3E3-C14BFE471B14}" destId="{5F46A57C-BEAB-4E05-9731-303DFB3A696F}" srcOrd="3" destOrd="0" presId="urn:microsoft.com/office/officeart/2005/8/layout/lProcess1"/>
    <dgm:cxn modelId="{078B98C2-4A8E-42F0-BF40-067F8D3B37E6}" type="presParOf" srcId="{D28871C6-B749-4A4B-A3E3-C14BFE471B14}" destId="{1E3DAD81-CCA6-46F8-B24D-5F9FDC7DA636}" srcOrd="4" destOrd="0" presId="urn:microsoft.com/office/officeart/2005/8/layout/lProcess1"/>
    <dgm:cxn modelId="{8804345B-6E4D-4E20-9023-46C33D8D5B3A}" type="presParOf" srcId="{1E3DAD81-CCA6-46F8-B24D-5F9FDC7DA636}" destId="{7BB69CDA-8823-41B5-AE30-31EA597BC906}" srcOrd="0" destOrd="0" presId="urn:microsoft.com/office/officeart/2005/8/layout/lProcess1"/>
    <dgm:cxn modelId="{767C7451-361C-4575-9F1E-E2BABA6C1442}" type="presParOf" srcId="{1E3DAD81-CCA6-46F8-B24D-5F9FDC7DA636}" destId="{F77C4443-F459-4CFB-81D9-7D0058E89D8A}" srcOrd="1" destOrd="0" presId="urn:microsoft.com/office/officeart/2005/8/layout/lProcess1"/>
    <dgm:cxn modelId="{D819BEEE-3C45-4AAA-B369-2BB9D7A92ABC}" type="presParOf" srcId="{1E3DAD81-CCA6-46F8-B24D-5F9FDC7DA636}" destId="{9AED02E7-63E0-4AB4-B0B9-722210097EFE}" srcOrd="2" destOrd="0" presId="urn:microsoft.com/office/officeart/2005/8/layout/lProcess1"/>
    <dgm:cxn modelId="{98B2C774-3EA5-4028-918F-04A17169886D}" type="presParOf" srcId="{1E3DAD81-CCA6-46F8-B24D-5F9FDC7DA636}" destId="{42F318E6-EBEF-487B-BEB9-89D8D0FB4062}" srcOrd="3" destOrd="0" presId="urn:microsoft.com/office/officeart/2005/8/layout/lProcess1"/>
    <dgm:cxn modelId="{BF893362-2601-4F7E-8791-D5339AF27DC6}" type="presParOf" srcId="{1E3DAD81-CCA6-46F8-B24D-5F9FDC7DA636}" destId="{749F35B2-58C2-43C7-AB85-1D26EB2170F5}" srcOrd="4" destOrd="0" presId="urn:microsoft.com/office/officeart/2005/8/layout/lProcess1"/>
    <dgm:cxn modelId="{4DE708D3-5878-4066-8075-7DA1CC055A19}" type="presParOf" srcId="{1E3DAD81-CCA6-46F8-B24D-5F9FDC7DA636}" destId="{37B62C6F-DCDF-42FA-B4BA-AC0AF69FC78D}" srcOrd="5" destOrd="0" presId="urn:microsoft.com/office/officeart/2005/8/layout/lProcess1"/>
    <dgm:cxn modelId="{293B792E-8E44-4E6A-9D99-C42692E8264C}" type="presParOf" srcId="{1E3DAD81-CCA6-46F8-B24D-5F9FDC7DA636}" destId="{FFC699F7-827F-44A0-A70F-B00A509064F8}" srcOrd="6" destOrd="0" presId="urn:microsoft.com/office/officeart/2005/8/layout/lProcess1"/>
    <dgm:cxn modelId="{E032B5CD-28E7-4ABC-835E-22C9500B1093}" type="presParOf" srcId="{D28871C6-B749-4A4B-A3E3-C14BFE471B14}" destId="{FBE33259-D4A7-4548-96C4-C9964BC8A7E7}" srcOrd="5" destOrd="0" presId="urn:microsoft.com/office/officeart/2005/8/layout/lProcess1"/>
    <dgm:cxn modelId="{DCA406F6-C47C-4CAB-9A70-6A196489DD75}" type="presParOf" srcId="{D28871C6-B749-4A4B-A3E3-C14BFE471B14}" destId="{C38A3A1D-99AE-48FE-A4FE-34251FF68C82}" srcOrd="6" destOrd="0" presId="urn:microsoft.com/office/officeart/2005/8/layout/lProcess1"/>
    <dgm:cxn modelId="{C7242B58-97B6-44C5-ABB9-876C0DB6ACDE}" type="presParOf" srcId="{C38A3A1D-99AE-48FE-A4FE-34251FF68C82}" destId="{89D5ABA6-34F9-4998-8C4C-FFE74EDA87EB}" srcOrd="0" destOrd="0" presId="urn:microsoft.com/office/officeart/2005/8/layout/lProcess1"/>
    <dgm:cxn modelId="{D6330B82-599F-4C19-8B8A-E560F6015ADB}" type="presParOf" srcId="{C38A3A1D-99AE-48FE-A4FE-34251FF68C82}" destId="{8E20B0EC-2642-453D-86D7-10BC19A6D3B1}" srcOrd="1" destOrd="0" presId="urn:microsoft.com/office/officeart/2005/8/layout/lProcess1"/>
    <dgm:cxn modelId="{58D222AC-BEEC-4731-99FD-CBB2DA2653BF}" type="presParOf" srcId="{C38A3A1D-99AE-48FE-A4FE-34251FF68C82}" destId="{8D2BC3BF-D2C2-4B77-A36F-0F9C72A58BFB}" srcOrd="2" destOrd="0" presId="urn:microsoft.com/office/officeart/2005/8/layout/lProcess1"/>
    <dgm:cxn modelId="{6F41FB37-E43B-4C25-B7C3-8DEFF34F5396}" type="presParOf" srcId="{C38A3A1D-99AE-48FE-A4FE-34251FF68C82}" destId="{D711EDBB-C972-4E25-B782-51B96EC2FC32}" srcOrd="3" destOrd="0" presId="urn:microsoft.com/office/officeart/2005/8/layout/lProcess1"/>
    <dgm:cxn modelId="{97DA54FD-464E-407C-850A-1698FFC49B64}" type="presParOf" srcId="{C38A3A1D-99AE-48FE-A4FE-34251FF68C82}" destId="{2A7CC1ED-DB2B-4410-AD3D-1AC58BC7A8D3}" srcOrd="4" destOrd="0" presId="urn:microsoft.com/office/officeart/2005/8/layout/lProcess1"/>
    <dgm:cxn modelId="{AA95205A-9CD1-40B8-941D-3F66F9E94A8C}" type="presParOf" srcId="{C38A3A1D-99AE-48FE-A4FE-34251FF68C82}" destId="{D8F2E831-557C-469A-B382-11800019D5EC}" srcOrd="5" destOrd="0" presId="urn:microsoft.com/office/officeart/2005/8/layout/lProcess1"/>
    <dgm:cxn modelId="{4AB9B370-8851-40BF-90A4-C67FBC0C487B}" type="presParOf" srcId="{C38A3A1D-99AE-48FE-A4FE-34251FF68C82}" destId="{0D2C0E89-B637-4CA9-91B2-CCB0349C30DB}" srcOrd="6" destOrd="0" presId="urn:microsoft.com/office/officeart/2005/8/layout/lProcess1"/>
    <dgm:cxn modelId="{1B45294F-C37F-4E39-95AE-568D6A45A9F6}" type="presParOf" srcId="{C38A3A1D-99AE-48FE-A4FE-34251FF68C82}" destId="{FD01C7F3-9D80-401D-88A8-146CC15A8E12}" srcOrd="7" destOrd="0" presId="urn:microsoft.com/office/officeart/2005/8/layout/lProcess1"/>
    <dgm:cxn modelId="{2DC6BCD2-514E-4DDA-AE74-064A144DC283}" type="presParOf" srcId="{C38A3A1D-99AE-48FE-A4FE-34251FF68C82}" destId="{1C861DB7-2F02-4251-9B1E-EE5C2FCC0EE8}" srcOrd="8" destOrd="0" presId="urn:microsoft.com/office/officeart/2005/8/layout/lProcess1"/>
    <dgm:cxn modelId="{C9076556-EE73-4B24-A44A-617D8537BD7B}" type="presParOf" srcId="{D28871C6-B749-4A4B-A3E3-C14BFE471B14}" destId="{91752B9E-A4AD-461E-A812-A5CB51D8F472}" srcOrd="7" destOrd="0" presId="urn:microsoft.com/office/officeart/2005/8/layout/lProcess1"/>
    <dgm:cxn modelId="{8AED8EDC-A8EC-4CC0-84ED-4B18C2372A25}" type="presParOf" srcId="{D28871C6-B749-4A4B-A3E3-C14BFE471B14}" destId="{4199DD30-AA7E-4074-859E-77FD9D12E3EA}" srcOrd="8" destOrd="0" presId="urn:microsoft.com/office/officeart/2005/8/layout/lProcess1"/>
    <dgm:cxn modelId="{78C27E97-3E74-4CED-ADE6-C1433A08A8F2}" type="presParOf" srcId="{4199DD30-AA7E-4074-859E-77FD9D12E3EA}" destId="{E4033BD8-E749-44F5-9A62-0F2D677ED639}" srcOrd="0" destOrd="0" presId="urn:microsoft.com/office/officeart/2005/8/layout/lProcess1"/>
    <dgm:cxn modelId="{65DEDE0A-FDA9-461F-9FE0-D6DE588E1739}" type="presParOf" srcId="{4199DD30-AA7E-4074-859E-77FD9D12E3EA}" destId="{0770FA06-05A8-4CC7-AD45-8D6B78304DC9}" srcOrd="1" destOrd="0" presId="urn:microsoft.com/office/officeart/2005/8/layout/lProcess1"/>
    <dgm:cxn modelId="{AB4EBF2C-BD33-428F-BAEF-4ABF0946065E}" type="presParOf" srcId="{4199DD30-AA7E-4074-859E-77FD9D12E3EA}" destId="{314A548B-6114-4B12-92D6-7A3EF402FA1D}" srcOrd="2" destOrd="0" presId="urn:microsoft.com/office/officeart/2005/8/layout/lProcess1"/>
    <dgm:cxn modelId="{594AFE1C-F4F2-4403-BD62-FD5D6BB173AD}" type="presParOf" srcId="{4199DD30-AA7E-4074-859E-77FD9D12E3EA}" destId="{607FFDE2-5B4A-4DB4-9A58-0D8A0358E35D}" srcOrd="3" destOrd="0" presId="urn:microsoft.com/office/officeart/2005/8/layout/lProcess1"/>
    <dgm:cxn modelId="{47390BFF-B317-455E-85C4-7CF86B754369}" type="presParOf" srcId="{4199DD30-AA7E-4074-859E-77FD9D12E3EA}" destId="{C85F5E60-2546-4DB6-BB0A-D489CF94FEBB}" srcOrd="4" destOrd="0" presId="urn:microsoft.com/office/officeart/2005/8/layout/lProcess1"/>
    <dgm:cxn modelId="{F8F64EF5-5E8F-45C1-AF33-FDD2CE5186FA}" type="presParOf" srcId="{4199DD30-AA7E-4074-859E-77FD9D12E3EA}" destId="{180E15E4-5771-4A44-B48D-6D8AFC573235}" srcOrd="5" destOrd="0" presId="urn:microsoft.com/office/officeart/2005/8/layout/lProcess1"/>
    <dgm:cxn modelId="{52DEE41A-1760-467D-962F-8B124C8075E3}" type="presParOf" srcId="{4199DD30-AA7E-4074-859E-77FD9D12E3EA}" destId="{2D900AB4-FA49-4A58-B7BF-8C1D26BA4351}" srcOrd="6" destOrd="0" presId="urn:microsoft.com/office/officeart/2005/8/layout/lProcess1"/>
    <dgm:cxn modelId="{56FE5443-D4DE-4328-9C57-E23B79E8B7B1}" type="presParOf" srcId="{4199DD30-AA7E-4074-859E-77FD9D12E3EA}" destId="{4B44B911-6F32-40D5-A86F-D3D8779F0ADA}" srcOrd="7" destOrd="0" presId="urn:microsoft.com/office/officeart/2005/8/layout/lProcess1"/>
    <dgm:cxn modelId="{59ED7B82-EE21-4960-8BEE-2615454E2998}" type="presParOf" srcId="{4199DD30-AA7E-4074-859E-77FD9D12E3EA}" destId="{A8663C17-7F88-4DC3-8144-18F2BCE36EBC}" srcOrd="8" destOrd="0" presId="urn:microsoft.com/office/officeart/2005/8/layout/lProcess1"/>
    <dgm:cxn modelId="{D65F846D-FF53-4FC4-A5D9-D035A9991BE8}" type="presParOf" srcId="{4199DD30-AA7E-4074-859E-77FD9D12E3EA}" destId="{7A398F26-918A-46AA-BBFA-EE55AF22C470}" srcOrd="9" destOrd="0" presId="urn:microsoft.com/office/officeart/2005/8/layout/lProcess1"/>
    <dgm:cxn modelId="{D1A2A5DE-51DF-4DF2-9CC0-6A6D76C52C34}" type="presParOf" srcId="{4199DD30-AA7E-4074-859E-77FD9D12E3EA}" destId="{D2137E6D-B87E-4B2F-BF9D-7858DD797A1A}" srcOrd="10" destOrd="0" presId="urn:microsoft.com/office/officeart/2005/8/layout/lProcess1"/>
    <dgm:cxn modelId="{F71B1CB4-04FD-4B5B-8D43-EE4D9BBAF12B}" type="presParOf" srcId="{D28871C6-B749-4A4B-A3E3-C14BFE471B14}" destId="{7CF4E2C2-0861-494D-B255-00E8B284EB5C}" srcOrd="9" destOrd="0" presId="urn:microsoft.com/office/officeart/2005/8/layout/lProcess1"/>
    <dgm:cxn modelId="{57537DDB-80D6-494C-BD00-693B09E566DC}" type="presParOf" srcId="{D28871C6-B749-4A4B-A3E3-C14BFE471B14}" destId="{6CC62A5D-2236-4C84-9548-108E6CA4FF60}" srcOrd="10" destOrd="0" presId="urn:microsoft.com/office/officeart/2005/8/layout/lProcess1"/>
    <dgm:cxn modelId="{F326AC6D-9587-4D54-BC74-2618204A8F59}" type="presParOf" srcId="{6CC62A5D-2236-4C84-9548-108E6CA4FF60}" destId="{ACD429B5-9D8D-4930-87CA-D23F0AD06495}" srcOrd="0" destOrd="0" presId="urn:microsoft.com/office/officeart/2005/8/layout/lProcess1"/>
    <dgm:cxn modelId="{4A0452F6-81C6-4EF7-ACF8-FF313E8A38A8}" type="presParOf" srcId="{6CC62A5D-2236-4C84-9548-108E6CA4FF60}" destId="{AAB0F2C2-2388-4DAE-ABF7-064BC0B16C31}" srcOrd="1" destOrd="0" presId="urn:microsoft.com/office/officeart/2005/8/layout/lProcess1"/>
    <dgm:cxn modelId="{A1A03DB5-3B46-415F-ACEB-62BF7A6718AB}" type="presParOf" srcId="{6CC62A5D-2236-4C84-9548-108E6CA4FF60}" destId="{61B116B2-2BF7-4DF4-A8BD-142B6221AD4D}" srcOrd="2" destOrd="0" presId="urn:microsoft.com/office/officeart/2005/8/layout/lProcess1"/>
    <dgm:cxn modelId="{DB43D721-FE10-419D-89DA-F490A560BC3F}" type="presParOf" srcId="{6CC62A5D-2236-4C84-9548-108E6CA4FF60}" destId="{E1C5C165-8490-4B1C-BABF-AE585A6C1E2F}" srcOrd="3" destOrd="0" presId="urn:microsoft.com/office/officeart/2005/8/layout/lProcess1"/>
    <dgm:cxn modelId="{850B5DC8-30DE-4124-841A-3FC19DF28415}" type="presParOf" srcId="{6CC62A5D-2236-4C84-9548-108E6CA4FF60}" destId="{02612552-1184-4C58-B56D-272AC9DBEEE7}" srcOrd="4" destOrd="0" presId="urn:microsoft.com/office/officeart/2005/8/layout/lProcess1"/>
    <dgm:cxn modelId="{CEE31DE2-02FE-4061-9205-9C47DDEC88D7}" type="presParOf" srcId="{6CC62A5D-2236-4C84-9548-108E6CA4FF60}" destId="{50F908A8-11AC-4533-9CEC-DF192C81B46E}" srcOrd="5" destOrd="0" presId="urn:microsoft.com/office/officeart/2005/8/layout/lProcess1"/>
    <dgm:cxn modelId="{AECBE8C4-335B-4A0D-A99F-E7F60259B0C6}" type="presParOf" srcId="{6CC62A5D-2236-4C84-9548-108E6CA4FF60}" destId="{1B94AD93-622E-46BD-A44B-17503B98A37B}" srcOrd="6" destOrd="0" presId="urn:microsoft.com/office/officeart/2005/8/layout/lProcess1"/>
    <dgm:cxn modelId="{ACC97AA5-7575-40F6-847C-71E2A26AF0E6}" type="presParOf" srcId="{6CC62A5D-2236-4C84-9548-108E6CA4FF60}" destId="{8A942A1A-F8C1-4783-8704-CAEC8DC0CC95}" srcOrd="7" destOrd="0" presId="urn:microsoft.com/office/officeart/2005/8/layout/lProcess1"/>
    <dgm:cxn modelId="{73B9ACB9-DD5A-4296-9DBC-259712EF3FC2}" type="presParOf" srcId="{6CC62A5D-2236-4C84-9548-108E6CA4FF60}" destId="{0B0DC46A-76B7-4D59-8141-9D85C294769C}" srcOrd="8" destOrd="0" presId="urn:microsoft.com/office/officeart/2005/8/layout/lProcess1"/>
    <dgm:cxn modelId="{EBC3EB76-6EBC-425D-AAAE-8696F8497033}" type="presParOf" srcId="{6CC62A5D-2236-4C84-9548-108E6CA4FF60}" destId="{7AE7C084-B90E-4A33-8124-7BDDBC1BD3F6}" srcOrd="9" destOrd="0" presId="urn:microsoft.com/office/officeart/2005/8/layout/lProcess1"/>
    <dgm:cxn modelId="{84266428-A385-40B5-BBCA-DC6640A248A1}" type="presParOf" srcId="{6CC62A5D-2236-4C84-9548-108E6CA4FF60}" destId="{77461F4E-A225-403B-9F54-5F23385B5AE7}" srcOrd="10" destOrd="0" presId="urn:microsoft.com/office/officeart/2005/8/layout/lProcess1"/>
    <dgm:cxn modelId="{0D09F47B-08DA-4B9B-92F1-EA7A4CEA3BF1}" type="presParOf" srcId="{D28871C6-B749-4A4B-A3E3-C14BFE471B14}" destId="{26D65329-95FE-433F-866F-E26441347269}" srcOrd="11" destOrd="0" presId="urn:microsoft.com/office/officeart/2005/8/layout/lProcess1"/>
    <dgm:cxn modelId="{19F97708-7479-439A-837E-9B0DD0D8BB03}" type="presParOf" srcId="{D28871C6-B749-4A4B-A3E3-C14BFE471B14}" destId="{AC408637-F14B-42B6-BD7C-B88E6E78F49B}" srcOrd="12" destOrd="0" presId="urn:microsoft.com/office/officeart/2005/8/layout/lProcess1"/>
    <dgm:cxn modelId="{7D180258-FED7-4012-90D6-70ABA73A1049}" type="presParOf" srcId="{AC408637-F14B-42B6-BD7C-B88E6E78F49B}" destId="{DA47A16C-0B9C-4F1A-9850-53A3B90C716A}" srcOrd="0" destOrd="0" presId="urn:microsoft.com/office/officeart/2005/8/layout/lProcess1"/>
    <dgm:cxn modelId="{16DBEF29-681A-41CD-89B3-ECF5ED748F2C}" type="presParOf" srcId="{AC408637-F14B-42B6-BD7C-B88E6E78F49B}" destId="{11D9E45B-4851-4249-BA4D-65E306C52AFC}" srcOrd="1" destOrd="0" presId="urn:microsoft.com/office/officeart/2005/8/layout/lProcess1"/>
    <dgm:cxn modelId="{85BDA36A-2EB5-4685-AED2-E0854E9EAEFA}" type="presParOf" srcId="{AC408637-F14B-42B6-BD7C-B88E6E78F49B}" destId="{D2DF1093-C7AB-4706-8151-724499B83702}" srcOrd="2" destOrd="0" presId="urn:microsoft.com/office/officeart/2005/8/layout/lProcess1"/>
    <dgm:cxn modelId="{AFFD12DE-EDD0-4916-A2B0-DFC966BD90C3}" type="presParOf" srcId="{AC408637-F14B-42B6-BD7C-B88E6E78F49B}" destId="{8AD6203A-0046-4DC6-A89A-B1E44E88FAC2}" srcOrd="3" destOrd="0" presId="urn:microsoft.com/office/officeart/2005/8/layout/lProcess1"/>
    <dgm:cxn modelId="{941F46D9-7ABB-4499-BF57-EE9B3A79B23B}" type="presParOf" srcId="{AC408637-F14B-42B6-BD7C-B88E6E78F49B}" destId="{A6061F49-E6C6-4429-9244-F03AD2EAAB74}" srcOrd="4" destOrd="0" presId="urn:microsoft.com/office/officeart/2005/8/layout/lProcess1"/>
    <dgm:cxn modelId="{7F7F0979-F1E7-4CA8-9EAA-F32FBED59707}" type="presParOf" srcId="{AC408637-F14B-42B6-BD7C-B88E6E78F49B}" destId="{FF574CC9-37EC-4CE8-AF03-F707318D9423}" srcOrd="5" destOrd="0" presId="urn:microsoft.com/office/officeart/2005/8/layout/lProcess1"/>
    <dgm:cxn modelId="{0A47CB0E-6EF5-4089-BF28-88455ED25B59}" type="presParOf" srcId="{AC408637-F14B-42B6-BD7C-B88E6E78F49B}" destId="{A2A630FA-245A-40C6-A305-B3C460C15069}" srcOrd="6" destOrd="0" presId="urn:microsoft.com/office/officeart/2005/8/layout/lProcess1"/>
    <dgm:cxn modelId="{CE5D9331-172F-44FE-960D-E4721733BF1C}" type="presParOf" srcId="{AC408637-F14B-42B6-BD7C-B88E6E78F49B}" destId="{EF229327-67CB-4B0D-A7CE-2557A87318FE}" srcOrd="7" destOrd="0" presId="urn:microsoft.com/office/officeart/2005/8/layout/lProcess1"/>
    <dgm:cxn modelId="{7ADA1203-25B9-4775-89B0-B3B6AFC215AC}" type="presParOf" srcId="{AC408637-F14B-42B6-BD7C-B88E6E78F49B}" destId="{8602649F-02EF-432E-AAF3-59CD964F2702}" srcOrd="8" destOrd="0" presId="urn:microsoft.com/office/officeart/2005/8/layout/lProcess1"/>
    <dgm:cxn modelId="{F5F31D69-959C-4146-BBE3-F97E8445E866}" type="presParOf" srcId="{AC408637-F14B-42B6-BD7C-B88E6E78F49B}" destId="{86D6E592-34DA-49DE-BF6C-D99CA0EAADCE}" srcOrd="9" destOrd="0" presId="urn:microsoft.com/office/officeart/2005/8/layout/lProcess1"/>
    <dgm:cxn modelId="{D96773BC-037D-47EE-8802-F9A19D1B85C6}" type="presParOf" srcId="{AC408637-F14B-42B6-BD7C-B88E6E78F49B}" destId="{049410AE-C394-4078-AE77-98B57B113B09}" srcOrd="10" destOrd="0" presId="urn:microsoft.com/office/officeart/2005/8/layout/lProcess1"/>
    <dgm:cxn modelId="{0CA39B5C-E5FD-42EB-A136-4B3D37368C9E}" type="presParOf" srcId="{D28871C6-B749-4A4B-A3E3-C14BFE471B14}" destId="{0B2D3E14-5F6F-4749-8984-DC81EAE380A8}" srcOrd="13" destOrd="0" presId="urn:microsoft.com/office/officeart/2005/8/layout/lProcess1"/>
    <dgm:cxn modelId="{09517DF2-9FFA-47D2-A4E2-2EB880C1CC30}" type="presParOf" srcId="{D28871C6-B749-4A4B-A3E3-C14BFE471B14}" destId="{218D7D37-02FE-4642-8E59-90870FE79ADF}" srcOrd="14" destOrd="0" presId="urn:microsoft.com/office/officeart/2005/8/layout/lProcess1"/>
    <dgm:cxn modelId="{BC56A89E-28A5-40FE-B216-913FF0A3B03B}" type="presParOf" srcId="{218D7D37-02FE-4642-8E59-90870FE79ADF}" destId="{7536FDEA-2174-46DD-BC60-7ACEB055D545}" srcOrd="0" destOrd="0" presId="urn:microsoft.com/office/officeart/2005/8/layout/lProcess1"/>
    <dgm:cxn modelId="{FA9C1BAE-B904-4F72-A72E-41AFEC0A0124}" type="presParOf" srcId="{218D7D37-02FE-4642-8E59-90870FE79ADF}" destId="{F72091AD-5806-4124-80C3-2DE4FBD88CA4}" srcOrd="1" destOrd="0" presId="urn:microsoft.com/office/officeart/2005/8/layout/lProcess1"/>
    <dgm:cxn modelId="{810F6884-A933-41F4-9386-8A3C1CB7E23D}" type="presParOf" srcId="{218D7D37-02FE-4642-8E59-90870FE79ADF}" destId="{F7B9734B-73E9-4BB7-85F3-5B10435AE561}" srcOrd="2" destOrd="0" presId="urn:microsoft.com/office/officeart/2005/8/layout/lProcess1"/>
    <dgm:cxn modelId="{35C22DD9-240C-485A-9FC5-B1D841412189}" type="presParOf" srcId="{218D7D37-02FE-4642-8E59-90870FE79ADF}" destId="{DD745C46-E2E0-45B1-929B-B3C6231581BD}" srcOrd="3" destOrd="0" presId="urn:microsoft.com/office/officeart/2005/8/layout/lProcess1"/>
    <dgm:cxn modelId="{507C75D2-60DF-4622-B088-64884B425578}" type="presParOf" srcId="{218D7D37-02FE-4642-8E59-90870FE79ADF}" destId="{0575C5F5-159D-4E13-9CEE-31CD4700A6B7}" srcOrd="4" destOrd="0" presId="urn:microsoft.com/office/officeart/2005/8/layout/lProcess1"/>
    <dgm:cxn modelId="{B802E9CA-2EFC-4D77-870A-8086749469E9}" type="presParOf" srcId="{218D7D37-02FE-4642-8E59-90870FE79ADF}" destId="{AEB38570-3DAF-4848-9C43-FFD1530C1A9F}" srcOrd="5" destOrd="0" presId="urn:microsoft.com/office/officeart/2005/8/layout/lProcess1"/>
    <dgm:cxn modelId="{05339355-D628-49CD-9A7D-CE69BCF84B80}" type="presParOf" srcId="{218D7D37-02FE-4642-8E59-90870FE79ADF}" destId="{3C872FAA-51FF-4BBC-98F2-B911A5BC6E89}" srcOrd="6" destOrd="0" presId="urn:microsoft.com/office/officeart/2005/8/layout/lProcess1"/>
    <dgm:cxn modelId="{D9960BEB-1BA3-43DF-AA7F-F0CF50372B45}" type="presParOf" srcId="{218D7D37-02FE-4642-8E59-90870FE79ADF}" destId="{2A0E0C73-9941-4D4D-B745-CA37BA6149C8}" srcOrd="7" destOrd="0" presId="urn:microsoft.com/office/officeart/2005/8/layout/lProcess1"/>
    <dgm:cxn modelId="{C44D54A7-7214-4F62-A42F-0FF68D169AA9}" type="presParOf" srcId="{218D7D37-02FE-4642-8E59-90870FE79ADF}" destId="{08315001-214E-47E8-BB45-8AF0CB9DD75D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4F8283-894F-4C9A-8AC2-ACEE43760252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BDE91-1D8F-4FB4-AA96-FA281F4ED348}">
      <dgm:prSet phldrT="[Text]" custT="1"/>
      <dgm:spPr/>
      <dgm:t>
        <a:bodyPr/>
        <a:lstStyle/>
        <a:p>
          <a:r>
            <a:rPr lang="en-US" sz="2000" dirty="0" smtClean="0"/>
            <a:t>Pay-per-Use</a:t>
          </a:r>
          <a:endParaRPr lang="en-US" sz="2000" dirty="0"/>
        </a:p>
      </dgm:t>
    </dgm:pt>
    <dgm:pt modelId="{404F4992-D5BC-4E6D-B7E5-0FB4444A02F6}" type="parTrans" cxnId="{B709F45C-6F4D-407E-9AF3-C67DCACB2493}">
      <dgm:prSet/>
      <dgm:spPr/>
      <dgm:t>
        <a:bodyPr/>
        <a:lstStyle/>
        <a:p>
          <a:endParaRPr lang="en-US"/>
        </a:p>
      </dgm:t>
    </dgm:pt>
    <dgm:pt modelId="{D9643733-CD5F-4C9F-85AD-73D4DB6DB884}" type="sibTrans" cxnId="{B709F45C-6F4D-407E-9AF3-C67DCACB2493}">
      <dgm:prSet/>
      <dgm:spPr/>
      <dgm:t>
        <a:bodyPr/>
        <a:lstStyle/>
        <a:p>
          <a:endParaRPr lang="en-US"/>
        </a:p>
      </dgm:t>
    </dgm:pt>
    <dgm:pt modelId="{D52AEB5B-77FC-44B2-BAE5-34DA2AB1D75F}">
      <dgm:prSet phldrT="[Text]" custT="1"/>
      <dgm:spPr/>
      <dgm:t>
        <a:bodyPr/>
        <a:lstStyle/>
        <a:p>
          <a:r>
            <a:rPr lang="en-US" sz="2000" dirty="0" smtClean="0"/>
            <a:t>Purchase</a:t>
          </a:r>
          <a:endParaRPr lang="en-US" sz="2000" dirty="0"/>
        </a:p>
      </dgm:t>
    </dgm:pt>
    <dgm:pt modelId="{703E08FF-0067-483D-9718-D2DEEEBA0555}" type="parTrans" cxnId="{B16DF67B-294A-49AE-B7E7-50CBEFF4A2F8}">
      <dgm:prSet/>
      <dgm:spPr/>
      <dgm:t>
        <a:bodyPr/>
        <a:lstStyle/>
        <a:p>
          <a:endParaRPr lang="en-US"/>
        </a:p>
      </dgm:t>
    </dgm:pt>
    <dgm:pt modelId="{A2427BC9-566C-4397-B379-83065C73A292}" type="sibTrans" cxnId="{B16DF67B-294A-49AE-B7E7-50CBEFF4A2F8}">
      <dgm:prSet/>
      <dgm:spPr/>
      <dgm:t>
        <a:bodyPr/>
        <a:lstStyle/>
        <a:p>
          <a:endParaRPr lang="en-US"/>
        </a:p>
      </dgm:t>
    </dgm:pt>
    <dgm:pt modelId="{4DB80ABB-CB6E-4290-9EC6-F94F6FBC126D}">
      <dgm:prSet phldrT="[Text]"/>
      <dgm:spPr/>
      <dgm:t>
        <a:bodyPr/>
        <a:lstStyle/>
        <a:p>
          <a:r>
            <a:rPr lang="en-US" dirty="0" smtClean="0"/>
            <a:t>RS app</a:t>
          </a:r>
          <a:endParaRPr lang="en-US" dirty="0"/>
        </a:p>
      </dgm:t>
    </dgm:pt>
    <dgm:pt modelId="{E4CF7DE8-55FC-43B1-89B1-B2AF89BE7FB8}" type="parTrans" cxnId="{6652F2B6-5864-4257-9521-9F3956D59AF5}">
      <dgm:prSet/>
      <dgm:spPr/>
      <dgm:t>
        <a:bodyPr/>
        <a:lstStyle/>
        <a:p>
          <a:endParaRPr lang="en-US"/>
        </a:p>
      </dgm:t>
    </dgm:pt>
    <dgm:pt modelId="{A2E3B4DB-5A85-4C34-8B3B-DA87BDF6A219}" type="sibTrans" cxnId="{6652F2B6-5864-4257-9521-9F3956D59AF5}">
      <dgm:prSet/>
      <dgm:spPr/>
      <dgm:t>
        <a:bodyPr/>
        <a:lstStyle/>
        <a:p>
          <a:endParaRPr lang="en-US"/>
        </a:p>
      </dgm:t>
    </dgm:pt>
    <dgm:pt modelId="{F5E2551A-0EF5-4ADD-9BFC-D6D24A494CC7}">
      <dgm:prSet phldrT="[Text]"/>
      <dgm:spPr/>
      <dgm:t>
        <a:bodyPr/>
        <a:lstStyle/>
        <a:p>
          <a:endParaRPr lang="en-US" dirty="0"/>
        </a:p>
      </dgm:t>
    </dgm:pt>
    <dgm:pt modelId="{AC26644E-916F-4E6E-B443-0E27B6F52CC6}" type="parTrans" cxnId="{C9171CDF-F936-42B1-8CBD-39E0898F0708}">
      <dgm:prSet/>
      <dgm:spPr/>
      <dgm:t>
        <a:bodyPr/>
        <a:lstStyle/>
        <a:p>
          <a:endParaRPr lang="en-US"/>
        </a:p>
      </dgm:t>
    </dgm:pt>
    <dgm:pt modelId="{C2DB6A40-C7CB-444A-8F8C-1CCEDC9B2C3F}" type="sibTrans" cxnId="{C9171CDF-F936-42B1-8CBD-39E0898F0708}">
      <dgm:prSet/>
      <dgm:spPr/>
      <dgm:t>
        <a:bodyPr/>
        <a:lstStyle/>
        <a:p>
          <a:endParaRPr lang="en-US"/>
        </a:p>
      </dgm:t>
    </dgm:pt>
    <dgm:pt modelId="{3D1D5B02-C277-4C6A-ADC2-8BAB5950EB30}">
      <dgm:prSet/>
      <dgm:spPr/>
      <dgm:t>
        <a:bodyPr/>
        <a:lstStyle/>
        <a:p>
          <a:r>
            <a:rPr lang="en-US" dirty="0" smtClean="0"/>
            <a:t>DPS app</a:t>
          </a:r>
          <a:endParaRPr lang="en-US" dirty="0"/>
        </a:p>
      </dgm:t>
    </dgm:pt>
    <dgm:pt modelId="{D59887B7-68C6-4D6E-802D-0555F3AD890E}" type="parTrans" cxnId="{160CD833-C9D8-4D38-B3F0-5C6E88BFF99C}">
      <dgm:prSet/>
      <dgm:spPr/>
      <dgm:t>
        <a:bodyPr/>
        <a:lstStyle/>
        <a:p>
          <a:endParaRPr lang="en-US"/>
        </a:p>
      </dgm:t>
    </dgm:pt>
    <dgm:pt modelId="{8A0F89B5-20B5-48BF-BC6F-42ADF8341A61}" type="sibTrans" cxnId="{160CD833-C9D8-4D38-B3F0-5C6E88BFF99C}">
      <dgm:prSet/>
      <dgm:spPr/>
      <dgm:t>
        <a:bodyPr/>
        <a:lstStyle/>
        <a:p>
          <a:endParaRPr lang="en-US"/>
        </a:p>
      </dgm:t>
    </dgm:pt>
    <dgm:pt modelId="{75AD8427-72C5-4F5E-BB39-E9B918F425BE}">
      <dgm:prSet phldrT="[Text]"/>
      <dgm:spPr/>
      <dgm:t>
        <a:bodyPr/>
        <a:lstStyle/>
        <a:p>
          <a:r>
            <a:rPr lang="en-US" dirty="0" smtClean="0"/>
            <a:t>DPS app</a:t>
          </a:r>
          <a:endParaRPr lang="en-US" dirty="0"/>
        </a:p>
      </dgm:t>
    </dgm:pt>
    <dgm:pt modelId="{FC1D1EF8-4EE2-4B69-8B43-6E66C6E279E5}" type="parTrans" cxnId="{23339E5F-BAA5-4048-903D-558499F44BD5}">
      <dgm:prSet/>
      <dgm:spPr/>
      <dgm:t>
        <a:bodyPr/>
        <a:lstStyle/>
        <a:p>
          <a:endParaRPr lang="en-US"/>
        </a:p>
      </dgm:t>
    </dgm:pt>
    <dgm:pt modelId="{1A691C0E-2CB0-499C-BBE3-1FE3CC17ECA7}" type="sibTrans" cxnId="{23339E5F-BAA5-4048-903D-558499F44BD5}">
      <dgm:prSet/>
      <dgm:spPr/>
      <dgm:t>
        <a:bodyPr/>
        <a:lstStyle/>
        <a:p>
          <a:endParaRPr lang="en-US"/>
        </a:p>
      </dgm:t>
    </dgm:pt>
    <dgm:pt modelId="{F59DA561-E904-49D9-B011-47694466A408}">
      <dgm:prSet phldrT="[Text]"/>
      <dgm:spPr/>
      <dgm:t>
        <a:bodyPr/>
        <a:lstStyle/>
        <a:p>
          <a:r>
            <a:rPr lang="en-US" dirty="0" smtClean="0"/>
            <a:t>GIS app</a:t>
          </a:r>
          <a:endParaRPr lang="en-US" dirty="0"/>
        </a:p>
      </dgm:t>
    </dgm:pt>
    <dgm:pt modelId="{92D41613-EDD8-4514-B766-791EF08BFA4B}" type="parTrans" cxnId="{DA1C04FA-0945-4F43-82B4-96F897C91853}">
      <dgm:prSet/>
      <dgm:spPr/>
      <dgm:t>
        <a:bodyPr/>
        <a:lstStyle/>
        <a:p>
          <a:endParaRPr lang="en-US"/>
        </a:p>
      </dgm:t>
    </dgm:pt>
    <dgm:pt modelId="{482F7E2B-9742-4100-BF8C-FF990382A3A7}" type="sibTrans" cxnId="{DA1C04FA-0945-4F43-82B4-96F897C91853}">
      <dgm:prSet/>
      <dgm:spPr/>
      <dgm:t>
        <a:bodyPr/>
        <a:lstStyle/>
        <a:p>
          <a:endParaRPr lang="en-US"/>
        </a:p>
      </dgm:t>
    </dgm:pt>
    <dgm:pt modelId="{5256F1EF-498B-49E4-A481-6F9602107732}">
      <dgm:prSet phldrT="[Text]"/>
      <dgm:spPr>
        <a:noFill/>
      </dgm:spPr>
      <dgm:t>
        <a:bodyPr/>
        <a:lstStyle/>
        <a:p>
          <a:endParaRPr lang="en-US" dirty="0">
            <a:noFill/>
          </a:endParaRPr>
        </a:p>
      </dgm:t>
    </dgm:pt>
    <dgm:pt modelId="{E319BA36-A696-4829-8AC5-4EC777603F12}" type="parTrans" cxnId="{44E70BEC-DD20-49C4-9F95-21D047106530}">
      <dgm:prSet/>
      <dgm:spPr/>
      <dgm:t>
        <a:bodyPr/>
        <a:lstStyle/>
        <a:p>
          <a:endParaRPr lang="en-US"/>
        </a:p>
      </dgm:t>
    </dgm:pt>
    <dgm:pt modelId="{8097BF03-7FED-4E00-8DD5-07AD1F7F3B1A}" type="sibTrans" cxnId="{44E70BEC-DD20-49C4-9F95-21D047106530}">
      <dgm:prSet/>
      <dgm:spPr/>
      <dgm:t>
        <a:bodyPr/>
        <a:lstStyle/>
        <a:p>
          <a:endParaRPr lang="en-US"/>
        </a:p>
      </dgm:t>
    </dgm:pt>
    <dgm:pt modelId="{B2249D62-D94C-4B94-BB12-B821DC1BEEA3}">
      <dgm:prSet phldrT="[Text]" custT="1"/>
      <dgm:spPr/>
      <dgm:t>
        <a:bodyPr/>
        <a:lstStyle/>
        <a:p>
          <a:r>
            <a:rPr lang="en-US" sz="2600" dirty="0" smtClean="0"/>
            <a:t>GIS app</a:t>
          </a:r>
          <a:endParaRPr lang="en-US" sz="2600" dirty="0"/>
        </a:p>
      </dgm:t>
    </dgm:pt>
    <dgm:pt modelId="{8935659D-2854-42E4-9571-790977720994}" type="parTrans" cxnId="{EBAD8D1D-FC21-4472-9AE2-4407BC8C720A}">
      <dgm:prSet/>
      <dgm:spPr/>
      <dgm:t>
        <a:bodyPr/>
        <a:lstStyle/>
        <a:p>
          <a:endParaRPr lang="en-US"/>
        </a:p>
      </dgm:t>
    </dgm:pt>
    <dgm:pt modelId="{DA8F0C17-FAE2-482F-9177-C6F8D6E0F0CE}" type="sibTrans" cxnId="{EBAD8D1D-FC21-4472-9AE2-4407BC8C720A}">
      <dgm:prSet/>
      <dgm:spPr/>
      <dgm:t>
        <a:bodyPr/>
        <a:lstStyle/>
        <a:p>
          <a:endParaRPr lang="en-US"/>
        </a:p>
      </dgm:t>
    </dgm:pt>
    <dgm:pt modelId="{FBB5A6BB-E402-4371-9345-0EF650560842}">
      <dgm:prSet phldrT="[Text]" custT="1"/>
      <dgm:spPr/>
      <dgm:t>
        <a:bodyPr/>
        <a:lstStyle/>
        <a:p>
          <a:r>
            <a:rPr lang="en-US" sz="2600" dirty="0" smtClean="0"/>
            <a:t>RS app</a:t>
          </a:r>
          <a:endParaRPr lang="en-US" sz="2600" dirty="0"/>
        </a:p>
      </dgm:t>
    </dgm:pt>
    <dgm:pt modelId="{9E05827A-1A67-474D-9814-999BB5B25F2E}" type="parTrans" cxnId="{2949BEE6-CBD3-4EE4-A1AA-3ADAE23F7537}">
      <dgm:prSet/>
      <dgm:spPr/>
      <dgm:t>
        <a:bodyPr/>
        <a:lstStyle/>
        <a:p>
          <a:endParaRPr lang="en-US"/>
        </a:p>
      </dgm:t>
    </dgm:pt>
    <dgm:pt modelId="{51E19A76-7465-4A99-923E-6A5BB23DA9D7}" type="sibTrans" cxnId="{2949BEE6-CBD3-4EE4-A1AA-3ADAE23F7537}">
      <dgm:prSet/>
      <dgm:spPr/>
      <dgm:t>
        <a:bodyPr/>
        <a:lstStyle/>
        <a:p>
          <a:endParaRPr lang="en-US"/>
        </a:p>
      </dgm:t>
    </dgm:pt>
    <dgm:pt modelId="{97D1DCCF-D796-46D9-B481-56515F64C104}" type="pres">
      <dgm:prSet presAssocID="{1B4F8283-894F-4C9A-8AC2-ACEE43760252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322369-2D47-4C01-9F4B-27F75F2A9450}" type="pres">
      <dgm:prSet presAssocID="{1B4F8283-894F-4C9A-8AC2-ACEE43760252}" presName="dummyMaxCanvas" presStyleCnt="0"/>
      <dgm:spPr/>
    </dgm:pt>
    <dgm:pt modelId="{45219B2E-54BB-4F6B-BCDC-B93F84536DA5}" type="pres">
      <dgm:prSet presAssocID="{1B4F8283-894F-4C9A-8AC2-ACEE43760252}" presName="parentComposite" presStyleCnt="0"/>
      <dgm:spPr/>
    </dgm:pt>
    <dgm:pt modelId="{A2578C0F-130D-4F8E-8A60-9D987AF7647A}" type="pres">
      <dgm:prSet presAssocID="{1B4F8283-894F-4C9A-8AC2-ACEE43760252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375FE724-0D2B-4B38-B4CA-A185F98EE6FA}" type="pres">
      <dgm:prSet presAssocID="{1B4F8283-894F-4C9A-8AC2-ACEE43760252}" presName="parent2" presStyleLbl="alignAccFollowNode1" presStyleIdx="1" presStyleCnt="4" custLinFactNeighborY="-15781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10619D6D-F444-414D-BB01-70451C3D8DF8}" type="pres">
      <dgm:prSet presAssocID="{1B4F8283-894F-4C9A-8AC2-ACEE43760252}" presName="childrenComposite" presStyleCnt="0"/>
      <dgm:spPr/>
    </dgm:pt>
    <dgm:pt modelId="{FF653FB2-ADB0-4300-9006-A16D32AC9B79}" type="pres">
      <dgm:prSet presAssocID="{1B4F8283-894F-4C9A-8AC2-ACEE43760252}" presName="dummyMaxCanvas_ChildArea" presStyleCnt="0"/>
      <dgm:spPr/>
    </dgm:pt>
    <dgm:pt modelId="{FC387B58-6EAB-4803-9D7B-2C295F1E0B68}" type="pres">
      <dgm:prSet presAssocID="{1B4F8283-894F-4C9A-8AC2-ACEE43760252}" presName="fulcrum" presStyleLbl="alignAccFollowNode1" presStyleIdx="2" presStyleCnt="4"/>
      <dgm:spPr/>
    </dgm:pt>
    <dgm:pt modelId="{4A58C58F-B298-4E55-B0F7-285532B890F7}" type="pres">
      <dgm:prSet presAssocID="{1B4F8283-894F-4C9A-8AC2-ACEE43760252}" presName="balance_34" presStyleLbl="alignAccFollowNode1" presStyleIdx="3" presStyleCnt="4">
        <dgm:presLayoutVars>
          <dgm:bulletEnabled val="1"/>
        </dgm:presLayoutVars>
      </dgm:prSet>
      <dgm:spPr/>
    </dgm:pt>
    <dgm:pt modelId="{50574BE9-9162-4AEA-945A-0A453BEEAFC7}" type="pres">
      <dgm:prSet presAssocID="{1B4F8283-894F-4C9A-8AC2-ACEE43760252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8263C-7292-44EC-9546-8127CD35AC03}" type="pres">
      <dgm:prSet presAssocID="{1B4F8283-894F-4C9A-8AC2-ACEE43760252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518AD-1306-4A6E-A6ED-186ABC5E77C0}" type="pres">
      <dgm:prSet presAssocID="{1B4F8283-894F-4C9A-8AC2-ACEE43760252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7703D-73E7-426A-A0C4-5FB3B8265F8F}" type="pres">
      <dgm:prSet presAssocID="{1B4F8283-894F-4C9A-8AC2-ACEE43760252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A85D9-E48D-4F28-B954-D5463937E7CB}" type="pres">
      <dgm:prSet presAssocID="{1B4F8283-894F-4C9A-8AC2-ACEE43760252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BBFEE-6560-4DE6-AE6C-7EDBA92778ED}" type="pres">
      <dgm:prSet presAssocID="{1B4F8283-894F-4C9A-8AC2-ACEE43760252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BF4A3-1779-4EE8-8AA2-26A808031B5F}" type="pres">
      <dgm:prSet presAssocID="{1B4F8283-894F-4C9A-8AC2-ACEE43760252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0CD833-C9D8-4D38-B3F0-5C6E88BFF99C}" srcId="{B24BDE91-1D8F-4FB4-AA96-FA281F4ED348}" destId="{3D1D5B02-C277-4C6A-ADC2-8BAB5950EB30}" srcOrd="2" destOrd="0" parTransId="{D59887B7-68C6-4D6E-802D-0555F3AD890E}" sibTransId="{8A0F89B5-20B5-48BF-BC6F-42ADF8341A61}"/>
    <dgm:cxn modelId="{1832F2FF-93EC-4955-A4AB-AC8F42304AEF}" type="presOf" srcId="{1B4F8283-894F-4C9A-8AC2-ACEE43760252}" destId="{97D1DCCF-D796-46D9-B481-56515F64C104}" srcOrd="0" destOrd="0" presId="urn:microsoft.com/office/officeart/2005/8/layout/balance1"/>
    <dgm:cxn modelId="{20F7917B-FF77-4E85-B38D-C0F5F13B9200}" type="presOf" srcId="{B2249D62-D94C-4B94-BB12-B821DC1BEEA3}" destId="{014BBFEE-6560-4DE6-AE6C-7EDBA92778ED}" srcOrd="0" destOrd="0" presId="urn:microsoft.com/office/officeart/2005/8/layout/balance1"/>
    <dgm:cxn modelId="{14FD77FB-F752-4C43-ACEB-627926C8D94D}" type="presOf" srcId="{4DB80ABB-CB6E-4290-9EC6-F94F6FBC126D}" destId="{50574BE9-9162-4AEA-945A-0A453BEEAFC7}" srcOrd="0" destOrd="0" presId="urn:microsoft.com/office/officeart/2005/8/layout/balance1"/>
    <dgm:cxn modelId="{FBA90821-8D21-4B41-9BF9-D07EAFF1B90D}" type="presOf" srcId="{FBB5A6BB-E402-4371-9345-0EF650560842}" destId="{669A85D9-E48D-4F28-B954-D5463937E7CB}" srcOrd="0" destOrd="0" presId="urn:microsoft.com/office/officeart/2005/8/layout/balance1"/>
    <dgm:cxn modelId="{3F7F4CBF-20FD-4AF4-BB75-E81422F4CB97}" type="presOf" srcId="{D52AEB5B-77FC-44B2-BAE5-34DA2AB1D75F}" destId="{375FE724-0D2B-4B38-B4CA-A185F98EE6FA}" srcOrd="0" destOrd="0" presId="urn:microsoft.com/office/officeart/2005/8/layout/balance1"/>
    <dgm:cxn modelId="{54BF956C-BBEF-44D8-AC0B-DE71387D337E}" type="presOf" srcId="{B24BDE91-1D8F-4FB4-AA96-FA281F4ED348}" destId="{A2578C0F-130D-4F8E-8A60-9D987AF7647A}" srcOrd="0" destOrd="0" presId="urn:microsoft.com/office/officeart/2005/8/layout/balance1"/>
    <dgm:cxn modelId="{44E70BEC-DD20-49C4-9F95-21D047106530}" srcId="{D52AEB5B-77FC-44B2-BAE5-34DA2AB1D75F}" destId="{5256F1EF-498B-49E4-A481-6F9602107732}" srcOrd="3" destOrd="0" parTransId="{E319BA36-A696-4829-8AC5-4EC777603F12}" sibTransId="{8097BF03-7FED-4E00-8DD5-07AD1F7F3B1A}"/>
    <dgm:cxn modelId="{DA1C04FA-0945-4F43-82B4-96F897C91853}" srcId="{D52AEB5B-77FC-44B2-BAE5-34DA2AB1D75F}" destId="{F59DA561-E904-49D9-B011-47694466A408}" srcOrd="1" destOrd="0" parTransId="{92D41613-EDD8-4514-B766-791EF08BFA4B}" sibTransId="{482F7E2B-9742-4100-BF8C-FF990382A3A7}"/>
    <dgm:cxn modelId="{3F06CEFA-3264-4A4F-97C1-9B720850CA15}" type="presOf" srcId="{3D1D5B02-C277-4C6A-ADC2-8BAB5950EB30}" destId="{460BF4A3-1779-4EE8-8AA2-26A808031B5F}" srcOrd="0" destOrd="0" presId="urn:microsoft.com/office/officeart/2005/8/layout/balance1"/>
    <dgm:cxn modelId="{E285ECC8-977E-4FFF-BD10-9DAF3374E2BB}" type="presOf" srcId="{75AD8427-72C5-4F5E-BB39-E9B918F425BE}" destId="{8A3518AD-1306-4A6E-A6ED-186ABC5E77C0}" srcOrd="0" destOrd="0" presId="urn:microsoft.com/office/officeart/2005/8/layout/balance1"/>
    <dgm:cxn modelId="{B46D9C0B-7C35-4683-BDDE-A0CDEB256DA0}" type="presOf" srcId="{F59DA561-E904-49D9-B011-47694466A408}" destId="{1A68263C-7292-44EC-9546-8127CD35AC03}" srcOrd="0" destOrd="0" presId="urn:microsoft.com/office/officeart/2005/8/layout/balance1"/>
    <dgm:cxn modelId="{80917E2E-ED5C-4D64-B732-9E55147285F4}" type="presOf" srcId="{5256F1EF-498B-49E4-A481-6F9602107732}" destId="{10F7703D-73E7-426A-A0C4-5FB3B8265F8F}" srcOrd="0" destOrd="0" presId="urn:microsoft.com/office/officeart/2005/8/layout/balance1"/>
    <dgm:cxn modelId="{23339E5F-BAA5-4048-903D-558499F44BD5}" srcId="{D52AEB5B-77FC-44B2-BAE5-34DA2AB1D75F}" destId="{75AD8427-72C5-4F5E-BB39-E9B918F425BE}" srcOrd="2" destOrd="0" parTransId="{FC1D1EF8-4EE2-4B69-8B43-6E66C6E279E5}" sibTransId="{1A691C0E-2CB0-499C-BBE3-1FE3CC17ECA7}"/>
    <dgm:cxn modelId="{B16DF67B-294A-49AE-B7E7-50CBEFF4A2F8}" srcId="{1B4F8283-894F-4C9A-8AC2-ACEE43760252}" destId="{D52AEB5B-77FC-44B2-BAE5-34DA2AB1D75F}" srcOrd="1" destOrd="0" parTransId="{703E08FF-0067-483D-9718-D2DEEEBA0555}" sibTransId="{A2427BC9-566C-4397-B379-83065C73A292}"/>
    <dgm:cxn modelId="{EBAD8D1D-FC21-4472-9AE2-4407BC8C720A}" srcId="{B24BDE91-1D8F-4FB4-AA96-FA281F4ED348}" destId="{B2249D62-D94C-4B94-BB12-B821DC1BEEA3}" srcOrd="1" destOrd="0" parTransId="{8935659D-2854-42E4-9571-790977720994}" sibTransId="{DA8F0C17-FAE2-482F-9177-C6F8D6E0F0CE}"/>
    <dgm:cxn modelId="{6652F2B6-5864-4257-9521-9F3956D59AF5}" srcId="{D52AEB5B-77FC-44B2-BAE5-34DA2AB1D75F}" destId="{4DB80ABB-CB6E-4290-9EC6-F94F6FBC126D}" srcOrd="0" destOrd="0" parTransId="{E4CF7DE8-55FC-43B1-89B1-B2AF89BE7FB8}" sibTransId="{A2E3B4DB-5A85-4C34-8B3B-DA87BDF6A219}"/>
    <dgm:cxn modelId="{2949BEE6-CBD3-4EE4-A1AA-3ADAE23F7537}" srcId="{B24BDE91-1D8F-4FB4-AA96-FA281F4ED348}" destId="{FBB5A6BB-E402-4371-9345-0EF650560842}" srcOrd="0" destOrd="0" parTransId="{9E05827A-1A67-474D-9814-999BB5B25F2E}" sibTransId="{51E19A76-7465-4A99-923E-6A5BB23DA9D7}"/>
    <dgm:cxn modelId="{C9171CDF-F936-42B1-8CBD-39E0898F0708}" srcId="{1B4F8283-894F-4C9A-8AC2-ACEE43760252}" destId="{F5E2551A-0EF5-4ADD-9BFC-D6D24A494CC7}" srcOrd="2" destOrd="0" parTransId="{AC26644E-916F-4E6E-B443-0E27B6F52CC6}" sibTransId="{C2DB6A40-C7CB-444A-8F8C-1CCEDC9B2C3F}"/>
    <dgm:cxn modelId="{B709F45C-6F4D-407E-9AF3-C67DCACB2493}" srcId="{1B4F8283-894F-4C9A-8AC2-ACEE43760252}" destId="{B24BDE91-1D8F-4FB4-AA96-FA281F4ED348}" srcOrd="0" destOrd="0" parTransId="{404F4992-D5BC-4E6D-B7E5-0FB4444A02F6}" sibTransId="{D9643733-CD5F-4C9F-85AD-73D4DB6DB884}"/>
    <dgm:cxn modelId="{31BE77AB-A61C-46CF-90D1-33885D89B0D1}" type="presParOf" srcId="{97D1DCCF-D796-46D9-B481-56515F64C104}" destId="{F7322369-2D47-4C01-9F4B-27F75F2A9450}" srcOrd="0" destOrd="0" presId="urn:microsoft.com/office/officeart/2005/8/layout/balance1"/>
    <dgm:cxn modelId="{B2B40ADB-347E-4A4F-91F9-52C416D4D90B}" type="presParOf" srcId="{97D1DCCF-D796-46D9-B481-56515F64C104}" destId="{45219B2E-54BB-4F6B-BCDC-B93F84536DA5}" srcOrd="1" destOrd="0" presId="urn:microsoft.com/office/officeart/2005/8/layout/balance1"/>
    <dgm:cxn modelId="{F050F941-3E1E-49A1-9833-50E491F8A24D}" type="presParOf" srcId="{45219B2E-54BB-4F6B-BCDC-B93F84536DA5}" destId="{A2578C0F-130D-4F8E-8A60-9D987AF7647A}" srcOrd="0" destOrd="0" presId="urn:microsoft.com/office/officeart/2005/8/layout/balance1"/>
    <dgm:cxn modelId="{EC030DE1-B9CD-4ECB-996D-96C8116999CF}" type="presParOf" srcId="{45219B2E-54BB-4F6B-BCDC-B93F84536DA5}" destId="{375FE724-0D2B-4B38-B4CA-A185F98EE6FA}" srcOrd="1" destOrd="0" presId="urn:microsoft.com/office/officeart/2005/8/layout/balance1"/>
    <dgm:cxn modelId="{92CA67C7-D289-4EF8-8E2F-5BB59046EC91}" type="presParOf" srcId="{97D1DCCF-D796-46D9-B481-56515F64C104}" destId="{10619D6D-F444-414D-BB01-70451C3D8DF8}" srcOrd="2" destOrd="0" presId="urn:microsoft.com/office/officeart/2005/8/layout/balance1"/>
    <dgm:cxn modelId="{55C76F85-3065-4AC9-9609-36D75E71137F}" type="presParOf" srcId="{10619D6D-F444-414D-BB01-70451C3D8DF8}" destId="{FF653FB2-ADB0-4300-9006-A16D32AC9B79}" srcOrd="0" destOrd="0" presId="urn:microsoft.com/office/officeart/2005/8/layout/balance1"/>
    <dgm:cxn modelId="{6C862C95-D1B5-4723-81FE-EF781CD9401A}" type="presParOf" srcId="{10619D6D-F444-414D-BB01-70451C3D8DF8}" destId="{FC387B58-6EAB-4803-9D7B-2C295F1E0B68}" srcOrd="1" destOrd="0" presId="urn:microsoft.com/office/officeart/2005/8/layout/balance1"/>
    <dgm:cxn modelId="{8EBD3BD4-C34C-4EEF-9082-88B66F221075}" type="presParOf" srcId="{10619D6D-F444-414D-BB01-70451C3D8DF8}" destId="{4A58C58F-B298-4E55-B0F7-285532B890F7}" srcOrd="2" destOrd="0" presId="urn:microsoft.com/office/officeart/2005/8/layout/balance1"/>
    <dgm:cxn modelId="{621DD04D-94B2-40AA-A0AE-2958835AC6DC}" type="presParOf" srcId="{10619D6D-F444-414D-BB01-70451C3D8DF8}" destId="{50574BE9-9162-4AEA-945A-0A453BEEAFC7}" srcOrd="3" destOrd="0" presId="urn:microsoft.com/office/officeart/2005/8/layout/balance1"/>
    <dgm:cxn modelId="{C78C04E2-B193-41BF-A82B-CAD721354346}" type="presParOf" srcId="{10619D6D-F444-414D-BB01-70451C3D8DF8}" destId="{1A68263C-7292-44EC-9546-8127CD35AC03}" srcOrd="4" destOrd="0" presId="urn:microsoft.com/office/officeart/2005/8/layout/balance1"/>
    <dgm:cxn modelId="{841C0804-B8DC-4EB2-8175-49CDEA5CF265}" type="presParOf" srcId="{10619D6D-F444-414D-BB01-70451C3D8DF8}" destId="{8A3518AD-1306-4A6E-A6ED-186ABC5E77C0}" srcOrd="5" destOrd="0" presId="urn:microsoft.com/office/officeart/2005/8/layout/balance1"/>
    <dgm:cxn modelId="{EA590292-9F54-460D-B9AB-56C33BD8E8DB}" type="presParOf" srcId="{10619D6D-F444-414D-BB01-70451C3D8DF8}" destId="{10F7703D-73E7-426A-A0C4-5FB3B8265F8F}" srcOrd="6" destOrd="0" presId="urn:microsoft.com/office/officeart/2005/8/layout/balance1"/>
    <dgm:cxn modelId="{ECEDBA9A-AE88-4B33-91FB-63A7C666D543}" type="presParOf" srcId="{10619D6D-F444-414D-BB01-70451C3D8DF8}" destId="{669A85D9-E48D-4F28-B954-D5463937E7CB}" srcOrd="7" destOrd="0" presId="urn:microsoft.com/office/officeart/2005/8/layout/balance1"/>
    <dgm:cxn modelId="{5725A55A-9105-4903-A0F9-EDC4F8EAD00F}" type="presParOf" srcId="{10619D6D-F444-414D-BB01-70451C3D8DF8}" destId="{014BBFEE-6560-4DE6-AE6C-7EDBA92778ED}" srcOrd="8" destOrd="0" presId="urn:microsoft.com/office/officeart/2005/8/layout/balance1"/>
    <dgm:cxn modelId="{B5727031-AFE9-431A-BED9-BB25AF9EC932}" type="presParOf" srcId="{10619D6D-F444-414D-BB01-70451C3D8DF8}" destId="{460BF4A3-1779-4EE8-8AA2-26A808031B5F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4F8283-894F-4C9A-8AC2-ACEE43760252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BDE91-1D8F-4FB4-AA96-FA281F4ED348}">
      <dgm:prSet phldrT="[Text]" custT="1"/>
      <dgm:spPr/>
      <dgm:t>
        <a:bodyPr/>
        <a:lstStyle/>
        <a:p>
          <a:r>
            <a:rPr lang="en-US" sz="2000" dirty="0" smtClean="0"/>
            <a:t>Pay-per-Use</a:t>
          </a:r>
          <a:endParaRPr lang="en-US" sz="2000" dirty="0"/>
        </a:p>
      </dgm:t>
    </dgm:pt>
    <dgm:pt modelId="{404F4992-D5BC-4E6D-B7E5-0FB4444A02F6}" type="parTrans" cxnId="{B709F45C-6F4D-407E-9AF3-C67DCACB2493}">
      <dgm:prSet/>
      <dgm:spPr/>
      <dgm:t>
        <a:bodyPr/>
        <a:lstStyle/>
        <a:p>
          <a:endParaRPr lang="en-US"/>
        </a:p>
      </dgm:t>
    </dgm:pt>
    <dgm:pt modelId="{D9643733-CD5F-4C9F-85AD-73D4DB6DB884}" type="sibTrans" cxnId="{B709F45C-6F4D-407E-9AF3-C67DCACB2493}">
      <dgm:prSet/>
      <dgm:spPr/>
      <dgm:t>
        <a:bodyPr/>
        <a:lstStyle/>
        <a:p>
          <a:endParaRPr lang="en-US"/>
        </a:p>
      </dgm:t>
    </dgm:pt>
    <dgm:pt modelId="{D52AEB5B-77FC-44B2-BAE5-34DA2AB1D75F}">
      <dgm:prSet phldrT="[Text]" custT="1"/>
      <dgm:spPr/>
      <dgm:t>
        <a:bodyPr/>
        <a:lstStyle/>
        <a:p>
          <a:r>
            <a:rPr lang="en-US" sz="2000" dirty="0" smtClean="0"/>
            <a:t>Purchase</a:t>
          </a:r>
          <a:endParaRPr lang="en-US" sz="2000" dirty="0"/>
        </a:p>
      </dgm:t>
    </dgm:pt>
    <dgm:pt modelId="{703E08FF-0067-483D-9718-D2DEEEBA0555}" type="parTrans" cxnId="{B16DF67B-294A-49AE-B7E7-50CBEFF4A2F8}">
      <dgm:prSet/>
      <dgm:spPr/>
      <dgm:t>
        <a:bodyPr/>
        <a:lstStyle/>
        <a:p>
          <a:endParaRPr lang="en-US"/>
        </a:p>
      </dgm:t>
    </dgm:pt>
    <dgm:pt modelId="{A2427BC9-566C-4397-B379-83065C73A292}" type="sibTrans" cxnId="{B16DF67B-294A-49AE-B7E7-50CBEFF4A2F8}">
      <dgm:prSet/>
      <dgm:spPr/>
      <dgm:t>
        <a:bodyPr/>
        <a:lstStyle/>
        <a:p>
          <a:endParaRPr lang="en-US"/>
        </a:p>
      </dgm:t>
    </dgm:pt>
    <dgm:pt modelId="{4DB80ABB-CB6E-4290-9EC6-F94F6FBC126D}">
      <dgm:prSet phldrT="[Text]"/>
      <dgm:spPr/>
      <dgm:t>
        <a:bodyPr/>
        <a:lstStyle/>
        <a:p>
          <a:r>
            <a:rPr lang="en-US" dirty="0" smtClean="0"/>
            <a:t>RS app</a:t>
          </a:r>
          <a:endParaRPr lang="en-US" dirty="0"/>
        </a:p>
      </dgm:t>
    </dgm:pt>
    <dgm:pt modelId="{E4CF7DE8-55FC-43B1-89B1-B2AF89BE7FB8}" type="parTrans" cxnId="{6652F2B6-5864-4257-9521-9F3956D59AF5}">
      <dgm:prSet/>
      <dgm:spPr/>
      <dgm:t>
        <a:bodyPr/>
        <a:lstStyle/>
        <a:p>
          <a:endParaRPr lang="en-US"/>
        </a:p>
      </dgm:t>
    </dgm:pt>
    <dgm:pt modelId="{A2E3B4DB-5A85-4C34-8B3B-DA87BDF6A219}" type="sibTrans" cxnId="{6652F2B6-5864-4257-9521-9F3956D59AF5}">
      <dgm:prSet/>
      <dgm:spPr/>
      <dgm:t>
        <a:bodyPr/>
        <a:lstStyle/>
        <a:p>
          <a:endParaRPr lang="en-US"/>
        </a:p>
      </dgm:t>
    </dgm:pt>
    <dgm:pt modelId="{F5E2551A-0EF5-4ADD-9BFC-D6D24A494CC7}">
      <dgm:prSet phldrT="[Text]"/>
      <dgm:spPr/>
      <dgm:t>
        <a:bodyPr/>
        <a:lstStyle/>
        <a:p>
          <a:endParaRPr lang="en-US" dirty="0"/>
        </a:p>
      </dgm:t>
    </dgm:pt>
    <dgm:pt modelId="{AC26644E-916F-4E6E-B443-0E27B6F52CC6}" type="parTrans" cxnId="{C9171CDF-F936-42B1-8CBD-39E0898F0708}">
      <dgm:prSet/>
      <dgm:spPr/>
      <dgm:t>
        <a:bodyPr/>
        <a:lstStyle/>
        <a:p>
          <a:endParaRPr lang="en-US"/>
        </a:p>
      </dgm:t>
    </dgm:pt>
    <dgm:pt modelId="{C2DB6A40-C7CB-444A-8F8C-1CCEDC9B2C3F}" type="sibTrans" cxnId="{C9171CDF-F936-42B1-8CBD-39E0898F0708}">
      <dgm:prSet/>
      <dgm:spPr/>
      <dgm:t>
        <a:bodyPr/>
        <a:lstStyle/>
        <a:p>
          <a:endParaRPr lang="en-US"/>
        </a:p>
      </dgm:t>
    </dgm:pt>
    <dgm:pt modelId="{3D1D5B02-C277-4C6A-ADC2-8BAB5950EB30}">
      <dgm:prSet/>
      <dgm:spPr/>
      <dgm:t>
        <a:bodyPr/>
        <a:lstStyle/>
        <a:p>
          <a:r>
            <a:rPr lang="en-US" dirty="0" smtClean="0"/>
            <a:t>DPS app</a:t>
          </a:r>
          <a:endParaRPr lang="en-US" dirty="0"/>
        </a:p>
      </dgm:t>
    </dgm:pt>
    <dgm:pt modelId="{D59887B7-68C6-4D6E-802D-0555F3AD890E}" type="parTrans" cxnId="{160CD833-C9D8-4D38-B3F0-5C6E88BFF99C}">
      <dgm:prSet/>
      <dgm:spPr/>
      <dgm:t>
        <a:bodyPr/>
        <a:lstStyle/>
        <a:p>
          <a:endParaRPr lang="en-US"/>
        </a:p>
      </dgm:t>
    </dgm:pt>
    <dgm:pt modelId="{8A0F89B5-20B5-48BF-BC6F-42ADF8341A61}" type="sibTrans" cxnId="{160CD833-C9D8-4D38-B3F0-5C6E88BFF99C}">
      <dgm:prSet/>
      <dgm:spPr/>
      <dgm:t>
        <a:bodyPr/>
        <a:lstStyle/>
        <a:p>
          <a:endParaRPr lang="en-US"/>
        </a:p>
      </dgm:t>
    </dgm:pt>
    <dgm:pt modelId="{75AD8427-72C5-4F5E-BB39-E9B918F425BE}">
      <dgm:prSet phldrT="[Text]"/>
      <dgm:spPr/>
      <dgm:t>
        <a:bodyPr/>
        <a:lstStyle/>
        <a:p>
          <a:r>
            <a:rPr lang="en-US" dirty="0" smtClean="0"/>
            <a:t>DPS app</a:t>
          </a:r>
          <a:endParaRPr lang="en-US" dirty="0"/>
        </a:p>
      </dgm:t>
    </dgm:pt>
    <dgm:pt modelId="{FC1D1EF8-4EE2-4B69-8B43-6E66C6E279E5}" type="parTrans" cxnId="{23339E5F-BAA5-4048-903D-558499F44BD5}">
      <dgm:prSet/>
      <dgm:spPr/>
      <dgm:t>
        <a:bodyPr/>
        <a:lstStyle/>
        <a:p>
          <a:endParaRPr lang="en-US"/>
        </a:p>
      </dgm:t>
    </dgm:pt>
    <dgm:pt modelId="{1A691C0E-2CB0-499C-BBE3-1FE3CC17ECA7}" type="sibTrans" cxnId="{23339E5F-BAA5-4048-903D-558499F44BD5}">
      <dgm:prSet/>
      <dgm:spPr/>
      <dgm:t>
        <a:bodyPr/>
        <a:lstStyle/>
        <a:p>
          <a:endParaRPr lang="en-US"/>
        </a:p>
      </dgm:t>
    </dgm:pt>
    <dgm:pt modelId="{F59DA561-E904-49D9-B011-47694466A408}">
      <dgm:prSet phldrT="[Text]"/>
      <dgm:spPr/>
      <dgm:t>
        <a:bodyPr/>
        <a:lstStyle/>
        <a:p>
          <a:r>
            <a:rPr lang="en-US" dirty="0" smtClean="0"/>
            <a:t>GIS app</a:t>
          </a:r>
          <a:endParaRPr lang="en-US" dirty="0"/>
        </a:p>
      </dgm:t>
    </dgm:pt>
    <dgm:pt modelId="{92D41613-EDD8-4514-B766-791EF08BFA4B}" type="parTrans" cxnId="{DA1C04FA-0945-4F43-82B4-96F897C91853}">
      <dgm:prSet/>
      <dgm:spPr/>
      <dgm:t>
        <a:bodyPr/>
        <a:lstStyle/>
        <a:p>
          <a:endParaRPr lang="en-US"/>
        </a:p>
      </dgm:t>
    </dgm:pt>
    <dgm:pt modelId="{482F7E2B-9742-4100-BF8C-FF990382A3A7}" type="sibTrans" cxnId="{DA1C04FA-0945-4F43-82B4-96F897C91853}">
      <dgm:prSet/>
      <dgm:spPr/>
      <dgm:t>
        <a:bodyPr/>
        <a:lstStyle/>
        <a:p>
          <a:endParaRPr lang="en-US"/>
        </a:p>
      </dgm:t>
    </dgm:pt>
    <dgm:pt modelId="{5256F1EF-498B-49E4-A481-6F9602107732}">
      <dgm:prSet phldrT="[Text]"/>
      <dgm:spPr>
        <a:noFill/>
      </dgm:spPr>
      <dgm:t>
        <a:bodyPr/>
        <a:lstStyle/>
        <a:p>
          <a:endParaRPr lang="en-US" dirty="0">
            <a:noFill/>
          </a:endParaRPr>
        </a:p>
      </dgm:t>
    </dgm:pt>
    <dgm:pt modelId="{E319BA36-A696-4829-8AC5-4EC777603F12}" type="parTrans" cxnId="{44E70BEC-DD20-49C4-9F95-21D047106530}">
      <dgm:prSet/>
      <dgm:spPr/>
      <dgm:t>
        <a:bodyPr/>
        <a:lstStyle/>
        <a:p>
          <a:endParaRPr lang="en-US"/>
        </a:p>
      </dgm:t>
    </dgm:pt>
    <dgm:pt modelId="{8097BF03-7FED-4E00-8DD5-07AD1F7F3B1A}" type="sibTrans" cxnId="{44E70BEC-DD20-49C4-9F95-21D047106530}">
      <dgm:prSet/>
      <dgm:spPr/>
      <dgm:t>
        <a:bodyPr/>
        <a:lstStyle/>
        <a:p>
          <a:endParaRPr lang="en-US"/>
        </a:p>
      </dgm:t>
    </dgm:pt>
    <dgm:pt modelId="{B2249D62-D94C-4B94-BB12-B821DC1BEEA3}">
      <dgm:prSet phldrT="[Text]" custT="1"/>
      <dgm:spPr/>
      <dgm:t>
        <a:bodyPr/>
        <a:lstStyle/>
        <a:p>
          <a:r>
            <a:rPr lang="en-US" sz="2600" dirty="0" smtClean="0"/>
            <a:t>GIS app</a:t>
          </a:r>
          <a:endParaRPr lang="en-US" sz="2600" dirty="0"/>
        </a:p>
      </dgm:t>
    </dgm:pt>
    <dgm:pt modelId="{8935659D-2854-42E4-9571-790977720994}" type="parTrans" cxnId="{EBAD8D1D-FC21-4472-9AE2-4407BC8C720A}">
      <dgm:prSet/>
      <dgm:spPr/>
      <dgm:t>
        <a:bodyPr/>
        <a:lstStyle/>
        <a:p>
          <a:endParaRPr lang="en-US"/>
        </a:p>
      </dgm:t>
    </dgm:pt>
    <dgm:pt modelId="{DA8F0C17-FAE2-482F-9177-C6F8D6E0F0CE}" type="sibTrans" cxnId="{EBAD8D1D-FC21-4472-9AE2-4407BC8C720A}">
      <dgm:prSet/>
      <dgm:spPr/>
      <dgm:t>
        <a:bodyPr/>
        <a:lstStyle/>
        <a:p>
          <a:endParaRPr lang="en-US"/>
        </a:p>
      </dgm:t>
    </dgm:pt>
    <dgm:pt modelId="{FBB5A6BB-E402-4371-9345-0EF650560842}">
      <dgm:prSet phldrT="[Text]" custT="1"/>
      <dgm:spPr/>
      <dgm:t>
        <a:bodyPr/>
        <a:lstStyle/>
        <a:p>
          <a:r>
            <a:rPr lang="en-US" sz="2600" dirty="0" smtClean="0"/>
            <a:t>RS app</a:t>
          </a:r>
          <a:endParaRPr lang="en-US" sz="2600" dirty="0"/>
        </a:p>
      </dgm:t>
    </dgm:pt>
    <dgm:pt modelId="{9E05827A-1A67-474D-9814-999BB5B25F2E}" type="parTrans" cxnId="{2949BEE6-CBD3-4EE4-A1AA-3ADAE23F7537}">
      <dgm:prSet/>
      <dgm:spPr/>
      <dgm:t>
        <a:bodyPr/>
        <a:lstStyle/>
        <a:p>
          <a:endParaRPr lang="en-US"/>
        </a:p>
      </dgm:t>
    </dgm:pt>
    <dgm:pt modelId="{51E19A76-7465-4A99-923E-6A5BB23DA9D7}" type="sibTrans" cxnId="{2949BEE6-CBD3-4EE4-A1AA-3ADAE23F7537}">
      <dgm:prSet/>
      <dgm:spPr/>
      <dgm:t>
        <a:bodyPr/>
        <a:lstStyle/>
        <a:p>
          <a:endParaRPr lang="en-US"/>
        </a:p>
      </dgm:t>
    </dgm:pt>
    <dgm:pt modelId="{97D1DCCF-D796-46D9-B481-56515F64C104}" type="pres">
      <dgm:prSet presAssocID="{1B4F8283-894F-4C9A-8AC2-ACEE43760252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322369-2D47-4C01-9F4B-27F75F2A9450}" type="pres">
      <dgm:prSet presAssocID="{1B4F8283-894F-4C9A-8AC2-ACEE43760252}" presName="dummyMaxCanvas" presStyleCnt="0"/>
      <dgm:spPr/>
    </dgm:pt>
    <dgm:pt modelId="{45219B2E-54BB-4F6B-BCDC-B93F84536DA5}" type="pres">
      <dgm:prSet presAssocID="{1B4F8283-894F-4C9A-8AC2-ACEE43760252}" presName="parentComposite" presStyleCnt="0"/>
      <dgm:spPr/>
    </dgm:pt>
    <dgm:pt modelId="{A2578C0F-130D-4F8E-8A60-9D987AF7647A}" type="pres">
      <dgm:prSet presAssocID="{1B4F8283-894F-4C9A-8AC2-ACEE43760252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375FE724-0D2B-4B38-B4CA-A185F98EE6FA}" type="pres">
      <dgm:prSet presAssocID="{1B4F8283-894F-4C9A-8AC2-ACEE43760252}" presName="parent2" presStyleLbl="alignAccFollowNode1" presStyleIdx="1" presStyleCnt="4" custLinFactNeighborY="-15781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10619D6D-F444-414D-BB01-70451C3D8DF8}" type="pres">
      <dgm:prSet presAssocID="{1B4F8283-894F-4C9A-8AC2-ACEE43760252}" presName="childrenComposite" presStyleCnt="0"/>
      <dgm:spPr/>
    </dgm:pt>
    <dgm:pt modelId="{FF653FB2-ADB0-4300-9006-A16D32AC9B79}" type="pres">
      <dgm:prSet presAssocID="{1B4F8283-894F-4C9A-8AC2-ACEE43760252}" presName="dummyMaxCanvas_ChildArea" presStyleCnt="0"/>
      <dgm:spPr/>
    </dgm:pt>
    <dgm:pt modelId="{FC387B58-6EAB-4803-9D7B-2C295F1E0B68}" type="pres">
      <dgm:prSet presAssocID="{1B4F8283-894F-4C9A-8AC2-ACEE43760252}" presName="fulcrum" presStyleLbl="alignAccFollowNode1" presStyleIdx="2" presStyleCnt="4"/>
      <dgm:spPr/>
    </dgm:pt>
    <dgm:pt modelId="{4A58C58F-B298-4E55-B0F7-285532B890F7}" type="pres">
      <dgm:prSet presAssocID="{1B4F8283-894F-4C9A-8AC2-ACEE43760252}" presName="balance_34" presStyleLbl="alignAccFollowNode1" presStyleIdx="3" presStyleCnt="4">
        <dgm:presLayoutVars>
          <dgm:bulletEnabled val="1"/>
        </dgm:presLayoutVars>
      </dgm:prSet>
      <dgm:spPr/>
    </dgm:pt>
    <dgm:pt modelId="{50574BE9-9162-4AEA-945A-0A453BEEAFC7}" type="pres">
      <dgm:prSet presAssocID="{1B4F8283-894F-4C9A-8AC2-ACEE43760252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8263C-7292-44EC-9546-8127CD35AC03}" type="pres">
      <dgm:prSet presAssocID="{1B4F8283-894F-4C9A-8AC2-ACEE43760252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518AD-1306-4A6E-A6ED-186ABC5E77C0}" type="pres">
      <dgm:prSet presAssocID="{1B4F8283-894F-4C9A-8AC2-ACEE43760252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7703D-73E7-426A-A0C4-5FB3B8265F8F}" type="pres">
      <dgm:prSet presAssocID="{1B4F8283-894F-4C9A-8AC2-ACEE43760252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A85D9-E48D-4F28-B954-D5463937E7CB}" type="pres">
      <dgm:prSet presAssocID="{1B4F8283-894F-4C9A-8AC2-ACEE43760252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BBFEE-6560-4DE6-AE6C-7EDBA92778ED}" type="pres">
      <dgm:prSet presAssocID="{1B4F8283-894F-4C9A-8AC2-ACEE43760252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BF4A3-1779-4EE8-8AA2-26A808031B5F}" type="pres">
      <dgm:prSet presAssocID="{1B4F8283-894F-4C9A-8AC2-ACEE43760252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7F4CBF-20FD-4AF4-BB75-E81422F4CB97}" type="presOf" srcId="{D52AEB5B-77FC-44B2-BAE5-34DA2AB1D75F}" destId="{375FE724-0D2B-4B38-B4CA-A185F98EE6FA}" srcOrd="0" destOrd="0" presId="urn:microsoft.com/office/officeart/2005/8/layout/balance1"/>
    <dgm:cxn modelId="{E285ECC8-977E-4FFF-BD10-9DAF3374E2BB}" type="presOf" srcId="{75AD8427-72C5-4F5E-BB39-E9B918F425BE}" destId="{8A3518AD-1306-4A6E-A6ED-186ABC5E77C0}" srcOrd="0" destOrd="0" presId="urn:microsoft.com/office/officeart/2005/8/layout/balance1"/>
    <dgm:cxn modelId="{3F06CEFA-3264-4A4F-97C1-9B720850CA15}" type="presOf" srcId="{3D1D5B02-C277-4C6A-ADC2-8BAB5950EB30}" destId="{460BF4A3-1779-4EE8-8AA2-26A808031B5F}" srcOrd="0" destOrd="0" presId="urn:microsoft.com/office/officeart/2005/8/layout/balance1"/>
    <dgm:cxn modelId="{23339E5F-BAA5-4048-903D-558499F44BD5}" srcId="{D52AEB5B-77FC-44B2-BAE5-34DA2AB1D75F}" destId="{75AD8427-72C5-4F5E-BB39-E9B918F425BE}" srcOrd="2" destOrd="0" parTransId="{FC1D1EF8-4EE2-4B69-8B43-6E66C6E279E5}" sibTransId="{1A691C0E-2CB0-499C-BBE3-1FE3CC17ECA7}"/>
    <dgm:cxn modelId="{14FD77FB-F752-4C43-ACEB-627926C8D94D}" type="presOf" srcId="{4DB80ABB-CB6E-4290-9EC6-F94F6FBC126D}" destId="{50574BE9-9162-4AEA-945A-0A453BEEAFC7}" srcOrd="0" destOrd="0" presId="urn:microsoft.com/office/officeart/2005/8/layout/balance1"/>
    <dgm:cxn modelId="{20F7917B-FF77-4E85-B38D-C0F5F13B9200}" type="presOf" srcId="{B2249D62-D94C-4B94-BB12-B821DC1BEEA3}" destId="{014BBFEE-6560-4DE6-AE6C-7EDBA92778ED}" srcOrd="0" destOrd="0" presId="urn:microsoft.com/office/officeart/2005/8/layout/balance1"/>
    <dgm:cxn modelId="{160CD833-C9D8-4D38-B3F0-5C6E88BFF99C}" srcId="{B24BDE91-1D8F-4FB4-AA96-FA281F4ED348}" destId="{3D1D5B02-C277-4C6A-ADC2-8BAB5950EB30}" srcOrd="2" destOrd="0" parTransId="{D59887B7-68C6-4D6E-802D-0555F3AD890E}" sibTransId="{8A0F89B5-20B5-48BF-BC6F-42ADF8341A61}"/>
    <dgm:cxn modelId="{FBA90821-8D21-4B41-9BF9-D07EAFF1B90D}" type="presOf" srcId="{FBB5A6BB-E402-4371-9345-0EF650560842}" destId="{669A85D9-E48D-4F28-B954-D5463937E7CB}" srcOrd="0" destOrd="0" presId="urn:microsoft.com/office/officeart/2005/8/layout/balance1"/>
    <dgm:cxn modelId="{EBAD8D1D-FC21-4472-9AE2-4407BC8C720A}" srcId="{B24BDE91-1D8F-4FB4-AA96-FA281F4ED348}" destId="{B2249D62-D94C-4B94-BB12-B821DC1BEEA3}" srcOrd="1" destOrd="0" parTransId="{8935659D-2854-42E4-9571-790977720994}" sibTransId="{DA8F0C17-FAE2-482F-9177-C6F8D6E0F0CE}"/>
    <dgm:cxn modelId="{B709F45C-6F4D-407E-9AF3-C67DCACB2493}" srcId="{1B4F8283-894F-4C9A-8AC2-ACEE43760252}" destId="{B24BDE91-1D8F-4FB4-AA96-FA281F4ED348}" srcOrd="0" destOrd="0" parTransId="{404F4992-D5BC-4E6D-B7E5-0FB4444A02F6}" sibTransId="{D9643733-CD5F-4C9F-85AD-73D4DB6DB884}"/>
    <dgm:cxn modelId="{C9171CDF-F936-42B1-8CBD-39E0898F0708}" srcId="{1B4F8283-894F-4C9A-8AC2-ACEE43760252}" destId="{F5E2551A-0EF5-4ADD-9BFC-D6D24A494CC7}" srcOrd="2" destOrd="0" parTransId="{AC26644E-916F-4E6E-B443-0E27B6F52CC6}" sibTransId="{C2DB6A40-C7CB-444A-8F8C-1CCEDC9B2C3F}"/>
    <dgm:cxn modelId="{6652F2B6-5864-4257-9521-9F3956D59AF5}" srcId="{D52AEB5B-77FC-44B2-BAE5-34DA2AB1D75F}" destId="{4DB80ABB-CB6E-4290-9EC6-F94F6FBC126D}" srcOrd="0" destOrd="0" parTransId="{E4CF7DE8-55FC-43B1-89B1-B2AF89BE7FB8}" sibTransId="{A2E3B4DB-5A85-4C34-8B3B-DA87BDF6A219}"/>
    <dgm:cxn modelId="{B16DF67B-294A-49AE-B7E7-50CBEFF4A2F8}" srcId="{1B4F8283-894F-4C9A-8AC2-ACEE43760252}" destId="{D52AEB5B-77FC-44B2-BAE5-34DA2AB1D75F}" srcOrd="1" destOrd="0" parTransId="{703E08FF-0067-483D-9718-D2DEEEBA0555}" sibTransId="{A2427BC9-566C-4397-B379-83065C73A292}"/>
    <dgm:cxn modelId="{B46D9C0B-7C35-4683-BDDE-A0CDEB256DA0}" type="presOf" srcId="{F59DA561-E904-49D9-B011-47694466A408}" destId="{1A68263C-7292-44EC-9546-8127CD35AC03}" srcOrd="0" destOrd="0" presId="urn:microsoft.com/office/officeart/2005/8/layout/balance1"/>
    <dgm:cxn modelId="{2949BEE6-CBD3-4EE4-A1AA-3ADAE23F7537}" srcId="{B24BDE91-1D8F-4FB4-AA96-FA281F4ED348}" destId="{FBB5A6BB-E402-4371-9345-0EF650560842}" srcOrd="0" destOrd="0" parTransId="{9E05827A-1A67-474D-9814-999BB5B25F2E}" sibTransId="{51E19A76-7465-4A99-923E-6A5BB23DA9D7}"/>
    <dgm:cxn modelId="{DA1C04FA-0945-4F43-82B4-96F897C91853}" srcId="{D52AEB5B-77FC-44B2-BAE5-34DA2AB1D75F}" destId="{F59DA561-E904-49D9-B011-47694466A408}" srcOrd="1" destOrd="0" parTransId="{92D41613-EDD8-4514-B766-791EF08BFA4B}" sibTransId="{482F7E2B-9742-4100-BF8C-FF990382A3A7}"/>
    <dgm:cxn modelId="{54BF956C-BBEF-44D8-AC0B-DE71387D337E}" type="presOf" srcId="{B24BDE91-1D8F-4FB4-AA96-FA281F4ED348}" destId="{A2578C0F-130D-4F8E-8A60-9D987AF7647A}" srcOrd="0" destOrd="0" presId="urn:microsoft.com/office/officeart/2005/8/layout/balance1"/>
    <dgm:cxn modelId="{44E70BEC-DD20-49C4-9F95-21D047106530}" srcId="{D52AEB5B-77FC-44B2-BAE5-34DA2AB1D75F}" destId="{5256F1EF-498B-49E4-A481-6F9602107732}" srcOrd="3" destOrd="0" parTransId="{E319BA36-A696-4829-8AC5-4EC777603F12}" sibTransId="{8097BF03-7FED-4E00-8DD5-07AD1F7F3B1A}"/>
    <dgm:cxn modelId="{1832F2FF-93EC-4955-A4AB-AC8F42304AEF}" type="presOf" srcId="{1B4F8283-894F-4C9A-8AC2-ACEE43760252}" destId="{97D1DCCF-D796-46D9-B481-56515F64C104}" srcOrd="0" destOrd="0" presId="urn:microsoft.com/office/officeart/2005/8/layout/balance1"/>
    <dgm:cxn modelId="{80917E2E-ED5C-4D64-B732-9E55147285F4}" type="presOf" srcId="{5256F1EF-498B-49E4-A481-6F9602107732}" destId="{10F7703D-73E7-426A-A0C4-5FB3B8265F8F}" srcOrd="0" destOrd="0" presId="urn:microsoft.com/office/officeart/2005/8/layout/balance1"/>
    <dgm:cxn modelId="{31BE77AB-A61C-46CF-90D1-33885D89B0D1}" type="presParOf" srcId="{97D1DCCF-D796-46D9-B481-56515F64C104}" destId="{F7322369-2D47-4C01-9F4B-27F75F2A9450}" srcOrd="0" destOrd="0" presId="urn:microsoft.com/office/officeart/2005/8/layout/balance1"/>
    <dgm:cxn modelId="{B2B40ADB-347E-4A4F-91F9-52C416D4D90B}" type="presParOf" srcId="{97D1DCCF-D796-46D9-B481-56515F64C104}" destId="{45219B2E-54BB-4F6B-BCDC-B93F84536DA5}" srcOrd="1" destOrd="0" presId="urn:microsoft.com/office/officeart/2005/8/layout/balance1"/>
    <dgm:cxn modelId="{F050F941-3E1E-49A1-9833-50E491F8A24D}" type="presParOf" srcId="{45219B2E-54BB-4F6B-BCDC-B93F84536DA5}" destId="{A2578C0F-130D-4F8E-8A60-9D987AF7647A}" srcOrd="0" destOrd="0" presId="urn:microsoft.com/office/officeart/2005/8/layout/balance1"/>
    <dgm:cxn modelId="{EC030DE1-B9CD-4ECB-996D-96C8116999CF}" type="presParOf" srcId="{45219B2E-54BB-4F6B-BCDC-B93F84536DA5}" destId="{375FE724-0D2B-4B38-B4CA-A185F98EE6FA}" srcOrd="1" destOrd="0" presId="urn:microsoft.com/office/officeart/2005/8/layout/balance1"/>
    <dgm:cxn modelId="{92CA67C7-D289-4EF8-8E2F-5BB59046EC91}" type="presParOf" srcId="{97D1DCCF-D796-46D9-B481-56515F64C104}" destId="{10619D6D-F444-414D-BB01-70451C3D8DF8}" srcOrd="2" destOrd="0" presId="urn:microsoft.com/office/officeart/2005/8/layout/balance1"/>
    <dgm:cxn modelId="{55C76F85-3065-4AC9-9609-36D75E71137F}" type="presParOf" srcId="{10619D6D-F444-414D-BB01-70451C3D8DF8}" destId="{FF653FB2-ADB0-4300-9006-A16D32AC9B79}" srcOrd="0" destOrd="0" presId="urn:microsoft.com/office/officeart/2005/8/layout/balance1"/>
    <dgm:cxn modelId="{6C862C95-D1B5-4723-81FE-EF781CD9401A}" type="presParOf" srcId="{10619D6D-F444-414D-BB01-70451C3D8DF8}" destId="{FC387B58-6EAB-4803-9D7B-2C295F1E0B68}" srcOrd="1" destOrd="0" presId="urn:microsoft.com/office/officeart/2005/8/layout/balance1"/>
    <dgm:cxn modelId="{8EBD3BD4-C34C-4EEF-9082-88B66F221075}" type="presParOf" srcId="{10619D6D-F444-414D-BB01-70451C3D8DF8}" destId="{4A58C58F-B298-4E55-B0F7-285532B890F7}" srcOrd="2" destOrd="0" presId="urn:microsoft.com/office/officeart/2005/8/layout/balance1"/>
    <dgm:cxn modelId="{621DD04D-94B2-40AA-A0AE-2958835AC6DC}" type="presParOf" srcId="{10619D6D-F444-414D-BB01-70451C3D8DF8}" destId="{50574BE9-9162-4AEA-945A-0A453BEEAFC7}" srcOrd="3" destOrd="0" presId="urn:microsoft.com/office/officeart/2005/8/layout/balance1"/>
    <dgm:cxn modelId="{C78C04E2-B193-41BF-A82B-CAD721354346}" type="presParOf" srcId="{10619D6D-F444-414D-BB01-70451C3D8DF8}" destId="{1A68263C-7292-44EC-9546-8127CD35AC03}" srcOrd="4" destOrd="0" presId="urn:microsoft.com/office/officeart/2005/8/layout/balance1"/>
    <dgm:cxn modelId="{841C0804-B8DC-4EB2-8175-49CDEA5CF265}" type="presParOf" srcId="{10619D6D-F444-414D-BB01-70451C3D8DF8}" destId="{8A3518AD-1306-4A6E-A6ED-186ABC5E77C0}" srcOrd="5" destOrd="0" presId="urn:microsoft.com/office/officeart/2005/8/layout/balance1"/>
    <dgm:cxn modelId="{EA590292-9F54-460D-B9AB-56C33BD8E8DB}" type="presParOf" srcId="{10619D6D-F444-414D-BB01-70451C3D8DF8}" destId="{10F7703D-73E7-426A-A0C4-5FB3B8265F8F}" srcOrd="6" destOrd="0" presId="urn:microsoft.com/office/officeart/2005/8/layout/balance1"/>
    <dgm:cxn modelId="{ECEDBA9A-AE88-4B33-91FB-63A7C666D543}" type="presParOf" srcId="{10619D6D-F444-414D-BB01-70451C3D8DF8}" destId="{669A85D9-E48D-4F28-B954-D5463937E7CB}" srcOrd="7" destOrd="0" presId="urn:microsoft.com/office/officeart/2005/8/layout/balance1"/>
    <dgm:cxn modelId="{5725A55A-9105-4903-A0F9-EDC4F8EAD00F}" type="presParOf" srcId="{10619D6D-F444-414D-BB01-70451C3D8DF8}" destId="{014BBFEE-6560-4DE6-AE6C-7EDBA92778ED}" srcOrd="8" destOrd="0" presId="urn:microsoft.com/office/officeart/2005/8/layout/balance1"/>
    <dgm:cxn modelId="{B5727031-AFE9-431A-BED9-BB25AF9EC932}" type="presParOf" srcId="{10619D6D-F444-414D-BB01-70451C3D8DF8}" destId="{460BF4A3-1779-4EE8-8AA2-26A808031B5F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4F8283-894F-4C9A-8AC2-ACEE43760252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BDE91-1D8F-4FB4-AA96-FA281F4ED348}">
      <dgm:prSet phldrT="[Text]" custT="1"/>
      <dgm:spPr/>
      <dgm:t>
        <a:bodyPr/>
        <a:lstStyle/>
        <a:p>
          <a:r>
            <a:rPr lang="en-US" sz="2000" dirty="0" smtClean="0"/>
            <a:t>Pay-per-Use</a:t>
          </a:r>
          <a:endParaRPr lang="en-US" sz="2000" dirty="0"/>
        </a:p>
      </dgm:t>
    </dgm:pt>
    <dgm:pt modelId="{404F4992-D5BC-4E6D-B7E5-0FB4444A02F6}" type="parTrans" cxnId="{B709F45C-6F4D-407E-9AF3-C67DCACB2493}">
      <dgm:prSet/>
      <dgm:spPr/>
      <dgm:t>
        <a:bodyPr/>
        <a:lstStyle/>
        <a:p>
          <a:endParaRPr lang="en-US"/>
        </a:p>
      </dgm:t>
    </dgm:pt>
    <dgm:pt modelId="{D9643733-CD5F-4C9F-85AD-73D4DB6DB884}" type="sibTrans" cxnId="{B709F45C-6F4D-407E-9AF3-C67DCACB2493}">
      <dgm:prSet/>
      <dgm:spPr/>
      <dgm:t>
        <a:bodyPr/>
        <a:lstStyle/>
        <a:p>
          <a:endParaRPr lang="en-US"/>
        </a:p>
      </dgm:t>
    </dgm:pt>
    <dgm:pt modelId="{D52AEB5B-77FC-44B2-BAE5-34DA2AB1D75F}">
      <dgm:prSet phldrT="[Text]" custT="1"/>
      <dgm:spPr/>
      <dgm:t>
        <a:bodyPr/>
        <a:lstStyle/>
        <a:p>
          <a:r>
            <a:rPr lang="en-US" sz="2000" dirty="0" smtClean="0"/>
            <a:t>Purchase</a:t>
          </a:r>
          <a:endParaRPr lang="en-US" sz="2000" dirty="0"/>
        </a:p>
      </dgm:t>
    </dgm:pt>
    <dgm:pt modelId="{703E08FF-0067-483D-9718-D2DEEEBA0555}" type="parTrans" cxnId="{B16DF67B-294A-49AE-B7E7-50CBEFF4A2F8}">
      <dgm:prSet/>
      <dgm:spPr/>
      <dgm:t>
        <a:bodyPr/>
        <a:lstStyle/>
        <a:p>
          <a:endParaRPr lang="en-US"/>
        </a:p>
      </dgm:t>
    </dgm:pt>
    <dgm:pt modelId="{A2427BC9-566C-4397-B379-83065C73A292}" type="sibTrans" cxnId="{B16DF67B-294A-49AE-B7E7-50CBEFF4A2F8}">
      <dgm:prSet/>
      <dgm:spPr/>
      <dgm:t>
        <a:bodyPr/>
        <a:lstStyle/>
        <a:p>
          <a:endParaRPr lang="en-US"/>
        </a:p>
      </dgm:t>
    </dgm:pt>
    <dgm:pt modelId="{4DB80ABB-CB6E-4290-9EC6-F94F6FBC126D}">
      <dgm:prSet phldrT="[Text]"/>
      <dgm:spPr/>
      <dgm:t>
        <a:bodyPr/>
        <a:lstStyle/>
        <a:p>
          <a:r>
            <a:rPr lang="en-US" dirty="0" smtClean="0"/>
            <a:t>RS app</a:t>
          </a:r>
          <a:endParaRPr lang="en-US" dirty="0"/>
        </a:p>
      </dgm:t>
    </dgm:pt>
    <dgm:pt modelId="{E4CF7DE8-55FC-43B1-89B1-B2AF89BE7FB8}" type="parTrans" cxnId="{6652F2B6-5864-4257-9521-9F3956D59AF5}">
      <dgm:prSet/>
      <dgm:spPr/>
      <dgm:t>
        <a:bodyPr/>
        <a:lstStyle/>
        <a:p>
          <a:endParaRPr lang="en-US"/>
        </a:p>
      </dgm:t>
    </dgm:pt>
    <dgm:pt modelId="{A2E3B4DB-5A85-4C34-8B3B-DA87BDF6A219}" type="sibTrans" cxnId="{6652F2B6-5864-4257-9521-9F3956D59AF5}">
      <dgm:prSet/>
      <dgm:spPr/>
      <dgm:t>
        <a:bodyPr/>
        <a:lstStyle/>
        <a:p>
          <a:endParaRPr lang="en-US"/>
        </a:p>
      </dgm:t>
    </dgm:pt>
    <dgm:pt modelId="{F5E2551A-0EF5-4ADD-9BFC-D6D24A494CC7}">
      <dgm:prSet phldrT="[Text]"/>
      <dgm:spPr/>
      <dgm:t>
        <a:bodyPr/>
        <a:lstStyle/>
        <a:p>
          <a:endParaRPr lang="en-US" dirty="0"/>
        </a:p>
      </dgm:t>
    </dgm:pt>
    <dgm:pt modelId="{AC26644E-916F-4E6E-B443-0E27B6F52CC6}" type="parTrans" cxnId="{C9171CDF-F936-42B1-8CBD-39E0898F0708}">
      <dgm:prSet/>
      <dgm:spPr/>
      <dgm:t>
        <a:bodyPr/>
        <a:lstStyle/>
        <a:p>
          <a:endParaRPr lang="en-US"/>
        </a:p>
      </dgm:t>
    </dgm:pt>
    <dgm:pt modelId="{C2DB6A40-C7CB-444A-8F8C-1CCEDC9B2C3F}" type="sibTrans" cxnId="{C9171CDF-F936-42B1-8CBD-39E0898F0708}">
      <dgm:prSet/>
      <dgm:spPr/>
      <dgm:t>
        <a:bodyPr/>
        <a:lstStyle/>
        <a:p>
          <a:endParaRPr lang="en-US"/>
        </a:p>
      </dgm:t>
    </dgm:pt>
    <dgm:pt modelId="{3D1D5B02-C277-4C6A-ADC2-8BAB5950EB30}">
      <dgm:prSet/>
      <dgm:spPr/>
      <dgm:t>
        <a:bodyPr/>
        <a:lstStyle/>
        <a:p>
          <a:r>
            <a:rPr lang="en-US" dirty="0" smtClean="0"/>
            <a:t>DPS app</a:t>
          </a:r>
          <a:endParaRPr lang="en-US" dirty="0"/>
        </a:p>
      </dgm:t>
    </dgm:pt>
    <dgm:pt modelId="{D59887B7-68C6-4D6E-802D-0555F3AD890E}" type="parTrans" cxnId="{160CD833-C9D8-4D38-B3F0-5C6E88BFF99C}">
      <dgm:prSet/>
      <dgm:spPr/>
      <dgm:t>
        <a:bodyPr/>
        <a:lstStyle/>
        <a:p>
          <a:endParaRPr lang="en-US"/>
        </a:p>
      </dgm:t>
    </dgm:pt>
    <dgm:pt modelId="{8A0F89B5-20B5-48BF-BC6F-42ADF8341A61}" type="sibTrans" cxnId="{160CD833-C9D8-4D38-B3F0-5C6E88BFF99C}">
      <dgm:prSet/>
      <dgm:spPr/>
      <dgm:t>
        <a:bodyPr/>
        <a:lstStyle/>
        <a:p>
          <a:endParaRPr lang="en-US"/>
        </a:p>
      </dgm:t>
    </dgm:pt>
    <dgm:pt modelId="{75AD8427-72C5-4F5E-BB39-E9B918F425BE}">
      <dgm:prSet phldrT="[Text]"/>
      <dgm:spPr/>
      <dgm:t>
        <a:bodyPr/>
        <a:lstStyle/>
        <a:p>
          <a:r>
            <a:rPr lang="en-US" dirty="0" smtClean="0"/>
            <a:t>DPS app</a:t>
          </a:r>
          <a:endParaRPr lang="en-US" dirty="0"/>
        </a:p>
      </dgm:t>
    </dgm:pt>
    <dgm:pt modelId="{FC1D1EF8-4EE2-4B69-8B43-6E66C6E279E5}" type="parTrans" cxnId="{23339E5F-BAA5-4048-903D-558499F44BD5}">
      <dgm:prSet/>
      <dgm:spPr/>
      <dgm:t>
        <a:bodyPr/>
        <a:lstStyle/>
        <a:p>
          <a:endParaRPr lang="en-US"/>
        </a:p>
      </dgm:t>
    </dgm:pt>
    <dgm:pt modelId="{1A691C0E-2CB0-499C-BBE3-1FE3CC17ECA7}" type="sibTrans" cxnId="{23339E5F-BAA5-4048-903D-558499F44BD5}">
      <dgm:prSet/>
      <dgm:spPr/>
      <dgm:t>
        <a:bodyPr/>
        <a:lstStyle/>
        <a:p>
          <a:endParaRPr lang="en-US"/>
        </a:p>
      </dgm:t>
    </dgm:pt>
    <dgm:pt modelId="{F59DA561-E904-49D9-B011-47694466A408}">
      <dgm:prSet phldrT="[Text]"/>
      <dgm:spPr/>
      <dgm:t>
        <a:bodyPr/>
        <a:lstStyle/>
        <a:p>
          <a:r>
            <a:rPr lang="en-US" dirty="0" smtClean="0"/>
            <a:t>GIS app</a:t>
          </a:r>
          <a:endParaRPr lang="en-US" dirty="0"/>
        </a:p>
      </dgm:t>
    </dgm:pt>
    <dgm:pt modelId="{92D41613-EDD8-4514-B766-791EF08BFA4B}" type="parTrans" cxnId="{DA1C04FA-0945-4F43-82B4-96F897C91853}">
      <dgm:prSet/>
      <dgm:spPr/>
      <dgm:t>
        <a:bodyPr/>
        <a:lstStyle/>
        <a:p>
          <a:endParaRPr lang="en-US"/>
        </a:p>
      </dgm:t>
    </dgm:pt>
    <dgm:pt modelId="{482F7E2B-9742-4100-BF8C-FF990382A3A7}" type="sibTrans" cxnId="{DA1C04FA-0945-4F43-82B4-96F897C91853}">
      <dgm:prSet/>
      <dgm:spPr/>
      <dgm:t>
        <a:bodyPr/>
        <a:lstStyle/>
        <a:p>
          <a:endParaRPr lang="en-US"/>
        </a:p>
      </dgm:t>
    </dgm:pt>
    <dgm:pt modelId="{5256F1EF-498B-49E4-A481-6F9602107732}">
      <dgm:prSet phldrT="[Text]"/>
      <dgm:spPr>
        <a:noFill/>
      </dgm:spPr>
      <dgm:t>
        <a:bodyPr/>
        <a:lstStyle/>
        <a:p>
          <a:endParaRPr lang="en-US" dirty="0">
            <a:noFill/>
          </a:endParaRPr>
        </a:p>
      </dgm:t>
    </dgm:pt>
    <dgm:pt modelId="{E319BA36-A696-4829-8AC5-4EC777603F12}" type="parTrans" cxnId="{44E70BEC-DD20-49C4-9F95-21D047106530}">
      <dgm:prSet/>
      <dgm:spPr/>
      <dgm:t>
        <a:bodyPr/>
        <a:lstStyle/>
        <a:p>
          <a:endParaRPr lang="en-US"/>
        </a:p>
      </dgm:t>
    </dgm:pt>
    <dgm:pt modelId="{8097BF03-7FED-4E00-8DD5-07AD1F7F3B1A}" type="sibTrans" cxnId="{44E70BEC-DD20-49C4-9F95-21D047106530}">
      <dgm:prSet/>
      <dgm:spPr/>
      <dgm:t>
        <a:bodyPr/>
        <a:lstStyle/>
        <a:p>
          <a:endParaRPr lang="en-US"/>
        </a:p>
      </dgm:t>
    </dgm:pt>
    <dgm:pt modelId="{B2249D62-D94C-4B94-BB12-B821DC1BEEA3}">
      <dgm:prSet phldrT="[Text]" custT="1"/>
      <dgm:spPr/>
      <dgm:t>
        <a:bodyPr/>
        <a:lstStyle/>
        <a:p>
          <a:r>
            <a:rPr lang="en-US" sz="2600" dirty="0" smtClean="0"/>
            <a:t>GIS app</a:t>
          </a:r>
          <a:endParaRPr lang="en-US" sz="2600" dirty="0"/>
        </a:p>
      </dgm:t>
    </dgm:pt>
    <dgm:pt modelId="{8935659D-2854-42E4-9571-790977720994}" type="parTrans" cxnId="{EBAD8D1D-FC21-4472-9AE2-4407BC8C720A}">
      <dgm:prSet/>
      <dgm:spPr/>
      <dgm:t>
        <a:bodyPr/>
        <a:lstStyle/>
        <a:p>
          <a:endParaRPr lang="en-US"/>
        </a:p>
      </dgm:t>
    </dgm:pt>
    <dgm:pt modelId="{DA8F0C17-FAE2-482F-9177-C6F8D6E0F0CE}" type="sibTrans" cxnId="{EBAD8D1D-FC21-4472-9AE2-4407BC8C720A}">
      <dgm:prSet/>
      <dgm:spPr/>
      <dgm:t>
        <a:bodyPr/>
        <a:lstStyle/>
        <a:p>
          <a:endParaRPr lang="en-US"/>
        </a:p>
      </dgm:t>
    </dgm:pt>
    <dgm:pt modelId="{FBB5A6BB-E402-4371-9345-0EF650560842}">
      <dgm:prSet phldrT="[Text]" custT="1"/>
      <dgm:spPr/>
      <dgm:t>
        <a:bodyPr/>
        <a:lstStyle/>
        <a:p>
          <a:r>
            <a:rPr lang="en-US" sz="2600" dirty="0" smtClean="0"/>
            <a:t>RS app</a:t>
          </a:r>
          <a:endParaRPr lang="en-US" sz="2600" dirty="0"/>
        </a:p>
      </dgm:t>
    </dgm:pt>
    <dgm:pt modelId="{9E05827A-1A67-474D-9814-999BB5B25F2E}" type="parTrans" cxnId="{2949BEE6-CBD3-4EE4-A1AA-3ADAE23F7537}">
      <dgm:prSet/>
      <dgm:spPr/>
      <dgm:t>
        <a:bodyPr/>
        <a:lstStyle/>
        <a:p>
          <a:endParaRPr lang="en-US"/>
        </a:p>
      </dgm:t>
    </dgm:pt>
    <dgm:pt modelId="{51E19A76-7465-4A99-923E-6A5BB23DA9D7}" type="sibTrans" cxnId="{2949BEE6-CBD3-4EE4-A1AA-3ADAE23F7537}">
      <dgm:prSet/>
      <dgm:spPr/>
      <dgm:t>
        <a:bodyPr/>
        <a:lstStyle/>
        <a:p>
          <a:endParaRPr lang="en-US"/>
        </a:p>
      </dgm:t>
    </dgm:pt>
    <dgm:pt modelId="{97D1DCCF-D796-46D9-B481-56515F64C104}" type="pres">
      <dgm:prSet presAssocID="{1B4F8283-894F-4C9A-8AC2-ACEE43760252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322369-2D47-4C01-9F4B-27F75F2A9450}" type="pres">
      <dgm:prSet presAssocID="{1B4F8283-894F-4C9A-8AC2-ACEE43760252}" presName="dummyMaxCanvas" presStyleCnt="0"/>
      <dgm:spPr/>
    </dgm:pt>
    <dgm:pt modelId="{45219B2E-54BB-4F6B-BCDC-B93F84536DA5}" type="pres">
      <dgm:prSet presAssocID="{1B4F8283-894F-4C9A-8AC2-ACEE43760252}" presName="parentComposite" presStyleCnt="0"/>
      <dgm:spPr/>
    </dgm:pt>
    <dgm:pt modelId="{A2578C0F-130D-4F8E-8A60-9D987AF7647A}" type="pres">
      <dgm:prSet presAssocID="{1B4F8283-894F-4C9A-8AC2-ACEE43760252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375FE724-0D2B-4B38-B4CA-A185F98EE6FA}" type="pres">
      <dgm:prSet presAssocID="{1B4F8283-894F-4C9A-8AC2-ACEE43760252}" presName="parent2" presStyleLbl="alignAccFollowNode1" presStyleIdx="1" presStyleCnt="4" custLinFactNeighborY="-15781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10619D6D-F444-414D-BB01-70451C3D8DF8}" type="pres">
      <dgm:prSet presAssocID="{1B4F8283-894F-4C9A-8AC2-ACEE43760252}" presName="childrenComposite" presStyleCnt="0"/>
      <dgm:spPr/>
    </dgm:pt>
    <dgm:pt modelId="{FF653FB2-ADB0-4300-9006-A16D32AC9B79}" type="pres">
      <dgm:prSet presAssocID="{1B4F8283-894F-4C9A-8AC2-ACEE43760252}" presName="dummyMaxCanvas_ChildArea" presStyleCnt="0"/>
      <dgm:spPr/>
    </dgm:pt>
    <dgm:pt modelId="{FC387B58-6EAB-4803-9D7B-2C295F1E0B68}" type="pres">
      <dgm:prSet presAssocID="{1B4F8283-894F-4C9A-8AC2-ACEE43760252}" presName="fulcrum" presStyleLbl="alignAccFollowNode1" presStyleIdx="2" presStyleCnt="4"/>
      <dgm:spPr/>
    </dgm:pt>
    <dgm:pt modelId="{4A58C58F-B298-4E55-B0F7-285532B890F7}" type="pres">
      <dgm:prSet presAssocID="{1B4F8283-894F-4C9A-8AC2-ACEE43760252}" presName="balance_34" presStyleLbl="alignAccFollowNode1" presStyleIdx="3" presStyleCnt="4">
        <dgm:presLayoutVars>
          <dgm:bulletEnabled val="1"/>
        </dgm:presLayoutVars>
      </dgm:prSet>
      <dgm:spPr/>
    </dgm:pt>
    <dgm:pt modelId="{50574BE9-9162-4AEA-945A-0A453BEEAFC7}" type="pres">
      <dgm:prSet presAssocID="{1B4F8283-894F-4C9A-8AC2-ACEE43760252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8263C-7292-44EC-9546-8127CD35AC03}" type="pres">
      <dgm:prSet presAssocID="{1B4F8283-894F-4C9A-8AC2-ACEE43760252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518AD-1306-4A6E-A6ED-186ABC5E77C0}" type="pres">
      <dgm:prSet presAssocID="{1B4F8283-894F-4C9A-8AC2-ACEE43760252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7703D-73E7-426A-A0C4-5FB3B8265F8F}" type="pres">
      <dgm:prSet presAssocID="{1B4F8283-894F-4C9A-8AC2-ACEE43760252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A85D9-E48D-4F28-B954-D5463937E7CB}" type="pres">
      <dgm:prSet presAssocID="{1B4F8283-894F-4C9A-8AC2-ACEE43760252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BBFEE-6560-4DE6-AE6C-7EDBA92778ED}" type="pres">
      <dgm:prSet presAssocID="{1B4F8283-894F-4C9A-8AC2-ACEE43760252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BF4A3-1779-4EE8-8AA2-26A808031B5F}" type="pres">
      <dgm:prSet presAssocID="{1B4F8283-894F-4C9A-8AC2-ACEE43760252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7F4CBF-20FD-4AF4-BB75-E81422F4CB97}" type="presOf" srcId="{D52AEB5B-77FC-44B2-BAE5-34DA2AB1D75F}" destId="{375FE724-0D2B-4B38-B4CA-A185F98EE6FA}" srcOrd="0" destOrd="0" presId="urn:microsoft.com/office/officeart/2005/8/layout/balance1"/>
    <dgm:cxn modelId="{E285ECC8-977E-4FFF-BD10-9DAF3374E2BB}" type="presOf" srcId="{75AD8427-72C5-4F5E-BB39-E9B918F425BE}" destId="{8A3518AD-1306-4A6E-A6ED-186ABC5E77C0}" srcOrd="0" destOrd="0" presId="urn:microsoft.com/office/officeart/2005/8/layout/balance1"/>
    <dgm:cxn modelId="{3F06CEFA-3264-4A4F-97C1-9B720850CA15}" type="presOf" srcId="{3D1D5B02-C277-4C6A-ADC2-8BAB5950EB30}" destId="{460BF4A3-1779-4EE8-8AA2-26A808031B5F}" srcOrd="0" destOrd="0" presId="urn:microsoft.com/office/officeart/2005/8/layout/balance1"/>
    <dgm:cxn modelId="{23339E5F-BAA5-4048-903D-558499F44BD5}" srcId="{D52AEB5B-77FC-44B2-BAE5-34DA2AB1D75F}" destId="{75AD8427-72C5-4F5E-BB39-E9B918F425BE}" srcOrd="2" destOrd="0" parTransId="{FC1D1EF8-4EE2-4B69-8B43-6E66C6E279E5}" sibTransId="{1A691C0E-2CB0-499C-BBE3-1FE3CC17ECA7}"/>
    <dgm:cxn modelId="{14FD77FB-F752-4C43-ACEB-627926C8D94D}" type="presOf" srcId="{4DB80ABB-CB6E-4290-9EC6-F94F6FBC126D}" destId="{50574BE9-9162-4AEA-945A-0A453BEEAFC7}" srcOrd="0" destOrd="0" presId="urn:microsoft.com/office/officeart/2005/8/layout/balance1"/>
    <dgm:cxn modelId="{20F7917B-FF77-4E85-B38D-C0F5F13B9200}" type="presOf" srcId="{B2249D62-D94C-4B94-BB12-B821DC1BEEA3}" destId="{014BBFEE-6560-4DE6-AE6C-7EDBA92778ED}" srcOrd="0" destOrd="0" presId="urn:microsoft.com/office/officeart/2005/8/layout/balance1"/>
    <dgm:cxn modelId="{160CD833-C9D8-4D38-B3F0-5C6E88BFF99C}" srcId="{B24BDE91-1D8F-4FB4-AA96-FA281F4ED348}" destId="{3D1D5B02-C277-4C6A-ADC2-8BAB5950EB30}" srcOrd="2" destOrd="0" parTransId="{D59887B7-68C6-4D6E-802D-0555F3AD890E}" sibTransId="{8A0F89B5-20B5-48BF-BC6F-42ADF8341A61}"/>
    <dgm:cxn modelId="{FBA90821-8D21-4B41-9BF9-D07EAFF1B90D}" type="presOf" srcId="{FBB5A6BB-E402-4371-9345-0EF650560842}" destId="{669A85D9-E48D-4F28-B954-D5463937E7CB}" srcOrd="0" destOrd="0" presId="urn:microsoft.com/office/officeart/2005/8/layout/balance1"/>
    <dgm:cxn modelId="{EBAD8D1D-FC21-4472-9AE2-4407BC8C720A}" srcId="{B24BDE91-1D8F-4FB4-AA96-FA281F4ED348}" destId="{B2249D62-D94C-4B94-BB12-B821DC1BEEA3}" srcOrd="1" destOrd="0" parTransId="{8935659D-2854-42E4-9571-790977720994}" sibTransId="{DA8F0C17-FAE2-482F-9177-C6F8D6E0F0CE}"/>
    <dgm:cxn modelId="{B709F45C-6F4D-407E-9AF3-C67DCACB2493}" srcId="{1B4F8283-894F-4C9A-8AC2-ACEE43760252}" destId="{B24BDE91-1D8F-4FB4-AA96-FA281F4ED348}" srcOrd="0" destOrd="0" parTransId="{404F4992-D5BC-4E6D-B7E5-0FB4444A02F6}" sibTransId="{D9643733-CD5F-4C9F-85AD-73D4DB6DB884}"/>
    <dgm:cxn modelId="{C9171CDF-F936-42B1-8CBD-39E0898F0708}" srcId="{1B4F8283-894F-4C9A-8AC2-ACEE43760252}" destId="{F5E2551A-0EF5-4ADD-9BFC-D6D24A494CC7}" srcOrd="2" destOrd="0" parTransId="{AC26644E-916F-4E6E-B443-0E27B6F52CC6}" sibTransId="{C2DB6A40-C7CB-444A-8F8C-1CCEDC9B2C3F}"/>
    <dgm:cxn modelId="{B16DF67B-294A-49AE-B7E7-50CBEFF4A2F8}" srcId="{1B4F8283-894F-4C9A-8AC2-ACEE43760252}" destId="{D52AEB5B-77FC-44B2-BAE5-34DA2AB1D75F}" srcOrd="1" destOrd="0" parTransId="{703E08FF-0067-483D-9718-D2DEEEBA0555}" sibTransId="{A2427BC9-566C-4397-B379-83065C73A292}"/>
    <dgm:cxn modelId="{6652F2B6-5864-4257-9521-9F3956D59AF5}" srcId="{D52AEB5B-77FC-44B2-BAE5-34DA2AB1D75F}" destId="{4DB80ABB-CB6E-4290-9EC6-F94F6FBC126D}" srcOrd="0" destOrd="0" parTransId="{E4CF7DE8-55FC-43B1-89B1-B2AF89BE7FB8}" sibTransId="{A2E3B4DB-5A85-4C34-8B3B-DA87BDF6A219}"/>
    <dgm:cxn modelId="{B46D9C0B-7C35-4683-BDDE-A0CDEB256DA0}" type="presOf" srcId="{F59DA561-E904-49D9-B011-47694466A408}" destId="{1A68263C-7292-44EC-9546-8127CD35AC03}" srcOrd="0" destOrd="0" presId="urn:microsoft.com/office/officeart/2005/8/layout/balance1"/>
    <dgm:cxn modelId="{2949BEE6-CBD3-4EE4-A1AA-3ADAE23F7537}" srcId="{B24BDE91-1D8F-4FB4-AA96-FA281F4ED348}" destId="{FBB5A6BB-E402-4371-9345-0EF650560842}" srcOrd="0" destOrd="0" parTransId="{9E05827A-1A67-474D-9814-999BB5B25F2E}" sibTransId="{51E19A76-7465-4A99-923E-6A5BB23DA9D7}"/>
    <dgm:cxn modelId="{DA1C04FA-0945-4F43-82B4-96F897C91853}" srcId="{D52AEB5B-77FC-44B2-BAE5-34DA2AB1D75F}" destId="{F59DA561-E904-49D9-B011-47694466A408}" srcOrd="1" destOrd="0" parTransId="{92D41613-EDD8-4514-B766-791EF08BFA4B}" sibTransId="{482F7E2B-9742-4100-BF8C-FF990382A3A7}"/>
    <dgm:cxn modelId="{54BF956C-BBEF-44D8-AC0B-DE71387D337E}" type="presOf" srcId="{B24BDE91-1D8F-4FB4-AA96-FA281F4ED348}" destId="{A2578C0F-130D-4F8E-8A60-9D987AF7647A}" srcOrd="0" destOrd="0" presId="urn:microsoft.com/office/officeart/2005/8/layout/balance1"/>
    <dgm:cxn modelId="{44E70BEC-DD20-49C4-9F95-21D047106530}" srcId="{D52AEB5B-77FC-44B2-BAE5-34DA2AB1D75F}" destId="{5256F1EF-498B-49E4-A481-6F9602107732}" srcOrd="3" destOrd="0" parTransId="{E319BA36-A696-4829-8AC5-4EC777603F12}" sibTransId="{8097BF03-7FED-4E00-8DD5-07AD1F7F3B1A}"/>
    <dgm:cxn modelId="{1832F2FF-93EC-4955-A4AB-AC8F42304AEF}" type="presOf" srcId="{1B4F8283-894F-4C9A-8AC2-ACEE43760252}" destId="{97D1DCCF-D796-46D9-B481-56515F64C104}" srcOrd="0" destOrd="0" presId="urn:microsoft.com/office/officeart/2005/8/layout/balance1"/>
    <dgm:cxn modelId="{80917E2E-ED5C-4D64-B732-9E55147285F4}" type="presOf" srcId="{5256F1EF-498B-49E4-A481-6F9602107732}" destId="{10F7703D-73E7-426A-A0C4-5FB3B8265F8F}" srcOrd="0" destOrd="0" presId="urn:microsoft.com/office/officeart/2005/8/layout/balance1"/>
    <dgm:cxn modelId="{31BE77AB-A61C-46CF-90D1-33885D89B0D1}" type="presParOf" srcId="{97D1DCCF-D796-46D9-B481-56515F64C104}" destId="{F7322369-2D47-4C01-9F4B-27F75F2A9450}" srcOrd="0" destOrd="0" presId="urn:microsoft.com/office/officeart/2005/8/layout/balance1"/>
    <dgm:cxn modelId="{B2B40ADB-347E-4A4F-91F9-52C416D4D90B}" type="presParOf" srcId="{97D1DCCF-D796-46D9-B481-56515F64C104}" destId="{45219B2E-54BB-4F6B-BCDC-B93F84536DA5}" srcOrd="1" destOrd="0" presId="urn:microsoft.com/office/officeart/2005/8/layout/balance1"/>
    <dgm:cxn modelId="{F050F941-3E1E-49A1-9833-50E491F8A24D}" type="presParOf" srcId="{45219B2E-54BB-4F6B-BCDC-B93F84536DA5}" destId="{A2578C0F-130D-4F8E-8A60-9D987AF7647A}" srcOrd="0" destOrd="0" presId="urn:microsoft.com/office/officeart/2005/8/layout/balance1"/>
    <dgm:cxn modelId="{EC030DE1-B9CD-4ECB-996D-96C8116999CF}" type="presParOf" srcId="{45219B2E-54BB-4F6B-BCDC-B93F84536DA5}" destId="{375FE724-0D2B-4B38-B4CA-A185F98EE6FA}" srcOrd="1" destOrd="0" presId="urn:microsoft.com/office/officeart/2005/8/layout/balance1"/>
    <dgm:cxn modelId="{92CA67C7-D289-4EF8-8E2F-5BB59046EC91}" type="presParOf" srcId="{97D1DCCF-D796-46D9-B481-56515F64C104}" destId="{10619D6D-F444-414D-BB01-70451C3D8DF8}" srcOrd="2" destOrd="0" presId="urn:microsoft.com/office/officeart/2005/8/layout/balance1"/>
    <dgm:cxn modelId="{55C76F85-3065-4AC9-9609-36D75E71137F}" type="presParOf" srcId="{10619D6D-F444-414D-BB01-70451C3D8DF8}" destId="{FF653FB2-ADB0-4300-9006-A16D32AC9B79}" srcOrd="0" destOrd="0" presId="urn:microsoft.com/office/officeart/2005/8/layout/balance1"/>
    <dgm:cxn modelId="{6C862C95-D1B5-4723-81FE-EF781CD9401A}" type="presParOf" srcId="{10619D6D-F444-414D-BB01-70451C3D8DF8}" destId="{FC387B58-6EAB-4803-9D7B-2C295F1E0B68}" srcOrd="1" destOrd="0" presId="urn:microsoft.com/office/officeart/2005/8/layout/balance1"/>
    <dgm:cxn modelId="{8EBD3BD4-C34C-4EEF-9082-88B66F221075}" type="presParOf" srcId="{10619D6D-F444-414D-BB01-70451C3D8DF8}" destId="{4A58C58F-B298-4E55-B0F7-285532B890F7}" srcOrd="2" destOrd="0" presId="urn:microsoft.com/office/officeart/2005/8/layout/balance1"/>
    <dgm:cxn modelId="{621DD04D-94B2-40AA-A0AE-2958835AC6DC}" type="presParOf" srcId="{10619D6D-F444-414D-BB01-70451C3D8DF8}" destId="{50574BE9-9162-4AEA-945A-0A453BEEAFC7}" srcOrd="3" destOrd="0" presId="urn:microsoft.com/office/officeart/2005/8/layout/balance1"/>
    <dgm:cxn modelId="{C78C04E2-B193-41BF-A82B-CAD721354346}" type="presParOf" srcId="{10619D6D-F444-414D-BB01-70451C3D8DF8}" destId="{1A68263C-7292-44EC-9546-8127CD35AC03}" srcOrd="4" destOrd="0" presId="urn:microsoft.com/office/officeart/2005/8/layout/balance1"/>
    <dgm:cxn modelId="{841C0804-B8DC-4EB2-8175-49CDEA5CF265}" type="presParOf" srcId="{10619D6D-F444-414D-BB01-70451C3D8DF8}" destId="{8A3518AD-1306-4A6E-A6ED-186ABC5E77C0}" srcOrd="5" destOrd="0" presId="urn:microsoft.com/office/officeart/2005/8/layout/balance1"/>
    <dgm:cxn modelId="{EA590292-9F54-460D-B9AB-56C33BD8E8DB}" type="presParOf" srcId="{10619D6D-F444-414D-BB01-70451C3D8DF8}" destId="{10F7703D-73E7-426A-A0C4-5FB3B8265F8F}" srcOrd="6" destOrd="0" presId="urn:microsoft.com/office/officeart/2005/8/layout/balance1"/>
    <dgm:cxn modelId="{ECEDBA9A-AE88-4B33-91FB-63A7C666D543}" type="presParOf" srcId="{10619D6D-F444-414D-BB01-70451C3D8DF8}" destId="{669A85D9-E48D-4F28-B954-D5463937E7CB}" srcOrd="7" destOrd="0" presId="urn:microsoft.com/office/officeart/2005/8/layout/balance1"/>
    <dgm:cxn modelId="{5725A55A-9105-4903-A0F9-EDC4F8EAD00F}" type="presParOf" srcId="{10619D6D-F444-414D-BB01-70451C3D8DF8}" destId="{014BBFEE-6560-4DE6-AE6C-7EDBA92778ED}" srcOrd="8" destOrd="0" presId="urn:microsoft.com/office/officeart/2005/8/layout/balance1"/>
    <dgm:cxn modelId="{B5727031-AFE9-431A-BED9-BB25AF9EC932}" type="presParOf" srcId="{10619D6D-F444-414D-BB01-70451C3D8DF8}" destId="{460BF4A3-1779-4EE8-8AA2-26A808031B5F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4F8283-894F-4C9A-8AC2-ACEE43760252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BDE91-1D8F-4FB4-AA96-FA281F4ED348}">
      <dgm:prSet phldrT="[Text]" custT="1"/>
      <dgm:spPr/>
      <dgm:t>
        <a:bodyPr/>
        <a:lstStyle/>
        <a:p>
          <a:r>
            <a:rPr lang="en-US" sz="2000" dirty="0" smtClean="0"/>
            <a:t>Pay-per-Use</a:t>
          </a:r>
          <a:endParaRPr lang="en-US" sz="2000" dirty="0"/>
        </a:p>
      </dgm:t>
    </dgm:pt>
    <dgm:pt modelId="{404F4992-D5BC-4E6D-B7E5-0FB4444A02F6}" type="parTrans" cxnId="{B709F45C-6F4D-407E-9AF3-C67DCACB2493}">
      <dgm:prSet/>
      <dgm:spPr/>
      <dgm:t>
        <a:bodyPr/>
        <a:lstStyle/>
        <a:p>
          <a:endParaRPr lang="en-US"/>
        </a:p>
      </dgm:t>
    </dgm:pt>
    <dgm:pt modelId="{D9643733-CD5F-4C9F-85AD-73D4DB6DB884}" type="sibTrans" cxnId="{B709F45C-6F4D-407E-9AF3-C67DCACB2493}">
      <dgm:prSet/>
      <dgm:spPr/>
      <dgm:t>
        <a:bodyPr/>
        <a:lstStyle/>
        <a:p>
          <a:endParaRPr lang="en-US"/>
        </a:p>
      </dgm:t>
    </dgm:pt>
    <dgm:pt modelId="{D52AEB5B-77FC-44B2-BAE5-34DA2AB1D75F}">
      <dgm:prSet phldrT="[Text]" custT="1"/>
      <dgm:spPr/>
      <dgm:t>
        <a:bodyPr/>
        <a:lstStyle/>
        <a:p>
          <a:r>
            <a:rPr lang="en-US" sz="2000" dirty="0" smtClean="0"/>
            <a:t>Purchase</a:t>
          </a:r>
          <a:endParaRPr lang="en-US" sz="2000" dirty="0"/>
        </a:p>
      </dgm:t>
    </dgm:pt>
    <dgm:pt modelId="{703E08FF-0067-483D-9718-D2DEEEBA0555}" type="parTrans" cxnId="{B16DF67B-294A-49AE-B7E7-50CBEFF4A2F8}">
      <dgm:prSet/>
      <dgm:spPr/>
      <dgm:t>
        <a:bodyPr/>
        <a:lstStyle/>
        <a:p>
          <a:endParaRPr lang="en-US"/>
        </a:p>
      </dgm:t>
    </dgm:pt>
    <dgm:pt modelId="{A2427BC9-566C-4397-B379-83065C73A292}" type="sibTrans" cxnId="{B16DF67B-294A-49AE-B7E7-50CBEFF4A2F8}">
      <dgm:prSet/>
      <dgm:spPr/>
      <dgm:t>
        <a:bodyPr/>
        <a:lstStyle/>
        <a:p>
          <a:endParaRPr lang="en-US"/>
        </a:p>
      </dgm:t>
    </dgm:pt>
    <dgm:pt modelId="{4DB80ABB-CB6E-4290-9EC6-F94F6FBC126D}">
      <dgm:prSet phldrT="[Text]"/>
      <dgm:spPr/>
      <dgm:t>
        <a:bodyPr/>
        <a:lstStyle/>
        <a:p>
          <a:r>
            <a:rPr lang="en-US" dirty="0" smtClean="0"/>
            <a:t>RS app</a:t>
          </a:r>
          <a:endParaRPr lang="en-US" dirty="0"/>
        </a:p>
      </dgm:t>
    </dgm:pt>
    <dgm:pt modelId="{E4CF7DE8-55FC-43B1-89B1-B2AF89BE7FB8}" type="parTrans" cxnId="{6652F2B6-5864-4257-9521-9F3956D59AF5}">
      <dgm:prSet/>
      <dgm:spPr/>
      <dgm:t>
        <a:bodyPr/>
        <a:lstStyle/>
        <a:p>
          <a:endParaRPr lang="en-US"/>
        </a:p>
      </dgm:t>
    </dgm:pt>
    <dgm:pt modelId="{A2E3B4DB-5A85-4C34-8B3B-DA87BDF6A219}" type="sibTrans" cxnId="{6652F2B6-5864-4257-9521-9F3956D59AF5}">
      <dgm:prSet/>
      <dgm:spPr/>
      <dgm:t>
        <a:bodyPr/>
        <a:lstStyle/>
        <a:p>
          <a:endParaRPr lang="en-US"/>
        </a:p>
      </dgm:t>
    </dgm:pt>
    <dgm:pt modelId="{F5E2551A-0EF5-4ADD-9BFC-D6D24A494CC7}">
      <dgm:prSet phldrT="[Text]"/>
      <dgm:spPr/>
      <dgm:t>
        <a:bodyPr/>
        <a:lstStyle/>
        <a:p>
          <a:endParaRPr lang="en-US" dirty="0"/>
        </a:p>
      </dgm:t>
    </dgm:pt>
    <dgm:pt modelId="{AC26644E-916F-4E6E-B443-0E27B6F52CC6}" type="parTrans" cxnId="{C9171CDF-F936-42B1-8CBD-39E0898F0708}">
      <dgm:prSet/>
      <dgm:spPr/>
      <dgm:t>
        <a:bodyPr/>
        <a:lstStyle/>
        <a:p>
          <a:endParaRPr lang="en-US"/>
        </a:p>
      </dgm:t>
    </dgm:pt>
    <dgm:pt modelId="{C2DB6A40-C7CB-444A-8F8C-1CCEDC9B2C3F}" type="sibTrans" cxnId="{C9171CDF-F936-42B1-8CBD-39E0898F0708}">
      <dgm:prSet/>
      <dgm:spPr/>
      <dgm:t>
        <a:bodyPr/>
        <a:lstStyle/>
        <a:p>
          <a:endParaRPr lang="en-US"/>
        </a:p>
      </dgm:t>
    </dgm:pt>
    <dgm:pt modelId="{3D1D5B02-C277-4C6A-ADC2-8BAB5950EB30}">
      <dgm:prSet/>
      <dgm:spPr/>
      <dgm:t>
        <a:bodyPr/>
        <a:lstStyle/>
        <a:p>
          <a:r>
            <a:rPr lang="en-US" dirty="0" smtClean="0"/>
            <a:t>DPS app</a:t>
          </a:r>
          <a:endParaRPr lang="en-US" dirty="0"/>
        </a:p>
      </dgm:t>
    </dgm:pt>
    <dgm:pt modelId="{D59887B7-68C6-4D6E-802D-0555F3AD890E}" type="parTrans" cxnId="{160CD833-C9D8-4D38-B3F0-5C6E88BFF99C}">
      <dgm:prSet/>
      <dgm:spPr/>
      <dgm:t>
        <a:bodyPr/>
        <a:lstStyle/>
        <a:p>
          <a:endParaRPr lang="en-US"/>
        </a:p>
      </dgm:t>
    </dgm:pt>
    <dgm:pt modelId="{8A0F89B5-20B5-48BF-BC6F-42ADF8341A61}" type="sibTrans" cxnId="{160CD833-C9D8-4D38-B3F0-5C6E88BFF99C}">
      <dgm:prSet/>
      <dgm:spPr/>
      <dgm:t>
        <a:bodyPr/>
        <a:lstStyle/>
        <a:p>
          <a:endParaRPr lang="en-US"/>
        </a:p>
      </dgm:t>
    </dgm:pt>
    <dgm:pt modelId="{75AD8427-72C5-4F5E-BB39-E9B918F425BE}">
      <dgm:prSet phldrT="[Text]"/>
      <dgm:spPr/>
      <dgm:t>
        <a:bodyPr/>
        <a:lstStyle/>
        <a:p>
          <a:r>
            <a:rPr lang="en-US" dirty="0" smtClean="0"/>
            <a:t>DPS app</a:t>
          </a:r>
          <a:endParaRPr lang="en-US" dirty="0"/>
        </a:p>
      </dgm:t>
    </dgm:pt>
    <dgm:pt modelId="{FC1D1EF8-4EE2-4B69-8B43-6E66C6E279E5}" type="parTrans" cxnId="{23339E5F-BAA5-4048-903D-558499F44BD5}">
      <dgm:prSet/>
      <dgm:spPr/>
      <dgm:t>
        <a:bodyPr/>
        <a:lstStyle/>
        <a:p>
          <a:endParaRPr lang="en-US"/>
        </a:p>
      </dgm:t>
    </dgm:pt>
    <dgm:pt modelId="{1A691C0E-2CB0-499C-BBE3-1FE3CC17ECA7}" type="sibTrans" cxnId="{23339E5F-BAA5-4048-903D-558499F44BD5}">
      <dgm:prSet/>
      <dgm:spPr/>
      <dgm:t>
        <a:bodyPr/>
        <a:lstStyle/>
        <a:p>
          <a:endParaRPr lang="en-US"/>
        </a:p>
      </dgm:t>
    </dgm:pt>
    <dgm:pt modelId="{F59DA561-E904-49D9-B011-47694466A408}">
      <dgm:prSet phldrT="[Text]"/>
      <dgm:spPr/>
      <dgm:t>
        <a:bodyPr/>
        <a:lstStyle/>
        <a:p>
          <a:r>
            <a:rPr lang="en-US" dirty="0" smtClean="0"/>
            <a:t>GIS app</a:t>
          </a:r>
          <a:endParaRPr lang="en-US" dirty="0"/>
        </a:p>
      </dgm:t>
    </dgm:pt>
    <dgm:pt modelId="{92D41613-EDD8-4514-B766-791EF08BFA4B}" type="parTrans" cxnId="{DA1C04FA-0945-4F43-82B4-96F897C91853}">
      <dgm:prSet/>
      <dgm:spPr/>
      <dgm:t>
        <a:bodyPr/>
        <a:lstStyle/>
        <a:p>
          <a:endParaRPr lang="en-US"/>
        </a:p>
      </dgm:t>
    </dgm:pt>
    <dgm:pt modelId="{482F7E2B-9742-4100-BF8C-FF990382A3A7}" type="sibTrans" cxnId="{DA1C04FA-0945-4F43-82B4-96F897C91853}">
      <dgm:prSet/>
      <dgm:spPr/>
      <dgm:t>
        <a:bodyPr/>
        <a:lstStyle/>
        <a:p>
          <a:endParaRPr lang="en-US"/>
        </a:p>
      </dgm:t>
    </dgm:pt>
    <dgm:pt modelId="{5256F1EF-498B-49E4-A481-6F9602107732}">
      <dgm:prSet phldrT="[Text]"/>
      <dgm:spPr>
        <a:noFill/>
      </dgm:spPr>
      <dgm:t>
        <a:bodyPr/>
        <a:lstStyle/>
        <a:p>
          <a:endParaRPr lang="en-US" dirty="0">
            <a:noFill/>
          </a:endParaRPr>
        </a:p>
      </dgm:t>
    </dgm:pt>
    <dgm:pt modelId="{E319BA36-A696-4829-8AC5-4EC777603F12}" type="parTrans" cxnId="{44E70BEC-DD20-49C4-9F95-21D047106530}">
      <dgm:prSet/>
      <dgm:spPr/>
      <dgm:t>
        <a:bodyPr/>
        <a:lstStyle/>
        <a:p>
          <a:endParaRPr lang="en-US"/>
        </a:p>
      </dgm:t>
    </dgm:pt>
    <dgm:pt modelId="{8097BF03-7FED-4E00-8DD5-07AD1F7F3B1A}" type="sibTrans" cxnId="{44E70BEC-DD20-49C4-9F95-21D047106530}">
      <dgm:prSet/>
      <dgm:spPr/>
      <dgm:t>
        <a:bodyPr/>
        <a:lstStyle/>
        <a:p>
          <a:endParaRPr lang="en-US"/>
        </a:p>
      </dgm:t>
    </dgm:pt>
    <dgm:pt modelId="{B2249D62-D94C-4B94-BB12-B821DC1BEEA3}">
      <dgm:prSet phldrT="[Text]" custT="1"/>
      <dgm:spPr/>
      <dgm:t>
        <a:bodyPr/>
        <a:lstStyle/>
        <a:p>
          <a:r>
            <a:rPr lang="en-US" sz="2600" dirty="0" smtClean="0"/>
            <a:t>GIS app</a:t>
          </a:r>
          <a:endParaRPr lang="en-US" sz="2600" dirty="0"/>
        </a:p>
      </dgm:t>
    </dgm:pt>
    <dgm:pt modelId="{8935659D-2854-42E4-9571-790977720994}" type="parTrans" cxnId="{EBAD8D1D-FC21-4472-9AE2-4407BC8C720A}">
      <dgm:prSet/>
      <dgm:spPr/>
      <dgm:t>
        <a:bodyPr/>
        <a:lstStyle/>
        <a:p>
          <a:endParaRPr lang="en-US"/>
        </a:p>
      </dgm:t>
    </dgm:pt>
    <dgm:pt modelId="{DA8F0C17-FAE2-482F-9177-C6F8D6E0F0CE}" type="sibTrans" cxnId="{EBAD8D1D-FC21-4472-9AE2-4407BC8C720A}">
      <dgm:prSet/>
      <dgm:spPr/>
      <dgm:t>
        <a:bodyPr/>
        <a:lstStyle/>
        <a:p>
          <a:endParaRPr lang="en-US"/>
        </a:p>
      </dgm:t>
    </dgm:pt>
    <dgm:pt modelId="{FBB5A6BB-E402-4371-9345-0EF650560842}">
      <dgm:prSet phldrT="[Text]" custT="1"/>
      <dgm:spPr/>
      <dgm:t>
        <a:bodyPr/>
        <a:lstStyle/>
        <a:p>
          <a:r>
            <a:rPr lang="en-US" sz="2600" dirty="0" smtClean="0"/>
            <a:t>RS app</a:t>
          </a:r>
          <a:endParaRPr lang="en-US" sz="2600" dirty="0"/>
        </a:p>
      </dgm:t>
    </dgm:pt>
    <dgm:pt modelId="{9E05827A-1A67-474D-9814-999BB5B25F2E}" type="parTrans" cxnId="{2949BEE6-CBD3-4EE4-A1AA-3ADAE23F7537}">
      <dgm:prSet/>
      <dgm:spPr/>
      <dgm:t>
        <a:bodyPr/>
        <a:lstStyle/>
        <a:p>
          <a:endParaRPr lang="en-US"/>
        </a:p>
      </dgm:t>
    </dgm:pt>
    <dgm:pt modelId="{51E19A76-7465-4A99-923E-6A5BB23DA9D7}" type="sibTrans" cxnId="{2949BEE6-CBD3-4EE4-A1AA-3ADAE23F7537}">
      <dgm:prSet/>
      <dgm:spPr/>
      <dgm:t>
        <a:bodyPr/>
        <a:lstStyle/>
        <a:p>
          <a:endParaRPr lang="en-US"/>
        </a:p>
      </dgm:t>
    </dgm:pt>
    <dgm:pt modelId="{97D1DCCF-D796-46D9-B481-56515F64C104}" type="pres">
      <dgm:prSet presAssocID="{1B4F8283-894F-4C9A-8AC2-ACEE43760252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322369-2D47-4C01-9F4B-27F75F2A9450}" type="pres">
      <dgm:prSet presAssocID="{1B4F8283-894F-4C9A-8AC2-ACEE43760252}" presName="dummyMaxCanvas" presStyleCnt="0"/>
      <dgm:spPr/>
    </dgm:pt>
    <dgm:pt modelId="{45219B2E-54BB-4F6B-BCDC-B93F84536DA5}" type="pres">
      <dgm:prSet presAssocID="{1B4F8283-894F-4C9A-8AC2-ACEE43760252}" presName="parentComposite" presStyleCnt="0"/>
      <dgm:spPr/>
    </dgm:pt>
    <dgm:pt modelId="{A2578C0F-130D-4F8E-8A60-9D987AF7647A}" type="pres">
      <dgm:prSet presAssocID="{1B4F8283-894F-4C9A-8AC2-ACEE43760252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375FE724-0D2B-4B38-B4CA-A185F98EE6FA}" type="pres">
      <dgm:prSet presAssocID="{1B4F8283-894F-4C9A-8AC2-ACEE43760252}" presName="parent2" presStyleLbl="alignAccFollowNode1" presStyleIdx="1" presStyleCnt="4" custLinFactNeighborY="-15781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10619D6D-F444-414D-BB01-70451C3D8DF8}" type="pres">
      <dgm:prSet presAssocID="{1B4F8283-894F-4C9A-8AC2-ACEE43760252}" presName="childrenComposite" presStyleCnt="0"/>
      <dgm:spPr/>
    </dgm:pt>
    <dgm:pt modelId="{FF653FB2-ADB0-4300-9006-A16D32AC9B79}" type="pres">
      <dgm:prSet presAssocID="{1B4F8283-894F-4C9A-8AC2-ACEE43760252}" presName="dummyMaxCanvas_ChildArea" presStyleCnt="0"/>
      <dgm:spPr/>
    </dgm:pt>
    <dgm:pt modelId="{FC387B58-6EAB-4803-9D7B-2C295F1E0B68}" type="pres">
      <dgm:prSet presAssocID="{1B4F8283-894F-4C9A-8AC2-ACEE43760252}" presName="fulcrum" presStyleLbl="alignAccFollowNode1" presStyleIdx="2" presStyleCnt="4"/>
      <dgm:spPr/>
    </dgm:pt>
    <dgm:pt modelId="{4A58C58F-B298-4E55-B0F7-285532B890F7}" type="pres">
      <dgm:prSet presAssocID="{1B4F8283-894F-4C9A-8AC2-ACEE43760252}" presName="balance_34" presStyleLbl="alignAccFollowNode1" presStyleIdx="3" presStyleCnt="4">
        <dgm:presLayoutVars>
          <dgm:bulletEnabled val="1"/>
        </dgm:presLayoutVars>
      </dgm:prSet>
      <dgm:spPr/>
    </dgm:pt>
    <dgm:pt modelId="{50574BE9-9162-4AEA-945A-0A453BEEAFC7}" type="pres">
      <dgm:prSet presAssocID="{1B4F8283-894F-4C9A-8AC2-ACEE43760252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8263C-7292-44EC-9546-8127CD35AC03}" type="pres">
      <dgm:prSet presAssocID="{1B4F8283-894F-4C9A-8AC2-ACEE43760252}" presName="right_34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518AD-1306-4A6E-A6ED-186ABC5E77C0}" type="pres">
      <dgm:prSet presAssocID="{1B4F8283-894F-4C9A-8AC2-ACEE43760252}" presName="right_34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7703D-73E7-426A-A0C4-5FB3B8265F8F}" type="pres">
      <dgm:prSet presAssocID="{1B4F8283-894F-4C9A-8AC2-ACEE43760252}" presName="right_34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A85D9-E48D-4F28-B954-D5463937E7CB}" type="pres">
      <dgm:prSet presAssocID="{1B4F8283-894F-4C9A-8AC2-ACEE43760252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BBFEE-6560-4DE6-AE6C-7EDBA92778ED}" type="pres">
      <dgm:prSet presAssocID="{1B4F8283-894F-4C9A-8AC2-ACEE43760252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0BF4A3-1779-4EE8-8AA2-26A808031B5F}" type="pres">
      <dgm:prSet presAssocID="{1B4F8283-894F-4C9A-8AC2-ACEE43760252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0CD833-C9D8-4D38-B3F0-5C6E88BFF99C}" srcId="{B24BDE91-1D8F-4FB4-AA96-FA281F4ED348}" destId="{3D1D5B02-C277-4C6A-ADC2-8BAB5950EB30}" srcOrd="2" destOrd="0" parTransId="{D59887B7-68C6-4D6E-802D-0555F3AD890E}" sibTransId="{8A0F89B5-20B5-48BF-BC6F-42ADF8341A61}"/>
    <dgm:cxn modelId="{1832F2FF-93EC-4955-A4AB-AC8F42304AEF}" type="presOf" srcId="{1B4F8283-894F-4C9A-8AC2-ACEE43760252}" destId="{97D1DCCF-D796-46D9-B481-56515F64C104}" srcOrd="0" destOrd="0" presId="urn:microsoft.com/office/officeart/2005/8/layout/balance1"/>
    <dgm:cxn modelId="{20F7917B-FF77-4E85-B38D-C0F5F13B9200}" type="presOf" srcId="{B2249D62-D94C-4B94-BB12-B821DC1BEEA3}" destId="{014BBFEE-6560-4DE6-AE6C-7EDBA92778ED}" srcOrd="0" destOrd="0" presId="urn:microsoft.com/office/officeart/2005/8/layout/balance1"/>
    <dgm:cxn modelId="{14FD77FB-F752-4C43-ACEB-627926C8D94D}" type="presOf" srcId="{4DB80ABB-CB6E-4290-9EC6-F94F6FBC126D}" destId="{50574BE9-9162-4AEA-945A-0A453BEEAFC7}" srcOrd="0" destOrd="0" presId="urn:microsoft.com/office/officeart/2005/8/layout/balance1"/>
    <dgm:cxn modelId="{FBA90821-8D21-4B41-9BF9-D07EAFF1B90D}" type="presOf" srcId="{FBB5A6BB-E402-4371-9345-0EF650560842}" destId="{669A85D9-E48D-4F28-B954-D5463937E7CB}" srcOrd="0" destOrd="0" presId="urn:microsoft.com/office/officeart/2005/8/layout/balance1"/>
    <dgm:cxn modelId="{3F7F4CBF-20FD-4AF4-BB75-E81422F4CB97}" type="presOf" srcId="{D52AEB5B-77FC-44B2-BAE5-34DA2AB1D75F}" destId="{375FE724-0D2B-4B38-B4CA-A185F98EE6FA}" srcOrd="0" destOrd="0" presId="urn:microsoft.com/office/officeart/2005/8/layout/balance1"/>
    <dgm:cxn modelId="{54BF956C-BBEF-44D8-AC0B-DE71387D337E}" type="presOf" srcId="{B24BDE91-1D8F-4FB4-AA96-FA281F4ED348}" destId="{A2578C0F-130D-4F8E-8A60-9D987AF7647A}" srcOrd="0" destOrd="0" presId="urn:microsoft.com/office/officeart/2005/8/layout/balance1"/>
    <dgm:cxn modelId="{44E70BEC-DD20-49C4-9F95-21D047106530}" srcId="{D52AEB5B-77FC-44B2-BAE5-34DA2AB1D75F}" destId="{5256F1EF-498B-49E4-A481-6F9602107732}" srcOrd="3" destOrd="0" parTransId="{E319BA36-A696-4829-8AC5-4EC777603F12}" sibTransId="{8097BF03-7FED-4E00-8DD5-07AD1F7F3B1A}"/>
    <dgm:cxn modelId="{DA1C04FA-0945-4F43-82B4-96F897C91853}" srcId="{D52AEB5B-77FC-44B2-BAE5-34DA2AB1D75F}" destId="{F59DA561-E904-49D9-B011-47694466A408}" srcOrd="1" destOrd="0" parTransId="{92D41613-EDD8-4514-B766-791EF08BFA4B}" sibTransId="{482F7E2B-9742-4100-BF8C-FF990382A3A7}"/>
    <dgm:cxn modelId="{3F06CEFA-3264-4A4F-97C1-9B720850CA15}" type="presOf" srcId="{3D1D5B02-C277-4C6A-ADC2-8BAB5950EB30}" destId="{460BF4A3-1779-4EE8-8AA2-26A808031B5F}" srcOrd="0" destOrd="0" presId="urn:microsoft.com/office/officeart/2005/8/layout/balance1"/>
    <dgm:cxn modelId="{E285ECC8-977E-4FFF-BD10-9DAF3374E2BB}" type="presOf" srcId="{75AD8427-72C5-4F5E-BB39-E9B918F425BE}" destId="{8A3518AD-1306-4A6E-A6ED-186ABC5E77C0}" srcOrd="0" destOrd="0" presId="urn:microsoft.com/office/officeart/2005/8/layout/balance1"/>
    <dgm:cxn modelId="{B46D9C0B-7C35-4683-BDDE-A0CDEB256DA0}" type="presOf" srcId="{F59DA561-E904-49D9-B011-47694466A408}" destId="{1A68263C-7292-44EC-9546-8127CD35AC03}" srcOrd="0" destOrd="0" presId="urn:microsoft.com/office/officeart/2005/8/layout/balance1"/>
    <dgm:cxn modelId="{80917E2E-ED5C-4D64-B732-9E55147285F4}" type="presOf" srcId="{5256F1EF-498B-49E4-A481-6F9602107732}" destId="{10F7703D-73E7-426A-A0C4-5FB3B8265F8F}" srcOrd="0" destOrd="0" presId="urn:microsoft.com/office/officeart/2005/8/layout/balance1"/>
    <dgm:cxn modelId="{23339E5F-BAA5-4048-903D-558499F44BD5}" srcId="{D52AEB5B-77FC-44B2-BAE5-34DA2AB1D75F}" destId="{75AD8427-72C5-4F5E-BB39-E9B918F425BE}" srcOrd="2" destOrd="0" parTransId="{FC1D1EF8-4EE2-4B69-8B43-6E66C6E279E5}" sibTransId="{1A691C0E-2CB0-499C-BBE3-1FE3CC17ECA7}"/>
    <dgm:cxn modelId="{B16DF67B-294A-49AE-B7E7-50CBEFF4A2F8}" srcId="{1B4F8283-894F-4C9A-8AC2-ACEE43760252}" destId="{D52AEB5B-77FC-44B2-BAE5-34DA2AB1D75F}" srcOrd="1" destOrd="0" parTransId="{703E08FF-0067-483D-9718-D2DEEEBA0555}" sibTransId="{A2427BC9-566C-4397-B379-83065C73A292}"/>
    <dgm:cxn modelId="{EBAD8D1D-FC21-4472-9AE2-4407BC8C720A}" srcId="{B24BDE91-1D8F-4FB4-AA96-FA281F4ED348}" destId="{B2249D62-D94C-4B94-BB12-B821DC1BEEA3}" srcOrd="1" destOrd="0" parTransId="{8935659D-2854-42E4-9571-790977720994}" sibTransId="{DA8F0C17-FAE2-482F-9177-C6F8D6E0F0CE}"/>
    <dgm:cxn modelId="{6652F2B6-5864-4257-9521-9F3956D59AF5}" srcId="{D52AEB5B-77FC-44B2-BAE5-34DA2AB1D75F}" destId="{4DB80ABB-CB6E-4290-9EC6-F94F6FBC126D}" srcOrd="0" destOrd="0" parTransId="{E4CF7DE8-55FC-43B1-89B1-B2AF89BE7FB8}" sibTransId="{A2E3B4DB-5A85-4C34-8B3B-DA87BDF6A219}"/>
    <dgm:cxn modelId="{2949BEE6-CBD3-4EE4-A1AA-3ADAE23F7537}" srcId="{B24BDE91-1D8F-4FB4-AA96-FA281F4ED348}" destId="{FBB5A6BB-E402-4371-9345-0EF650560842}" srcOrd="0" destOrd="0" parTransId="{9E05827A-1A67-474D-9814-999BB5B25F2E}" sibTransId="{51E19A76-7465-4A99-923E-6A5BB23DA9D7}"/>
    <dgm:cxn modelId="{C9171CDF-F936-42B1-8CBD-39E0898F0708}" srcId="{1B4F8283-894F-4C9A-8AC2-ACEE43760252}" destId="{F5E2551A-0EF5-4ADD-9BFC-D6D24A494CC7}" srcOrd="2" destOrd="0" parTransId="{AC26644E-916F-4E6E-B443-0E27B6F52CC6}" sibTransId="{C2DB6A40-C7CB-444A-8F8C-1CCEDC9B2C3F}"/>
    <dgm:cxn modelId="{B709F45C-6F4D-407E-9AF3-C67DCACB2493}" srcId="{1B4F8283-894F-4C9A-8AC2-ACEE43760252}" destId="{B24BDE91-1D8F-4FB4-AA96-FA281F4ED348}" srcOrd="0" destOrd="0" parTransId="{404F4992-D5BC-4E6D-B7E5-0FB4444A02F6}" sibTransId="{D9643733-CD5F-4C9F-85AD-73D4DB6DB884}"/>
    <dgm:cxn modelId="{31BE77AB-A61C-46CF-90D1-33885D89B0D1}" type="presParOf" srcId="{97D1DCCF-D796-46D9-B481-56515F64C104}" destId="{F7322369-2D47-4C01-9F4B-27F75F2A9450}" srcOrd="0" destOrd="0" presId="urn:microsoft.com/office/officeart/2005/8/layout/balance1"/>
    <dgm:cxn modelId="{B2B40ADB-347E-4A4F-91F9-52C416D4D90B}" type="presParOf" srcId="{97D1DCCF-D796-46D9-B481-56515F64C104}" destId="{45219B2E-54BB-4F6B-BCDC-B93F84536DA5}" srcOrd="1" destOrd="0" presId="urn:microsoft.com/office/officeart/2005/8/layout/balance1"/>
    <dgm:cxn modelId="{F050F941-3E1E-49A1-9833-50E491F8A24D}" type="presParOf" srcId="{45219B2E-54BB-4F6B-BCDC-B93F84536DA5}" destId="{A2578C0F-130D-4F8E-8A60-9D987AF7647A}" srcOrd="0" destOrd="0" presId="urn:microsoft.com/office/officeart/2005/8/layout/balance1"/>
    <dgm:cxn modelId="{EC030DE1-B9CD-4ECB-996D-96C8116999CF}" type="presParOf" srcId="{45219B2E-54BB-4F6B-BCDC-B93F84536DA5}" destId="{375FE724-0D2B-4B38-B4CA-A185F98EE6FA}" srcOrd="1" destOrd="0" presId="urn:microsoft.com/office/officeart/2005/8/layout/balance1"/>
    <dgm:cxn modelId="{92CA67C7-D289-4EF8-8E2F-5BB59046EC91}" type="presParOf" srcId="{97D1DCCF-D796-46D9-B481-56515F64C104}" destId="{10619D6D-F444-414D-BB01-70451C3D8DF8}" srcOrd="2" destOrd="0" presId="urn:microsoft.com/office/officeart/2005/8/layout/balance1"/>
    <dgm:cxn modelId="{55C76F85-3065-4AC9-9609-36D75E71137F}" type="presParOf" srcId="{10619D6D-F444-414D-BB01-70451C3D8DF8}" destId="{FF653FB2-ADB0-4300-9006-A16D32AC9B79}" srcOrd="0" destOrd="0" presId="urn:microsoft.com/office/officeart/2005/8/layout/balance1"/>
    <dgm:cxn modelId="{6C862C95-D1B5-4723-81FE-EF781CD9401A}" type="presParOf" srcId="{10619D6D-F444-414D-BB01-70451C3D8DF8}" destId="{FC387B58-6EAB-4803-9D7B-2C295F1E0B68}" srcOrd="1" destOrd="0" presId="urn:microsoft.com/office/officeart/2005/8/layout/balance1"/>
    <dgm:cxn modelId="{8EBD3BD4-C34C-4EEF-9082-88B66F221075}" type="presParOf" srcId="{10619D6D-F444-414D-BB01-70451C3D8DF8}" destId="{4A58C58F-B298-4E55-B0F7-285532B890F7}" srcOrd="2" destOrd="0" presId="urn:microsoft.com/office/officeart/2005/8/layout/balance1"/>
    <dgm:cxn modelId="{621DD04D-94B2-40AA-A0AE-2958835AC6DC}" type="presParOf" srcId="{10619D6D-F444-414D-BB01-70451C3D8DF8}" destId="{50574BE9-9162-4AEA-945A-0A453BEEAFC7}" srcOrd="3" destOrd="0" presId="urn:microsoft.com/office/officeart/2005/8/layout/balance1"/>
    <dgm:cxn modelId="{C78C04E2-B193-41BF-A82B-CAD721354346}" type="presParOf" srcId="{10619D6D-F444-414D-BB01-70451C3D8DF8}" destId="{1A68263C-7292-44EC-9546-8127CD35AC03}" srcOrd="4" destOrd="0" presId="urn:microsoft.com/office/officeart/2005/8/layout/balance1"/>
    <dgm:cxn modelId="{841C0804-B8DC-4EB2-8175-49CDEA5CF265}" type="presParOf" srcId="{10619D6D-F444-414D-BB01-70451C3D8DF8}" destId="{8A3518AD-1306-4A6E-A6ED-186ABC5E77C0}" srcOrd="5" destOrd="0" presId="urn:microsoft.com/office/officeart/2005/8/layout/balance1"/>
    <dgm:cxn modelId="{EA590292-9F54-460D-B9AB-56C33BD8E8DB}" type="presParOf" srcId="{10619D6D-F444-414D-BB01-70451C3D8DF8}" destId="{10F7703D-73E7-426A-A0C4-5FB3B8265F8F}" srcOrd="6" destOrd="0" presId="urn:microsoft.com/office/officeart/2005/8/layout/balance1"/>
    <dgm:cxn modelId="{ECEDBA9A-AE88-4B33-91FB-63A7C666D543}" type="presParOf" srcId="{10619D6D-F444-414D-BB01-70451C3D8DF8}" destId="{669A85D9-E48D-4F28-B954-D5463937E7CB}" srcOrd="7" destOrd="0" presId="urn:microsoft.com/office/officeart/2005/8/layout/balance1"/>
    <dgm:cxn modelId="{5725A55A-9105-4903-A0F9-EDC4F8EAD00F}" type="presParOf" srcId="{10619D6D-F444-414D-BB01-70451C3D8DF8}" destId="{014BBFEE-6560-4DE6-AE6C-7EDBA92778ED}" srcOrd="8" destOrd="0" presId="urn:microsoft.com/office/officeart/2005/8/layout/balance1"/>
    <dgm:cxn modelId="{B5727031-AFE9-431A-BED9-BB25AF9EC932}" type="presParOf" srcId="{10619D6D-F444-414D-BB01-70451C3D8DF8}" destId="{460BF4A3-1779-4EE8-8AA2-26A808031B5F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A9F140-0504-401E-BBBD-1E3BA6268F65}" type="doc">
      <dgm:prSet loTypeId="urn:microsoft.com/office/officeart/2008/layout/HexagonCluster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C00FA3-42E3-4B31-8896-72BE006A8EE3}">
      <dgm:prSet phldrT="[Text]"/>
      <dgm:spPr>
        <a:solidFill>
          <a:srgbClr val="0099FF"/>
        </a:solidFill>
      </dgm:spPr>
      <dgm:t>
        <a:bodyPr/>
        <a:lstStyle/>
        <a:p>
          <a:r>
            <a:rPr lang="en-US" dirty="0" smtClean="0"/>
            <a:t>Airborne</a:t>
          </a:r>
        </a:p>
      </dgm:t>
    </dgm:pt>
    <dgm:pt modelId="{6459F1B4-5665-4B81-A725-91D1BDA90581}" type="parTrans" cxnId="{E6238414-E1D7-4F4F-8621-3E4F5805BBC6}">
      <dgm:prSet/>
      <dgm:spPr/>
      <dgm:t>
        <a:bodyPr/>
        <a:lstStyle/>
        <a:p>
          <a:endParaRPr lang="en-US"/>
        </a:p>
      </dgm:t>
    </dgm:pt>
    <dgm:pt modelId="{50347FC5-3409-4770-B812-9E97CC0F7C04}" type="sibTrans" cxnId="{E6238414-E1D7-4F4F-8621-3E4F5805BBC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17938E83-ED88-4BAA-96B8-0E4DDEFDEB65}">
      <dgm:prSet phldrT="[Text]"/>
      <dgm:spPr>
        <a:solidFill>
          <a:srgbClr val="0099FF"/>
        </a:solidFill>
      </dgm:spPr>
      <dgm:t>
        <a:bodyPr/>
        <a:lstStyle/>
        <a:p>
          <a:r>
            <a:rPr lang="en-US" dirty="0" smtClean="0"/>
            <a:t>DSM</a:t>
          </a:r>
          <a:endParaRPr lang="en-US" dirty="0"/>
        </a:p>
      </dgm:t>
    </dgm:pt>
    <dgm:pt modelId="{DB47D159-B6CD-4CF6-A661-0E7886BB8AC2}" type="parTrans" cxnId="{B63F2A0F-1AD7-4981-87F4-41A72F01CC7C}">
      <dgm:prSet/>
      <dgm:spPr/>
      <dgm:t>
        <a:bodyPr/>
        <a:lstStyle/>
        <a:p>
          <a:endParaRPr lang="en-US"/>
        </a:p>
      </dgm:t>
    </dgm:pt>
    <dgm:pt modelId="{B6E623FC-8290-4BD4-82FF-E580458F028D}" type="sibTrans" cxnId="{B63F2A0F-1AD7-4981-87F4-41A72F01CC7C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1EB1ECA0-7AF8-428C-8397-2285950FEB00}">
      <dgm:prSet phldrT="[Text]"/>
      <dgm:spPr>
        <a:solidFill>
          <a:srgbClr val="0099FF"/>
        </a:solidFill>
      </dgm:spPr>
      <dgm:t>
        <a:bodyPr/>
        <a:lstStyle/>
        <a:p>
          <a:r>
            <a:rPr lang="en-US" dirty="0" smtClean="0"/>
            <a:t>Ortho</a:t>
          </a:r>
          <a:endParaRPr lang="en-US" dirty="0"/>
        </a:p>
      </dgm:t>
    </dgm:pt>
    <dgm:pt modelId="{0A3BFA11-3D62-48F9-AB73-8220E24A16E0}" type="parTrans" cxnId="{4A346EEA-1C83-44B9-AF70-9833A3C30D00}">
      <dgm:prSet/>
      <dgm:spPr/>
      <dgm:t>
        <a:bodyPr/>
        <a:lstStyle/>
        <a:p>
          <a:endParaRPr lang="en-US"/>
        </a:p>
      </dgm:t>
    </dgm:pt>
    <dgm:pt modelId="{8D79ED93-88C2-4760-BCED-2CFBF53325BB}" type="sibTrans" cxnId="{4A346EEA-1C83-44B9-AF70-9833A3C30D00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AE938B6A-7E56-4746-BD5A-43B1D43B15F0}">
      <dgm:prSet/>
      <dgm:spPr>
        <a:solidFill>
          <a:srgbClr val="0099FF"/>
        </a:solidFill>
      </dgm:spPr>
      <dgm:t>
        <a:bodyPr/>
        <a:lstStyle/>
        <a:p>
          <a:r>
            <a:rPr lang="en-US" dirty="0" smtClean="0"/>
            <a:t>3D City</a:t>
          </a:r>
          <a:endParaRPr lang="en-US" dirty="0"/>
        </a:p>
      </dgm:t>
    </dgm:pt>
    <dgm:pt modelId="{5D63BCCE-B01C-4CF5-9099-5FC9C5E9E6B8}" type="parTrans" cxnId="{3AFFC0EB-0072-41CE-B2C3-0F44BBA7FF35}">
      <dgm:prSet/>
      <dgm:spPr/>
      <dgm:t>
        <a:bodyPr/>
        <a:lstStyle/>
        <a:p>
          <a:endParaRPr lang="en-US"/>
        </a:p>
      </dgm:t>
    </dgm:pt>
    <dgm:pt modelId="{78C80A68-7833-4058-9B9B-2DF43ECC7FC2}" type="sibTrans" cxnId="{3AFFC0EB-0072-41CE-B2C3-0F44BBA7FF35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3CCB3098-E311-47F1-889F-DC4BF835C335}">
      <dgm:prSet/>
      <dgm:spPr>
        <a:solidFill>
          <a:srgbClr val="0099FF"/>
        </a:solidFill>
      </dgm:spPr>
      <dgm:t>
        <a:bodyPr/>
        <a:lstStyle/>
        <a:p>
          <a:r>
            <a:rPr lang="en-US" dirty="0" smtClean="0"/>
            <a:t>Satellite</a:t>
          </a:r>
          <a:endParaRPr lang="en-US" dirty="0"/>
        </a:p>
      </dgm:t>
    </dgm:pt>
    <dgm:pt modelId="{A9FC2B99-4949-43A3-9C48-D7AB49FBF12D}" type="parTrans" cxnId="{26356ABC-EE19-4F63-B35D-BC30086E8C25}">
      <dgm:prSet/>
      <dgm:spPr/>
      <dgm:t>
        <a:bodyPr/>
        <a:lstStyle/>
        <a:p>
          <a:endParaRPr lang="en-US"/>
        </a:p>
      </dgm:t>
    </dgm:pt>
    <dgm:pt modelId="{F8A3F14F-07F2-4EBD-A885-B89C4CF0E75A}" type="sibTrans" cxnId="{26356ABC-EE19-4F63-B35D-BC30086E8C25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C4440C2-3444-4B47-ABE5-7D98B8EAD38D}">
      <dgm:prSet/>
      <dgm:spPr>
        <a:solidFill>
          <a:srgbClr val="0099FF"/>
        </a:solidFill>
      </dgm:spPr>
      <dgm:t>
        <a:bodyPr/>
        <a:lstStyle/>
        <a:p>
          <a:r>
            <a:rPr lang="en-US" dirty="0" smtClean="0"/>
            <a:t>Maps</a:t>
          </a:r>
          <a:endParaRPr lang="en-US" dirty="0"/>
        </a:p>
      </dgm:t>
    </dgm:pt>
    <dgm:pt modelId="{615782D2-A807-4B47-8645-166E535F0B5B}" type="parTrans" cxnId="{9046817A-3F02-4158-ABEA-F82DBBA993D5}">
      <dgm:prSet/>
      <dgm:spPr/>
      <dgm:t>
        <a:bodyPr/>
        <a:lstStyle/>
        <a:p>
          <a:endParaRPr lang="en-US"/>
        </a:p>
      </dgm:t>
    </dgm:pt>
    <dgm:pt modelId="{5BE62A49-181D-45FD-9DED-6A9AE5FCFE90}" type="sibTrans" cxnId="{9046817A-3F02-4158-ABEA-F82DBBA993D5}">
      <dgm:prSet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A7FB7A3-A562-465A-B913-FA551ACA8951}">
      <dgm:prSet/>
      <dgm:spPr>
        <a:solidFill>
          <a:srgbClr val="0099FF"/>
        </a:solidFill>
      </dgm:spPr>
      <dgm:t>
        <a:bodyPr/>
        <a:lstStyle/>
        <a:p>
          <a:r>
            <a:rPr lang="en-US" dirty="0" smtClean="0"/>
            <a:t>SAR</a:t>
          </a:r>
          <a:endParaRPr lang="en-US" dirty="0"/>
        </a:p>
      </dgm:t>
    </dgm:pt>
    <dgm:pt modelId="{6F43DE36-A97A-46DA-B04B-8F9B1B9C1560}" type="parTrans" cxnId="{342E612C-2BD6-4C34-A03A-DC016CD3F719}">
      <dgm:prSet/>
      <dgm:spPr/>
      <dgm:t>
        <a:bodyPr/>
        <a:lstStyle/>
        <a:p>
          <a:endParaRPr lang="en-US"/>
        </a:p>
      </dgm:t>
    </dgm:pt>
    <dgm:pt modelId="{9D2956FA-587B-4DA3-9EE9-E37375EF81A9}" type="sibTrans" cxnId="{342E612C-2BD6-4C34-A03A-DC016CD3F719}">
      <dgm:prSet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B7E4821B-3A63-4B0D-97D2-7748559ED06D}">
      <dgm:prSet/>
      <dgm:spPr>
        <a:solidFill>
          <a:srgbClr val="0099FF"/>
        </a:solidFill>
      </dgm:spPr>
      <dgm:t>
        <a:bodyPr/>
        <a:lstStyle/>
        <a:p>
          <a:r>
            <a:rPr lang="en-US" dirty="0" smtClean="0"/>
            <a:t>GIS</a:t>
          </a:r>
          <a:endParaRPr lang="en-US" dirty="0"/>
        </a:p>
      </dgm:t>
    </dgm:pt>
    <dgm:pt modelId="{B9FA8018-E789-487C-8ACC-D3943514A0F7}" type="parTrans" cxnId="{6577EADF-9AFC-4D3C-B331-4A35006E0F11}">
      <dgm:prSet/>
      <dgm:spPr/>
      <dgm:t>
        <a:bodyPr/>
        <a:lstStyle/>
        <a:p>
          <a:endParaRPr lang="en-US"/>
        </a:p>
      </dgm:t>
    </dgm:pt>
    <dgm:pt modelId="{B2D8A9B3-D4DE-4935-9961-95A226BDD89A}" type="sibTrans" cxnId="{6577EADF-9AFC-4D3C-B331-4A35006E0F11}">
      <dgm:prSet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70A26ED5-237C-4E72-B298-C1281FDF050E}" type="pres">
      <dgm:prSet presAssocID="{B1A9F140-0504-401E-BBBD-1E3BA6268F65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F276BC26-F9BF-49B3-B647-D31715FEB32D}" type="pres">
      <dgm:prSet presAssocID="{05C00FA3-42E3-4B31-8896-72BE006A8EE3}" presName="text1" presStyleCnt="0"/>
      <dgm:spPr/>
    </dgm:pt>
    <dgm:pt modelId="{39E203D8-B251-4ED0-AE45-EE7B2B180D41}" type="pres">
      <dgm:prSet presAssocID="{05C00FA3-42E3-4B31-8896-72BE006A8EE3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1342C-1B82-47C8-9754-A5F36AB92433}" type="pres">
      <dgm:prSet presAssocID="{05C00FA3-42E3-4B31-8896-72BE006A8EE3}" presName="textaccent1" presStyleCnt="0"/>
      <dgm:spPr/>
    </dgm:pt>
    <dgm:pt modelId="{AC048261-C3F0-4FF6-95E4-0D11E018FB81}" type="pres">
      <dgm:prSet presAssocID="{05C00FA3-42E3-4B31-8896-72BE006A8EE3}" presName="accentRepeatNode" presStyleLbl="solidAlignAcc1" presStyleIdx="0" presStyleCnt="16"/>
      <dgm:spPr/>
    </dgm:pt>
    <dgm:pt modelId="{330D5671-20C8-4271-BF5F-854BB7226C05}" type="pres">
      <dgm:prSet presAssocID="{50347FC5-3409-4770-B812-9E97CC0F7C04}" presName="image1" presStyleCnt="0"/>
      <dgm:spPr/>
    </dgm:pt>
    <dgm:pt modelId="{5D21F867-A500-4479-AD3B-E50D465C567B}" type="pres">
      <dgm:prSet presAssocID="{50347FC5-3409-4770-B812-9E97CC0F7C04}" presName="imageRepeatNode" presStyleLbl="alignAcc1" presStyleIdx="0" presStyleCnt="8"/>
      <dgm:spPr/>
      <dgm:t>
        <a:bodyPr/>
        <a:lstStyle/>
        <a:p>
          <a:endParaRPr lang="en-US"/>
        </a:p>
      </dgm:t>
    </dgm:pt>
    <dgm:pt modelId="{A3F664B8-0AB5-4FB8-94E0-497C26D77CEF}" type="pres">
      <dgm:prSet presAssocID="{50347FC5-3409-4770-B812-9E97CC0F7C04}" presName="imageaccent1" presStyleCnt="0"/>
      <dgm:spPr/>
    </dgm:pt>
    <dgm:pt modelId="{CDCA4C1A-12BA-4820-AF84-CAFD94FBB474}" type="pres">
      <dgm:prSet presAssocID="{50347FC5-3409-4770-B812-9E97CC0F7C04}" presName="accentRepeatNode" presStyleLbl="solidAlignAcc1" presStyleIdx="1" presStyleCnt="16"/>
      <dgm:spPr/>
    </dgm:pt>
    <dgm:pt modelId="{1AA86397-86CE-42EB-BBB5-760BF0875364}" type="pres">
      <dgm:prSet presAssocID="{B7E4821B-3A63-4B0D-97D2-7748559ED06D}" presName="text2" presStyleCnt="0"/>
      <dgm:spPr/>
    </dgm:pt>
    <dgm:pt modelId="{1E046B73-A432-4D13-8413-D23E2B0851FB}" type="pres">
      <dgm:prSet presAssocID="{B7E4821B-3A63-4B0D-97D2-7748559ED06D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9D471-73F3-46BA-88D2-AEA259D7B898}" type="pres">
      <dgm:prSet presAssocID="{B7E4821B-3A63-4B0D-97D2-7748559ED06D}" presName="textaccent2" presStyleCnt="0"/>
      <dgm:spPr/>
    </dgm:pt>
    <dgm:pt modelId="{7A70C236-96F7-44D0-B4EF-BCEE97061A8F}" type="pres">
      <dgm:prSet presAssocID="{B7E4821B-3A63-4B0D-97D2-7748559ED06D}" presName="accentRepeatNode" presStyleLbl="solidAlignAcc1" presStyleIdx="2" presStyleCnt="16"/>
      <dgm:spPr/>
    </dgm:pt>
    <dgm:pt modelId="{69A70D75-EA79-4058-AEF4-7674DC53BC1D}" type="pres">
      <dgm:prSet presAssocID="{B2D8A9B3-D4DE-4935-9961-95A226BDD89A}" presName="image2" presStyleCnt="0"/>
      <dgm:spPr/>
    </dgm:pt>
    <dgm:pt modelId="{477F65B6-4987-4CF6-ACA0-290FD70AAF3C}" type="pres">
      <dgm:prSet presAssocID="{B2D8A9B3-D4DE-4935-9961-95A226BDD89A}" presName="imageRepeatNode" presStyleLbl="alignAcc1" presStyleIdx="1" presStyleCnt="8"/>
      <dgm:spPr/>
      <dgm:t>
        <a:bodyPr/>
        <a:lstStyle/>
        <a:p>
          <a:endParaRPr lang="en-US"/>
        </a:p>
      </dgm:t>
    </dgm:pt>
    <dgm:pt modelId="{002A1AEB-1B54-4641-8F24-44FEF82D83AD}" type="pres">
      <dgm:prSet presAssocID="{B2D8A9B3-D4DE-4935-9961-95A226BDD89A}" presName="imageaccent2" presStyleCnt="0"/>
      <dgm:spPr/>
    </dgm:pt>
    <dgm:pt modelId="{E97E1E31-74F3-45F9-8936-C9A87B535052}" type="pres">
      <dgm:prSet presAssocID="{B2D8A9B3-D4DE-4935-9961-95A226BDD89A}" presName="accentRepeatNode" presStyleLbl="solidAlignAcc1" presStyleIdx="3" presStyleCnt="16"/>
      <dgm:spPr/>
    </dgm:pt>
    <dgm:pt modelId="{10894CC3-BD25-4C14-8C03-405FA12283D7}" type="pres">
      <dgm:prSet presAssocID="{17938E83-ED88-4BAA-96B8-0E4DDEFDEB65}" presName="text3" presStyleCnt="0"/>
      <dgm:spPr/>
    </dgm:pt>
    <dgm:pt modelId="{E0692529-59FF-41E5-9BC0-31CF55021D01}" type="pres">
      <dgm:prSet presAssocID="{17938E83-ED88-4BAA-96B8-0E4DDEFDEB65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54534-21CA-49E8-BB91-726F737DD126}" type="pres">
      <dgm:prSet presAssocID="{17938E83-ED88-4BAA-96B8-0E4DDEFDEB65}" presName="textaccent3" presStyleCnt="0"/>
      <dgm:spPr/>
    </dgm:pt>
    <dgm:pt modelId="{9EDDF8EA-8A42-49B0-B4BB-B88F3C84B77E}" type="pres">
      <dgm:prSet presAssocID="{17938E83-ED88-4BAA-96B8-0E4DDEFDEB65}" presName="accentRepeatNode" presStyleLbl="solidAlignAcc1" presStyleIdx="4" presStyleCnt="16"/>
      <dgm:spPr/>
    </dgm:pt>
    <dgm:pt modelId="{E1C56EDA-4A48-4E62-B0A5-4F0B44825776}" type="pres">
      <dgm:prSet presAssocID="{B6E623FC-8290-4BD4-82FF-E580458F028D}" presName="image3" presStyleCnt="0"/>
      <dgm:spPr/>
    </dgm:pt>
    <dgm:pt modelId="{75720D3C-D2FC-4F02-B7D9-3D7A5B0630B6}" type="pres">
      <dgm:prSet presAssocID="{B6E623FC-8290-4BD4-82FF-E580458F028D}" presName="imageRepeatNode" presStyleLbl="alignAcc1" presStyleIdx="2" presStyleCnt="8"/>
      <dgm:spPr/>
      <dgm:t>
        <a:bodyPr/>
        <a:lstStyle/>
        <a:p>
          <a:endParaRPr lang="en-US"/>
        </a:p>
      </dgm:t>
    </dgm:pt>
    <dgm:pt modelId="{6B1B1BEB-A7EE-4FA0-8601-BDC66C47A2D6}" type="pres">
      <dgm:prSet presAssocID="{B6E623FC-8290-4BD4-82FF-E580458F028D}" presName="imageaccent3" presStyleCnt="0"/>
      <dgm:spPr/>
    </dgm:pt>
    <dgm:pt modelId="{49CB3AD8-F586-4DCA-B111-DF472717C457}" type="pres">
      <dgm:prSet presAssocID="{B6E623FC-8290-4BD4-82FF-E580458F028D}" presName="accentRepeatNode" presStyleLbl="solidAlignAcc1" presStyleIdx="5" presStyleCnt="16"/>
      <dgm:spPr/>
    </dgm:pt>
    <dgm:pt modelId="{9889403D-8D8F-4D89-95FF-C14599FB2B4E}" type="pres">
      <dgm:prSet presAssocID="{FA7FB7A3-A562-465A-B913-FA551ACA8951}" presName="text4" presStyleCnt="0"/>
      <dgm:spPr/>
    </dgm:pt>
    <dgm:pt modelId="{0AD39A21-B0EB-400D-AD3B-51602686ED92}" type="pres">
      <dgm:prSet presAssocID="{FA7FB7A3-A562-465A-B913-FA551ACA8951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B0BCF-2220-4600-9C75-EDF94A4CEAB7}" type="pres">
      <dgm:prSet presAssocID="{FA7FB7A3-A562-465A-B913-FA551ACA8951}" presName="textaccent4" presStyleCnt="0"/>
      <dgm:spPr/>
    </dgm:pt>
    <dgm:pt modelId="{BABEB2F1-6840-4885-8700-289AC83CDFCD}" type="pres">
      <dgm:prSet presAssocID="{FA7FB7A3-A562-465A-B913-FA551ACA8951}" presName="accentRepeatNode" presStyleLbl="solidAlignAcc1" presStyleIdx="6" presStyleCnt="16"/>
      <dgm:spPr/>
    </dgm:pt>
    <dgm:pt modelId="{7337F343-130C-4E98-B573-BA03D228DF07}" type="pres">
      <dgm:prSet presAssocID="{9D2956FA-587B-4DA3-9EE9-E37375EF81A9}" presName="image4" presStyleCnt="0"/>
      <dgm:spPr/>
    </dgm:pt>
    <dgm:pt modelId="{710EED3B-3341-4059-B51B-C6DDD37B946C}" type="pres">
      <dgm:prSet presAssocID="{9D2956FA-587B-4DA3-9EE9-E37375EF81A9}" presName="imageRepeatNode" presStyleLbl="alignAcc1" presStyleIdx="3" presStyleCnt="8"/>
      <dgm:spPr/>
      <dgm:t>
        <a:bodyPr/>
        <a:lstStyle/>
        <a:p>
          <a:endParaRPr lang="en-US"/>
        </a:p>
      </dgm:t>
    </dgm:pt>
    <dgm:pt modelId="{3B10AE64-FEDF-41D7-95F7-3CEBEC0AD129}" type="pres">
      <dgm:prSet presAssocID="{9D2956FA-587B-4DA3-9EE9-E37375EF81A9}" presName="imageaccent4" presStyleCnt="0"/>
      <dgm:spPr/>
    </dgm:pt>
    <dgm:pt modelId="{C2CD76BB-D07C-4E4B-A3A0-AA028E0A4123}" type="pres">
      <dgm:prSet presAssocID="{9D2956FA-587B-4DA3-9EE9-E37375EF81A9}" presName="accentRepeatNode" presStyleLbl="solidAlignAcc1" presStyleIdx="7" presStyleCnt="16"/>
      <dgm:spPr/>
    </dgm:pt>
    <dgm:pt modelId="{145DFB39-B537-49E7-8A6D-11A1B387BE20}" type="pres">
      <dgm:prSet presAssocID="{AE938B6A-7E56-4746-BD5A-43B1D43B15F0}" presName="text5" presStyleCnt="0"/>
      <dgm:spPr/>
    </dgm:pt>
    <dgm:pt modelId="{C87990D9-EC68-4C5F-8DD6-0129DD9737FC}" type="pres">
      <dgm:prSet presAssocID="{AE938B6A-7E56-4746-BD5A-43B1D43B15F0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48136-61D3-4AEB-9BDE-74C190CB0CB8}" type="pres">
      <dgm:prSet presAssocID="{AE938B6A-7E56-4746-BD5A-43B1D43B15F0}" presName="textaccent5" presStyleCnt="0"/>
      <dgm:spPr/>
    </dgm:pt>
    <dgm:pt modelId="{692A02C8-2A40-4DA2-996F-DA7D4908995A}" type="pres">
      <dgm:prSet presAssocID="{AE938B6A-7E56-4746-BD5A-43B1D43B15F0}" presName="accentRepeatNode" presStyleLbl="solidAlignAcc1" presStyleIdx="8" presStyleCnt="16"/>
      <dgm:spPr/>
    </dgm:pt>
    <dgm:pt modelId="{7CFA335E-C934-457E-A6A6-CBDD15B96929}" type="pres">
      <dgm:prSet presAssocID="{78C80A68-7833-4058-9B9B-2DF43ECC7FC2}" presName="image5" presStyleCnt="0"/>
      <dgm:spPr/>
    </dgm:pt>
    <dgm:pt modelId="{29E630D3-11EA-4903-9BE6-1964B012035E}" type="pres">
      <dgm:prSet presAssocID="{78C80A68-7833-4058-9B9B-2DF43ECC7FC2}" presName="imageRepeatNode" presStyleLbl="alignAcc1" presStyleIdx="4" presStyleCnt="8"/>
      <dgm:spPr/>
      <dgm:t>
        <a:bodyPr/>
        <a:lstStyle/>
        <a:p>
          <a:endParaRPr lang="en-US"/>
        </a:p>
      </dgm:t>
    </dgm:pt>
    <dgm:pt modelId="{73C1E884-B929-4F19-A3F8-C71D1EF28B0D}" type="pres">
      <dgm:prSet presAssocID="{78C80A68-7833-4058-9B9B-2DF43ECC7FC2}" presName="imageaccent5" presStyleCnt="0"/>
      <dgm:spPr/>
    </dgm:pt>
    <dgm:pt modelId="{79EC7609-B778-41FD-BE66-D887F1911CF4}" type="pres">
      <dgm:prSet presAssocID="{78C80A68-7833-4058-9B9B-2DF43ECC7FC2}" presName="accentRepeatNode" presStyleLbl="solidAlignAcc1" presStyleIdx="9" presStyleCnt="16"/>
      <dgm:spPr/>
    </dgm:pt>
    <dgm:pt modelId="{E4D5241A-1968-44DC-9428-772AE5E5506B}" type="pres">
      <dgm:prSet presAssocID="{8C4440C2-3444-4B47-ABE5-7D98B8EAD38D}" presName="text6" presStyleCnt="0"/>
      <dgm:spPr/>
    </dgm:pt>
    <dgm:pt modelId="{A31C601F-00A5-46D4-ACFD-7BF30590038E}" type="pres">
      <dgm:prSet presAssocID="{8C4440C2-3444-4B47-ABE5-7D98B8EAD38D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DBB21-80F3-48E8-AA87-07700E987D62}" type="pres">
      <dgm:prSet presAssocID="{8C4440C2-3444-4B47-ABE5-7D98B8EAD38D}" presName="textaccent6" presStyleCnt="0"/>
      <dgm:spPr/>
    </dgm:pt>
    <dgm:pt modelId="{9BEDE084-72C5-4801-A512-86B51D2671D3}" type="pres">
      <dgm:prSet presAssocID="{8C4440C2-3444-4B47-ABE5-7D98B8EAD38D}" presName="accentRepeatNode" presStyleLbl="solidAlignAcc1" presStyleIdx="10" presStyleCnt="16"/>
      <dgm:spPr/>
    </dgm:pt>
    <dgm:pt modelId="{097C4C33-3F8C-4DBA-8058-86398C078AD5}" type="pres">
      <dgm:prSet presAssocID="{5BE62A49-181D-45FD-9DED-6A9AE5FCFE90}" presName="image6" presStyleCnt="0"/>
      <dgm:spPr/>
    </dgm:pt>
    <dgm:pt modelId="{B338FE24-62AF-4AD2-9349-5763BE36928D}" type="pres">
      <dgm:prSet presAssocID="{5BE62A49-181D-45FD-9DED-6A9AE5FCFE90}" presName="imageRepeatNode" presStyleLbl="alignAcc1" presStyleIdx="5" presStyleCnt="8"/>
      <dgm:spPr/>
      <dgm:t>
        <a:bodyPr/>
        <a:lstStyle/>
        <a:p>
          <a:endParaRPr lang="en-US"/>
        </a:p>
      </dgm:t>
    </dgm:pt>
    <dgm:pt modelId="{98F120DE-0064-4409-AC5B-2622D3EA53C0}" type="pres">
      <dgm:prSet presAssocID="{5BE62A49-181D-45FD-9DED-6A9AE5FCFE90}" presName="imageaccent6" presStyleCnt="0"/>
      <dgm:spPr/>
    </dgm:pt>
    <dgm:pt modelId="{DC9A3212-6A87-4417-8DB2-444ABB53649A}" type="pres">
      <dgm:prSet presAssocID="{5BE62A49-181D-45FD-9DED-6A9AE5FCFE90}" presName="accentRepeatNode" presStyleLbl="solidAlignAcc1" presStyleIdx="11" presStyleCnt="16"/>
      <dgm:spPr/>
    </dgm:pt>
    <dgm:pt modelId="{1CACE5C1-F1C3-4F3D-8F3F-3244382C5136}" type="pres">
      <dgm:prSet presAssocID="{3CCB3098-E311-47F1-889F-DC4BF835C335}" presName="text7" presStyleCnt="0"/>
      <dgm:spPr/>
    </dgm:pt>
    <dgm:pt modelId="{94B0C991-4EE5-4079-AA76-2970C7D4231E}" type="pres">
      <dgm:prSet presAssocID="{3CCB3098-E311-47F1-889F-DC4BF835C335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1E389-8543-47B8-98DE-542C41DD1789}" type="pres">
      <dgm:prSet presAssocID="{3CCB3098-E311-47F1-889F-DC4BF835C335}" presName="textaccent7" presStyleCnt="0"/>
      <dgm:spPr/>
    </dgm:pt>
    <dgm:pt modelId="{3E136219-FF84-4076-A495-1D24BABBF87F}" type="pres">
      <dgm:prSet presAssocID="{3CCB3098-E311-47F1-889F-DC4BF835C335}" presName="accentRepeatNode" presStyleLbl="solidAlignAcc1" presStyleIdx="12" presStyleCnt="16"/>
      <dgm:spPr/>
    </dgm:pt>
    <dgm:pt modelId="{378B6B01-39E9-47EA-B7A0-C9EE1F870692}" type="pres">
      <dgm:prSet presAssocID="{F8A3F14F-07F2-4EBD-A885-B89C4CF0E75A}" presName="image7" presStyleCnt="0"/>
      <dgm:spPr/>
    </dgm:pt>
    <dgm:pt modelId="{E4F5CC24-4F0A-46BF-AA54-0963A1DC8293}" type="pres">
      <dgm:prSet presAssocID="{F8A3F14F-07F2-4EBD-A885-B89C4CF0E75A}" presName="imageRepeatNode" presStyleLbl="alignAcc1" presStyleIdx="6" presStyleCnt="8"/>
      <dgm:spPr/>
      <dgm:t>
        <a:bodyPr/>
        <a:lstStyle/>
        <a:p>
          <a:endParaRPr lang="en-US"/>
        </a:p>
      </dgm:t>
    </dgm:pt>
    <dgm:pt modelId="{D0DBA377-6B42-43C0-8A59-368CF7A64A9D}" type="pres">
      <dgm:prSet presAssocID="{F8A3F14F-07F2-4EBD-A885-B89C4CF0E75A}" presName="imageaccent7" presStyleCnt="0"/>
      <dgm:spPr/>
    </dgm:pt>
    <dgm:pt modelId="{5701C98A-E7B2-4F1F-B3B9-0E8BACAA0C6E}" type="pres">
      <dgm:prSet presAssocID="{F8A3F14F-07F2-4EBD-A885-B89C4CF0E75A}" presName="accentRepeatNode" presStyleLbl="solidAlignAcc1" presStyleIdx="13" presStyleCnt="16"/>
      <dgm:spPr/>
    </dgm:pt>
    <dgm:pt modelId="{DE36CA20-0C51-43F0-BCF3-6F73051D124D}" type="pres">
      <dgm:prSet presAssocID="{1EB1ECA0-7AF8-428C-8397-2285950FEB00}" presName="text8" presStyleCnt="0"/>
      <dgm:spPr/>
    </dgm:pt>
    <dgm:pt modelId="{C22D5FDE-8E9A-42D1-B868-81B991D0A518}" type="pres">
      <dgm:prSet presAssocID="{1EB1ECA0-7AF8-428C-8397-2285950FEB00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6CF43-390A-4022-88ED-6603AEEDCCF0}" type="pres">
      <dgm:prSet presAssocID="{1EB1ECA0-7AF8-428C-8397-2285950FEB00}" presName="textaccent8" presStyleCnt="0"/>
      <dgm:spPr/>
    </dgm:pt>
    <dgm:pt modelId="{D0250530-445F-46CA-BC46-EF833D8CBBE8}" type="pres">
      <dgm:prSet presAssocID="{1EB1ECA0-7AF8-428C-8397-2285950FEB00}" presName="accentRepeatNode" presStyleLbl="solidAlignAcc1" presStyleIdx="14" presStyleCnt="16"/>
      <dgm:spPr/>
    </dgm:pt>
    <dgm:pt modelId="{A8B9A0A1-BEA4-441B-9447-1908A96D87AE}" type="pres">
      <dgm:prSet presAssocID="{8D79ED93-88C2-4760-BCED-2CFBF53325BB}" presName="image8" presStyleCnt="0"/>
      <dgm:spPr/>
    </dgm:pt>
    <dgm:pt modelId="{38E24A6B-DCD2-48D7-B45D-4B7C7AEE1378}" type="pres">
      <dgm:prSet presAssocID="{8D79ED93-88C2-4760-BCED-2CFBF53325BB}" presName="imageRepeatNode" presStyleLbl="alignAcc1" presStyleIdx="7" presStyleCnt="8"/>
      <dgm:spPr/>
      <dgm:t>
        <a:bodyPr/>
        <a:lstStyle/>
        <a:p>
          <a:endParaRPr lang="en-US"/>
        </a:p>
      </dgm:t>
    </dgm:pt>
    <dgm:pt modelId="{E7E83E30-8E2A-4E85-A02F-E9E14618FA7F}" type="pres">
      <dgm:prSet presAssocID="{8D79ED93-88C2-4760-BCED-2CFBF53325BB}" presName="imageaccent8" presStyleCnt="0"/>
      <dgm:spPr/>
    </dgm:pt>
    <dgm:pt modelId="{F7543B3C-1824-4E0F-8A45-1F1898EE8E6B}" type="pres">
      <dgm:prSet presAssocID="{8D79ED93-88C2-4760-BCED-2CFBF53325BB}" presName="accentRepeatNode" presStyleLbl="solidAlignAcc1" presStyleIdx="15" presStyleCnt="16"/>
      <dgm:spPr/>
    </dgm:pt>
  </dgm:ptLst>
  <dgm:cxnLst>
    <dgm:cxn modelId="{9046817A-3F02-4158-ABEA-F82DBBA993D5}" srcId="{B1A9F140-0504-401E-BBBD-1E3BA6268F65}" destId="{8C4440C2-3444-4B47-ABE5-7D98B8EAD38D}" srcOrd="5" destOrd="0" parTransId="{615782D2-A807-4B47-8645-166E535F0B5B}" sibTransId="{5BE62A49-181D-45FD-9DED-6A9AE5FCFE90}"/>
    <dgm:cxn modelId="{4A346EEA-1C83-44B9-AF70-9833A3C30D00}" srcId="{B1A9F140-0504-401E-BBBD-1E3BA6268F65}" destId="{1EB1ECA0-7AF8-428C-8397-2285950FEB00}" srcOrd="7" destOrd="0" parTransId="{0A3BFA11-3D62-48F9-AB73-8220E24A16E0}" sibTransId="{8D79ED93-88C2-4760-BCED-2CFBF53325BB}"/>
    <dgm:cxn modelId="{B63F2A0F-1AD7-4981-87F4-41A72F01CC7C}" srcId="{B1A9F140-0504-401E-BBBD-1E3BA6268F65}" destId="{17938E83-ED88-4BAA-96B8-0E4DDEFDEB65}" srcOrd="2" destOrd="0" parTransId="{DB47D159-B6CD-4CF6-A661-0E7886BB8AC2}" sibTransId="{B6E623FC-8290-4BD4-82FF-E580458F028D}"/>
    <dgm:cxn modelId="{2A35DED2-F7DB-44BD-A5B4-5E71F2EC7CD7}" type="presOf" srcId="{3CCB3098-E311-47F1-889F-DC4BF835C335}" destId="{94B0C991-4EE5-4079-AA76-2970C7D4231E}" srcOrd="0" destOrd="0" presId="urn:microsoft.com/office/officeart/2008/layout/HexagonCluster"/>
    <dgm:cxn modelId="{7B188764-CF6A-4BF2-AF97-2796C7E517E7}" type="presOf" srcId="{1EB1ECA0-7AF8-428C-8397-2285950FEB00}" destId="{C22D5FDE-8E9A-42D1-B868-81B991D0A518}" srcOrd="0" destOrd="0" presId="urn:microsoft.com/office/officeart/2008/layout/HexagonCluster"/>
    <dgm:cxn modelId="{663824CA-FDB9-462D-9EE1-483C5235D680}" type="presOf" srcId="{AE938B6A-7E56-4746-BD5A-43B1D43B15F0}" destId="{C87990D9-EC68-4C5F-8DD6-0129DD9737FC}" srcOrd="0" destOrd="0" presId="urn:microsoft.com/office/officeart/2008/layout/HexagonCluster"/>
    <dgm:cxn modelId="{342E612C-2BD6-4C34-A03A-DC016CD3F719}" srcId="{B1A9F140-0504-401E-BBBD-1E3BA6268F65}" destId="{FA7FB7A3-A562-465A-B913-FA551ACA8951}" srcOrd="3" destOrd="0" parTransId="{6F43DE36-A97A-46DA-B04B-8F9B1B9C1560}" sibTransId="{9D2956FA-587B-4DA3-9EE9-E37375EF81A9}"/>
    <dgm:cxn modelId="{70FE4546-2AC4-4C94-A789-9043C65337D1}" type="presOf" srcId="{8D79ED93-88C2-4760-BCED-2CFBF53325BB}" destId="{38E24A6B-DCD2-48D7-B45D-4B7C7AEE1378}" srcOrd="0" destOrd="0" presId="urn:microsoft.com/office/officeart/2008/layout/HexagonCluster"/>
    <dgm:cxn modelId="{56C808A5-B084-48BA-9EFF-49BE15BADE85}" type="presOf" srcId="{17938E83-ED88-4BAA-96B8-0E4DDEFDEB65}" destId="{E0692529-59FF-41E5-9BC0-31CF55021D01}" srcOrd="0" destOrd="0" presId="urn:microsoft.com/office/officeart/2008/layout/HexagonCluster"/>
    <dgm:cxn modelId="{C6AA4D6D-4FD6-45DB-8F5A-1255C75570BC}" type="presOf" srcId="{5BE62A49-181D-45FD-9DED-6A9AE5FCFE90}" destId="{B338FE24-62AF-4AD2-9349-5763BE36928D}" srcOrd="0" destOrd="0" presId="urn:microsoft.com/office/officeart/2008/layout/HexagonCluster"/>
    <dgm:cxn modelId="{6577EADF-9AFC-4D3C-B331-4A35006E0F11}" srcId="{B1A9F140-0504-401E-BBBD-1E3BA6268F65}" destId="{B7E4821B-3A63-4B0D-97D2-7748559ED06D}" srcOrd="1" destOrd="0" parTransId="{B9FA8018-E789-487C-8ACC-D3943514A0F7}" sibTransId="{B2D8A9B3-D4DE-4935-9961-95A226BDD89A}"/>
    <dgm:cxn modelId="{4B9C2728-0ECC-44B1-AEAF-56F9ECE1EFCC}" type="presOf" srcId="{78C80A68-7833-4058-9B9B-2DF43ECC7FC2}" destId="{29E630D3-11EA-4903-9BE6-1964B012035E}" srcOrd="0" destOrd="0" presId="urn:microsoft.com/office/officeart/2008/layout/HexagonCluster"/>
    <dgm:cxn modelId="{3AFFC0EB-0072-41CE-B2C3-0F44BBA7FF35}" srcId="{B1A9F140-0504-401E-BBBD-1E3BA6268F65}" destId="{AE938B6A-7E56-4746-BD5A-43B1D43B15F0}" srcOrd="4" destOrd="0" parTransId="{5D63BCCE-B01C-4CF5-9099-5FC9C5E9E6B8}" sibTransId="{78C80A68-7833-4058-9B9B-2DF43ECC7FC2}"/>
    <dgm:cxn modelId="{4162F26F-2D4B-4CFD-8B53-622D0BEB1CDE}" type="presOf" srcId="{FA7FB7A3-A562-465A-B913-FA551ACA8951}" destId="{0AD39A21-B0EB-400D-AD3B-51602686ED92}" srcOrd="0" destOrd="0" presId="urn:microsoft.com/office/officeart/2008/layout/HexagonCluster"/>
    <dgm:cxn modelId="{3CA0F76C-3A6E-4289-87FE-2AE0A6420EAE}" type="presOf" srcId="{05C00FA3-42E3-4B31-8896-72BE006A8EE3}" destId="{39E203D8-B251-4ED0-AE45-EE7B2B180D41}" srcOrd="0" destOrd="0" presId="urn:microsoft.com/office/officeart/2008/layout/HexagonCluster"/>
    <dgm:cxn modelId="{43841BEA-4923-40CE-8178-C18F6869DCFD}" type="presOf" srcId="{B6E623FC-8290-4BD4-82FF-E580458F028D}" destId="{75720D3C-D2FC-4F02-B7D9-3D7A5B0630B6}" srcOrd="0" destOrd="0" presId="urn:microsoft.com/office/officeart/2008/layout/HexagonCluster"/>
    <dgm:cxn modelId="{E6238414-E1D7-4F4F-8621-3E4F5805BBC6}" srcId="{B1A9F140-0504-401E-BBBD-1E3BA6268F65}" destId="{05C00FA3-42E3-4B31-8896-72BE006A8EE3}" srcOrd="0" destOrd="0" parTransId="{6459F1B4-5665-4B81-A725-91D1BDA90581}" sibTransId="{50347FC5-3409-4770-B812-9E97CC0F7C04}"/>
    <dgm:cxn modelId="{502ADAB7-2927-4FF2-A46A-90DC90E24D38}" type="presOf" srcId="{8C4440C2-3444-4B47-ABE5-7D98B8EAD38D}" destId="{A31C601F-00A5-46D4-ACFD-7BF30590038E}" srcOrd="0" destOrd="0" presId="urn:microsoft.com/office/officeart/2008/layout/HexagonCluster"/>
    <dgm:cxn modelId="{783613B4-C25C-446C-891E-52D385674A0C}" type="presOf" srcId="{50347FC5-3409-4770-B812-9E97CC0F7C04}" destId="{5D21F867-A500-4479-AD3B-E50D465C567B}" srcOrd="0" destOrd="0" presId="urn:microsoft.com/office/officeart/2008/layout/HexagonCluster"/>
    <dgm:cxn modelId="{26356ABC-EE19-4F63-B35D-BC30086E8C25}" srcId="{B1A9F140-0504-401E-BBBD-1E3BA6268F65}" destId="{3CCB3098-E311-47F1-889F-DC4BF835C335}" srcOrd="6" destOrd="0" parTransId="{A9FC2B99-4949-43A3-9C48-D7AB49FBF12D}" sibTransId="{F8A3F14F-07F2-4EBD-A885-B89C4CF0E75A}"/>
    <dgm:cxn modelId="{2D544A9A-920A-48F7-B2F4-E4F8E50C75D1}" type="presOf" srcId="{F8A3F14F-07F2-4EBD-A885-B89C4CF0E75A}" destId="{E4F5CC24-4F0A-46BF-AA54-0963A1DC8293}" srcOrd="0" destOrd="0" presId="urn:microsoft.com/office/officeart/2008/layout/HexagonCluster"/>
    <dgm:cxn modelId="{ED8F1044-A5AB-429D-9660-EB95DC4CF85F}" type="presOf" srcId="{B1A9F140-0504-401E-BBBD-1E3BA6268F65}" destId="{70A26ED5-237C-4E72-B298-C1281FDF050E}" srcOrd="0" destOrd="0" presId="urn:microsoft.com/office/officeart/2008/layout/HexagonCluster"/>
    <dgm:cxn modelId="{19A5487D-C0AB-4772-B5BE-C6A8B489839D}" type="presOf" srcId="{B7E4821B-3A63-4B0D-97D2-7748559ED06D}" destId="{1E046B73-A432-4D13-8413-D23E2B0851FB}" srcOrd="0" destOrd="0" presId="urn:microsoft.com/office/officeart/2008/layout/HexagonCluster"/>
    <dgm:cxn modelId="{D030FDB9-8FBE-41EB-AA01-6BA73CABAC53}" type="presOf" srcId="{9D2956FA-587B-4DA3-9EE9-E37375EF81A9}" destId="{710EED3B-3341-4059-B51B-C6DDD37B946C}" srcOrd="0" destOrd="0" presId="urn:microsoft.com/office/officeart/2008/layout/HexagonCluster"/>
    <dgm:cxn modelId="{036E4079-6D4E-4143-896A-EC4D74C176FE}" type="presOf" srcId="{B2D8A9B3-D4DE-4935-9961-95A226BDD89A}" destId="{477F65B6-4987-4CF6-ACA0-290FD70AAF3C}" srcOrd="0" destOrd="0" presId="urn:microsoft.com/office/officeart/2008/layout/HexagonCluster"/>
    <dgm:cxn modelId="{D6B28706-0548-45EE-841C-5EF7EFEB762B}" type="presParOf" srcId="{70A26ED5-237C-4E72-B298-C1281FDF050E}" destId="{F276BC26-F9BF-49B3-B647-D31715FEB32D}" srcOrd="0" destOrd="0" presId="urn:microsoft.com/office/officeart/2008/layout/HexagonCluster"/>
    <dgm:cxn modelId="{CEFD2D37-6DC7-4ED6-91B8-66E2D79E257D}" type="presParOf" srcId="{F276BC26-F9BF-49B3-B647-D31715FEB32D}" destId="{39E203D8-B251-4ED0-AE45-EE7B2B180D41}" srcOrd="0" destOrd="0" presId="urn:microsoft.com/office/officeart/2008/layout/HexagonCluster"/>
    <dgm:cxn modelId="{73BE8C6D-8076-42EB-9813-86486E4DAC93}" type="presParOf" srcId="{70A26ED5-237C-4E72-B298-C1281FDF050E}" destId="{E791342C-1B82-47C8-9754-A5F36AB92433}" srcOrd="1" destOrd="0" presId="urn:microsoft.com/office/officeart/2008/layout/HexagonCluster"/>
    <dgm:cxn modelId="{D87CF679-F918-48D9-96FC-A0338D315CA6}" type="presParOf" srcId="{E791342C-1B82-47C8-9754-A5F36AB92433}" destId="{AC048261-C3F0-4FF6-95E4-0D11E018FB81}" srcOrd="0" destOrd="0" presId="urn:microsoft.com/office/officeart/2008/layout/HexagonCluster"/>
    <dgm:cxn modelId="{BA78F634-0600-4483-B5F2-0EBF8AB1994C}" type="presParOf" srcId="{70A26ED5-237C-4E72-B298-C1281FDF050E}" destId="{330D5671-20C8-4271-BF5F-854BB7226C05}" srcOrd="2" destOrd="0" presId="urn:microsoft.com/office/officeart/2008/layout/HexagonCluster"/>
    <dgm:cxn modelId="{51B5A3CB-9934-41F5-B2AB-A35702961459}" type="presParOf" srcId="{330D5671-20C8-4271-BF5F-854BB7226C05}" destId="{5D21F867-A500-4479-AD3B-E50D465C567B}" srcOrd="0" destOrd="0" presId="urn:microsoft.com/office/officeart/2008/layout/HexagonCluster"/>
    <dgm:cxn modelId="{CF5A6563-4554-4886-B4C0-7F99E03EC8AC}" type="presParOf" srcId="{70A26ED5-237C-4E72-B298-C1281FDF050E}" destId="{A3F664B8-0AB5-4FB8-94E0-497C26D77CEF}" srcOrd="3" destOrd="0" presId="urn:microsoft.com/office/officeart/2008/layout/HexagonCluster"/>
    <dgm:cxn modelId="{CA1E79C5-53E2-4C7E-B4EC-DC4E9C2E1AF6}" type="presParOf" srcId="{A3F664B8-0AB5-4FB8-94E0-497C26D77CEF}" destId="{CDCA4C1A-12BA-4820-AF84-CAFD94FBB474}" srcOrd="0" destOrd="0" presId="urn:microsoft.com/office/officeart/2008/layout/HexagonCluster"/>
    <dgm:cxn modelId="{68A7D09F-29BD-4064-8762-0BAD69326893}" type="presParOf" srcId="{70A26ED5-237C-4E72-B298-C1281FDF050E}" destId="{1AA86397-86CE-42EB-BBB5-760BF0875364}" srcOrd="4" destOrd="0" presId="urn:microsoft.com/office/officeart/2008/layout/HexagonCluster"/>
    <dgm:cxn modelId="{B10BA4C2-1AB5-4FA9-8EAF-1B24520C2A4F}" type="presParOf" srcId="{1AA86397-86CE-42EB-BBB5-760BF0875364}" destId="{1E046B73-A432-4D13-8413-D23E2B0851FB}" srcOrd="0" destOrd="0" presId="urn:microsoft.com/office/officeart/2008/layout/HexagonCluster"/>
    <dgm:cxn modelId="{15A05E4E-02DD-48FC-8E29-4EA56B9D78F3}" type="presParOf" srcId="{70A26ED5-237C-4E72-B298-C1281FDF050E}" destId="{D619D471-73F3-46BA-88D2-AEA259D7B898}" srcOrd="5" destOrd="0" presId="urn:microsoft.com/office/officeart/2008/layout/HexagonCluster"/>
    <dgm:cxn modelId="{AC8D6D1F-9FB5-4821-8CEF-FD456DA9329E}" type="presParOf" srcId="{D619D471-73F3-46BA-88D2-AEA259D7B898}" destId="{7A70C236-96F7-44D0-B4EF-BCEE97061A8F}" srcOrd="0" destOrd="0" presId="urn:microsoft.com/office/officeart/2008/layout/HexagonCluster"/>
    <dgm:cxn modelId="{751E1AAC-24AE-4BF3-A0AA-72D1A75513A7}" type="presParOf" srcId="{70A26ED5-237C-4E72-B298-C1281FDF050E}" destId="{69A70D75-EA79-4058-AEF4-7674DC53BC1D}" srcOrd="6" destOrd="0" presId="urn:microsoft.com/office/officeart/2008/layout/HexagonCluster"/>
    <dgm:cxn modelId="{5FEFBB51-1798-4CCF-9B8E-A809CBA8E1BB}" type="presParOf" srcId="{69A70D75-EA79-4058-AEF4-7674DC53BC1D}" destId="{477F65B6-4987-4CF6-ACA0-290FD70AAF3C}" srcOrd="0" destOrd="0" presId="urn:microsoft.com/office/officeart/2008/layout/HexagonCluster"/>
    <dgm:cxn modelId="{5430F3BA-E07B-4E75-9B7C-0CF68E5393E0}" type="presParOf" srcId="{70A26ED5-237C-4E72-B298-C1281FDF050E}" destId="{002A1AEB-1B54-4641-8F24-44FEF82D83AD}" srcOrd="7" destOrd="0" presId="urn:microsoft.com/office/officeart/2008/layout/HexagonCluster"/>
    <dgm:cxn modelId="{D2671CE5-1004-48F6-BDC9-8EB9F8BCDC38}" type="presParOf" srcId="{002A1AEB-1B54-4641-8F24-44FEF82D83AD}" destId="{E97E1E31-74F3-45F9-8936-C9A87B535052}" srcOrd="0" destOrd="0" presId="urn:microsoft.com/office/officeart/2008/layout/HexagonCluster"/>
    <dgm:cxn modelId="{383945D5-8B82-48F7-896E-05631837415C}" type="presParOf" srcId="{70A26ED5-237C-4E72-B298-C1281FDF050E}" destId="{10894CC3-BD25-4C14-8C03-405FA12283D7}" srcOrd="8" destOrd="0" presId="urn:microsoft.com/office/officeart/2008/layout/HexagonCluster"/>
    <dgm:cxn modelId="{1CE27820-B3BF-4082-8296-26443078C153}" type="presParOf" srcId="{10894CC3-BD25-4C14-8C03-405FA12283D7}" destId="{E0692529-59FF-41E5-9BC0-31CF55021D01}" srcOrd="0" destOrd="0" presId="urn:microsoft.com/office/officeart/2008/layout/HexagonCluster"/>
    <dgm:cxn modelId="{C73866CD-E43C-480A-8A56-CC1DBE469D02}" type="presParOf" srcId="{70A26ED5-237C-4E72-B298-C1281FDF050E}" destId="{D6C54534-21CA-49E8-BB91-726F737DD126}" srcOrd="9" destOrd="0" presId="urn:microsoft.com/office/officeart/2008/layout/HexagonCluster"/>
    <dgm:cxn modelId="{3B43E726-2A88-4524-9CCA-7CFE49A56B95}" type="presParOf" srcId="{D6C54534-21CA-49E8-BB91-726F737DD126}" destId="{9EDDF8EA-8A42-49B0-B4BB-B88F3C84B77E}" srcOrd="0" destOrd="0" presId="urn:microsoft.com/office/officeart/2008/layout/HexagonCluster"/>
    <dgm:cxn modelId="{3EB46EBD-579A-4C38-95F4-D45DFC9D8480}" type="presParOf" srcId="{70A26ED5-237C-4E72-B298-C1281FDF050E}" destId="{E1C56EDA-4A48-4E62-B0A5-4F0B44825776}" srcOrd="10" destOrd="0" presId="urn:microsoft.com/office/officeart/2008/layout/HexagonCluster"/>
    <dgm:cxn modelId="{7F03204B-F6C6-474B-AB6A-6888E75E2C9A}" type="presParOf" srcId="{E1C56EDA-4A48-4E62-B0A5-4F0B44825776}" destId="{75720D3C-D2FC-4F02-B7D9-3D7A5B0630B6}" srcOrd="0" destOrd="0" presId="urn:microsoft.com/office/officeart/2008/layout/HexagonCluster"/>
    <dgm:cxn modelId="{BF1CB27B-3C4F-4E73-9DD3-ABA62A336860}" type="presParOf" srcId="{70A26ED5-237C-4E72-B298-C1281FDF050E}" destId="{6B1B1BEB-A7EE-4FA0-8601-BDC66C47A2D6}" srcOrd="11" destOrd="0" presId="urn:microsoft.com/office/officeart/2008/layout/HexagonCluster"/>
    <dgm:cxn modelId="{53BCA98C-057F-4EAE-A26B-2DE4C450CFE5}" type="presParOf" srcId="{6B1B1BEB-A7EE-4FA0-8601-BDC66C47A2D6}" destId="{49CB3AD8-F586-4DCA-B111-DF472717C457}" srcOrd="0" destOrd="0" presId="urn:microsoft.com/office/officeart/2008/layout/HexagonCluster"/>
    <dgm:cxn modelId="{7B4A3EF1-4EF5-400B-953C-F8F8658B7A7C}" type="presParOf" srcId="{70A26ED5-237C-4E72-B298-C1281FDF050E}" destId="{9889403D-8D8F-4D89-95FF-C14599FB2B4E}" srcOrd="12" destOrd="0" presId="urn:microsoft.com/office/officeart/2008/layout/HexagonCluster"/>
    <dgm:cxn modelId="{77E1EF11-EEAB-4B88-AF86-8AB385C9C6D1}" type="presParOf" srcId="{9889403D-8D8F-4D89-95FF-C14599FB2B4E}" destId="{0AD39A21-B0EB-400D-AD3B-51602686ED92}" srcOrd="0" destOrd="0" presId="urn:microsoft.com/office/officeart/2008/layout/HexagonCluster"/>
    <dgm:cxn modelId="{AD679356-80C3-42CC-B71F-612F5163B75B}" type="presParOf" srcId="{70A26ED5-237C-4E72-B298-C1281FDF050E}" destId="{3DBB0BCF-2220-4600-9C75-EDF94A4CEAB7}" srcOrd="13" destOrd="0" presId="urn:microsoft.com/office/officeart/2008/layout/HexagonCluster"/>
    <dgm:cxn modelId="{483236D4-E0CC-43A1-86F7-5FCE9B7892C4}" type="presParOf" srcId="{3DBB0BCF-2220-4600-9C75-EDF94A4CEAB7}" destId="{BABEB2F1-6840-4885-8700-289AC83CDFCD}" srcOrd="0" destOrd="0" presId="urn:microsoft.com/office/officeart/2008/layout/HexagonCluster"/>
    <dgm:cxn modelId="{10590646-8025-4832-B9E8-316F733D26A1}" type="presParOf" srcId="{70A26ED5-237C-4E72-B298-C1281FDF050E}" destId="{7337F343-130C-4E98-B573-BA03D228DF07}" srcOrd="14" destOrd="0" presId="urn:microsoft.com/office/officeart/2008/layout/HexagonCluster"/>
    <dgm:cxn modelId="{96089773-B87B-42C9-805D-A7305E952BE8}" type="presParOf" srcId="{7337F343-130C-4E98-B573-BA03D228DF07}" destId="{710EED3B-3341-4059-B51B-C6DDD37B946C}" srcOrd="0" destOrd="0" presId="urn:microsoft.com/office/officeart/2008/layout/HexagonCluster"/>
    <dgm:cxn modelId="{2842522E-CBBE-454E-B04D-2FC17228D49B}" type="presParOf" srcId="{70A26ED5-237C-4E72-B298-C1281FDF050E}" destId="{3B10AE64-FEDF-41D7-95F7-3CEBEC0AD129}" srcOrd="15" destOrd="0" presId="urn:microsoft.com/office/officeart/2008/layout/HexagonCluster"/>
    <dgm:cxn modelId="{8AD14F14-C801-4AFB-9EC9-6300A8070FAC}" type="presParOf" srcId="{3B10AE64-FEDF-41D7-95F7-3CEBEC0AD129}" destId="{C2CD76BB-D07C-4E4B-A3A0-AA028E0A4123}" srcOrd="0" destOrd="0" presId="urn:microsoft.com/office/officeart/2008/layout/HexagonCluster"/>
    <dgm:cxn modelId="{CEA6A3C9-8ED3-4E2A-A6A9-ED995B83DAA6}" type="presParOf" srcId="{70A26ED5-237C-4E72-B298-C1281FDF050E}" destId="{145DFB39-B537-49E7-8A6D-11A1B387BE20}" srcOrd="16" destOrd="0" presId="urn:microsoft.com/office/officeart/2008/layout/HexagonCluster"/>
    <dgm:cxn modelId="{ED390285-5A63-4E6D-8A9C-0A9A4373FCA7}" type="presParOf" srcId="{145DFB39-B537-49E7-8A6D-11A1B387BE20}" destId="{C87990D9-EC68-4C5F-8DD6-0129DD9737FC}" srcOrd="0" destOrd="0" presId="urn:microsoft.com/office/officeart/2008/layout/HexagonCluster"/>
    <dgm:cxn modelId="{C66EB25F-31D5-4EC5-BF3A-509D8E826CD1}" type="presParOf" srcId="{70A26ED5-237C-4E72-B298-C1281FDF050E}" destId="{72848136-61D3-4AEB-9BDE-74C190CB0CB8}" srcOrd="17" destOrd="0" presId="urn:microsoft.com/office/officeart/2008/layout/HexagonCluster"/>
    <dgm:cxn modelId="{DFECFE41-2836-41A5-A394-BE9E00025951}" type="presParOf" srcId="{72848136-61D3-4AEB-9BDE-74C190CB0CB8}" destId="{692A02C8-2A40-4DA2-996F-DA7D4908995A}" srcOrd="0" destOrd="0" presId="urn:microsoft.com/office/officeart/2008/layout/HexagonCluster"/>
    <dgm:cxn modelId="{81D8B8E9-687E-4741-B81B-ECD59A973C0E}" type="presParOf" srcId="{70A26ED5-237C-4E72-B298-C1281FDF050E}" destId="{7CFA335E-C934-457E-A6A6-CBDD15B96929}" srcOrd="18" destOrd="0" presId="urn:microsoft.com/office/officeart/2008/layout/HexagonCluster"/>
    <dgm:cxn modelId="{6A136BBF-DCEB-4610-BFB1-8C61E3580DAA}" type="presParOf" srcId="{7CFA335E-C934-457E-A6A6-CBDD15B96929}" destId="{29E630D3-11EA-4903-9BE6-1964B012035E}" srcOrd="0" destOrd="0" presId="urn:microsoft.com/office/officeart/2008/layout/HexagonCluster"/>
    <dgm:cxn modelId="{E12785FE-86BB-448E-BA9C-2CE31C285744}" type="presParOf" srcId="{70A26ED5-237C-4E72-B298-C1281FDF050E}" destId="{73C1E884-B929-4F19-A3F8-C71D1EF28B0D}" srcOrd="19" destOrd="0" presId="urn:microsoft.com/office/officeart/2008/layout/HexagonCluster"/>
    <dgm:cxn modelId="{4C29E793-3E84-43F5-BD56-B675A5E0A271}" type="presParOf" srcId="{73C1E884-B929-4F19-A3F8-C71D1EF28B0D}" destId="{79EC7609-B778-41FD-BE66-D887F1911CF4}" srcOrd="0" destOrd="0" presId="urn:microsoft.com/office/officeart/2008/layout/HexagonCluster"/>
    <dgm:cxn modelId="{D5A0C12C-9969-4BAB-B796-7F8DFBCF2AF6}" type="presParOf" srcId="{70A26ED5-237C-4E72-B298-C1281FDF050E}" destId="{E4D5241A-1968-44DC-9428-772AE5E5506B}" srcOrd="20" destOrd="0" presId="urn:microsoft.com/office/officeart/2008/layout/HexagonCluster"/>
    <dgm:cxn modelId="{E029AF39-7CA5-47D1-AB7F-2553EAC069EE}" type="presParOf" srcId="{E4D5241A-1968-44DC-9428-772AE5E5506B}" destId="{A31C601F-00A5-46D4-ACFD-7BF30590038E}" srcOrd="0" destOrd="0" presId="urn:microsoft.com/office/officeart/2008/layout/HexagonCluster"/>
    <dgm:cxn modelId="{55E80519-1053-4BDD-A5ED-37EF1B362D29}" type="presParOf" srcId="{70A26ED5-237C-4E72-B298-C1281FDF050E}" destId="{704DBB21-80F3-48E8-AA87-07700E987D62}" srcOrd="21" destOrd="0" presId="urn:microsoft.com/office/officeart/2008/layout/HexagonCluster"/>
    <dgm:cxn modelId="{D827C291-6B27-4F6C-B490-97B414AEFE5A}" type="presParOf" srcId="{704DBB21-80F3-48E8-AA87-07700E987D62}" destId="{9BEDE084-72C5-4801-A512-86B51D2671D3}" srcOrd="0" destOrd="0" presId="urn:microsoft.com/office/officeart/2008/layout/HexagonCluster"/>
    <dgm:cxn modelId="{E42CAE73-12A2-44D4-B29A-48F0436B78D9}" type="presParOf" srcId="{70A26ED5-237C-4E72-B298-C1281FDF050E}" destId="{097C4C33-3F8C-4DBA-8058-86398C078AD5}" srcOrd="22" destOrd="0" presId="urn:microsoft.com/office/officeart/2008/layout/HexagonCluster"/>
    <dgm:cxn modelId="{4E15F27C-6E7B-4B17-A328-4D25DDB9F4B5}" type="presParOf" srcId="{097C4C33-3F8C-4DBA-8058-86398C078AD5}" destId="{B338FE24-62AF-4AD2-9349-5763BE36928D}" srcOrd="0" destOrd="0" presId="urn:microsoft.com/office/officeart/2008/layout/HexagonCluster"/>
    <dgm:cxn modelId="{FC3098CB-2488-405C-B3EC-970B7CD159D6}" type="presParOf" srcId="{70A26ED5-237C-4E72-B298-C1281FDF050E}" destId="{98F120DE-0064-4409-AC5B-2622D3EA53C0}" srcOrd="23" destOrd="0" presId="urn:microsoft.com/office/officeart/2008/layout/HexagonCluster"/>
    <dgm:cxn modelId="{719701B2-0A3B-4258-A475-74F37BAA4E07}" type="presParOf" srcId="{98F120DE-0064-4409-AC5B-2622D3EA53C0}" destId="{DC9A3212-6A87-4417-8DB2-444ABB53649A}" srcOrd="0" destOrd="0" presId="urn:microsoft.com/office/officeart/2008/layout/HexagonCluster"/>
    <dgm:cxn modelId="{61FA196C-49BF-4DBE-81C5-2C966C8961F1}" type="presParOf" srcId="{70A26ED5-237C-4E72-B298-C1281FDF050E}" destId="{1CACE5C1-F1C3-4F3D-8F3F-3244382C5136}" srcOrd="24" destOrd="0" presId="urn:microsoft.com/office/officeart/2008/layout/HexagonCluster"/>
    <dgm:cxn modelId="{FA3BE2D3-2E3C-4DBE-A42C-7A0CE2B80E0F}" type="presParOf" srcId="{1CACE5C1-F1C3-4F3D-8F3F-3244382C5136}" destId="{94B0C991-4EE5-4079-AA76-2970C7D4231E}" srcOrd="0" destOrd="0" presId="urn:microsoft.com/office/officeart/2008/layout/HexagonCluster"/>
    <dgm:cxn modelId="{C087B2E6-4A34-4F86-9530-CB44E2D1A39D}" type="presParOf" srcId="{70A26ED5-237C-4E72-B298-C1281FDF050E}" destId="{9111E389-8543-47B8-98DE-542C41DD1789}" srcOrd="25" destOrd="0" presId="urn:microsoft.com/office/officeart/2008/layout/HexagonCluster"/>
    <dgm:cxn modelId="{A16FFC3D-E1D6-44A8-8AE9-BDF64A7CAD93}" type="presParOf" srcId="{9111E389-8543-47B8-98DE-542C41DD1789}" destId="{3E136219-FF84-4076-A495-1D24BABBF87F}" srcOrd="0" destOrd="0" presId="urn:microsoft.com/office/officeart/2008/layout/HexagonCluster"/>
    <dgm:cxn modelId="{CFF649EC-4EA5-4D2C-9EA1-6D2AB82CDF2E}" type="presParOf" srcId="{70A26ED5-237C-4E72-B298-C1281FDF050E}" destId="{378B6B01-39E9-47EA-B7A0-C9EE1F870692}" srcOrd="26" destOrd="0" presId="urn:microsoft.com/office/officeart/2008/layout/HexagonCluster"/>
    <dgm:cxn modelId="{CE7C94EE-1320-498D-AFA3-472E2FC954C6}" type="presParOf" srcId="{378B6B01-39E9-47EA-B7A0-C9EE1F870692}" destId="{E4F5CC24-4F0A-46BF-AA54-0963A1DC8293}" srcOrd="0" destOrd="0" presId="urn:microsoft.com/office/officeart/2008/layout/HexagonCluster"/>
    <dgm:cxn modelId="{00BA44BB-4C15-43C2-A793-51AFC40F4046}" type="presParOf" srcId="{70A26ED5-237C-4E72-B298-C1281FDF050E}" destId="{D0DBA377-6B42-43C0-8A59-368CF7A64A9D}" srcOrd="27" destOrd="0" presId="urn:microsoft.com/office/officeart/2008/layout/HexagonCluster"/>
    <dgm:cxn modelId="{08481A34-F9CC-4962-A40B-26013DFA5A6B}" type="presParOf" srcId="{D0DBA377-6B42-43C0-8A59-368CF7A64A9D}" destId="{5701C98A-E7B2-4F1F-B3B9-0E8BACAA0C6E}" srcOrd="0" destOrd="0" presId="urn:microsoft.com/office/officeart/2008/layout/HexagonCluster"/>
    <dgm:cxn modelId="{BC0BF88A-4755-4D33-AB0B-4338AD140FDC}" type="presParOf" srcId="{70A26ED5-237C-4E72-B298-C1281FDF050E}" destId="{DE36CA20-0C51-43F0-BCF3-6F73051D124D}" srcOrd="28" destOrd="0" presId="urn:microsoft.com/office/officeart/2008/layout/HexagonCluster"/>
    <dgm:cxn modelId="{54AE529A-2615-4129-A5B2-E322BC4D8FC8}" type="presParOf" srcId="{DE36CA20-0C51-43F0-BCF3-6F73051D124D}" destId="{C22D5FDE-8E9A-42D1-B868-81B991D0A518}" srcOrd="0" destOrd="0" presId="urn:microsoft.com/office/officeart/2008/layout/HexagonCluster"/>
    <dgm:cxn modelId="{FC9FAC27-9168-482F-B714-B59258D5B35A}" type="presParOf" srcId="{70A26ED5-237C-4E72-B298-C1281FDF050E}" destId="{6656CF43-390A-4022-88ED-6603AEEDCCF0}" srcOrd="29" destOrd="0" presId="urn:microsoft.com/office/officeart/2008/layout/HexagonCluster"/>
    <dgm:cxn modelId="{92C25065-13E9-4433-8BF7-9AE2DE594D79}" type="presParOf" srcId="{6656CF43-390A-4022-88ED-6603AEEDCCF0}" destId="{D0250530-445F-46CA-BC46-EF833D8CBBE8}" srcOrd="0" destOrd="0" presId="urn:microsoft.com/office/officeart/2008/layout/HexagonCluster"/>
    <dgm:cxn modelId="{176395F3-277A-4EA6-8BA6-E43309B4008E}" type="presParOf" srcId="{70A26ED5-237C-4E72-B298-C1281FDF050E}" destId="{A8B9A0A1-BEA4-441B-9447-1908A96D87AE}" srcOrd="30" destOrd="0" presId="urn:microsoft.com/office/officeart/2008/layout/HexagonCluster"/>
    <dgm:cxn modelId="{A6748A78-7424-42E6-BACE-0BC8B82F0AD1}" type="presParOf" srcId="{A8B9A0A1-BEA4-441B-9447-1908A96D87AE}" destId="{38E24A6B-DCD2-48D7-B45D-4B7C7AEE1378}" srcOrd="0" destOrd="0" presId="urn:microsoft.com/office/officeart/2008/layout/HexagonCluster"/>
    <dgm:cxn modelId="{B416F567-3C01-49F3-A360-94C16A1C79C8}" type="presParOf" srcId="{70A26ED5-237C-4E72-B298-C1281FDF050E}" destId="{E7E83E30-8E2A-4E85-A02F-E9E14618FA7F}" srcOrd="31" destOrd="0" presId="urn:microsoft.com/office/officeart/2008/layout/HexagonCluster"/>
    <dgm:cxn modelId="{9F428D6E-B2D0-4E38-B2FF-0AC77604D7A2}" type="presParOf" srcId="{E7E83E30-8E2A-4E85-A02F-E9E14618FA7F}" destId="{F7543B3C-1824-4E0F-8A45-1F1898EE8E6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C4482-82E4-4F48-B5F5-98A06ADAB229}">
      <dsp:nvSpPr>
        <dsp:cNvPr id="0" name=""/>
        <dsp:cNvSpPr/>
      </dsp:nvSpPr>
      <dsp:spPr>
        <a:xfrm>
          <a:off x="649185" y="0"/>
          <a:ext cx="4102305" cy="410230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n>
                <a:noFill/>
              </a:ln>
              <a:solidFill>
                <a:schemeClr val="bg1"/>
              </a:solidFill>
            </a:rPr>
            <a:t>Academy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>
              <a:ln>
                <a:noFill/>
              </a:ln>
              <a:solidFill>
                <a:schemeClr val="bg1"/>
              </a:solidFill>
            </a:rPr>
            <a:t>Research</a:t>
          </a:r>
          <a:r>
            <a:rPr lang="en-US" sz="700" kern="1200" dirty="0" smtClean="0">
              <a:ln>
                <a:noFill/>
              </a:ln>
              <a:solidFill>
                <a:schemeClr val="bg1"/>
              </a:solidFill>
            </a:rPr>
            <a:t> </a:t>
          </a:r>
          <a:r>
            <a:rPr lang="en-US" sz="1200" kern="1200" dirty="0" smtClean="0">
              <a:ln>
                <a:noFill/>
              </a:ln>
              <a:solidFill>
                <a:schemeClr val="bg1"/>
              </a:solidFill>
            </a:rPr>
            <a:t>Institutes</a:t>
          </a:r>
          <a:endParaRPr lang="en-US" sz="12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1931155" y="205115"/>
        <a:ext cx="1538364" cy="410230"/>
      </dsp:txXfrm>
    </dsp:sp>
    <dsp:sp modelId="{32F25DBD-2E90-4F59-9688-072E4C54E55D}">
      <dsp:nvSpPr>
        <dsp:cNvPr id="0" name=""/>
        <dsp:cNvSpPr/>
      </dsp:nvSpPr>
      <dsp:spPr>
        <a:xfrm>
          <a:off x="956857" y="615345"/>
          <a:ext cx="3486959" cy="348695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85344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/>
            <a:t>Government</a:t>
          </a:r>
          <a:r>
            <a:rPr lang="en-US" sz="700" kern="1200" dirty="0" smtClean="0"/>
            <a:t> </a:t>
          </a:r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/>
            <a:t>Local</a:t>
          </a:r>
          <a:r>
            <a:rPr lang="en-US" sz="700" kern="1200" dirty="0" smtClean="0"/>
            <a:t> </a:t>
          </a:r>
          <a:r>
            <a:rPr lang="en-US" sz="1200" kern="1200" dirty="0" smtClean="0"/>
            <a:t>Authorities</a:t>
          </a:r>
          <a:endParaRPr lang="en-US" sz="1200" kern="1200" dirty="0"/>
        </a:p>
      </dsp:txBody>
      <dsp:txXfrm>
        <a:off x="1948461" y="815845"/>
        <a:ext cx="1503751" cy="401000"/>
      </dsp:txXfrm>
    </dsp:sp>
    <dsp:sp modelId="{FBB28A45-BB6A-4D31-B4AB-A699ABE3C21B}">
      <dsp:nvSpPr>
        <dsp:cNvPr id="0" name=""/>
        <dsp:cNvSpPr/>
      </dsp:nvSpPr>
      <dsp:spPr>
        <a:xfrm>
          <a:off x="1264530" y="1230691"/>
          <a:ext cx="2871613" cy="287161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85344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/>
            <a:t>Remote Sensing</a:t>
          </a:r>
          <a:endParaRPr lang="en-US" sz="1200" kern="1200" dirty="0"/>
        </a:p>
      </dsp:txBody>
      <dsp:txXfrm>
        <a:off x="1957307" y="1428832"/>
        <a:ext cx="1486059" cy="396282"/>
      </dsp:txXfrm>
    </dsp:sp>
    <dsp:sp modelId="{344B49A6-572F-49D5-A7A7-F6695916EAB8}">
      <dsp:nvSpPr>
        <dsp:cNvPr id="0" name=""/>
        <dsp:cNvSpPr/>
      </dsp:nvSpPr>
      <dsp:spPr>
        <a:xfrm>
          <a:off x="1572203" y="1846037"/>
          <a:ext cx="2256267" cy="225626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78232" numCol="1" spcCol="1270" anchor="ctr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/>
            <a:t>Geodesy/Mapping</a:t>
          </a:r>
          <a:endParaRPr lang="en-US" sz="1100" kern="1200" dirty="0"/>
        </a:p>
      </dsp:txBody>
      <dsp:txXfrm>
        <a:off x="2091145" y="2049101"/>
        <a:ext cx="1218384" cy="406128"/>
      </dsp:txXfrm>
    </dsp:sp>
    <dsp:sp modelId="{FEDF9452-A501-432C-9781-1311399E6C24}">
      <dsp:nvSpPr>
        <dsp:cNvPr id="0" name=""/>
        <dsp:cNvSpPr/>
      </dsp:nvSpPr>
      <dsp:spPr>
        <a:xfrm>
          <a:off x="1879876" y="2461382"/>
          <a:ext cx="1640922" cy="164092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85344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err="1" smtClean="0"/>
            <a:t>GeoData</a:t>
          </a:r>
          <a:endParaRPr lang="en-US" sz="1200" kern="1200" dirty="0" smtClean="0"/>
        </a:p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/>
            <a:t>Providers</a:t>
          </a:r>
          <a:endParaRPr lang="en-US" sz="1200" kern="1200" dirty="0"/>
        </a:p>
      </dsp:txBody>
      <dsp:txXfrm>
        <a:off x="2167037" y="2666498"/>
        <a:ext cx="1066599" cy="410230"/>
      </dsp:txXfrm>
    </dsp:sp>
    <dsp:sp modelId="{AD0D3703-1B9A-48C6-BD04-BFC1D414688C}">
      <dsp:nvSpPr>
        <dsp:cNvPr id="0" name=""/>
        <dsp:cNvSpPr/>
      </dsp:nvSpPr>
      <dsp:spPr>
        <a:xfrm>
          <a:off x="2187549" y="3076728"/>
          <a:ext cx="1025576" cy="102557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9144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200" kern="1200" dirty="0" smtClean="0"/>
            <a:t>Software Developers</a:t>
          </a:r>
          <a:endParaRPr lang="en-US" sz="1200" kern="1200" dirty="0"/>
        </a:p>
      </dsp:txBody>
      <dsp:txXfrm>
        <a:off x="2337741" y="3333122"/>
        <a:ext cx="725191" cy="512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FDEA5-8D05-4689-94BE-5A6199C9AB6B}">
      <dsp:nvSpPr>
        <dsp:cNvPr id="0" name=""/>
        <dsp:cNvSpPr/>
      </dsp:nvSpPr>
      <dsp:spPr>
        <a:xfrm>
          <a:off x="2756" y="1357565"/>
          <a:ext cx="705674" cy="176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</a:t>
          </a:r>
          <a:endParaRPr lang="en-US" sz="800" kern="1200" dirty="0"/>
        </a:p>
      </dsp:txBody>
      <dsp:txXfrm>
        <a:off x="7923" y="1362732"/>
        <a:ext cx="695340" cy="166084"/>
      </dsp:txXfrm>
    </dsp:sp>
    <dsp:sp modelId="{C7667849-9954-4527-9A50-476CE293DD4C}">
      <dsp:nvSpPr>
        <dsp:cNvPr id="0" name=""/>
        <dsp:cNvSpPr/>
      </dsp:nvSpPr>
      <dsp:spPr>
        <a:xfrm rot="5400000">
          <a:off x="340157" y="154942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3E8D4A-91EB-4BE9-9ED2-A350F0673329}">
      <dsp:nvSpPr>
        <dsp:cNvPr id="0" name=""/>
        <dsp:cNvSpPr/>
      </dsp:nvSpPr>
      <dsp:spPr>
        <a:xfrm>
          <a:off x="2756" y="159573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kern="1200" dirty="0" smtClean="0"/>
            <a:t>Airborne</a:t>
          </a:r>
          <a:endParaRPr lang="en-US" sz="800" kern="1200" dirty="0"/>
        </a:p>
      </dsp:txBody>
      <dsp:txXfrm>
        <a:off x="7923" y="1600897"/>
        <a:ext cx="695340" cy="166084"/>
      </dsp:txXfrm>
    </dsp:sp>
    <dsp:sp modelId="{F39C009B-78AD-448C-B1A5-D524B1E1BDE8}">
      <dsp:nvSpPr>
        <dsp:cNvPr id="0" name=""/>
        <dsp:cNvSpPr/>
      </dsp:nvSpPr>
      <dsp:spPr>
        <a:xfrm rot="5400000">
          <a:off x="340157" y="178758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EB3CA4-2B01-4F02-B141-BE71400B259E}">
      <dsp:nvSpPr>
        <dsp:cNvPr id="0" name=""/>
        <dsp:cNvSpPr/>
      </dsp:nvSpPr>
      <dsp:spPr>
        <a:xfrm>
          <a:off x="2756" y="183389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800" kern="1200" dirty="0" smtClean="0"/>
            <a:t>Satellite</a:t>
          </a:r>
        </a:p>
      </dsp:txBody>
      <dsp:txXfrm>
        <a:off x="7923" y="1839062"/>
        <a:ext cx="695340" cy="166084"/>
      </dsp:txXfrm>
    </dsp:sp>
    <dsp:sp modelId="{64C0E932-820D-4A68-AA47-99FCC680FD37}">
      <dsp:nvSpPr>
        <dsp:cNvPr id="0" name=""/>
        <dsp:cNvSpPr/>
      </dsp:nvSpPr>
      <dsp:spPr>
        <a:xfrm rot="5400000">
          <a:off x="340157" y="202575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6BCF91-B074-41D3-9FC3-671EEEA83FB9}">
      <dsp:nvSpPr>
        <dsp:cNvPr id="0" name=""/>
        <dsp:cNvSpPr/>
      </dsp:nvSpPr>
      <dsp:spPr>
        <a:xfrm>
          <a:off x="2756" y="207206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DSM/DTM</a:t>
          </a:r>
          <a:endParaRPr lang="en-US" sz="800" kern="1200" dirty="0"/>
        </a:p>
      </dsp:txBody>
      <dsp:txXfrm>
        <a:off x="7923" y="2077227"/>
        <a:ext cx="695340" cy="166084"/>
      </dsp:txXfrm>
    </dsp:sp>
    <dsp:sp modelId="{36CF3CFE-3ECD-4693-A40D-72AA9AA547CA}">
      <dsp:nvSpPr>
        <dsp:cNvPr id="0" name=""/>
        <dsp:cNvSpPr/>
      </dsp:nvSpPr>
      <dsp:spPr>
        <a:xfrm rot="5400000">
          <a:off x="340157" y="226391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AA9D21-AE73-4BAC-BDD3-C856D3761E27}">
      <dsp:nvSpPr>
        <dsp:cNvPr id="0" name=""/>
        <dsp:cNvSpPr/>
      </dsp:nvSpPr>
      <dsp:spPr>
        <a:xfrm>
          <a:off x="2756" y="231022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Orthophoto</a:t>
          </a:r>
          <a:endParaRPr lang="en-US" sz="800" kern="1200" dirty="0"/>
        </a:p>
      </dsp:txBody>
      <dsp:txXfrm>
        <a:off x="7923" y="2315392"/>
        <a:ext cx="695340" cy="166084"/>
      </dsp:txXfrm>
    </dsp:sp>
    <dsp:sp modelId="{5A966AF1-5DD6-4B7F-B1A2-D31367416767}">
      <dsp:nvSpPr>
        <dsp:cNvPr id="0" name=""/>
        <dsp:cNvSpPr/>
      </dsp:nvSpPr>
      <dsp:spPr>
        <a:xfrm rot="5400000">
          <a:off x="340157" y="250208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81B30-6231-4F9B-8BC8-674FC26EAB83}">
      <dsp:nvSpPr>
        <dsp:cNvPr id="0" name=""/>
        <dsp:cNvSpPr/>
      </dsp:nvSpPr>
      <dsp:spPr>
        <a:xfrm>
          <a:off x="2756" y="254839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Measurements</a:t>
          </a:r>
          <a:endParaRPr lang="en-US" sz="800" kern="1200" dirty="0"/>
        </a:p>
      </dsp:txBody>
      <dsp:txXfrm>
        <a:off x="7923" y="2553557"/>
        <a:ext cx="695340" cy="166084"/>
      </dsp:txXfrm>
    </dsp:sp>
    <dsp:sp modelId="{1E10B1D1-AA4D-489D-9DFE-851BBA57E496}">
      <dsp:nvSpPr>
        <dsp:cNvPr id="0" name=""/>
        <dsp:cNvSpPr/>
      </dsp:nvSpPr>
      <dsp:spPr>
        <a:xfrm rot="5400000">
          <a:off x="340157" y="274024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78D364-5F78-4BC4-8A29-0F96F8CC6BB1}">
      <dsp:nvSpPr>
        <dsp:cNvPr id="0" name=""/>
        <dsp:cNvSpPr/>
      </dsp:nvSpPr>
      <dsp:spPr>
        <a:xfrm>
          <a:off x="2756" y="278655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.....</a:t>
          </a:r>
          <a:endParaRPr lang="en-US" sz="800" kern="1200" dirty="0"/>
        </a:p>
      </dsp:txBody>
      <dsp:txXfrm>
        <a:off x="7923" y="2791722"/>
        <a:ext cx="695340" cy="166084"/>
      </dsp:txXfrm>
    </dsp:sp>
    <dsp:sp modelId="{804E803B-245C-422B-B2E7-F8851A9CD64D}">
      <dsp:nvSpPr>
        <dsp:cNvPr id="0" name=""/>
        <dsp:cNvSpPr/>
      </dsp:nvSpPr>
      <dsp:spPr>
        <a:xfrm>
          <a:off x="807225" y="1357565"/>
          <a:ext cx="705674" cy="176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</a:t>
          </a:r>
          <a:endParaRPr lang="en-US" sz="800" kern="1200" dirty="0"/>
        </a:p>
      </dsp:txBody>
      <dsp:txXfrm>
        <a:off x="812392" y="1362732"/>
        <a:ext cx="695340" cy="166084"/>
      </dsp:txXfrm>
    </dsp:sp>
    <dsp:sp modelId="{F7A4398B-E395-4ED2-B351-EEFE1BC22DBF}">
      <dsp:nvSpPr>
        <dsp:cNvPr id="0" name=""/>
        <dsp:cNvSpPr/>
      </dsp:nvSpPr>
      <dsp:spPr>
        <a:xfrm rot="5400000">
          <a:off x="1144625" y="154942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72DEF9-35CF-4CD5-9F53-DB6747A1CF5F}">
      <dsp:nvSpPr>
        <dsp:cNvPr id="0" name=""/>
        <dsp:cNvSpPr/>
      </dsp:nvSpPr>
      <dsp:spPr>
        <a:xfrm>
          <a:off x="807225" y="159573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Bingo</a:t>
          </a:r>
          <a:endParaRPr lang="en-US" sz="800" kern="1200" dirty="0"/>
        </a:p>
      </dsp:txBody>
      <dsp:txXfrm>
        <a:off x="812392" y="1600897"/>
        <a:ext cx="695340" cy="166084"/>
      </dsp:txXfrm>
    </dsp:sp>
    <dsp:sp modelId="{384389AC-43D9-4FCE-B73E-D355173FBFA9}">
      <dsp:nvSpPr>
        <dsp:cNvPr id="0" name=""/>
        <dsp:cNvSpPr/>
      </dsp:nvSpPr>
      <dsp:spPr>
        <a:xfrm rot="5400000">
          <a:off x="1144625" y="178758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57A7AC-F71D-4929-BB7A-611470094509}">
      <dsp:nvSpPr>
        <dsp:cNvPr id="0" name=""/>
        <dsp:cNvSpPr/>
      </dsp:nvSpPr>
      <dsp:spPr>
        <a:xfrm>
          <a:off x="807225" y="183389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PATB</a:t>
          </a:r>
          <a:endParaRPr lang="en-US" sz="800" kern="1200" dirty="0"/>
        </a:p>
      </dsp:txBody>
      <dsp:txXfrm>
        <a:off x="812392" y="1839062"/>
        <a:ext cx="695340" cy="166084"/>
      </dsp:txXfrm>
    </dsp:sp>
    <dsp:sp modelId="{501579C5-A2FA-44FB-9768-FF397F543143}">
      <dsp:nvSpPr>
        <dsp:cNvPr id="0" name=""/>
        <dsp:cNvSpPr/>
      </dsp:nvSpPr>
      <dsp:spPr>
        <a:xfrm rot="5400000">
          <a:off x="1144625" y="202575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ED51FF-18BA-41A0-AF58-0B828B59D569}">
      <dsp:nvSpPr>
        <dsp:cNvPr id="0" name=""/>
        <dsp:cNvSpPr/>
      </dsp:nvSpPr>
      <dsp:spPr>
        <a:xfrm>
          <a:off x="807225" y="207206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.....</a:t>
          </a:r>
          <a:endParaRPr lang="en-US" sz="800" kern="1200" dirty="0"/>
        </a:p>
      </dsp:txBody>
      <dsp:txXfrm>
        <a:off x="812392" y="2077227"/>
        <a:ext cx="695340" cy="166084"/>
      </dsp:txXfrm>
    </dsp:sp>
    <dsp:sp modelId="{7BB69CDA-8823-41B5-AE30-31EA597BC906}">
      <dsp:nvSpPr>
        <dsp:cNvPr id="0" name=""/>
        <dsp:cNvSpPr/>
      </dsp:nvSpPr>
      <dsp:spPr>
        <a:xfrm>
          <a:off x="1611693" y="1357565"/>
          <a:ext cx="705674" cy="176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DSM/DTM</a:t>
          </a:r>
          <a:endParaRPr lang="en-US" sz="800" kern="1200" dirty="0"/>
        </a:p>
      </dsp:txBody>
      <dsp:txXfrm>
        <a:off x="1616860" y="1362732"/>
        <a:ext cx="695340" cy="166084"/>
      </dsp:txXfrm>
    </dsp:sp>
    <dsp:sp modelId="{F77C4443-F459-4CFB-81D9-7D0058E89D8A}">
      <dsp:nvSpPr>
        <dsp:cNvPr id="0" name=""/>
        <dsp:cNvSpPr/>
      </dsp:nvSpPr>
      <dsp:spPr>
        <a:xfrm rot="5400000">
          <a:off x="1949094" y="154942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ED02E7-63E0-4AB4-B0B9-722210097EFE}">
      <dsp:nvSpPr>
        <dsp:cNvPr id="0" name=""/>
        <dsp:cNvSpPr/>
      </dsp:nvSpPr>
      <dsp:spPr>
        <a:xfrm>
          <a:off x="1611693" y="159573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LAStools</a:t>
          </a:r>
          <a:endParaRPr lang="en-US" sz="800" kern="1200" dirty="0"/>
        </a:p>
      </dsp:txBody>
      <dsp:txXfrm>
        <a:off x="1616860" y="1600897"/>
        <a:ext cx="695340" cy="166084"/>
      </dsp:txXfrm>
    </dsp:sp>
    <dsp:sp modelId="{42F318E6-EBEF-487B-BEB9-89D8D0FB4062}">
      <dsp:nvSpPr>
        <dsp:cNvPr id="0" name=""/>
        <dsp:cNvSpPr/>
      </dsp:nvSpPr>
      <dsp:spPr>
        <a:xfrm rot="5400000">
          <a:off x="1949094" y="178758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F35B2-58C2-43C7-AB85-1D26EB2170F5}">
      <dsp:nvSpPr>
        <dsp:cNvPr id="0" name=""/>
        <dsp:cNvSpPr/>
      </dsp:nvSpPr>
      <dsp:spPr>
        <a:xfrm>
          <a:off x="1611693" y="183389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TerroSolid</a:t>
          </a:r>
          <a:endParaRPr lang="en-US" sz="800" kern="1200" dirty="0"/>
        </a:p>
      </dsp:txBody>
      <dsp:txXfrm>
        <a:off x="1616860" y="1839062"/>
        <a:ext cx="695340" cy="166084"/>
      </dsp:txXfrm>
    </dsp:sp>
    <dsp:sp modelId="{37B62C6F-DCDF-42FA-B4BA-AC0AF69FC78D}">
      <dsp:nvSpPr>
        <dsp:cNvPr id="0" name=""/>
        <dsp:cNvSpPr/>
      </dsp:nvSpPr>
      <dsp:spPr>
        <a:xfrm rot="5400000">
          <a:off x="1949094" y="202575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699F7-827F-44A0-A70F-B00A509064F8}">
      <dsp:nvSpPr>
        <dsp:cNvPr id="0" name=""/>
        <dsp:cNvSpPr/>
      </dsp:nvSpPr>
      <dsp:spPr>
        <a:xfrm>
          <a:off x="1611693" y="207206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…..</a:t>
          </a:r>
          <a:endParaRPr lang="en-US" sz="800" kern="1200" dirty="0"/>
        </a:p>
      </dsp:txBody>
      <dsp:txXfrm>
        <a:off x="1616860" y="2077227"/>
        <a:ext cx="695340" cy="166084"/>
      </dsp:txXfrm>
    </dsp:sp>
    <dsp:sp modelId="{89D5ABA6-34F9-4998-8C4C-FFE74EDA87EB}">
      <dsp:nvSpPr>
        <dsp:cNvPr id="0" name=""/>
        <dsp:cNvSpPr/>
      </dsp:nvSpPr>
      <dsp:spPr>
        <a:xfrm>
          <a:off x="2416162" y="1357565"/>
          <a:ext cx="705674" cy="176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Ortho</a:t>
          </a:r>
          <a:endParaRPr lang="en-US" sz="800" kern="1200" dirty="0"/>
        </a:p>
      </dsp:txBody>
      <dsp:txXfrm>
        <a:off x="2421329" y="1362732"/>
        <a:ext cx="695340" cy="166084"/>
      </dsp:txXfrm>
    </dsp:sp>
    <dsp:sp modelId="{8E20B0EC-2642-453D-86D7-10BC19A6D3B1}">
      <dsp:nvSpPr>
        <dsp:cNvPr id="0" name=""/>
        <dsp:cNvSpPr/>
      </dsp:nvSpPr>
      <dsp:spPr>
        <a:xfrm rot="5400000">
          <a:off x="2753562" y="154942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2BC3BF-D2C2-4B77-A36F-0F9C72A58BFB}">
      <dsp:nvSpPr>
        <dsp:cNvPr id="0" name=""/>
        <dsp:cNvSpPr/>
      </dsp:nvSpPr>
      <dsp:spPr>
        <a:xfrm>
          <a:off x="2416162" y="159573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PCI</a:t>
          </a:r>
          <a:endParaRPr lang="en-US" sz="800" kern="1200" dirty="0"/>
        </a:p>
      </dsp:txBody>
      <dsp:txXfrm>
        <a:off x="2421329" y="1600897"/>
        <a:ext cx="695340" cy="166084"/>
      </dsp:txXfrm>
    </dsp:sp>
    <dsp:sp modelId="{D711EDBB-C972-4E25-B782-51B96EC2FC32}">
      <dsp:nvSpPr>
        <dsp:cNvPr id="0" name=""/>
        <dsp:cNvSpPr/>
      </dsp:nvSpPr>
      <dsp:spPr>
        <a:xfrm rot="5400000">
          <a:off x="2753562" y="178758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7CC1ED-DB2B-4410-AD3D-1AC58BC7A8D3}">
      <dsp:nvSpPr>
        <dsp:cNvPr id="0" name=""/>
        <dsp:cNvSpPr/>
      </dsp:nvSpPr>
      <dsp:spPr>
        <a:xfrm>
          <a:off x="2416162" y="183389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INFO</a:t>
          </a:r>
          <a:endParaRPr lang="en-US" sz="800" kern="1200" dirty="0"/>
        </a:p>
      </dsp:txBody>
      <dsp:txXfrm>
        <a:off x="2421329" y="1839062"/>
        <a:ext cx="695340" cy="166084"/>
      </dsp:txXfrm>
    </dsp:sp>
    <dsp:sp modelId="{D8F2E831-557C-469A-B382-11800019D5EC}">
      <dsp:nvSpPr>
        <dsp:cNvPr id="0" name=""/>
        <dsp:cNvSpPr/>
      </dsp:nvSpPr>
      <dsp:spPr>
        <a:xfrm rot="5400000">
          <a:off x="2753562" y="202575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2C0E89-B637-4CA9-91B2-CCB0349C30DB}">
      <dsp:nvSpPr>
        <dsp:cNvPr id="0" name=""/>
        <dsp:cNvSpPr/>
      </dsp:nvSpPr>
      <dsp:spPr>
        <a:xfrm>
          <a:off x="2416162" y="207206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PixelFactory</a:t>
          </a:r>
          <a:endParaRPr lang="en-US" sz="800" kern="1200" dirty="0"/>
        </a:p>
      </dsp:txBody>
      <dsp:txXfrm>
        <a:off x="2421329" y="2077227"/>
        <a:ext cx="695340" cy="166084"/>
      </dsp:txXfrm>
    </dsp:sp>
    <dsp:sp modelId="{FD01C7F3-9D80-401D-88A8-146CC15A8E12}">
      <dsp:nvSpPr>
        <dsp:cNvPr id="0" name=""/>
        <dsp:cNvSpPr/>
      </dsp:nvSpPr>
      <dsp:spPr>
        <a:xfrm rot="5400000">
          <a:off x="2753562" y="226391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861DB7-2F02-4251-9B1E-EE5C2FCC0EE8}">
      <dsp:nvSpPr>
        <dsp:cNvPr id="0" name=""/>
        <dsp:cNvSpPr/>
      </dsp:nvSpPr>
      <dsp:spPr>
        <a:xfrm>
          <a:off x="2416162" y="231022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…..</a:t>
          </a:r>
          <a:endParaRPr lang="en-US" sz="800" kern="1200" dirty="0"/>
        </a:p>
      </dsp:txBody>
      <dsp:txXfrm>
        <a:off x="2421329" y="2315392"/>
        <a:ext cx="695340" cy="166084"/>
      </dsp:txXfrm>
    </dsp:sp>
    <dsp:sp modelId="{E4033BD8-E749-44F5-9A62-0F2D677ED639}">
      <dsp:nvSpPr>
        <dsp:cNvPr id="0" name=""/>
        <dsp:cNvSpPr/>
      </dsp:nvSpPr>
      <dsp:spPr>
        <a:xfrm>
          <a:off x="3220630" y="1357565"/>
          <a:ext cx="705674" cy="176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Stereo</a:t>
          </a:r>
          <a:endParaRPr lang="en-US" sz="800" kern="1200" dirty="0"/>
        </a:p>
      </dsp:txBody>
      <dsp:txXfrm>
        <a:off x="3225797" y="1362732"/>
        <a:ext cx="695340" cy="166084"/>
      </dsp:txXfrm>
    </dsp:sp>
    <dsp:sp modelId="{0770FA06-05A8-4CC7-AD45-8D6B78304DC9}">
      <dsp:nvSpPr>
        <dsp:cNvPr id="0" name=""/>
        <dsp:cNvSpPr/>
      </dsp:nvSpPr>
      <dsp:spPr>
        <a:xfrm rot="5400000">
          <a:off x="3558031" y="154942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4A548B-6114-4B12-92D6-7A3EF402FA1D}">
      <dsp:nvSpPr>
        <dsp:cNvPr id="0" name=""/>
        <dsp:cNvSpPr/>
      </dsp:nvSpPr>
      <dsp:spPr>
        <a:xfrm>
          <a:off x="3220630" y="159573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Photomod</a:t>
          </a:r>
          <a:endParaRPr lang="en-US" sz="800" kern="1200" dirty="0"/>
        </a:p>
      </dsp:txBody>
      <dsp:txXfrm>
        <a:off x="3225797" y="1600897"/>
        <a:ext cx="695340" cy="166084"/>
      </dsp:txXfrm>
    </dsp:sp>
    <dsp:sp modelId="{607FFDE2-5B4A-4DB4-9A58-0D8A0358E35D}">
      <dsp:nvSpPr>
        <dsp:cNvPr id="0" name=""/>
        <dsp:cNvSpPr/>
      </dsp:nvSpPr>
      <dsp:spPr>
        <a:xfrm rot="5400000">
          <a:off x="3558031" y="178758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F5E60-2546-4DB6-BB0A-D489CF94FEBB}">
      <dsp:nvSpPr>
        <dsp:cNvPr id="0" name=""/>
        <dsp:cNvSpPr/>
      </dsp:nvSpPr>
      <dsp:spPr>
        <a:xfrm>
          <a:off x="3220630" y="183389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DAT/EM</a:t>
          </a:r>
          <a:endParaRPr lang="en-US" sz="800" kern="1200" dirty="0"/>
        </a:p>
      </dsp:txBody>
      <dsp:txXfrm>
        <a:off x="3225797" y="1839062"/>
        <a:ext cx="695340" cy="166084"/>
      </dsp:txXfrm>
    </dsp:sp>
    <dsp:sp modelId="{180E15E4-5771-4A44-B48D-6D8AFC573235}">
      <dsp:nvSpPr>
        <dsp:cNvPr id="0" name=""/>
        <dsp:cNvSpPr/>
      </dsp:nvSpPr>
      <dsp:spPr>
        <a:xfrm rot="5400000">
          <a:off x="3558031" y="202575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900AB4-FA49-4A58-B7BF-8C1D26BA4351}">
      <dsp:nvSpPr>
        <dsp:cNvPr id="0" name=""/>
        <dsp:cNvSpPr/>
      </dsp:nvSpPr>
      <dsp:spPr>
        <a:xfrm>
          <a:off x="3220630" y="207206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AtlasKLT</a:t>
          </a:r>
          <a:endParaRPr lang="en-US" sz="800" kern="1200" dirty="0"/>
        </a:p>
      </dsp:txBody>
      <dsp:txXfrm>
        <a:off x="3225797" y="2077227"/>
        <a:ext cx="695340" cy="166084"/>
      </dsp:txXfrm>
    </dsp:sp>
    <dsp:sp modelId="{4B44B911-6F32-40D5-A86F-D3D8779F0ADA}">
      <dsp:nvSpPr>
        <dsp:cNvPr id="0" name=""/>
        <dsp:cNvSpPr/>
      </dsp:nvSpPr>
      <dsp:spPr>
        <a:xfrm rot="5400000">
          <a:off x="3558031" y="226391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663C17-7F88-4DC3-8144-18F2BCE36EBC}">
      <dsp:nvSpPr>
        <dsp:cNvPr id="0" name=""/>
        <dsp:cNvSpPr/>
      </dsp:nvSpPr>
      <dsp:spPr>
        <a:xfrm>
          <a:off x="3220630" y="231022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SocetGXP</a:t>
          </a:r>
          <a:endParaRPr lang="en-US" sz="800" kern="1200" dirty="0"/>
        </a:p>
      </dsp:txBody>
      <dsp:txXfrm>
        <a:off x="3225797" y="2315392"/>
        <a:ext cx="695340" cy="166084"/>
      </dsp:txXfrm>
    </dsp:sp>
    <dsp:sp modelId="{7A398F26-918A-46AA-BBFA-EE55AF22C470}">
      <dsp:nvSpPr>
        <dsp:cNvPr id="0" name=""/>
        <dsp:cNvSpPr/>
      </dsp:nvSpPr>
      <dsp:spPr>
        <a:xfrm rot="5400000">
          <a:off x="3558031" y="250208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37E6D-B87E-4B2F-BF9D-7858DD797A1A}">
      <dsp:nvSpPr>
        <dsp:cNvPr id="0" name=""/>
        <dsp:cNvSpPr/>
      </dsp:nvSpPr>
      <dsp:spPr>
        <a:xfrm>
          <a:off x="3220630" y="254839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…..</a:t>
          </a:r>
          <a:endParaRPr lang="en-US" sz="800" kern="1200" dirty="0"/>
        </a:p>
      </dsp:txBody>
      <dsp:txXfrm>
        <a:off x="3225797" y="2553557"/>
        <a:ext cx="695340" cy="166084"/>
      </dsp:txXfrm>
    </dsp:sp>
    <dsp:sp modelId="{ACD429B5-9D8D-4930-87CA-D23F0AD06495}">
      <dsp:nvSpPr>
        <dsp:cNvPr id="0" name=""/>
        <dsp:cNvSpPr/>
      </dsp:nvSpPr>
      <dsp:spPr>
        <a:xfrm>
          <a:off x="4025099" y="1357565"/>
          <a:ext cx="705674" cy="176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3D City</a:t>
          </a:r>
          <a:endParaRPr lang="en-US" sz="800" kern="1200" dirty="0"/>
        </a:p>
      </dsp:txBody>
      <dsp:txXfrm>
        <a:off x="4030266" y="1362732"/>
        <a:ext cx="695340" cy="166084"/>
      </dsp:txXfrm>
    </dsp:sp>
    <dsp:sp modelId="{AAB0F2C2-2388-4DAE-ABF7-064BC0B16C31}">
      <dsp:nvSpPr>
        <dsp:cNvPr id="0" name=""/>
        <dsp:cNvSpPr/>
      </dsp:nvSpPr>
      <dsp:spPr>
        <a:xfrm rot="5400000">
          <a:off x="4362499" y="154942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B116B2-2BF7-4DF4-A8BD-142B6221AD4D}">
      <dsp:nvSpPr>
        <dsp:cNvPr id="0" name=""/>
        <dsp:cNvSpPr/>
      </dsp:nvSpPr>
      <dsp:spPr>
        <a:xfrm>
          <a:off x="4025099" y="159573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SURE</a:t>
          </a:r>
          <a:endParaRPr lang="en-US" sz="800" kern="1200" dirty="0"/>
        </a:p>
      </dsp:txBody>
      <dsp:txXfrm>
        <a:off x="4030266" y="1600897"/>
        <a:ext cx="695340" cy="166084"/>
      </dsp:txXfrm>
    </dsp:sp>
    <dsp:sp modelId="{E1C5C165-8490-4B1C-BABF-AE585A6C1E2F}">
      <dsp:nvSpPr>
        <dsp:cNvPr id="0" name=""/>
        <dsp:cNvSpPr/>
      </dsp:nvSpPr>
      <dsp:spPr>
        <a:xfrm rot="5400000">
          <a:off x="4362499" y="178758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12552-1184-4C58-B56D-272AC9DBEEE7}">
      <dsp:nvSpPr>
        <dsp:cNvPr id="0" name=""/>
        <dsp:cNvSpPr/>
      </dsp:nvSpPr>
      <dsp:spPr>
        <a:xfrm>
          <a:off x="4025099" y="183389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ContextCapture</a:t>
          </a:r>
          <a:endParaRPr lang="en-US" sz="800" kern="1200" dirty="0"/>
        </a:p>
      </dsp:txBody>
      <dsp:txXfrm>
        <a:off x="4030266" y="1839062"/>
        <a:ext cx="695340" cy="166084"/>
      </dsp:txXfrm>
    </dsp:sp>
    <dsp:sp modelId="{50F908A8-11AC-4533-9CEC-DF192C81B46E}">
      <dsp:nvSpPr>
        <dsp:cNvPr id="0" name=""/>
        <dsp:cNvSpPr/>
      </dsp:nvSpPr>
      <dsp:spPr>
        <a:xfrm rot="5400000">
          <a:off x="4362499" y="202575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94AD93-622E-46BD-A44B-17503B98A37B}">
      <dsp:nvSpPr>
        <dsp:cNvPr id="0" name=""/>
        <dsp:cNvSpPr/>
      </dsp:nvSpPr>
      <dsp:spPr>
        <a:xfrm>
          <a:off x="4025099" y="207206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Photoscan</a:t>
          </a:r>
          <a:endParaRPr lang="en-US" sz="800" kern="1200" dirty="0"/>
        </a:p>
      </dsp:txBody>
      <dsp:txXfrm>
        <a:off x="4030266" y="2077227"/>
        <a:ext cx="695340" cy="166084"/>
      </dsp:txXfrm>
    </dsp:sp>
    <dsp:sp modelId="{8A942A1A-F8C1-4783-8704-CAEC8DC0CC95}">
      <dsp:nvSpPr>
        <dsp:cNvPr id="0" name=""/>
        <dsp:cNvSpPr/>
      </dsp:nvSpPr>
      <dsp:spPr>
        <a:xfrm rot="5400000">
          <a:off x="4362499" y="226391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0DC46A-76B7-4D59-8141-9D85C294769C}">
      <dsp:nvSpPr>
        <dsp:cNvPr id="0" name=""/>
        <dsp:cNvSpPr/>
      </dsp:nvSpPr>
      <dsp:spPr>
        <a:xfrm>
          <a:off x="4025099" y="231022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PhotoMesh</a:t>
          </a:r>
          <a:endParaRPr lang="en-US" sz="800" kern="1200" dirty="0"/>
        </a:p>
      </dsp:txBody>
      <dsp:txXfrm>
        <a:off x="4030266" y="2315392"/>
        <a:ext cx="695340" cy="166084"/>
      </dsp:txXfrm>
    </dsp:sp>
    <dsp:sp modelId="{7AE7C084-B90E-4A33-8124-7BDDBC1BD3F6}">
      <dsp:nvSpPr>
        <dsp:cNvPr id="0" name=""/>
        <dsp:cNvSpPr/>
      </dsp:nvSpPr>
      <dsp:spPr>
        <a:xfrm rot="5400000">
          <a:off x="4362499" y="250208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461F4E-A225-403B-9F54-5F23385B5AE7}">
      <dsp:nvSpPr>
        <dsp:cNvPr id="0" name=""/>
        <dsp:cNvSpPr/>
      </dsp:nvSpPr>
      <dsp:spPr>
        <a:xfrm>
          <a:off x="4025099" y="254839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…..</a:t>
          </a:r>
          <a:endParaRPr lang="en-US" sz="800" kern="1200" dirty="0"/>
        </a:p>
      </dsp:txBody>
      <dsp:txXfrm>
        <a:off x="4030266" y="2553557"/>
        <a:ext cx="695340" cy="166084"/>
      </dsp:txXfrm>
    </dsp:sp>
    <dsp:sp modelId="{DA47A16C-0B9C-4F1A-9850-53A3B90C716A}">
      <dsp:nvSpPr>
        <dsp:cNvPr id="0" name=""/>
        <dsp:cNvSpPr/>
      </dsp:nvSpPr>
      <dsp:spPr>
        <a:xfrm>
          <a:off x="4829567" y="1357565"/>
          <a:ext cx="705674" cy="176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GIS</a:t>
          </a:r>
          <a:endParaRPr lang="en-US" sz="800" kern="1200" dirty="0"/>
        </a:p>
      </dsp:txBody>
      <dsp:txXfrm>
        <a:off x="4834734" y="1362732"/>
        <a:ext cx="695340" cy="166084"/>
      </dsp:txXfrm>
    </dsp:sp>
    <dsp:sp modelId="{11D9E45B-4851-4249-BA4D-65E306C52AFC}">
      <dsp:nvSpPr>
        <dsp:cNvPr id="0" name=""/>
        <dsp:cNvSpPr/>
      </dsp:nvSpPr>
      <dsp:spPr>
        <a:xfrm rot="5400000">
          <a:off x="5166968" y="154942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F1093-C7AB-4706-8151-724499B83702}">
      <dsp:nvSpPr>
        <dsp:cNvPr id="0" name=""/>
        <dsp:cNvSpPr/>
      </dsp:nvSpPr>
      <dsp:spPr>
        <a:xfrm>
          <a:off x="4829567" y="159573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ArcGIS</a:t>
          </a:r>
          <a:endParaRPr lang="en-US" sz="800" kern="1200" dirty="0"/>
        </a:p>
      </dsp:txBody>
      <dsp:txXfrm>
        <a:off x="4834734" y="1600897"/>
        <a:ext cx="695340" cy="166084"/>
      </dsp:txXfrm>
    </dsp:sp>
    <dsp:sp modelId="{8AD6203A-0046-4DC6-A89A-B1E44E88FAC2}">
      <dsp:nvSpPr>
        <dsp:cNvPr id="0" name=""/>
        <dsp:cNvSpPr/>
      </dsp:nvSpPr>
      <dsp:spPr>
        <a:xfrm rot="5400000">
          <a:off x="5166968" y="178758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61F49-E6C6-4429-9244-F03AD2EAAB74}">
      <dsp:nvSpPr>
        <dsp:cNvPr id="0" name=""/>
        <dsp:cNvSpPr/>
      </dsp:nvSpPr>
      <dsp:spPr>
        <a:xfrm>
          <a:off x="4829567" y="183389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SuperMap</a:t>
          </a:r>
          <a:endParaRPr lang="en-US" sz="800" kern="1200" dirty="0"/>
        </a:p>
      </dsp:txBody>
      <dsp:txXfrm>
        <a:off x="4834734" y="1839062"/>
        <a:ext cx="695340" cy="166084"/>
      </dsp:txXfrm>
    </dsp:sp>
    <dsp:sp modelId="{FF574CC9-37EC-4CE8-AF03-F707318D9423}">
      <dsp:nvSpPr>
        <dsp:cNvPr id="0" name=""/>
        <dsp:cNvSpPr/>
      </dsp:nvSpPr>
      <dsp:spPr>
        <a:xfrm rot="5400000">
          <a:off x="5166968" y="202575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A630FA-245A-40C6-A305-B3C460C15069}">
      <dsp:nvSpPr>
        <dsp:cNvPr id="0" name=""/>
        <dsp:cNvSpPr/>
      </dsp:nvSpPr>
      <dsp:spPr>
        <a:xfrm>
          <a:off x="4829567" y="207206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GlobalMapper</a:t>
          </a:r>
          <a:endParaRPr lang="en-US" sz="800" kern="1200" dirty="0"/>
        </a:p>
      </dsp:txBody>
      <dsp:txXfrm>
        <a:off x="4834734" y="2077227"/>
        <a:ext cx="695340" cy="166084"/>
      </dsp:txXfrm>
    </dsp:sp>
    <dsp:sp modelId="{EF229327-67CB-4B0D-A7CE-2557A87318FE}">
      <dsp:nvSpPr>
        <dsp:cNvPr id="0" name=""/>
        <dsp:cNvSpPr/>
      </dsp:nvSpPr>
      <dsp:spPr>
        <a:xfrm rot="5400000">
          <a:off x="5166968" y="226391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02649F-02EF-432E-AAF3-59CD964F2702}">
      <dsp:nvSpPr>
        <dsp:cNvPr id="0" name=""/>
        <dsp:cNvSpPr/>
      </dsp:nvSpPr>
      <dsp:spPr>
        <a:xfrm>
          <a:off x="4829567" y="231022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TatukGIS</a:t>
          </a:r>
          <a:endParaRPr lang="en-US" sz="800" kern="1200" dirty="0"/>
        </a:p>
      </dsp:txBody>
      <dsp:txXfrm>
        <a:off x="4834734" y="2315392"/>
        <a:ext cx="695340" cy="166084"/>
      </dsp:txXfrm>
    </dsp:sp>
    <dsp:sp modelId="{86D6E592-34DA-49DE-BF6C-D99CA0EAADCE}">
      <dsp:nvSpPr>
        <dsp:cNvPr id="0" name=""/>
        <dsp:cNvSpPr/>
      </dsp:nvSpPr>
      <dsp:spPr>
        <a:xfrm rot="5400000">
          <a:off x="5166968" y="250208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9410AE-C394-4078-AE77-98B57B113B09}">
      <dsp:nvSpPr>
        <dsp:cNvPr id="0" name=""/>
        <dsp:cNvSpPr/>
      </dsp:nvSpPr>
      <dsp:spPr>
        <a:xfrm>
          <a:off x="4829567" y="254839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…..</a:t>
          </a:r>
          <a:endParaRPr lang="en-US" sz="800" kern="1200" dirty="0"/>
        </a:p>
      </dsp:txBody>
      <dsp:txXfrm>
        <a:off x="4834734" y="2553557"/>
        <a:ext cx="695340" cy="166084"/>
      </dsp:txXfrm>
    </dsp:sp>
    <dsp:sp modelId="{7536FDEA-2174-46DD-BC60-7ACEB055D545}">
      <dsp:nvSpPr>
        <dsp:cNvPr id="0" name=""/>
        <dsp:cNvSpPr/>
      </dsp:nvSpPr>
      <dsp:spPr>
        <a:xfrm>
          <a:off x="5634036" y="1357565"/>
          <a:ext cx="705674" cy="176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RS</a:t>
          </a:r>
          <a:endParaRPr lang="en-US" sz="800" kern="1200" dirty="0"/>
        </a:p>
      </dsp:txBody>
      <dsp:txXfrm>
        <a:off x="5639203" y="1362732"/>
        <a:ext cx="695340" cy="166084"/>
      </dsp:txXfrm>
    </dsp:sp>
    <dsp:sp modelId="{F72091AD-5806-4124-80C3-2DE4FBD88CA4}">
      <dsp:nvSpPr>
        <dsp:cNvPr id="0" name=""/>
        <dsp:cNvSpPr/>
      </dsp:nvSpPr>
      <dsp:spPr>
        <a:xfrm rot="5400000">
          <a:off x="5971436" y="154942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B9734B-73E9-4BB7-85F3-5B10435AE561}">
      <dsp:nvSpPr>
        <dsp:cNvPr id="0" name=""/>
        <dsp:cNvSpPr/>
      </dsp:nvSpPr>
      <dsp:spPr>
        <a:xfrm>
          <a:off x="5634036" y="159573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IMC</a:t>
          </a:r>
          <a:endParaRPr lang="en-US" sz="800" kern="1200" dirty="0"/>
        </a:p>
      </dsp:txBody>
      <dsp:txXfrm>
        <a:off x="5639203" y="1600897"/>
        <a:ext cx="695340" cy="166084"/>
      </dsp:txXfrm>
    </dsp:sp>
    <dsp:sp modelId="{DD745C46-E2E0-45B1-929B-B3C6231581BD}">
      <dsp:nvSpPr>
        <dsp:cNvPr id="0" name=""/>
        <dsp:cNvSpPr/>
      </dsp:nvSpPr>
      <dsp:spPr>
        <a:xfrm rot="5400000">
          <a:off x="5971436" y="178758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75C5F5-159D-4E13-9CEE-31CD4700A6B7}">
      <dsp:nvSpPr>
        <dsp:cNvPr id="0" name=""/>
        <dsp:cNvSpPr/>
      </dsp:nvSpPr>
      <dsp:spPr>
        <a:xfrm>
          <a:off x="5634036" y="183389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ERDAS</a:t>
          </a:r>
          <a:endParaRPr lang="en-US" sz="800" kern="1200" dirty="0"/>
        </a:p>
      </dsp:txBody>
      <dsp:txXfrm>
        <a:off x="5639203" y="1839062"/>
        <a:ext cx="695340" cy="166084"/>
      </dsp:txXfrm>
    </dsp:sp>
    <dsp:sp modelId="{AEB38570-3DAF-4848-9C43-FFD1530C1A9F}">
      <dsp:nvSpPr>
        <dsp:cNvPr id="0" name=""/>
        <dsp:cNvSpPr/>
      </dsp:nvSpPr>
      <dsp:spPr>
        <a:xfrm rot="5400000">
          <a:off x="5971436" y="2025750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872FAA-51FF-4BBC-98F2-B911A5BC6E89}">
      <dsp:nvSpPr>
        <dsp:cNvPr id="0" name=""/>
        <dsp:cNvSpPr/>
      </dsp:nvSpPr>
      <dsp:spPr>
        <a:xfrm>
          <a:off x="5634036" y="2072060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ENVI</a:t>
          </a:r>
          <a:endParaRPr lang="en-US" sz="800" kern="1200" dirty="0"/>
        </a:p>
      </dsp:txBody>
      <dsp:txXfrm>
        <a:off x="5639203" y="2077227"/>
        <a:ext cx="695340" cy="166084"/>
      </dsp:txXfrm>
    </dsp:sp>
    <dsp:sp modelId="{2A0E0C73-9941-4D4D-B745-CA37BA6149C8}">
      <dsp:nvSpPr>
        <dsp:cNvPr id="0" name=""/>
        <dsp:cNvSpPr/>
      </dsp:nvSpPr>
      <dsp:spPr>
        <a:xfrm rot="5400000">
          <a:off x="5971436" y="2263915"/>
          <a:ext cx="30873" cy="3087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15001-214E-47E8-BB45-8AF0CB9DD75D}">
      <dsp:nvSpPr>
        <dsp:cNvPr id="0" name=""/>
        <dsp:cNvSpPr/>
      </dsp:nvSpPr>
      <dsp:spPr>
        <a:xfrm>
          <a:off x="5634036" y="2310225"/>
          <a:ext cx="705674" cy="17641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…..</a:t>
          </a:r>
          <a:endParaRPr lang="en-US" sz="800" kern="1200" dirty="0"/>
        </a:p>
      </dsp:txBody>
      <dsp:txXfrm>
        <a:off x="5639203" y="2315392"/>
        <a:ext cx="695340" cy="166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78C0F-130D-4F8E-8A60-9D987AF7647A}">
      <dsp:nvSpPr>
        <dsp:cNvPr id="0" name=""/>
        <dsp:cNvSpPr/>
      </dsp:nvSpPr>
      <dsp:spPr>
        <a:xfrm>
          <a:off x="979322" y="0"/>
          <a:ext cx="1555394" cy="864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Pay-per-Use</a:t>
          </a:r>
          <a:endParaRPr lang="en-US" sz="2000" kern="1200" dirty="0"/>
        </a:p>
      </dsp:txBody>
      <dsp:txXfrm>
        <a:off x="1004631" y="25309"/>
        <a:ext cx="1504776" cy="813490"/>
      </dsp:txXfrm>
    </dsp:sp>
    <dsp:sp modelId="{375FE724-0D2B-4B38-B4CA-A185F98EE6FA}">
      <dsp:nvSpPr>
        <dsp:cNvPr id="0" name=""/>
        <dsp:cNvSpPr/>
      </dsp:nvSpPr>
      <dsp:spPr>
        <a:xfrm>
          <a:off x="3226003" y="0"/>
          <a:ext cx="1555394" cy="8641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Purchase</a:t>
          </a:r>
          <a:endParaRPr lang="en-US" sz="2000" kern="1200" dirty="0"/>
        </a:p>
      </dsp:txBody>
      <dsp:txXfrm>
        <a:off x="3251312" y="25309"/>
        <a:ext cx="1504776" cy="813490"/>
      </dsp:txXfrm>
    </dsp:sp>
    <dsp:sp modelId="{FC387B58-6EAB-4803-9D7B-2C295F1E0B68}">
      <dsp:nvSpPr>
        <dsp:cNvPr id="0" name=""/>
        <dsp:cNvSpPr/>
      </dsp:nvSpPr>
      <dsp:spPr>
        <a:xfrm>
          <a:off x="2556319" y="3672459"/>
          <a:ext cx="648081" cy="648081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8C58F-B298-4E55-B0F7-285532B890F7}">
      <dsp:nvSpPr>
        <dsp:cNvPr id="0" name=""/>
        <dsp:cNvSpPr/>
      </dsp:nvSpPr>
      <dsp:spPr>
        <a:xfrm rot="240000">
          <a:off x="935523" y="3394749"/>
          <a:ext cx="3889673" cy="2719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574BE9-9162-4AEA-945A-0A453BEEAFC7}">
      <dsp:nvSpPr>
        <dsp:cNvPr id="0" name=""/>
        <dsp:cNvSpPr/>
      </dsp:nvSpPr>
      <dsp:spPr>
        <a:xfrm rot="240000">
          <a:off x="3275119" y="2904744"/>
          <a:ext cx="1543572" cy="5330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RS app</a:t>
          </a:r>
          <a:endParaRPr lang="en-US" sz="2200" kern="1200" dirty="0"/>
        </a:p>
      </dsp:txBody>
      <dsp:txXfrm>
        <a:off x="3301141" y="2930766"/>
        <a:ext cx="1491528" cy="481020"/>
      </dsp:txXfrm>
    </dsp:sp>
    <dsp:sp modelId="{1A68263C-7292-44EC-9546-8127CD35AC03}">
      <dsp:nvSpPr>
        <dsp:cNvPr id="0" name=""/>
        <dsp:cNvSpPr/>
      </dsp:nvSpPr>
      <dsp:spPr>
        <a:xfrm rot="240000">
          <a:off x="3318324" y="2334432"/>
          <a:ext cx="1543572" cy="5330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GIS app</a:t>
          </a:r>
          <a:endParaRPr lang="en-US" sz="2200" kern="1200" dirty="0"/>
        </a:p>
      </dsp:txBody>
      <dsp:txXfrm>
        <a:off x="3344346" y="2360454"/>
        <a:ext cx="1491528" cy="481020"/>
      </dsp:txXfrm>
    </dsp:sp>
    <dsp:sp modelId="{8A3518AD-1306-4A6E-A6ED-186ABC5E77C0}">
      <dsp:nvSpPr>
        <dsp:cNvPr id="0" name=""/>
        <dsp:cNvSpPr/>
      </dsp:nvSpPr>
      <dsp:spPr>
        <a:xfrm rot="240000">
          <a:off x="3361530" y="1764121"/>
          <a:ext cx="1543572" cy="5330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DPS app</a:t>
          </a:r>
          <a:endParaRPr lang="en-US" sz="2200" kern="1200" dirty="0"/>
        </a:p>
      </dsp:txBody>
      <dsp:txXfrm>
        <a:off x="3387552" y="1790143"/>
        <a:ext cx="1491528" cy="481020"/>
      </dsp:txXfrm>
    </dsp:sp>
    <dsp:sp modelId="{10F7703D-73E7-426A-A0C4-5FB3B8265F8F}">
      <dsp:nvSpPr>
        <dsp:cNvPr id="0" name=""/>
        <dsp:cNvSpPr/>
      </dsp:nvSpPr>
      <dsp:spPr>
        <a:xfrm rot="240000">
          <a:off x="3404735" y="1193810"/>
          <a:ext cx="1543572" cy="533064"/>
        </a:xfrm>
        <a:prstGeom prst="round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noFill/>
          </a:endParaRPr>
        </a:p>
      </dsp:txBody>
      <dsp:txXfrm>
        <a:off x="3430757" y="1219832"/>
        <a:ext cx="1491528" cy="481020"/>
      </dsp:txXfrm>
    </dsp:sp>
    <dsp:sp modelId="{669A85D9-E48D-4F28-B954-D5463937E7CB}">
      <dsp:nvSpPr>
        <dsp:cNvPr id="0" name=""/>
        <dsp:cNvSpPr/>
      </dsp:nvSpPr>
      <dsp:spPr>
        <a:xfrm rot="240000">
          <a:off x="1028438" y="2749204"/>
          <a:ext cx="1543572" cy="5330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RS app</a:t>
          </a:r>
          <a:endParaRPr lang="en-US" sz="2600" kern="1200" dirty="0"/>
        </a:p>
      </dsp:txBody>
      <dsp:txXfrm>
        <a:off x="1054460" y="2775226"/>
        <a:ext cx="1491528" cy="481020"/>
      </dsp:txXfrm>
    </dsp:sp>
    <dsp:sp modelId="{014BBFEE-6560-4DE6-AE6C-7EDBA92778ED}">
      <dsp:nvSpPr>
        <dsp:cNvPr id="0" name=""/>
        <dsp:cNvSpPr/>
      </dsp:nvSpPr>
      <dsp:spPr>
        <a:xfrm rot="240000">
          <a:off x="1071644" y="2178893"/>
          <a:ext cx="1543572" cy="5330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GIS app</a:t>
          </a:r>
          <a:endParaRPr lang="en-US" sz="2600" kern="1200" dirty="0"/>
        </a:p>
      </dsp:txBody>
      <dsp:txXfrm>
        <a:off x="1097666" y="2204915"/>
        <a:ext cx="1491528" cy="481020"/>
      </dsp:txXfrm>
    </dsp:sp>
    <dsp:sp modelId="{460BF4A3-1779-4EE8-8AA2-26A808031B5F}">
      <dsp:nvSpPr>
        <dsp:cNvPr id="0" name=""/>
        <dsp:cNvSpPr/>
      </dsp:nvSpPr>
      <dsp:spPr>
        <a:xfrm rot="240000">
          <a:off x="1114849" y="1608582"/>
          <a:ext cx="1543572" cy="5330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DPS app</a:t>
          </a:r>
          <a:endParaRPr lang="en-US" sz="2200" kern="1200" dirty="0"/>
        </a:p>
      </dsp:txBody>
      <dsp:txXfrm>
        <a:off x="1140871" y="1634604"/>
        <a:ext cx="1491528" cy="481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78C0F-130D-4F8E-8A60-9D987AF7647A}">
      <dsp:nvSpPr>
        <dsp:cNvPr id="0" name=""/>
        <dsp:cNvSpPr/>
      </dsp:nvSpPr>
      <dsp:spPr>
        <a:xfrm>
          <a:off x="2102662" y="0"/>
          <a:ext cx="1814626" cy="10081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Pay-per-Use</a:t>
          </a:r>
          <a:endParaRPr lang="en-US" sz="2000" kern="1200" dirty="0"/>
        </a:p>
      </dsp:txBody>
      <dsp:txXfrm>
        <a:off x="2132189" y="29527"/>
        <a:ext cx="1755572" cy="949072"/>
      </dsp:txXfrm>
    </dsp:sp>
    <dsp:sp modelId="{375FE724-0D2B-4B38-B4CA-A185F98EE6FA}">
      <dsp:nvSpPr>
        <dsp:cNvPr id="0" name=""/>
        <dsp:cNvSpPr/>
      </dsp:nvSpPr>
      <dsp:spPr>
        <a:xfrm>
          <a:off x="4723790" y="0"/>
          <a:ext cx="1814626" cy="10081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Purchase</a:t>
          </a:r>
          <a:endParaRPr lang="en-US" sz="2000" kern="1200" dirty="0"/>
        </a:p>
      </dsp:txBody>
      <dsp:txXfrm>
        <a:off x="4753317" y="29527"/>
        <a:ext cx="1755572" cy="949072"/>
      </dsp:txXfrm>
    </dsp:sp>
    <dsp:sp modelId="{FC387B58-6EAB-4803-9D7B-2C295F1E0B68}">
      <dsp:nvSpPr>
        <dsp:cNvPr id="0" name=""/>
        <dsp:cNvSpPr/>
      </dsp:nvSpPr>
      <dsp:spPr>
        <a:xfrm>
          <a:off x="3942492" y="4284535"/>
          <a:ext cx="756094" cy="75609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8C58F-B298-4E55-B0F7-285532B890F7}">
      <dsp:nvSpPr>
        <dsp:cNvPr id="0" name=""/>
        <dsp:cNvSpPr/>
      </dsp:nvSpPr>
      <dsp:spPr>
        <a:xfrm rot="240000">
          <a:off x="2051563" y="3960540"/>
          <a:ext cx="4537952" cy="317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574BE9-9162-4AEA-945A-0A453BEEAFC7}">
      <dsp:nvSpPr>
        <dsp:cNvPr id="0" name=""/>
        <dsp:cNvSpPr/>
      </dsp:nvSpPr>
      <dsp:spPr>
        <a:xfrm rot="240000">
          <a:off x="4781092" y="3388868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RS app</a:t>
          </a:r>
          <a:endParaRPr lang="en-US" sz="2600" kern="1200" dirty="0"/>
        </a:p>
      </dsp:txBody>
      <dsp:txXfrm>
        <a:off x="4811451" y="3419227"/>
        <a:ext cx="1740116" cy="561190"/>
      </dsp:txXfrm>
    </dsp:sp>
    <dsp:sp modelId="{1A68263C-7292-44EC-9546-8127CD35AC03}">
      <dsp:nvSpPr>
        <dsp:cNvPr id="0" name=""/>
        <dsp:cNvSpPr/>
      </dsp:nvSpPr>
      <dsp:spPr>
        <a:xfrm rot="240000">
          <a:off x="4831499" y="2723505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GIS app</a:t>
          </a:r>
          <a:endParaRPr lang="en-US" sz="2600" kern="1200" dirty="0"/>
        </a:p>
      </dsp:txBody>
      <dsp:txXfrm>
        <a:off x="4861858" y="2753864"/>
        <a:ext cx="1740116" cy="561190"/>
      </dsp:txXfrm>
    </dsp:sp>
    <dsp:sp modelId="{8A3518AD-1306-4A6E-A6ED-186ABC5E77C0}">
      <dsp:nvSpPr>
        <dsp:cNvPr id="0" name=""/>
        <dsp:cNvSpPr/>
      </dsp:nvSpPr>
      <dsp:spPr>
        <a:xfrm rot="240000">
          <a:off x="4881905" y="2058141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DPS app</a:t>
          </a:r>
          <a:endParaRPr lang="en-US" sz="2600" kern="1200" dirty="0"/>
        </a:p>
      </dsp:txBody>
      <dsp:txXfrm>
        <a:off x="4912264" y="2088500"/>
        <a:ext cx="1740116" cy="561190"/>
      </dsp:txXfrm>
    </dsp:sp>
    <dsp:sp modelId="{10F7703D-73E7-426A-A0C4-5FB3B8265F8F}">
      <dsp:nvSpPr>
        <dsp:cNvPr id="0" name=""/>
        <dsp:cNvSpPr/>
      </dsp:nvSpPr>
      <dsp:spPr>
        <a:xfrm rot="240000">
          <a:off x="4932311" y="1392778"/>
          <a:ext cx="1800834" cy="621908"/>
        </a:xfrm>
        <a:prstGeom prst="round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>
            <a:noFill/>
          </a:endParaRPr>
        </a:p>
      </dsp:txBody>
      <dsp:txXfrm>
        <a:off x="4962670" y="1423137"/>
        <a:ext cx="1740116" cy="561190"/>
      </dsp:txXfrm>
    </dsp:sp>
    <dsp:sp modelId="{669A85D9-E48D-4F28-B954-D5463937E7CB}">
      <dsp:nvSpPr>
        <dsp:cNvPr id="0" name=""/>
        <dsp:cNvSpPr/>
      </dsp:nvSpPr>
      <dsp:spPr>
        <a:xfrm rot="240000">
          <a:off x="2159965" y="3207405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RS app</a:t>
          </a:r>
          <a:endParaRPr lang="en-US" sz="2600" kern="1200" dirty="0"/>
        </a:p>
      </dsp:txBody>
      <dsp:txXfrm>
        <a:off x="2190324" y="3237764"/>
        <a:ext cx="1740116" cy="561190"/>
      </dsp:txXfrm>
    </dsp:sp>
    <dsp:sp modelId="{014BBFEE-6560-4DE6-AE6C-7EDBA92778ED}">
      <dsp:nvSpPr>
        <dsp:cNvPr id="0" name=""/>
        <dsp:cNvSpPr/>
      </dsp:nvSpPr>
      <dsp:spPr>
        <a:xfrm rot="240000">
          <a:off x="2210371" y="2542042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GIS app</a:t>
          </a:r>
          <a:endParaRPr lang="en-US" sz="2600" kern="1200" dirty="0"/>
        </a:p>
      </dsp:txBody>
      <dsp:txXfrm>
        <a:off x="2240730" y="2572401"/>
        <a:ext cx="1740116" cy="561190"/>
      </dsp:txXfrm>
    </dsp:sp>
    <dsp:sp modelId="{460BF4A3-1779-4EE8-8AA2-26A808031B5F}">
      <dsp:nvSpPr>
        <dsp:cNvPr id="0" name=""/>
        <dsp:cNvSpPr/>
      </dsp:nvSpPr>
      <dsp:spPr>
        <a:xfrm rot="240000">
          <a:off x="2260777" y="1876679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DPS app</a:t>
          </a:r>
          <a:endParaRPr lang="en-US" sz="2600" kern="1200" dirty="0"/>
        </a:p>
      </dsp:txBody>
      <dsp:txXfrm>
        <a:off x="2291136" y="1907038"/>
        <a:ext cx="1740116" cy="5611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78C0F-130D-4F8E-8A60-9D987AF7647A}">
      <dsp:nvSpPr>
        <dsp:cNvPr id="0" name=""/>
        <dsp:cNvSpPr/>
      </dsp:nvSpPr>
      <dsp:spPr>
        <a:xfrm>
          <a:off x="2102662" y="0"/>
          <a:ext cx="1814626" cy="10081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Pay-per-Use</a:t>
          </a:r>
          <a:endParaRPr lang="en-US" sz="2000" kern="1200" dirty="0"/>
        </a:p>
      </dsp:txBody>
      <dsp:txXfrm>
        <a:off x="2132189" y="29527"/>
        <a:ext cx="1755572" cy="949072"/>
      </dsp:txXfrm>
    </dsp:sp>
    <dsp:sp modelId="{375FE724-0D2B-4B38-B4CA-A185F98EE6FA}">
      <dsp:nvSpPr>
        <dsp:cNvPr id="0" name=""/>
        <dsp:cNvSpPr/>
      </dsp:nvSpPr>
      <dsp:spPr>
        <a:xfrm>
          <a:off x="4723790" y="0"/>
          <a:ext cx="1814626" cy="10081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Purchase</a:t>
          </a:r>
          <a:endParaRPr lang="en-US" sz="2000" kern="1200" dirty="0"/>
        </a:p>
      </dsp:txBody>
      <dsp:txXfrm>
        <a:off x="4753317" y="29527"/>
        <a:ext cx="1755572" cy="949072"/>
      </dsp:txXfrm>
    </dsp:sp>
    <dsp:sp modelId="{FC387B58-6EAB-4803-9D7B-2C295F1E0B68}">
      <dsp:nvSpPr>
        <dsp:cNvPr id="0" name=""/>
        <dsp:cNvSpPr/>
      </dsp:nvSpPr>
      <dsp:spPr>
        <a:xfrm>
          <a:off x="3942492" y="4284535"/>
          <a:ext cx="756094" cy="75609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8C58F-B298-4E55-B0F7-285532B890F7}">
      <dsp:nvSpPr>
        <dsp:cNvPr id="0" name=""/>
        <dsp:cNvSpPr/>
      </dsp:nvSpPr>
      <dsp:spPr>
        <a:xfrm rot="240000">
          <a:off x="2051563" y="3960540"/>
          <a:ext cx="4537952" cy="317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574BE9-9162-4AEA-945A-0A453BEEAFC7}">
      <dsp:nvSpPr>
        <dsp:cNvPr id="0" name=""/>
        <dsp:cNvSpPr/>
      </dsp:nvSpPr>
      <dsp:spPr>
        <a:xfrm rot="240000">
          <a:off x="4781092" y="3388868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RS app</a:t>
          </a:r>
          <a:endParaRPr lang="en-US" sz="2600" kern="1200" dirty="0"/>
        </a:p>
      </dsp:txBody>
      <dsp:txXfrm>
        <a:off x="4811451" y="3419227"/>
        <a:ext cx="1740116" cy="561190"/>
      </dsp:txXfrm>
    </dsp:sp>
    <dsp:sp modelId="{1A68263C-7292-44EC-9546-8127CD35AC03}">
      <dsp:nvSpPr>
        <dsp:cNvPr id="0" name=""/>
        <dsp:cNvSpPr/>
      </dsp:nvSpPr>
      <dsp:spPr>
        <a:xfrm rot="240000">
          <a:off x="4831499" y="2723505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GIS app</a:t>
          </a:r>
          <a:endParaRPr lang="en-US" sz="2600" kern="1200" dirty="0"/>
        </a:p>
      </dsp:txBody>
      <dsp:txXfrm>
        <a:off x="4861858" y="2753864"/>
        <a:ext cx="1740116" cy="561190"/>
      </dsp:txXfrm>
    </dsp:sp>
    <dsp:sp modelId="{8A3518AD-1306-4A6E-A6ED-186ABC5E77C0}">
      <dsp:nvSpPr>
        <dsp:cNvPr id="0" name=""/>
        <dsp:cNvSpPr/>
      </dsp:nvSpPr>
      <dsp:spPr>
        <a:xfrm rot="240000">
          <a:off x="4881905" y="2058141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DPS app</a:t>
          </a:r>
          <a:endParaRPr lang="en-US" sz="2600" kern="1200" dirty="0"/>
        </a:p>
      </dsp:txBody>
      <dsp:txXfrm>
        <a:off x="4912264" y="2088500"/>
        <a:ext cx="1740116" cy="561190"/>
      </dsp:txXfrm>
    </dsp:sp>
    <dsp:sp modelId="{10F7703D-73E7-426A-A0C4-5FB3B8265F8F}">
      <dsp:nvSpPr>
        <dsp:cNvPr id="0" name=""/>
        <dsp:cNvSpPr/>
      </dsp:nvSpPr>
      <dsp:spPr>
        <a:xfrm rot="240000">
          <a:off x="4932311" y="1392778"/>
          <a:ext cx="1800834" cy="621908"/>
        </a:xfrm>
        <a:prstGeom prst="round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>
            <a:noFill/>
          </a:endParaRPr>
        </a:p>
      </dsp:txBody>
      <dsp:txXfrm>
        <a:off x="4962670" y="1423137"/>
        <a:ext cx="1740116" cy="561190"/>
      </dsp:txXfrm>
    </dsp:sp>
    <dsp:sp modelId="{669A85D9-E48D-4F28-B954-D5463937E7CB}">
      <dsp:nvSpPr>
        <dsp:cNvPr id="0" name=""/>
        <dsp:cNvSpPr/>
      </dsp:nvSpPr>
      <dsp:spPr>
        <a:xfrm rot="240000">
          <a:off x="2159965" y="3207405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RS app</a:t>
          </a:r>
          <a:endParaRPr lang="en-US" sz="2600" kern="1200" dirty="0"/>
        </a:p>
      </dsp:txBody>
      <dsp:txXfrm>
        <a:off x="2190324" y="3237764"/>
        <a:ext cx="1740116" cy="561190"/>
      </dsp:txXfrm>
    </dsp:sp>
    <dsp:sp modelId="{014BBFEE-6560-4DE6-AE6C-7EDBA92778ED}">
      <dsp:nvSpPr>
        <dsp:cNvPr id="0" name=""/>
        <dsp:cNvSpPr/>
      </dsp:nvSpPr>
      <dsp:spPr>
        <a:xfrm rot="240000">
          <a:off x="2210371" y="2542042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GIS app</a:t>
          </a:r>
          <a:endParaRPr lang="en-US" sz="2600" kern="1200" dirty="0"/>
        </a:p>
      </dsp:txBody>
      <dsp:txXfrm>
        <a:off x="2240730" y="2572401"/>
        <a:ext cx="1740116" cy="561190"/>
      </dsp:txXfrm>
    </dsp:sp>
    <dsp:sp modelId="{460BF4A3-1779-4EE8-8AA2-26A808031B5F}">
      <dsp:nvSpPr>
        <dsp:cNvPr id="0" name=""/>
        <dsp:cNvSpPr/>
      </dsp:nvSpPr>
      <dsp:spPr>
        <a:xfrm rot="240000">
          <a:off x="2260777" y="1876679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DPS app</a:t>
          </a:r>
          <a:endParaRPr lang="en-US" sz="2600" kern="1200" dirty="0"/>
        </a:p>
      </dsp:txBody>
      <dsp:txXfrm>
        <a:off x="2291136" y="1907038"/>
        <a:ext cx="1740116" cy="5611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78C0F-130D-4F8E-8A60-9D987AF7647A}">
      <dsp:nvSpPr>
        <dsp:cNvPr id="0" name=""/>
        <dsp:cNvSpPr/>
      </dsp:nvSpPr>
      <dsp:spPr>
        <a:xfrm>
          <a:off x="2102662" y="0"/>
          <a:ext cx="1814626" cy="10081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Pay-per-Use</a:t>
          </a:r>
          <a:endParaRPr lang="en-US" sz="2000" kern="1200" dirty="0"/>
        </a:p>
      </dsp:txBody>
      <dsp:txXfrm>
        <a:off x="2132189" y="29527"/>
        <a:ext cx="1755572" cy="949072"/>
      </dsp:txXfrm>
    </dsp:sp>
    <dsp:sp modelId="{375FE724-0D2B-4B38-B4CA-A185F98EE6FA}">
      <dsp:nvSpPr>
        <dsp:cNvPr id="0" name=""/>
        <dsp:cNvSpPr/>
      </dsp:nvSpPr>
      <dsp:spPr>
        <a:xfrm>
          <a:off x="4723790" y="0"/>
          <a:ext cx="1814626" cy="10081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Purchase</a:t>
          </a:r>
          <a:endParaRPr lang="en-US" sz="2000" kern="1200" dirty="0"/>
        </a:p>
      </dsp:txBody>
      <dsp:txXfrm>
        <a:off x="4753317" y="29527"/>
        <a:ext cx="1755572" cy="949072"/>
      </dsp:txXfrm>
    </dsp:sp>
    <dsp:sp modelId="{FC387B58-6EAB-4803-9D7B-2C295F1E0B68}">
      <dsp:nvSpPr>
        <dsp:cNvPr id="0" name=""/>
        <dsp:cNvSpPr/>
      </dsp:nvSpPr>
      <dsp:spPr>
        <a:xfrm>
          <a:off x="3942492" y="4284535"/>
          <a:ext cx="756094" cy="75609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8C58F-B298-4E55-B0F7-285532B890F7}">
      <dsp:nvSpPr>
        <dsp:cNvPr id="0" name=""/>
        <dsp:cNvSpPr/>
      </dsp:nvSpPr>
      <dsp:spPr>
        <a:xfrm rot="240000">
          <a:off x="2051563" y="3960540"/>
          <a:ext cx="4537952" cy="317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574BE9-9162-4AEA-945A-0A453BEEAFC7}">
      <dsp:nvSpPr>
        <dsp:cNvPr id="0" name=""/>
        <dsp:cNvSpPr/>
      </dsp:nvSpPr>
      <dsp:spPr>
        <a:xfrm rot="240000">
          <a:off x="4781092" y="3388868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RS app</a:t>
          </a:r>
          <a:endParaRPr lang="en-US" sz="2600" kern="1200" dirty="0"/>
        </a:p>
      </dsp:txBody>
      <dsp:txXfrm>
        <a:off x="4811451" y="3419227"/>
        <a:ext cx="1740116" cy="561190"/>
      </dsp:txXfrm>
    </dsp:sp>
    <dsp:sp modelId="{1A68263C-7292-44EC-9546-8127CD35AC03}">
      <dsp:nvSpPr>
        <dsp:cNvPr id="0" name=""/>
        <dsp:cNvSpPr/>
      </dsp:nvSpPr>
      <dsp:spPr>
        <a:xfrm rot="240000">
          <a:off x="4831499" y="2723505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GIS app</a:t>
          </a:r>
          <a:endParaRPr lang="en-US" sz="2600" kern="1200" dirty="0"/>
        </a:p>
      </dsp:txBody>
      <dsp:txXfrm>
        <a:off x="4861858" y="2753864"/>
        <a:ext cx="1740116" cy="561190"/>
      </dsp:txXfrm>
    </dsp:sp>
    <dsp:sp modelId="{8A3518AD-1306-4A6E-A6ED-186ABC5E77C0}">
      <dsp:nvSpPr>
        <dsp:cNvPr id="0" name=""/>
        <dsp:cNvSpPr/>
      </dsp:nvSpPr>
      <dsp:spPr>
        <a:xfrm rot="240000">
          <a:off x="4881905" y="2058141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DPS app</a:t>
          </a:r>
          <a:endParaRPr lang="en-US" sz="2600" kern="1200" dirty="0"/>
        </a:p>
      </dsp:txBody>
      <dsp:txXfrm>
        <a:off x="4912264" y="2088500"/>
        <a:ext cx="1740116" cy="561190"/>
      </dsp:txXfrm>
    </dsp:sp>
    <dsp:sp modelId="{10F7703D-73E7-426A-A0C4-5FB3B8265F8F}">
      <dsp:nvSpPr>
        <dsp:cNvPr id="0" name=""/>
        <dsp:cNvSpPr/>
      </dsp:nvSpPr>
      <dsp:spPr>
        <a:xfrm rot="240000">
          <a:off x="4932311" y="1392778"/>
          <a:ext cx="1800834" cy="621908"/>
        </a:xfrm>
        <a:prstGeom prst="round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>
            <a:noFill/>
          </a:endParaRPr>
        </a:p>
      </dsp:txBody>
      <dsp:txXfrm>
        <a:off x="4962670" y="1423137"/>
        <a:ext cx="1740116" cy="561190"/>
      </dsp:txXfrm>
    </dsp:sp>
    <dsp:sp modelId="{669A85D9-E48D-4F28-B954-D5463937E7CB}">
      <dsp:nvSpPr>
        <dsp:cNvPr id="0" name=""/>
        <dsp:cNvSpPr/>
      </dsp:nvSpPr>
      <dsp:spPr>
        <a:xfrm rot="240000">
          <a:off x="2159965" y="3207405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RS app</a:t>
          </a:r>
          <a:endParaRPr lang="en-US" sz="2600" kern="1200" dirty="0"/>
        </a:p>
      </dsp:txBody>
      <dsp:txXfrm>
        <a:off x="2190324" y="3237764"/>
        <a:ext cx="1740116" cy="561190"/>
      </dsp:txXfrm>
    </dsp:sp>
    <dsp:sp modelId="{014BBFEE-6560-4DE6-AE6C-7EDBA92778ED}">
      <dsp:nvSpPr>
        <dsp:cNvPr id="0" name=""/>
        <dsp:cNvSpPr/>
      </dsp:nvSpPr>
      <dsp:spPr>
        <a:xfrm rot="240000">
          <a:off x="2210371" y="2542042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GIS app</a:t>
          </a:r>
          <a:endParaRPr lang="en-US" sz="2600" kern="1200" dirty="0"/>
        </a:p>
      </dsp:txBody>
      <dsp:txXfrm>
        <a:off x="2240730" y="2572401"/>
        <a:ext cx="1740116" cy="561190"/>
      </dsp:txXfrm>
    </dsp:sp>
    <dsp:sp modelId="{460BF4A3-1779-4EE8-8AA2-26A808031B5F}">
      <dsp:nvSpPr>
        <dsp:cNvPr id="0" name=""/>
        <dsp:cNvSpPr/>
      </dsp:nvSpPr>
      <dsp:spPr>
        <a:xfrm rot="240000">
          <a:off x="2260777" y="1876679"/>
          <a:ext cx="1800834" cy="6219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DPS app</a:t>
          </a:r>
          <a:endParaRPr lang="en-US" sz="2600" kern="1200" dirty="0"/>
        </a:p>
      </dsp:txBody>
      <dsp:txXfrm>
        <a:off x="2291136" y="1907038"/>
        <a:ext cx="1740116" cy="5611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203D8-B251-4ED0-AE45-EE7B2B180D41}">
      <dsp:nvSpPr>
        <dsp:cNvPr id="0" name=""/>
        <dsp:cNvSpPr/>
      </dsp:nvSpPr>
      <dsp:spPr>
        <a:xfrm>
          <a:off x="839901" y="1994284"/>
          <a:ext cx="976377" cy="838105"/>
        </a:xfrm>
        <a:prstGeom prst="hexagon">
          <a:avLst>
            <a:gd name="adj" fmla="val 25000"/>
            <a:gd name="vf" fmla="val 115470"/>
          </a:avLst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Airborne</a:t>
          </a:r>
        </a:p>
      </dsp:txBody>
      <dsp:txXfrm>
        <a:off x="991108" y="2124077"/>
        <a:ext cx="673963" cy="578519"/>
      </dsp:txXfrm>
    </dsp:sp>
    <dsp:sp modelId="{AC048261-C3F0-4FF6-95E4-0D11E018FB81}">
      <dsp:nvSpPr>
        <dsp:cNvPr id="0" name=""/>
        <dsp:cNvSpPr/>
      </dsp:nvSpPr>
      <dsp:spPr>
        <a:xfrm>
          <a:off x="863348" y="2369134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21F867-A500-4479-AD3B-E50D465C567B}">
      <dsp:nvSpPr>
        <dsp:cNvPr id="0" name=""/>
        <dsp:cNvSpPr/>
      </dsp:nvSpPr>
      <dsp:spPr>
        <a:xfrm>
          <a:off x="0" y="1531028"/>
          <a:ext cx="976377" cy="83810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CA4C1A-12BA-4820-AF84-CAFD94FBB474}">
      <dsp:nvSpPr>
        <dsp:cNvPr id="0" name=""/>
        <dsp:cNvSpPr/>
      </dsp:nvSpPr>
      <dsp:spPr>
        <a:xfrm>
          <a:off x="668554" y="2257915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046B73-A432-4D13-8413-D23E2B0851FB}">
      <dsp:nvSpPr>
        <dsp:cNvPr id="0" name=""/>
        <dsp:cNvSpPr/>
      </dsp:nvSpPr>
      <dsp:spPr>
        <a:xfrm>
          <a:off x="1679802" y="1528494"/>
          <a:ext cx="976377" cy="838105"/>
        </a:xfrm>
        <a:prstGeom prst="hexagon">
          <a:avLst>
            <a:gd name="adj" fmla="val 25000"/>
            <a:gd name="vf" fmla="val 115470"/>
          </a:avLst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GIS</a:t>
          </a:r>
          <a:endParaRPr lang="en-US" sz="1400" kern="1200" dirty="0"/>
        </a:p>
      </dsp:txBody>
      <dsp:txXfrm>
        <a:off x="1831009" y="1658287"/>
        <a:ext cx="673963" cy="578519"/>
      </dsp:txXfrm>
    </dsp:sp>
    <dsp:sp modelId="{7A70C236-96F7-44D0-B4EF-BCEE97061A8F}">
      <dsp:nvSpPr>
        <dsp:cNvPr id="0" name=""/>
        <dsp:cNvSpPr/>
      </dsp:nvSpPr>
      <dsp:spPr>
        <a:xfrm>
          <a:off x="2351964" y="2253479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7F65B6-4987-4CF6-ACA0-290FD70AAF3C}">
      <dsp:nvSpPr>
        <dsp:cNvPr id="0" name=""/>
        <dsp:cNvSpPr/>
      </dsp:nvSpPr>
      <dsp:spPr>
        <a:xfrm>
          <a:off x="2520305" y="1992699"/>
          <a:ext cx="976377" cy="83810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7E1E31-74F3-45F9-8936-C9A87B535052}">
      <dsp:nvSpPr>
        <dsp:cNvPr id="0" name=""/>
        <dsp:cNvSpPr/>
      </dsp:nvSpPr>
      <dsp:spPr>
        <a:xfrm>
          <a:off x="2543752" y="2365648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692529-59FF-41E5-9BC0-31CF55021D01}">
      <dsp:nvSpPr>
        <dsp:cNvPr id="0" name=""/>
        <dsp:cNvSpPr/>
      </dsp:nvSpPr>
      <dsp:spPr>
        <a:xfrm>
          <a:off x="839901" y="1067773"/>
          <a:ext cx="976377" cy="838105"/>
        </a:xfrm>
        <a:prstGeom prst="hexagon">
          <a:avLst>
            <a:gd name="adj" fmla="val 25000"/>
            <a:gd name="vf" fmla="val 115470"/>
          </a:avLst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DSM</a:t>
          </a:r>
          <a:endParaRPr lang="en-US" sz="1400" kern="1200" dirty="0"/>
        </a:p>
      </dsp:txBody>
      <dsp:txXfrm>
        <a:off x="991108" y="1197566"/>
        <a:ext cx="673963" cy="578519"/>
      </dsp:txXfrm>
    </dsp:sp>
    <dsp:sp modelId="{9EDDF8EA-8A42-49B0-B4BB-B88F3C84B77E}">
      <dsp:nvSpPr>
        <dsp:cNvPr id="0" name=""/>
        <dsp:cNvSpPr/>
      </dsp:nvSpPr>
      <dsp:spPr>
        <a:xfrm>
          <a:off x="1504247" y="1079180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720D3C-D2FC-4F02-B7D9-3D7A5B0630B6}">
      <dsp:nvSpPr>
        <dsp:cNvPr id="0" name=""/>
        <dsp:cNvSpPr/>
      </dsp:nvSpPr>
      <dsp:spPr>
        <a:xfrm>
          <a:off x="1679802" y="601666"/>
          <a:ext cx="976377" cy="83810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CB3AD8-F586-4DCA-B111-DF472717C457}">
      <dsp:nvSpPr>
        <dsp:cNvPr id="0" name=""/>
        <dsp:cNvSpPr/>
      </dsp:nvSpPr>
      <dsp:spPr>
        <a:xfrm>
          <a:off x="1708060" y="973031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D39A21-B0EB-400D-AD3B-51602686ED92}">
      <dsp:nvSpPr>
        <dsp:cNvPr id="0" name=""/>
        <dsp:cNvSpPr/>
      </dsp:nvSpPr>
      <dsp:spPr>
        <a:xfrm>
          <a:off x="2520305" y="1065872"/>
          <a:ext cx="976377" cy="838105"/>
        </a:xfrm>
        <a:prstGeom prst="hexagon">
          <a:avLst>
            <a:gd name="adj" fmla="val 25000"/>
            <a:gd name="vf" fmla="val 115470"/>
          </a:avLst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SAR</a:t>
          </a:r>
          <a:endParaRPr lang="en-US" sz="1400" kern="1200" dirty="0"/>
        </a:p>
      </dsp:txBody>
      <dsp:txXfrm>
        <a:off x="2671512" y="1195665"/>
        <a:ext cx="673963" cy="578519"/>
      </dsp:txXfrm>
    </dsp:sp>
    <dsp:sp modelId="{BABEB2F1-6840-4885-8700-289AC83CDFCD}">
      <dsp:nvSpPr>
        <dsp:cNvPr id="0" name=""/>
        <dsp:cNvSpPr/>
      </dsp:nvSpPr>
      <dsp:spPr>
        <a:xfrm>
          <a:off x="3364415" y="1437237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0EED3B-3341-4059-B51B-C6DDD37B946C}">
      <dsp:nvSpPr>
        <dsp:cNvPr id="0" name=""/>
        <dsp:cNvSpPr/>
      </dsp:nvSpPr>
      <dsp:spPr>
        <a:xfrm>
          <a:off x="3360206" y="1537049"/>
          <a:ext cx="976377" cy="83810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CD76BB-D07C-4E4B-A3A0-AA028E0A4123}">
      <dsp:nvSpPr>
        <dsp:cNvPr id="0" name=""/>
        <dsp:cNvSpPr/>
      </dsp:nvSpPr>
      <dsp:spPr>
        <a:xfrm>
          <a:off x="3550191" y="1552258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7990D9-EC68-4C5F-8DD6-0129DD9737FC}">
      <dsp:nvSpPr>
        <dsp:cNvPr id="0" name=""/>
        <dsp:cNvSpPr/>
      </dsp:nvSpPr>
      <dsp:spPr>
        <a:xfrm>
          <a:off x="3360206" y="610538"/>
          <a:ext cx="976377" cy="838105"/>
        </a:xfrm>
        <a:prstGeom prst="hexagon">
          <a:avLst>
            <a:gd name="adj" fmla="val 25000"/>
            <a:gd name="vf" fmla="val 115470"/>
          </a:avLst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3D City</a:t>
          </a:r>
          <a:endParaRPr lang="en-US" sz="1400" kern="1200" dirty="0"/>
        </a:p>
      </dsp:txBody>
      <dsp:txXfrm>
        <a:off x="3511413" y="740331"/>
        <a:ext cx="673963" cy="578519"/>
      </dsp:txXfrm>
    </dsp:sp>
    <dsp:sp modelId="{692A02C8-2A40-4DA2-996F-DA7D4908995A}">
      <dsp:nvSpPr>
        <dsp:cNvPr id="0" name=""/>
        <dsp:cNvSpPr/>
      </dsp:nvSpPr>
      <dsp:spPr>
        <a:xfrm>
          <a:off x="4204316" y="986339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E630D3-11EA-4903-9BE6-1964B012035E}">
      <dsp:nvSpPr>
        <dsp:cNvPr id="0" name=""/>
        <dsp:cNvSpPr/>
      </dsp:nvSpPr>
      <dsp:spPr>
        <a:xfrm>
          <a:off x="4200108" y="1078230"/>
          <a:ext cx="976377" cy="83810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EC7609-B778-41FD-BE66-D887F1911CF4}">
      <dsp:nvSpPr>
        <dsp:cNvPr id="0" name=""/>
        <dsp:cNvSpPr/>
      </dsp:nvSpPr>
      <dsp:spPr>
        <a:xfrm>
          <a:off x="4394902" y="1096925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1C601F-00A5-46D4-ACFD-7BF30590038E}">
      <dsp:nvSpPr>
        <dsp:cNvPr id="0" name=""/>
        <dsp:cNvSpPr/>
      </dsp:nvSpPr>
      <dsp:spPr>
        <a:xfrm>
          <a:off x="4200108" y="2003473"/>
          <a:ext cx="976377" cy="838105"/>
        </a:xfrm>
        <a:prstGeom prst="hexagon">
          <a:avLst>
            <a:gd name="adj" fmla="val 25000"/>
            <a:gd name="vf" fmla="val 115470"/>
          </a:avLst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Maps</a:t>
          </a:r>
          <a:endParaRPr lang="en-US" sz="1400" kern="1200" dirty="0"/>
        </a:p>
      </dsp:txBody>
      <dsp:txXfrm>
        <a:off x="4351315" y="2133266"/>
        <a:ext cx="673963" cy="578519"/>
      </dsp:txXfrm>
    </dsp:sp>
    <dsp:sp modelId="{9BEDE084-72C5-4801-A512-86B51D2671D3}">
      <dsp:nvSpPr>
        <dsp:cNvPr id="0" name=""/>
        <dsp:cNvSpPr/>
      </dsp:nvSpPr>
      <dsp:spPr>
        <a:xfrm>
          <a:off x="4393700" y="2737647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38FE24-62AF-4AD2-9349-5763BE36928D}">
      <dsp:nvSpPr>
        <dsp:cNvPr id="0" name=""/>
        <dsp:cNvSpPr/>
      </dsp:nvSpPr>
      <dsp:spPr>
        <a:xfrm>
          <a:off x="3360206" y="2462292"/>
          <a:ext cx="976377" cy="83810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9A3212-6A87-4417-8DB2-444ABB53649A}">
      <dsp:nvSpPr>
        <dsp:cNvPr id="0" name=""/>
        <dsp:cNvSpPr/>
      </dsp:nvSpPr>
      <dsp:spPr>
        <a:xfrm>
          <a:off x="4212733" y="2830171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B0C991-4EE5-4079-AA76-2970C7D4231E}">
      <dsp:nvSpPr>
        <dsp:cNvPr id="0" name=""/>
        <dsp:cNvSpPr/>
      </dsp:nvSpPr>
      <dsp:spPr>
        <a:xfrm>
          <a:off x="1679201" y="2457222"/>
          <a:ext cx="976377" cy="838105"/>
        </a:xfrm>
        <a:prstGeom prst="hexagon">
          <a:avLst>
            <a:gd name="adj" fmla="val 25000"/>
            <a:gd name="vf" fmla="val 115470"/>
          </a:avLst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Satellite</a:t>
          </a:r>
          <a:endParaRPr lang="en-US" sz="1400" kern="1200" dirty="0"/>
        </a:p>
      </dsp:txBody>
      <dsp:txXfrm>
        <a:off x="1830408" y="2587015"/>
        <a:ext cx="673963" cy="578519"/>
      </dsp:txXfrm>
    </dsp:sp>
    <dsp:sp modelId="{3E136219-FF84-4076-A495-1D24BABBF87F}">
      <dsp:nvSpPr>
        <dsp:cNvPr id="0" name=""/>
        <dsp:cNvSpPr/>
      </dsp:nvSpPr>
      <dsp:spPr>
        <a:xfrm>
          <a:off x="1707458" y="2828587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F5CC24-4F0A-46BF-AA54-0963A1DC8293}">
      <dsp:nvSpPr>
        <dsp:cNvPr id="0" name=""/>
        <dsp:cNvSpPr/>
      </dsp:nvSpPr>
      <dsp:spPr>
        <a:xfrm>
          <a:off x="839300" y="2923012"/>
          <a:ext cx="976377" cy="83810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01C98A-E7B2-4F1F-B3B9-0E8BACAA0C6E}">
      <dsp:nvSpPr>
        <dsp:cNvPr id="0" name=""/>
        <dsp:cNvSpPr/>
      </dsp:nvSpPr>
      <dsp:spPr>
        <a:xfrm>
          <a:off x="1503645" y="2934736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2D5FDE-8E9A-42D1-B868-81B991D0A518}">
      <dsp:nvSpPr>
        <dsp:cNvPr id="0" name=""/>
        <dsp:cNvSpPr/>
      </dsp:nvSpPr>
      <dsp:spPr>
        <a:xfrm>
          <a:off x="5035801" y="2473065"/>
          <a:ext cx="976377" cy="838105"/>
        </a:xfrm>
        <a:prstGeom prst="hexagon">
          <a:avLst>
            <a:gd name="adj" fmla="val 25000"/>
            <a:gd name="vf" fmla="val 115470"/>
          </a:avLst>
        </a:prstGeom>
        <a:solidFill>
          <a:srgbClr val="0099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Ortho</a:t>
          </a:r>
          <a:endParaRPr lang="en-US" sz="1400" kern="1200" dirty="0"/>
        </a:p>
      </dsp:txBody>
      <dsp:txXfrm>
        <a:off x="5187008" y="2602858"/>
        <a:ext cx="673963" cy="578519"/>
      </dsp:txXfrm>
    </dsp:sp>
    <dsp:sp modelId="{D0250530-445F-46CA-BC46-EF833D8CBBE8}">
      <dsp:nvSpPr>
        <dsp:cNvPr id="0" name=""/>
        <dsp:cNvSpPr/>
      </dsp:nvSpPr>
      <dsp:spPr>
        <a:xfrm>
          <a:off x="5229393" y="3207239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E24A6B-DCD2-48D7-B45D-4B7C7AEE1378}">
      <dsp:nvSpPr>
        <dsp:cNvPr id="0" name=""/>
        <dsp:cNvSpPr/>
      </dsp:nvSpPr>
      <dsp:spPr>
        <a:xfrm>
          <a:off x="4195899" y="2932201"/>
          <a:ext cx="976377" cy="83810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543B3C-1824-4E0F-8A45-1F1898EE8E6B}">
      <dsp:nvSpPr>
        <dsp:cNvPr id="0" name=""/>
        <dsp:cNvSpPr/>
      </dsp:nvSpPr>
      <dsp:spPr>
        <a:xfrm>
          <a:off x="5048426" y="3300081"/>
          <a:ext cx="113630" cy="982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C94619D-B82A-4126-98F7-34BFCAA21430}" type="datetime13">
              <a:rPr lang="he-IL" smtClean="0"/>
              <a:t>26.06.2017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A364250-7ED8-43EA-9433-FDB9F0BA4FB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336476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69CDADF-EE88-487B-834A-E2851FDDED5B}" type="datetime13">
              <a:rPr lang="he-IL" smtClean="0"/>
              <a:t>26.06.2017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75E49BE-88DF-4A28-981E-B77AF75321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421378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11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00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499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47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7D298D4-BA3F-446D-A686-D320C6D0CA20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6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75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199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174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5E49BE-88DF-4A28-981E-B77AF75321B8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921D297-7466-46DC-B1D0-EAFDC2EDC8AF}" type="datetime13">
              <a:rPr lang="he-IL" smtClean="0"/>
              <a:t>26.06.2017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04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20/02/2017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20/02/2017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GeoContest Proprietary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81DC-93C1-430F-BAB5-407D03E20E3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1550" y="945942"/>
            <a:ext cx="7200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smtClean="0"/>
              <a:t>Collaboration point</a:t>
            </a:r>
          </a:p>
          <a:p>
            <a:pPr algn="l" rtl="0"/>
            <a:r>
              <a:rPr lang="en-US" sz="1400" dirty="0" smtClean="0"/>
              <a:t>	A </a:t>
            </a:r>
            <a:r>
              <a:rPr lang="en-US" sz="1400" dirty="0"/>
              <a:t>meeting point for collaboration between geoinformation software developers, </a:t>
            </a:r>
            <a:r>
              <a:rPr lang="en-US" sz="1400" dirty="0" smtClean="0"/>
              <a:t>	data </a:t>
            </a:r>
            <a:r>
              <a:rPr lang="en-US" sz="1400" dirty="0"/>
              <a:t>providers and mapping organizations </a:t>
            </a:r>
            <a:r>
              <a:rPr lang="en-US" sz="1400" dirty="0" smtClean="0"/>
              <a:t>worldwide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/>
              <a:t>Unified and Convenient Approach</a:t>
            </a:r>
            <a:endParaRPr lang="he-IL" sz="1400" dirty="0"/>
          </a:p>
          <a:p>
            <a:pPr algn="l" rtl="0"/>
            <a:r>
              <a:rPr lang="en-US" sz="1400" dirty="0" smtClean="0"/>
              <a:t>	A </a:t>
            </a:r>
            <a:r>
              <a:rPr lang="en-US" sz="1400" dirty="0"/>
              <a:t>unified and convenient approach to different geoinformation software and </a:t>
            </a:r>
            <a:r>
              <a:rPr lang="en-US" sz="1400" dirty="0" smtClean="0"/>
              <a:t>data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400" dirty="0"/>
              <a:t>Worldwide Cloud Based Infrastructure</a:t>
            </a:r>
            <a:endParaRPr lang="he-IL" sz="1400" dirty="0"/>
          </a:p>
          <a:p>
            <a:pPr algn="l" rtl="0"/>
            <a:r>
              <a:rPr lang="en-US" sz="1400" dirty="0" smtClean="0"/>
              <a:t>	A </a:t>
            </a:r>
            <a:r>
              <a:rPr lang="en-US" sz="1400" dirty="0"/>
              <a:t>powerful and scalable worldwide cloud based computer infrastructure for </a:t>
            </a:r>
            <a:r>
              <a:rPr lang="en-US" sz="1400" dirty="0" smtClean="0"/>
              <a:t>	mapping </a:t>
            </a:r>
            <a:r>
              <a:rPr lang="en-US" sz="1400" dirty="0"/>
              <a:t>organizations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/>
              <a:t>Pay-per-Use model</a:t>
            </a:r>
            <a:endParaRPr lang="he-IL" sz="1400" dirty="0"/>
          </a:p>
          <a:p>
            <a:pPr algn="l" rtl="0"/>
            <a:r>
              <a:rPr lang="en-US" sz="1400" dirty="0" smtClean="0"/>
              <a:t>	Pay-per-use </a:t>
            </a:r>
            <a:r>
              <a:rPr lang="en-US" sz="1400" dirty="0"/>
              <a:t>or subscription models for software and data utilization for mapping </a:t>
            </a:r>
            <a:r>
              <a:rPr lang="en-US" sz="1400" dirty="0" smtClean="0"/>
              <a:t>	organizations</a:t>
            </a:r>
            <a:endParaRPr lang="en-US" sz="1400" dirty="0"/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/>
              <a:t>Direct Approach</a:t>
            </a:r>
            <a:endParaRPr lang="he-IL" sz="1400" dirty="0"/>
          </a:p>
          <a:p>
            <a:pPr algn="l" rtl="0"/>
            <a:r>
              <a:rPr lang="en-US" sz="1400" dirty="0" smtClean="0"/>
              <a:t>	A </a:t>
            </a:r>
            <a:r>
              <a:rPr lang="en-US" sz="1400" dirty="0"/>
              <a:t>direct approach to free and pay-per-use </a:t>
            </a:r>
            <a:r>
              <a:rPr lang="en-US" sz="1400" dirty="0" err="1"/>
              <a:t>GeoData</a:t>
            </a:r>
            <a:endParaRPr lang="en-US" sz="1400" dirty="0"/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/>
              <a:t>Scalable and Always Available</a:t>
            </a:r>
            <a:endParaRPr lang="he-IL" sz="1400" dirty="0"/>
          </a:p>
          <a:p>
            <a:pPr algn="l" rtl="0"/>
            <a:r>
              <a:rPr lang="en-US" sz="1400" dirty="0" smtClean="0"/>
              <a:t>	Scalable </a:t>
            </a:r>
            <a:r>
              <a:rPr lang="en-US" sz="1400" dirty="0"/>
              <a:t>and always available computer environment – computers, storage, web.</a:t>
            </a:r>
          </a:p>
          <a:p>
            <a:pPr algn="l" rtl="0"/>
            <a:endParaRPr lang="en-US" sz="1400" dirty="0"/>
          </a:p>
          <a:p>
            <a:pPr algn="l" rtl="0"/>
            <a:endParaRPr lang="en-US" sz="1400" dirty="0" smtClean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418" y="8537"/>
            <a:ext cx="9144000" cy="58545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</a:rPr>
              <a:t>Overview page</a:t>
            </a:r>
            <a:endParaRPr lang="he-IL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-12105"/>
            <a:ext cx="9144000" cy="58545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</a:rPr>
              <a:t>Direct Approach</a:t>
            </a:r>
            <a:endParaRPr lang="he-IL" sz="19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" y="1491615"/>
            <a:ext cx="252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/>
              <a:t>A </a:t>
            </a:r>
            <a:r>
              <a:rPr lang="en-US" sz="1400" dirty="0"/>
              <a:t>direct approach to free and pay-per-use </a:t>
            </a:r>
            <a:r>
              <a:rPr lang="en-US" sz="1400" dirty="0" err="1" smtClean="0"/>
              <a:t>GeoData</a:t>
            </a:r>
            <a:endParaRPr lang="en-US" sz="1400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23809335"/>
              </p:ext>
            </p:extLst>
          </p:nvPr>
        </p:nvGraphicFramePr>
        <p:xfrm>
          <a:off x="2910117" y="771526"/>
          <a:ext cx="6012179" cy="4371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52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0" y="-12105"/>
            <a:ext cx="9144000" cy="58545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</a:rPr>
              <a:t>Scalable and Always Available</a:t>
            </a:r>
            <a:endParaRPr lang="he-IL" sz="19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" y="1851660"/>
            <a:ext cx="2160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/>
              <a:t>Scalable </a:t>
            </a:r>
            <a:r>
              <a:rPr lang="en-US" sz="1400" dirty="0"/>
              <a:t>and always available computer environment – computers, storage, </a:t>
            </a:r>
            <a:r>
              <a:rPr lang="en-US" sz="1400" dirty="0" smtClean="0"/>
              <a:t>web.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66" y="847190"/>
            <a:ext cx="5185948" cy="40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5307" y="3341316"/>
            <a:ext cx="1234440" cy="822960"/>
            <a:chOff x="1206775" y="3341316"/>
            <a:chExt cx="1234440" cy="822960"/>
          </a:xfrm>
        </p:grpSpPr>
        <p:sp>
          <p:nvSpPr>
            <p:cNvPr id="15" name="Cloud 14"/>
            <p:cNvSpPr>
              <a:spLocks noChangeAspect="1"/>
            </p:cNvSpPr>
            <p:nvPr/>
          </p:nvSpPr>
          <p:spPr>
            <a:xfrm>
              <a:off x="1206775" y="3341316"/>
              <a:ext cx="1234440" cy="822960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endParaRPr lang="en-US" sz="1200" dirty="0"/>
            </a:p>
          </p:txBody>
        </p:sp>
        <p:pic>
          <p:nvPicPr>
            <p:cNvPr id="37" name="Picture 36" descr="BIG IMAGE (PNG)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40" y="3524196"/>
              <a:ext cx="341185" cy="4572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691640" y="2005004"/>
            <a:ext cx="1645920" cy="1097280"/>
            <a:chOff x="2135647" y="2005004"/>
            <a:chExt cx="1645920" cy="1097280"/>
          </a:xfrm>
        </p:grpSpPr>
        <p:sp>
          <p:nvSpPr>
            <p:cNvPr id="24" name="Cloud 23"/>
            <p:cNvSpPr>
              <a:spLocks noChangeAspect="1"/>
            </p:cNvSpPr>
            <p:nvPr/>
          </p:nvSpPr>
          <p:spPr>
            <a:xfrm>
              <a:off x="2135647" y="2005004"/>
              <a:ext cx="1645920" cy="1097280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endParaRPr lang="en-US" sz="1200" dirty="0"/>
            </a:p>
          </p:txBody>
        </p:sp>
        <p:pic>
          <p:nvPicPr>
            <p:cNvPr id="38" name="Picture 37" descr="File:Viglen blade servers.jpg - Wikimedia Common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523" y="2233450"/>
              <a:ext cx="984168" cy="658900"/>
            </a:xfrm>
            <a:prstGeom prst="ellipse">
              <a:avLst/>
            </a:prstGeom>
            <a:ln w="762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</p:grpSp>
      <p:grpSp>
        <p:nvGrpSpPr>
          <p:cNvPr id="6" name="Group 5"/>
          <p:cNvGrpSpPr/>
          <p:nvPr/>
        </p:nvGrpSpPr>
        <p:grpSpPr>
          <a:xfrm>
            <a:off x="2411730" y="408946"/>
            <a:ext cx="2057400" cy="1371600"/>
            <a:chOff x="3217889" y="408946"/>
            <a:chExt cx="2057400" cy="1371600"/>
          </a:xfrm>
        </p:grpSpPr>
        <p:sp>
          <p:nvSpPr>
            <p:cNvPr id="26" name="Cloud 25"/>
            <p:cNvSpPr>
              <a:spLocks noChangeAspect="1"/>
            </p:cNvSpPr>
            <p:nvPr/>
          </p:nvSpPr>
          <p:spPr>
            <a:xfrm>
              <a:off x="3217889" y="408946"/>
              <a:ext cx="2057400" cy="1371600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endParaRPr lang="en-US" sz="1200" dirty="0"/>
            </a:p>
          </p:txBody>
        </p:sp>
        <p:pic>
          <p:nvPicPr>
            <p:cNvPr id="39" name="Picture 38" descr="partitioning | Art of the DBA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778" y="662613"/>
              <a:ext cx="1297665" cy="864265"/>
            </a:xfrm>
            <a:prstGeom prst="ellipse">
              <a:avLst/>
            </a:prstGeom>
            <a:ln w="762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</p:grpSp>
      <p:grpSp>
        <p:nvGrpSpPr>
          <p:cNvPr id="11" name="Group 10"/>
          <p:cNvGrpSpPr/>
          <p:nvPr/>
        </p:nvGrpSpPr>
        <p:grpSpPr>
          <a:xfrm>
            <a:off x="3169682" y="3392751"/>
            <a:ext cx="1042273" cy="771525"/>
            <a:chOff x="2766745" y="3392751"/>
            <a:chExt cx="1042273" cy="7715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775" y="3392751"/>
              <a:ext cx="1028426" cy="77152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3" name="TextBox 2"/>
            <p:cNvSpPr txBox="1"/>
            <p:nvPr/>
          </p:nvSpPr>
          <p:spPr>
            <a:xfrm>
              <a:off x="2766745" y="3471429"/>
              <a:ext cx="1042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 sq.km</a:t>
              </a:r>
            </a:p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 day</a:t>
              </a:r>
              <a:endPara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85302" y="389969"/>
            <a:ext cx="2307013" cy="1333453"/>
            <a:chOff x="4425256" y="389969"/>
            <a:chExt cx="2307013" cy="13334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256" y="389969"/>
              <a:ext cx="2307013" cy="1333453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6" name="TextBox 15"/>
            <p:cNvSpPr txBox="1"/>
            <p:nvPr/>
          </p:nvSpPr>
          <p:spPr>
            <a:xfrm>
              <a:off x="4922719" y="662613"/>
              <a:ext cx="12763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1000 sq.km</a:t>
              </a:r>
            </a:p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 day</a:t>
              </a:r>
              <a:endPara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32102" y="1987787"/>
            <a:ext cx="1820033" cy="1114497"/>
            <a:chOff x="3472057" y="1987787"/>
            <a:chExt cx="1820033" cy="11144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057" y="1987787"/>
              <a:ext cx="1820033" cy="1114497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3820233" y="2159779"/>
              <a:ext cx="1159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 sq.km</a:t>
              </a:r>
            </a:p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 day</a:t>
              </a:r>
              <a:endPara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06775" y="389969"/>
            <a:ext cx="5885540" cy="3774307"/>
            <a:chOff x="1206775" y="389969"/>
            <a:chExt cx="5885540" cy="3774307"/>
          </a:xfrm>
        </p:grpSpPr>
        <p:grpSp>
          <p:nvGrpSpPr>
            <p:cNvPr id="5" name="Group 4"/>
            <p:cNvGrpSpPr/>
            <p:nvPr/>
          </p:nvGrpSpPr>
          <p:grpSpPr>
            <a:xfrm>
              <a:off x="2411730" y="408946"/>
              <a:ext cx="2057400" cy="1371600"/>
              <a:chOff x="2841090" y="1032232"/>
              <a:chExt cx="2057400" cy="1371600"/>
            </a:xfrm>
          </p:grpSpPr>
          <p:sp>
            <p:nvSpPr>
              <p:cNvPr id="26" name="Cloud 25"/>
              <p:cNvSpPr>
                <a:spLocks noChangeAspect="1"/>
              </p:cNvSpPr>
              <p:nvPr/>
            </p:nvSpPr>
            <p:spPr>
              <a:xfrm>
                <a:off x="2841090" y="1032232"/>
                <a:ext cx="2057400" cy="1371600"/>
              </a:xfrm>
              <a:prstGeom prst="cloud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rtl="0"/>
                <a:endParaRPr lang="en-US" sz="1200" dirty="0"/>
              </a:p>
            </p:txBody>
          </p:sp>
          <p:pic>
            <p:nvPicPr>
              <p:cNvPr id="19" name="Picture 18" descr="BIG IMAGE (PNG)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20" y="1680808"/>
                <a:ext cx="272948" cy="365760"/>
              </a:xfrm>
              <a:prstGeom prst="rect">
                <a:avLst/>
              </a:prstGeom>
            </p:spPr>
          </p:pic>
          <p:pic>
            <p:nvPicPr>
              <p:cNvPr id="28" name="Picture 27" descr="BIG IMAGE (PNG)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2568" y="1591133"/>
                <a:ext cx="272948" cy="365760"/>
              </a:xfrm>
              <a:prstGeom prst="rect">
                <a:avLst/>
              </a:prstGeom>
            </p:spPr>
          </p:pic>
          <p:pic>
            <p:nvPicPr>
              <p:cNvPr id="29" name="Picture 28" descr="BIG IMAGE (PNG)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316" y="1512190"/>
                <a:ext cx="272948" cy="365760"/>
              </a:xfrm>
              <a:prstGeom prst="rect">
                <a:avLst/>
              </a:prstGeom>
            </p:spPr>
          </p:pic>
          <p:pic>
            <p:nvPicPr>
              <p:cNvPr id="30" name="Picture 29" descr="BIG IMAGE (PNG)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1055" y="1447375"/>
                <a:ext cx="272948" cy="365760"/>
              </a:xfrm>
              <a:prstGeom prst="rect">
                <a:avLst/>
              </a:prstGeom>
            </p:spPr>
          </p:pic>
          <p:pic>
            <p:nvPicPr>
              <p:cNvPr id="31" name="Picture 30" descr="BIG IMAGE (PNG)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1413" y="1364049"/>
                <a:ext cx="272948" cy="365760"/>
              </a:xfrm>
              <a:prstGeom prst="rect">
                <a:avLst/>
              </a:prstGeom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1691640" y="2005004"/>
              <a:ext cx="1645920" cy="1097280"/>
              <a:chOff x="2135647" y="2005004"/>
              <a:chExt cx="1645920" cy="1097280"/>
            </a:xfrm>
          </p:grpSpPr>
          <p:sp>
            <p:nvSpPr>
              <p:cNvPr id="24" name="Cloud 23"/>
              <p:cNvSpPr>
                <a:spLocks noChangeAspect="1"/>
              </p:cNvSpPr>
              <p:nvPr/>
            </p:nvSpPr>
            <p:spPr>
              <a:xfrm>
                <a:off x="2135647" y="2005004"/>
                <a:ext cx="1645920" cy="1097280"/>
              </a:xfrm>
              <a:prstGeom prst="cloud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rtl="0"/>
                <a:endParaRPr lang="en-US" sz="1200" dirty="0"/>
              </a:p>
            </p:txBody>
          </p:sp>
          <p:pic>
            <p:nvPicPr>
              <p:cNvPr id="32" name="Picture 31" descr="BIG IMAGE (PNG)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6208" y="2571750"/>
                <a:ext cx="272948" cy="365760"/>
              </a:xfrm>
              <a:prstGeom prst="rect">
                <a:avLst/>
              </a:prstGeom>
            </p:spPr>
          </p:pic>
          <p:pic>
            <p:nvPicPr>
              <p:cNvPr id="33" name="Picture 32" descr="BIG IMAGE (PNG)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1517" y="2407154"/>
                <a:ext cx="272948" cy="365760"/>
              </a:xfrm>
              <a:prstGeom prst="rect">
                <a:avLst/>
              </a:prstGeom>
            </p:spPr>
          </p:pic>
          <p:pic>
            <p:nvPicPr>
              <p:cNvPr id="34" name="Picture 33" descr="BIG IMAGE (PNG)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6646" y="2244899"/>
                <a:ext cx="272948" cy="365760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1206775" y="3341316"/>
              <a:ext cx="1234440" cy="822960"/>
              <a:chOff x="1206775" y="3341316"/>
              <a:chExt cx="1234440" cy="82296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5" name="Cloud 14"/>
              <p:cNvSpPr>
                <a:spLocks noChangeAspect="1"/>
              </p:cNvSpPr>
              <p:nvPr/>
            </p:nvSpPr>
            <p:spPr>
              <a:xfrm>
                <a:off x="1206775" y="3341316"/>
                <a:ext cx="1234440" cy="822960"/>
              </a:xfrm>
              <a:prstGeom prst="cloud">
                <a:avLst/>
              </a:prstGeom>
              <a:grpFill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rtl="0"/>
                <a:endParaRPr lang="en-US" sz="1200" dirty="0"/>
              </a:p>
            </p:txBody>
          </p:sp>
          <p:pic>
            <p:nvPicPr>
              <p:cNvPr id="36" name="Picture 35" descr="BIG IMAGE (PNG)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1640" y="3569916"/>
                <a:ext cx="272948" cy="365760"/>
              </a:xfrm>
              <a:prstGeom prst="rect">
                <a:avLst/>
              </a:prstGeom>
              <a:grpFill/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3169682" y="3392751"/>
              <a:ext cx="1042273" cy="771525"/>
              <a:chOff x="2766745" y="3392751"/>
              <a:chExt cx="1042273" cy="77152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75" y="3392751"/>
                <a:ext cx="1028426" cy="771525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292929"/>
                </a:solidFill>
                <a:miter lim="800000"/>
              </a:ln>
              <a:effectLst>
                <a:reflection blurRad="12700" stA="28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2766745" y="3471429"/>
                <a:ext cx="10422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/>
                <a:r>
                  <a:rPr lang="en-US" b="1" i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 sq.km</a:t>
                </a:r>
              </a:p>
              <a:p>
                <a:pPr algn="ctr" rtl="0"/>
                <a:r>
                  <a:rPr lang="en-US" b="1" i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per day</a:t>
                </a:r>
                <a:endPara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785302" y="389969"/>
              <a:ext cx="2307013" cy="1333453"/>
              <a:chOff x="4425256" y="389969"/>
              <a:chExt cx="2307013" cy="13334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5256" y="389969"/>
                <a:ext cx="2307013" cy="1333453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292929"/>
                </a:solidFill>
                <a:miter lim="800000"/>
              </a:ln>
              <a:effectLst>
                <a:reflection blurRad="12700" stA="28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922719" y="662613"/>
                <a:ext cx="12763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/>
                <a:r>
                  <a:rPr lang="en-US" b="1" i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1000 sq.km</a:t>
                </a:r>
              </a:p>
              <a:p>
                <a:pPr algn="ctr" rtl="0"/>
                <a:r>
                  <a:rPr lang="en-US" b="1" i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per day</a:t>
                </a:r>
                <a:endPara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32102" y="1987787"/>
              <a:ext cx="1820033" cy="1114497"/>
              <a:chOff x="3472057" y="1987787"/>
              <a:chExt cx="1820033" cy="1114497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2057" y="1987787"/>
                <a:ext cx="1820033" cy="1114497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292929"/>
                </a:solidFill>
                <a:miter lim="800000"/>
              </a:ln>
              <a:effectLst>
                <a:reflection blurRad="12700" stA="28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3820233" y="2159779"/>
                <a:ext cx="1159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rtl="0"/>
                <a:r>
                  <a:rPr lang="en-US" b="1" i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100 sq.km</a:t>
                </a:r>
              </a:p>
              <a:p>
                <a:pPr algn="ctr" rtl="0"/>
                <a:r>
                  <a:rPr lang="en-US" b="1" i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per day</a:t>
                </a:r>
                <a:endPara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84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6775" y="3341316"/>
            <a:ext cx="1234440" cy="822960"/>
            <a:chOff x="1206775" y="3341316"/>
            <a:chExt cx="1234440" cy="822960"/>
          </a:xfrm>
        </p:grpSpPr>
        <p:sp>
          <p:nvSpPr>
            <p:cNvPr id="15" name="Cloud 14"/>
            <p:cNvSpPr>
              <a:spLocks noChangeAspect="1"/>
            </p:cNvSpPr>
            <p:nvPr/>
          </p:nvSpPr>
          <p:spPr>
            <a:xfrm>
              <a:off x="1206775" y="3341316"/>
              <a:ext cx="1234440" cy="822960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endParaRPr lang="en-US" sz="1200" dirty="0"/>
            </a:p>
          </p:txBody>
        </p:sp>
        <p:pic>
          <p:nvPicPr>
            <p:cNvPr id="9" name="Picture 8" descr="File:Server2 by mimooh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717" y="3432756"/>
              <a:ext cx="452556" cy="64008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691640" y="2005004"/>
            <a:ext cx="1645920" cy="1097280"/>
            <a:chOff x="2135647" y="2005004"/>
            <a:chExt cx="1645920" cy="1097280"/>
          </a:xfrm>
        </p:grpSpPr>
        <p:sp>
          <p:nvSpPr>
            <p:cNvPr id="24" name="Cloud 23"/>
            <p:cNvSpPr>
              <a:spLocks noChangeAspect="1"/>
            </p:cNvSpPr>
            <p:nvPr/>
          </p:nvSpPr>
          <p:spPr>
            <a:xfrm>
              <a:off x="2135647" y="2005004"/>
              <a:ext cx="1645920" cy="1097280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endParaRPr lang="en-US" sz="1200" dirty="0"/>
            </a:p>
          </p:txBody>
        </p:sp>
        <p:pic>
          <p:nvPicPr>
            <p:cNvPr id="20" name="Picture 19" descr="File:Server2 by mimooh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355" y="2382925"/>
              <a:ext cx="452556" cy="640080"/>
            </a:xfrm>
            <a:prstGeom prst="rect">
              <a:avLst/>
            </a:prstGeom>
          </p:spPr>
        </p:pic>
        <p:pic>
          <p:nvPicPr>
            <p:cNvPr id="21" name="Picture 20" descr="File:Server2 by mimooh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583" y="2232330"/>
              <a:ext cx="452556" cy="640080"/>
            </a:xfrm>
            <a:prstGeom prst="rect">
              <a:avLst/>
            </a:prstGeom>
          </p:spPr>
        </p:pic>
        <p:pic>
          <p:nvPicPr>
            <p:cNvPr id="22" name="Picture 21" descr="File:Server2 by mimooh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560" y="2085133"/>
              <a:ext cx="452556" cy="6400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411730" y="408946"/>
            <a:ext cx="2057400" cy="1371600"/>
            <a:chOff x="3217889" y="408946"/>
            <a:chExt cx="2057400" cy="1371600"/>
          </a:xfrm>
        </p:grpSpPr>
        <p:sp>
          <p:nvSpPr>
            <p:cNvPr id="26" name="Cloud 25"/>
            <p:cNvSpPr>
              <a:spLocks noChangeAspect="1"/>
            </p:cNvSpPr>
            <p:nvPr/>
          </p:nvSpPr>
          <p:spPr>
            <a:xfrm>
              <a:off x="3217889" y="408946"/>
              <a:ext cx="2057400" cy="1371600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rtl="0"/>
              <a:endParaRPr lang="en-US" sz="1200" dirty="0"/>
            </a:p>
          </p:txBody>
        </p:sp>
        <p:pic>
          <p:nvPicPr>
            <p:cNvPr id="23" name="Picture 22" descr="File:Server2 by mimooh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011" y="972737"/>
              <a:ext cx="452556" cy="640080"/>
            </a:xfrm>
            <a:prstGeom prst="rect">
              <a:avLst/>
            </a:prstGeom>
          </p:spPr>
        </p:pic>
        <p:pic>
          <p:nvPicPr>
            <p:cNvPr id="37" name="Picture 36" descr="File:Server2 by mimooh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083" y="891351"/>
              <a:ext cx="452556" cy="640080"/>
            </a:xfrm>
            <a:prstGeom prst="rect">
              <a:avLst/>
            </a:prstGeom>
          </p:spPr>
        </p:pic>
        <p:pic>
          <p:nvPicPr>
            <p:cNvPr id="38" name="Picture 37" descr="File:Server2 by mimooh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337" y="811585"/>
              <a:ext cx="452556" cy="640080"/>
            </a:xfrm>
            <a:prstGeom prst="rect">
              <a:avLst/>
            </a:prstGeom>
          </p:spPr>
        </p:pic>
        <p:pic>
          <p:nvPicPr>
            <p:cNvPr id="39" name="Picture 38" descr="File:Server2 by mimooh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591" y="724944"/>
              <a:ext cx="452556" cy="640080"/>
            </a:xfrm>
            <a:prstGeom prst="rect">
              <a:avLst/>
            </a:prstGeom>
          </p:spPr>
        </p:pic>
        <p:pic>
          <p:nvPicPr>
            <p:cNvPr id="40" name="Picture 39" descr="File:Server2 by mimooh.svg - Wikimedia Common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809" y="630510"/>
              <a:ext cx="452556" cy="64008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169682" y="3392751"/>
            <a:ext cx="1042273" cy="771525"/>
            <a:chOff x="2766745" y="3392751"/>
            <a:chExt cx="1042273" cy="77152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775" y="3392751"/>
              <a:ext cx="1028426" cy="77152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19" name="TextBox 18"/>
            <p:cNvSpPr txBox="1"/>
            <p:nvPr/>
          </p:nvSpPr>
          <p:spPr>
            <a:xfrm>
              <a:off x="2766745" y="3471429"/>
              <a:ext cx="10422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 sq.km</a:t>
              </a:r>
            </a:p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 day</a:t>
              </a:r>
              <a:endPara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85302" y="389969"/>
            <a:ext cx="2307013" cy="1333453"/>
            <a:chOff x="4425256" y="389969"/>
            <a:chExt cx="2307013" cy="133345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256" y="389969"/>
              <a:ext cx="2307013" cy="1333453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28" name="TextBox 27"/>
            <p:cNvSpPr txBox="1"/>
            <p:nvPr/>
          </p:nvSpPr>
          <p:spPr>
            <a:xfrm>
              <a:off x="4922719" y="662613"/>
              <a:ext cx="12763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1000 sq.km</a:t>
              </a:r>
            </a:p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 day</a:t>
              </a:r>
              <a:endPara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32102" y="1987787"/>
            <a:ext cx="1820033" cy="1114497"/>
            <a:chOff x="3472057" y="1987787"/>
            <a:chExt cx="1820033" cy="111449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057" y="1987787"/>
              <a:ext cx="1820033" cy="1114497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31" name="TextBox 30"/>
            <p:cNvSpPr txBox="1"/>
            <p:nvPr/>
          </p:nvSpPr>
          <p:spPr>
            <a:xfrm>
              <a:off x="3820233" y="2159779"/>
              <a:ext cx="1159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100 sq.km</a:t>
              </a:r>
            </a:p>
            <a:p>
              <a:pPr algn="ctr" rtl="0"/>
              <a:r>
                <a:rPr lang="en-US" b="1" i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 day</a:t>
              </a:r>
              <a:endPara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9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687" y="1491615"/>
            <a:ext cx="33771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/>
              <a:t>A </a:t>
            </a:r>
            <a:r>
              <a:rPr lang="en-US" sz="1400" dirty="0"/>
              <a:t>meeting point for collaboration between geoinformation software developers, data providers and mapping organizations </a:t>
            </a:r>
            <a:r>
              <a:rPr lang="en-US" sz="1400" dirty="0" smtClean="0"/>
              <a:t>worldwide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1418" y="8537"/>
            <a:ext cx="9144000" cy="58545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</a:rPr>
              <a:t>Collaboration point</a:t>
            </a:r>
            <a:endParaRPr lang="he-IL" sz="19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91865" y="771525"/>
            <a:ext cx="5400675" cy="4320540"/>
            <a:chOff x="971550" y="411480"/>
            <a:chExt cx="7200900" cy="4550385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304128932"/>
                </p:ext>
              </p:extLst>
            </p:nvPr>
          </p:nvGraphicFramePr>
          <p:xfrm>
            <a:off x="971550" y="411480"/>
            <a:ext cx="7200900" cy="43205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589" y="4413225"/>
              <a:ext cx="878822" cy="548640"/>
            </a:xfrm>
            <a:prstGeom prst="ellipse">
              <a:avLst/>
            </a:prstGeom>
            <a:ln w="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796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13407" y="1801099"/>
            <a:ext cx="2520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/>
              <a:t>A </a:t>
            </a:r>
            <a:r>
              <a:rPr lang="en-US" sz="1400" dirty="0"/>
              <a:t>unified and convenient approach to different geoinformation software and data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-12105"/>
            <a:ext cx="9144000" cy="58545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</a:rPr>
              <a:t>Unified and Convenient Approach</a:t>
            </a:r>
            <a:endParaRPr lang="he-IL" sz="19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71775" y="771525"/>
            <a:ext cx="6342468" cy="4320540"/>
            <a:chOff x="1911075" y="771525"/>
            <a:chExt cx="6012181" cy="4011930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2824765200"/>
                </p:ext>
              </p:extLst>
            </p:nvPr>
          </p:nvGraphicFramePr>
          <p:xfrm>
            <a:off x="1911076" y="771525"/>
            <a:ext cx="6012180" cy="40119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1911075" y="1680794"/>
              <a:ext cx="6012181" cy="27398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Customers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8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TextBox 5"/>
          <p:cNvSpPr txBox="1"/>
          <p:nvPr/>
        </p:nvSpPr>
        <p:spPr>
          <a:xfrm>
            <a:off x="251461" y="1851660"/>
            <a:ext cx="2160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/>
              <a:t>A </a:t>
            </a:r>
            <a:r>
              <a:rPr lang="en-US" sz="1400" dirty="0"/>
              <a:t>powerful and scalable </a:t>
            </a:r>
            <a:r>
              <a:rPr lang="en-US" sz="1400" dirty="0" smtClean="0"/>
              <a:t>worldwide cloud </a:t>
            </a:r>
            <a:r>
              <a:rPr lang="en-US" sz="1400" dirty="0"/>
              <a:t>based computer infrastructure for mapping </a:t>
            </a:r>
            <a:r>
              <a:rPr lang="en-US" sz="1400" dirty="0" smtClean="0"/>
              <a:t>organizations</a:t>
            </a:r>
            <a:endParaRPr lang="en-US" sz="14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-12105"/>
            <a:ext cx="9144000" cy="58545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</a:rPr>
              <a:t>Worldwide Cloud Based Infrastructure</a:t>
            </a:r>
            <a:endParaRPr lang="he-IL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59"/>
            <a:ext cx="9144000" cy="4643482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>
          <a:xfrm>
            <a:off x="2562920" y="1374120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8993" y="1466173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 East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loud 7"/>
          <p:cNvSpPr/>
          <p:nvPr/>
        </p:nvSpPr>
        <p:spPr>
          <a:xfrm>
            <a:off x="2426248" y="1329013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2821006" y="1063349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14758" y="106586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Canada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6400" y="1257911"/>
            <a:ext cx="70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 West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loud 15"/>
          <p:cNvSpPr/>
          <p:nvPr/>
        </p:nvSpPr>
        <p:spPr>
          <a:xfrm>
            <a:off x="1606466" y="1421910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1620216" y="1190222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8115" y="3055858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Brazil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loud 19"/>
          <p:cNvSpPr/>
          <p:nvPr/>
        </p:nvSpPr>
        <p:spPr>
          <a:xfrm>
            <a:off x="3274663" y="3054658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796213" y="990602"/>
            <a:ext cx="754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Germany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Cloud 21"/>
          <p:cNvSpPr/>
          <p:nvPr/>
        </p:nvSpPr>
        <p:spPr>
          <a:xfrm>
            <a:off x="4596428" y="997477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39798" y="679183"/>
            <a:ext cx="62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Ireland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loud 23"/>
          <p:cNvSpPr/>
          <p:nvPr/>
        </p:nvSpPr>
        <p:spPr>
          <a:xfrm>
            <a:off x="4233687" y="877591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25"/>
          <p:cNvSpPr/>
          <p:nvPr/>
        </p:nvSpPr>
        <p:spPr>
          <a:xfrm>
            <a:off x="4403111" y="942477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835531" y="111588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China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1362" y="1120129"/>
            <a:ext cx="65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S.Korea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40053" y="1269896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Japan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loud 29"/>
          <p:cNvSpPr/>
          <p:nvPr/>
        </p:nvSpPr>
        <p:spPr>
          <a:xfrm>
            <a:off x="7098145" y="1321385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/>
          <p:cNvSpPr/>
          <p:nvPr/>
        </p:nvSpPr>
        <p:spPr>
          <a:xfrm>
            <a:off x="7436015" y="1350942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31"/>
          <p:cNvSpPr/>
          <p:nvPr/>
        </p:nvSpPr>
        <p:spPr>
          <a:xfrm>
            <a:off x="7755979" y="1411990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248055" y="159570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62017" y="2080768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Singapore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95946" y="3255472"/>
            <a:ext cx="74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Australia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Cloud 35"/>
          <p:cNvSpPr/>
          <p:nvPr/>
        </p:nvSpPr>
        <p:spPr>
          <a:xfrm>
            <a:off x="6292519" y="1806448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7062017" y="2297430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/>
          <p:cNvSpPr/>
          <p:nvPr/>
        </p:nvSpPr>
        <p:spPr>
          <a:xfrm>
            <a:off x="7998874" y="3484540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>
            <a:off x="320040" y="4011930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64502" y="4005650"/>
            <a:ext cx="182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AWS data centers 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33236" y="1139268"/>
            <a:ext cx="60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France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5994" y="705744"/>
            <a:ext cx="667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Sweden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loud 43"/>
          <p:cNvSpPr/>
          <p:nvPr/>
        </p:nvSpPr>
        <p:spPr>
          <a:xfrm>
            <a:off x="320040" y="4345327"/>
            <a:ext cx="274320" cy="274320"/>
          </a:xfrm>
          <a:prstGeom prst="cloud">
            <a:avLst/>
          </a:prstGeom>
          <a:solidFill>
            <a:srgbClr val="99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4501" y="4345327"/>
            <a:ext cx="225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Coming soon AWS data centers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Cloud 45"/>
          <p:cNvSpPr/>
          <p:nvPr/>
        </p:nvSpPr>
        <p:spPr>
          <a:xfrm>
            <a:off x="4458738" y="1132667"/>
            <a:ext cx="274320" cy="274320"/>
          </a:xfrm>
          <a:prstGeom prst="cloud">
            <a:avLst/>
          </a:prstGeom>
          <a:solidFill>
            <a:srgbClr val="99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loud 46"/>
          <p:cNvSpPr/>
          <p:nvPr/>
        </p:nvSpPr>
        <p:spPr>
          <a:xfrm>
            <a:off x="6914151" y="1365505"/>
            <a:ext cx="274320" cy="274320"/>
          </a:xfrm>
          <a:prstGeom prst="cloud">
            <a:avLst/>
          </a:prstGeom>
          <a:solidFill>
            <a:srgbClr val="99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4595898" y="769883"/>
            <a:ext cx="274320" cy="274320"/>
          </a:xfrm>
          <a:prstGeom prst="cloud">
            <a:avLst/>
          </a:prstGeom>
          <a:solidFill>
            <a:srgbClr val="99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352926" y="92657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Cloud 48"/>
          <p:cNvSpPr/>
          <p:nvPr/>
        </p:nvSpPr>
        <p:spPr>
          <a:xfrm>
            <a:off x="1778737" y="1277699"/>
            <a:ext cx="274320" cy="27432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5984" y="2254114"/>
            <a:ext cx="2160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/>
              <a:t>A </a:t>
            </a:r>
            <a:r>
              <a:rPr lang="en-US" sz="1400" dirty="0"/>
              <a:t>powerful and scalable </a:t>
            </a:r>
            <a:r>
              <a:rPr lang="en-US" sz="1400" dirty="0" smtClean="0"/>
              <a:t>worldwide cloud </a:t>
            </a:r>
            <a:r>
              <a:rPr lang="en-US" sz="1400" dirty="0"/>
              <a:t>based computer infrastructure for mapping </a:t>
            </a:r>
            <a:r>
              <a:rPr lang="en-US" sz="1400" dirty="0" smtClean="0"/>
              <a:t>organizations</a:t>
            </a:r>
            <a:endParaRPr lang="en-US" sz="1400" dirty="0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0" y="-12105"/>
            <a:ext cx="9144000" cy="29683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Worldwide Cloud Based Infrastructure</a:t>
            </a:r>
            <a:endParaRPr lang="he-IL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8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394" cy="57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-12105"/>
            <a:ext cx="9144000" cy="585450"/>
          </a:xfrm>
          <a:prstGeom prst="rect">
            <a:avLst/>
          </a:prstGeom>
          <a:noFill/>
          <a:sp3d/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10000"/>
              </a:lnSpc>
              <a:spcBef>
                <a:spcPts val="0"/>
              </a:spcBef>
            </a:pPr>
            <a:r>
              <a:rPr lang="en-US" sz="1900" dirty="0" smtClean="0">
                <a:solidFill>
                  <a:schemeClr val="tx1"/>
                </a:solidFill>
              </a:rPr>
              <a:t>Pay-per-Use model</a:t>
            </a:r>
            <a:endParaRPr lang="he-IL" sz="19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" y="1777673"/>
            <a:ext cx="1800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dirty="0" smtClean="0"/>
              <a:t>Pay-per-use </a:t>
            </a:r>
            <a:r>
              <a:rPr lang="en-US" sz="1400" dirty="0"/>
              <a:t>or subscription models for software and data utilization for mapping </a:t>
            </a:r>
            <a:r>
              <a:rPr lang="en-US" sz="1400" dirty="0" smtClean="0"/>
              <a:t>organizations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31820" y="771525"/>
            <a:ext cx="5760720" cy="4320540"/>
            <a:chOff x="251460" y="51435"/>
            <a:chExt cx="8641080" cy="5040630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2983629228"/>
                </p:ext>
              </p:extLst>
            </p:nvPr>
          </p:nvGraphicFramePr>
          <p:xfrm>
            <a:off x="251460" y="51435"/>
            <a:ext cx="8641080" cy="50406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2657286" y="1225274"/>
              <a:ext cx="554582" cy="54637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6192203" y="1185269"/>
              <a:ext cx="554582" cy="546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8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51460" y="51435"/>
            <a:ext cx="8641080" cy="5040630"/>
            <a:chOff x="251460" y="51435"/>
            <a:chExt cx="8641080" cy="5040630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1013181698"/>
                </p:ext>
              </p:extLst>
            </p:nvPr>
          </p:nvGraphicFramePr>
          <p:xfrm>
            <a:off x="251460" y="51435"/>
            <a:ext cx="8641080" cy="50406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5" name="Picture 4" descr="&lt;strong&gt;Weight&lt;/strong&gt; Lifting Cartoons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616" y="1145320"/>
              <a:ext cx="854603" cy="640080"/>
            </a:xfrm>
            <a:prstGeom prst="rect">
              <a:avLst/>
            </a:prstGeom>
          </p:spPr>
        </p:pic>
        <p:pic>
          <p:nvPicPr>
            <p:cNvPr id="16" name="Picture 15" descr="Train Your Brain | Runner’s World | My Year To Thrive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775" y="1103768"/>
              <a:ext cx="964718" cy="718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19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" y="51435"/>
            <a:ext cx="8641080" cy="5040630"/>
            <a:chOff x="251460" y="51435"/>
            <a:chExt cx="8641080" cy="5040630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4068076082"/>
                </p:ext>
              </p:extLst>
            </p:nvPr>
          </p:nvGraphicFramePr>
          <p:xfrm>
            <a:off x="251460" y="51435"/>
            <a:ext cx="8641080" cy="50406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3012908" y="1131569"/>
              <a:ext cx="554582" cy="64008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5617693" y="1131570"/>
              <a:ext cx="554582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7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211955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32270" y="3291840"/>
            <a:ext cx="2381973" cy="72009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0700" algn="l" rtl="0"/>
            <a:endParaRPr lang="en-US" sz="14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70415466"/>
              </p:ext>
            </p:extLst>
          </p:nvPr>
        </p:nvGraphicFramePr>
        <p:xfrm>
          <a:off x="251460" y="51435"/>
          <a:ext cx="8641080" cy="504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33" y="1097195"/>
            <a:ext cx="640080" cy="640080"/>
          </a:xfrm>
          <a:prstGeom prst="rect">
            <a:avLst/>
          </a:prstGeom>
        </p:spPr>
      </p:pic>
      <p:pic>
        <p:nvPicPr>
          <p:cNvPr id="5" name="Picture 4" descr="File:One-ton &lt;strong&gt;weight&lt;/strong&gt;.svg - Wikipedia, the free encyclopedia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73" y="1096941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5257</TotalTime>
  <Words>323</Words>
  <Application>Microsoft Office PowerPoint</Application>
  <PresentationFormat>On-screen Show (16:9)</PresentationFormat>
  <Paragraphs>183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GeoContest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GeoCloud</dc:title>
  <dc:subject>Geo Information on Cloud</dc:subject>
  <dc:creator>Yuri Raizman, 12/2015</dc:creator>
  <cp:lastModifiedBy>Yuri Raizman</cp:lastModifiedBy>
  <cp:revision>421</cp:revision>
  <dcterms:created xsi:type="dcterms:W3CDTF">2015-12-12T16:23:22Z</dcterms:created>
  <dcterms:modified xsi:type="dcterms:W3CDTF">2017-06-26T06:22:27Z</dcterms:modified>
  <cp:category>Cloud services</cp:category>
</cp:coreProperties>
</file>