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process of reading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6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3224" y="-16626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596" y="1810785"/>
            <a:ext cx="9905998" cy="3124201"/>
          </a:xfrm>
        </p:spPr>
        <p:txBody>
          <a:bodyPr/>
          <a:lstStyle/>
          <a:p>
            <a:r>
              <a:rPr lang="en-US" altLang="ko-KR" dirty="0" smtClean="0"/>
              <a:t>PROCESS – TEXT</a:t>
            </a:r>
          </a:p>
          <a:p>
            <a:r>
              <a:rPr lang="en-US" altLang="ko-KR" dirty="0" smtClean="0"/>
              <a:t>PROCESS(1)</a:t>
            </a:r>
          </a:p>
          <a:p>
            <a:r>
              <a:rPr lang="en-US" altLang="ko-KR" dirty="0" smtClean="0"/>
              <a:t>PROCESS(2)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1657" y="0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process - </a:t>
            </a:r>
            <a:r>
              <a:rPr lang="en-US" altLang="ko-KR" dirty="0" err="1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596" y="2209801"/>
            <a:ext cx="9905998" cy="312420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장비 또는 사람이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ORACLE DB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ORACLE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OPENTS DB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순수한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DEVICE_TYPE</a:t>
            </a:r>
            <a:r>
              <a:rPr lang="ko-KR" altLang="en-US" dirty="0" smtClean="0"/>
              <a:t>에 대한 구분이 없는 모든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라는 것을 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OPENTS DB</a:t>
            </a:r>
            <a:r>
              <a:rPr lang="ko-KR" altLang="en-US" dirty="0" smtClean="0"/>
              <a:t>에 저장된 순수한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붙여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분류한다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DEVICE_TYPE</a:t>
            </a:r>
            <a:r>
              <a:rPr lang="ko-KR" altLang="en-US" dirty="0" smtClean="0"/>
              <a:t>을 구분 </a:t>
            </a:r>
            <a:r>
              <a:rPr lang="en-US" altLang="ko-KR" dirty="0" smtClean="0"/>
              <a:t>LED, INVERTER</a:t>
            </a:r>
            <a:r>
              <a:rPr lang="ko-KR" altLang="en-US" dirty="0" smtClean="0"/>
              <a:t>인지</a:t>
            </a:r>
            <a:endParaRPr lang="en-US" altLang="ko-KR" dirty="0" smtClean="0"/>
          </a:p>
          <a:p>
            <a:r>
              <a:rPr lang="en-US" altLang="ko-KR" dirty="0" smtClean="0"/>
              <a:t>OPENTS DB</a:t>
            </a:r>
            <a:r>
              <a:rPr lang="ko-KR" altLang="en-US" dirty="0" smtClean="0"/>
              <a:t>에는 분류된 값들이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r>
              <a:rPr lang="ko-KR" altLang="en-US" dirty="0" err="1">
                <a:effectLst/>
              </a:rPr>
              <a:t>필터링된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 smtClean="0">
                <a:effectLst/>
              </a:rPr>
              <a:t>ENERGY DATA</a:t>
            </a:r>
            <a:r>
              <a:rPr lang="ko-KR" altLang="en-US" dirty="0" smtClean="0">
                <a:effectLst/>
              </a:rPr>
              <a:t>를 </a:t>
            </a:r>
            <a:r>
              <a:rPr lang="en-US" altLang="ko-KR" dirty="0" smtClean="0">
                <a:effectLst/>
              </a:rPr>
              <a:t>GRAPH</a:t>
            </a:r>
            <a:r>
              <a:rPr lang="ko-KR" altLang="en-US" dirty="0" smtClean="0">
                <a:effectLst/>
              </a:rPr>
              <a:t>로 출력한다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3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5033" y="-38792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process(1)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14" y="2684774"/>
            <a:ext cx="1426920" cy="1575740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7647709" y="3457204"/>
            <a:ext cx="906091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4898" y="4302721"/>
            <a:ext cx="270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Oracle DB</a:t>
            </a:r>
          </a:p>
          <a:p>
            <a:pPr algn="ctr"/>
            <a:r>
              <a:rPr lang="en-US" altLang="ko-KR" dirty="0"/>
              <a:t>125.141.144.149/</a:t>
            </a:r>
            <a:r>
              <a:rPr lang="en-US" altLang="ko-KR" u="sng" dirty="0" err="1"/>
              <a:t>aimir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10" y="1924402"/>
            <a:ext cx="3009204" cy="300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0722" y="4313096"/>
            <a:ext cx="31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openTS</a:t>
            </a:r>
            <a:r>
              <a:rPr lang="en-US" altLang="ko-KR" dirty="0" smtClean="0"/>
              <a:t> DB</a:t>
            </a:r>
          </a:p>
          <a:p>
            <a:pPr algn="ctr"/>
            <a:r>
              <a:rPr lang="en-US" altLang="ko-KR" dirty="0" smtClean="0"/>
              <a:t>125.140.110.217:4242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0" y="2729859"/>
            <a:ext cx="2297990" cy="1165524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761509" y="3465513"/>
            <a:ext cx="906091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057" y="4302218"/>
            <a:ext cx="270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 Data</a:t>
            </a:r>
          </a:p>
          <a:p>
            <a:pPr algn="ctr"/>
            <a:r>
              <a:rPr lang="en-US" altLang="ko-KR" dirty="0" smtClean="0"/>
              <a:t>(Human or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1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5033" y="-38792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process(2)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33405" y="3464619"/>
            <a:ext cx="906091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4" y="1866208"/>
            <a:ext cx="3009204" cy="300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566" y="4313093"/>
            <a:ext cx="31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openTS</a:t>
            </a:r>
            <a:r>
              <a:rPr lang="en-US" altLang="ko-KR" dirty="0" smtClean="0"/>
              <a:t> DB</a:t>
            </a:r>
          </a:p>
          <a:p>
            <a:pPr algn="ctr"/>
            <a:r>
              <a:rPr lang="en-US" altLang="ko-KR" dirty="0" smtClean="0"/>
              <a:t>125.140.110.217:4242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87946" y="4976050"/>
            <a:ext cx="906092" cy="33152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287946" y="1467601"/>
            <a:ext cx="872844" cy="40692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4038" y="5250419"/>
            <a:ext cx="31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Energy tag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0544" y="3140878"/>
            <a:ext cx="31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Company tag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9496" y="923762"/>
            <a:ext cx="31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Device types tag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351221" y="3465513"/>
            <a:ext cx="906091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44369" y="4336016"/>
            <a:ext cx="31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59" y="2065713"/>
            <a:ext cx="2973112" cy="20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82</TotalTime>
  <Words>127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그물</vt:lpstr>
      <vt:lpstr>process of reading data</vt:lpstr>
      <vt:lpstr>Table of contents</vt:lpstr>
      <vt:lpstr>process - tEXT</vt:lpstr>
      <vt:lpstr>process(1)</vt:lpstr>
      <vt:lpstr>process(2)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Read data</dc:title>
  <dc:creator>Windows 사용자</dc:creator>
  <cp:lastModifiedBy>Windows 사용자</cp:lastModifiedBy>
  <cp:revision>17</cp:revision>
  <dcterms:created xsi:type="dcterms:W3CDTF">2017-10-25T05:47:42Z</dcterms:created>
  <dcterms:modified xsi:type="dcterms:W3CDTF">2017-10-25T07:20:46Z</dcterms:modified>
</cp:coreProperties>
</file>