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68" r:id="rId4"/>
    <p:sldId id="273" r:id="rId5"/>
    <p:sldId id="285" r:id="rId6"/>
    <p:sldId id="274" r:id="rId7"/>
    <p:sldId id="275" r:id="rId8"/>
    <p:sldId id="276" r:id="rId9"/>
    <p:sldId id="280" r:id="rId10"/>
    <p:sldId id="281" r:id="rId11"/>
    <p:sldId id="282" r:id="rId12"/>
    <p:sldId id="277" r:id="rId13"/>
    <p:sldId id="283" r:id="rId14"/>
    <p:sldId id="284" r:id="rId15"/>
    <p:sldId id="286" r:id="rId16"/>
    <p:sldId id="278" r:id="rId17"/>
    <p:sldId id="287" r:id="rId18"/>
    <p:sldId id="279" r:id="rId19"/>
    <p:sldId id="289" r:id="rId20"/>
    <p:sldId id="295" r:id="rId21"/>
    <p:sldId id="290" r:id="rId22"/>
    <p:sldId id="291" r:id="rId23"/>
    <p:sldId id="296" r:id="rId24"/>
    <p:sldId id="292" r:id="rId25"/>
    <p:sldId id="294" r:id="rId26"/>
    <p:sldId id="297" r:id="rId27"/>
    <p:sldId id="298" r:id="rId28"/>
    <p:sldId id="299" r:id="rId29"/>
    <p:sldId id="300" r:id="rId30"/>
    <p:sldId id="301" r:id="rId31"/>
    <p:sldId id="269" r:id="rId32"/>
    <p:sldId id="259" r:id="rId33"/>
    <p:sldId id="260" r:id="rId34"/>
    <p:sldId id="261" r:id="rId35"/>
    <p:sldId id="262" r:id="rId36"/>
    <p:sldId id="272" r:id="rId37"/>
    <p:sldId id="271" r:id="rId38"/>
    <p:sldId id="270" r:id="rId39"/>
    <p:sldId id="264" r:id="rId40"/>
    <p:sldId id="265" r:id="rId41"/>
    <p:sldId id="266" r:id="rId42"/>
    <p:sldId id="267" r:id="rId4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>
      <p:cViewPr varScale="1">
        <p:scale>
          <a:sx n="115" d="100"/>
          <a:sy n="115" d="100"/>
        </p:scale>
        <p:origin x="141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CB511-F22A-403D-9453-04AA96A91BEB}" type="datetimeFigureOut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126C3-E19A-4DA8-A4F8-8F5C5BD207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52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126C3-E19A-4DA8-A4F8-8F5C5BD207D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22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62CF9625-9433-4BD5-88E2-C95D6DCA820C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en-US" altLang="zh-TW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E26F624-0322-42B7-8832-08DAFDEC1B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0" y="1268760"/>
            <a:ext cx="9144000" cy="709374"/>
            <a:chOff x="0" y="1268760"/>
            <a:chExt cx="9144000" cy="709374"/>
          </a:xfrm>
        </p:grpSpPr>
        <p:pic>
          <p:nvPicPr>
            <p:cNvPr id="2054" name="Picture 6" descr="http://f0.bcbits.com/z/10/25/1025775607-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250"/>
            <a:stretch/>
          </p:blipFill>
          <p:spPr bwMode="auto">
            <a:xfrm>
              <a:off x="0" y="1268760"/>
              <a:ext cx="3333750" cy="709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http://f0.bcbits.com/z/10/25/1025775607-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250"/>
            <a:stretch/>
          </p:blipFill>
          <p:spPr bwMode="auto">
            <a:xfrm>
              <a:off x="3203848" y="1274368"/>
              <a:ext cx="3333750" cy="703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http://f0.bcbits.com/z/10/25/1025775607-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250"/>
            <a:stretch/>
          </p:blipFill>
          <p:spPr bwMode="auto">
            <a:xfrm>
              <a:off x="5810250" y="1274368"/>
              <a:ext cx="3333750" cy="703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標題 1"/>
          <p:cNvSpPr txBox="1">
            <a:spLocks/>
          </p:cNvSpPr>
          <p:nvPr userDrawn="1"/>
        </p:nvSpPr>
        <p:spPr>
          <a:xfrm>
            <a:off x="1331640" y="116632"/>
            <a:ext cx="6696744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3200" dirty="0">
              <a:solidFill>
                <a:srgbClr val="0000CC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標題 1"/>
          <p:cNvSpPr txBox="1">
            <a:spLocks/>
          </p:cNvSpPr>
          <p:nvPr userDrawn="1"/>
        </p:nvSpPr>
        <p:spPr>
          <a:xfrm>
            <a:off x="1331640" y="191444"/>
            <a:ext cx="6696744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TW" sz="3200" dirty="0" smtClean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EE6094</a:t>
            </a:r>
            <a:r>
              <a:rPr lang="en-GB" altLang="zh-TW" sz="3200" baseline="0" dirty="0" smtClean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endParaRPr lang="en-GB" altLang="zh-TW" sz="3200" baseline="0" dirty="0">
              <a:solidFill>
                <a:srgbClr val="0000CC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en-GB" altLang="zh-TW" sz="3200" dirty="0" smtClean="0">
                <a:solidFill>
                  <a:srgbClr val="0000CC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CAD for VLSI Design</a:t>
            </a:r>
            <a:endParaRPr lang="zh-TW" altLang="en-US" sz="3200" dirty="0">
              <a:solidFill>
                <a:srgbClr val="0000CC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79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69F3-5FC1-49C3-917A-AEA3FD34B2EB}" type="datetime1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5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217E-9193-4ECC-9945-29446F8A1405}" type="datetime1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84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sz="2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en-US" altLang="zh-TW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E26F624-0322-42B7-8832-08DAFDEC1B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81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A5EC-20C0-4243-B97C-0DA21B430970}" type="datetime1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07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8CED2-A831-4C5C-A400-5DAC269A659C}" type="datetime1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Andy Yu-Guang Chen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6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CAE0-2FF4-45E5-8FE8-898E7CA5262F}" type="datetime1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Andy Yu-Guang Chen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70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5DCB-19A2-47E3-A836-B65E9F7AA54E}" type="datetime1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Andy Yu-Guang Chen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7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88612-670E-4473-81D0-6074FDE13D0D}" type="datetime1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Andy Yu-Guang Chen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45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E547-1205-4F58-B095-1DA8FFB24C6C}" type="datetime1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Andy Yu-Guang Chen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44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77DD-0D7F-4E0A-BD38-D7E8E3844D09}" type="datetime1">
              <a:rPr lang="zh-TW" altLang="en-US" smtClean="0"/>
              <a:t>2023/2/24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Andy Yu-Guang Chen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41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F4E7C96-0768-4FFA-8C9F-7FD855B2E5EC}" type="datetime1">
              <a:rPr lang="zh-TW" altLang="en-US" smtClean="0"/>
              <a:pPr/>
              <a:t>2023/2/24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itchFamily="18" charset="0"/>
                <a:ea typeface="標楷體" panose="03000509000000000000" pitchFamily="65" charset="-120"/>
                <a:cs typeface="Times New Roman" pitchFamily="18" charset="0"/>
              </a:defRPr>
            </a:lvl1pPr>
          </a:lstStyle>
          <a:p>
            <a:r>
              <a:rPr lang="en-US" altLang="zh-TW"/>
              <a:t>Andy, Yu-Guang Chen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CE26F624-0322-42B7-8832-08DAFDEC1B5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027" name="Picture 3" descr="C:\Program Files (x86)\Microsoft Office\MEDIA\CAGCAT10\j0205582.wm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114" y="44624"/>
            <a:ext cx="1045278" cy="95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Program Files (x86)\Microsoft Office\MEDIA\CAGCAT10\j0292020.wmf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1096"/>
            <a:ext cx="974659" cy="92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Program Files (x86)\Microsoft Office\MEDIA\OFFICE14\Lines\BD14538_.gif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85" y="6669360"/>
            <a:ext cx="9118848" cy="29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t1.gstatic.com/images?q=tbn:ANd9GcQL48QVIhBerbRDWGcWBZdnzrxEsL3ue_qPi8Ax_f4oJjluhs0b9w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" y="0"/>
            <a:ext cx="1126900" cy="84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7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u"/>
        <a:defRPr sz="32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mobaxterm.mobatek.net/download-home-editio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TW" sz="54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Sever document</a:t>
            </a:r>
            <a:endParaRPr lang="zh-TW" altLang="en-US" sz="5400" b="1" dirty="0">
              <a:solidFill>
                <a:srgbClr val="0000CC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4725144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Andy, Yu-</a:t>
            </a:r>
            <a:r>
              <a:rPr lang="en-US" altLang="zh-TW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Guang</a:t>
            </a:r>
            <a:r>
              <a:rPr lang="en-US" altLang="zh-TW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Chen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Assistant Professor, Department of EE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National Central University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andyygchen@ee.ncu.edu.tw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Slides Credit: </a:t>
            </a:r>
            <a:r>
              <a:rPr lang="en-US" altLang="zh-TW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</a:t>
            </a:r>
            <a:r>
              <a:rPr lang="zh-TW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金昌明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75DE5-1818-47E5-94EF-A92399A38CA8}" type="datetime1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t>2023/2/24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ea typeface="標楷體" panose="03000509000000000000" pitchFamily="65" charset="-120"/>
              </a:rPr>
              <a:t>Andy Yu-Guang Chen</a:t>
            </a:r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181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Workstation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to connect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server</a:t>
            </a:r>
          </a:p>
          <a:p>
            <a:pPr lvl="1"/>
            <a:r>
              <a:rPr lang="en-US" altLang="zh-TW" dirty="0" smtClean="0"/>
              <a:t>Step 2-3: install </a:t>
            </a:r>
            <a:r>
              <a:rPr lang="en-US" altLang="zh-TW" dirty="0" err="1" smtClean="0"/>
              <a:t>MobaXterm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Install MobaXterm with following steps </a:t>
            </a:r>
            <a:endParaRPr lang="zh-TW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10</a:t>
            </a:fld>
            <a:endParaRPr lang="zh-TW" altLang="en-US"/>
          </a:p>
        </p:txBody>
      </p:sp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2054609" y="2564904"/>
            <a:ext cx="5034781" cy="3791446"/>
            <a:chOff x="2443" y="163"/>
            <a:chExt cx="7013" cy="5501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3" y="163"/>
              <a:ext cx="7013" cy="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6819" y="5060"/>
              <a:ext cx="1222" cy="483"/>
            </a:xfrm>
            <a:prstGeom prst="rect">
              <a:avLst/>
            </a:prstGeom>
            <a:noFill/>
            <a:ln w="19812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9pPr>
            </a:lstStyle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67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Workstation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to connect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server</a:t>
            </a:r>
          </a:p>
          <a:p>
            <a:pPr lvl="1"/>
            <a:r>
              <a:rPr lang="en-US" altLang="zh-TW" dirty="0" smtClean="0"/>
              <a:t>Step 2-4: install </a:t>
            </a:r>
            <a:r>
              <a:rPr lang="en-US" altLang="zh-TW" dirty="0" err="1" smtClean="0"/>
              <a:t>MobaXterm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Install MobaXterm with following steps </a:t>
            </a:r>
            <a:endParaRPr lang="zh-TW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11</a:t>
            </a:fld>
            <a:endParaRPr lang="zh-TW" altLang="en-US"/>
          </a:p>
        </p:txBody>
      </p:sp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1907704" y="2564904"/>
            <a:ext cx="5328592" cy="3863454"/>
            <a:chOff x="2457" y="184"/>
            <a:chExt cx="6980" cy="5456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" y="184"/>
              <a:ext cx="6980" cy="5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6454" y="5034"/>
              <a:ext cx="1587" cy="485"/>
            </a:xfrm>
            <a:prstGeom prst="rect">
              <a:avLst/>
            </a:prstGeom>
            <a:noFill/>
            <a:ln w="19812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9pPr>
            </a:lstStyle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572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Workstation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to connect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server</a:t>
            </a:r>
          </a:p>
          <a:p>
            <a:pPr lvl="1"/>
            <a:r>
              <a:rPr lang="en-US" altLang="zh-TW" dirty="0" smtClean="0"/>
              <a:t>Step 3-1: </a:t>
            </a:r>
            <a:r>
              <a:rPr lang="en-US" altLang="zh-TW" dirty="0"/>
              <a:t>Click session to create a new </a:t>
            </a:r>
            <a:r>
              <a:rPr lang="en-US" altLang="zh-TW" dirty="0" smtClean="0"/>
              <a:t>session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84" y="2679527"/>
            <a:ext cx="6118517" cy="3561729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1485484" y="2996952"/>
            <a:ext cx="422220" cy="36004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471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Workstation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to connect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server</a:t>
            </a:r>
          </a:p>
          <a:p>
            <a:pPr lvl="1"/>
            <a:r>
              <a:rPr lang="en-US" altLang="zh-TW" dirty="0" smtClean="0"/>
              <a:t>Step 3-2: </a:t>
            </a:r>
            <a:r>
              <a:rPr lang="en-US" altLang="zh-TW" dirty="0"/>
              <a:t>Click </a:t>
            </a:r>
            <a:r>
              <a:rPr lang="en-US" altLang="zh-TW" dirty="0" err="1"/>
              <a:t>ssh</a:t>
            </a:r>
            <a:r>
              <a:rPr lang="en-US" altLang="zh-TW" dirty="0"/>
              <a:t> to create a new SSH session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998" y="2596160"/>
            <a:ext cx="6140004" cy="4125315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1547664" y="2852936"/>
            <a:ext cx="504056" cy="50405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20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Workstation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to connect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server</a:t>
            </a:r>
          </a:p>
          <a:p>
            <a:pPr lvl="1"/>
            <a:r>
              <a:rPr lang="en-US" altLang="zh-TW" dirty="0" smtClean="0"/>
              <a:t>Step 3-3: </a:t>
            </a:r>
            <a:r>
              <a:rPr lang="en-US" altLang="zh-TW" dirty="0"/>
              <a:t>Fill in the given Host to the Host </a:t>
            </a:r>
            <a:r>
              <a:rPr lang="en-US" altLang="zh-TW" dirty="0" smtClean="0"/>
              <a:t>field and set the port number to 22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56992"/>
            <a:ext cx="8449854" cy="2314898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999452" y="4847331"/>
            <a:ext cx="6264696" cy="57606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016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50" y="2567053"/>
            <a:ext cx="5630361" cy="37766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Workstation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to connect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server</a:t>
            </a:r>
          </a:p>
          <a:p>
            <a:pPr lvl="1"/>
            <a:r>
              <a:rPr lang="en-US" altLang="zh-TW" dirty="0" smtClean="0"/>
              <a:t>Step 3-4: Click ok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3779912" y="5877272"/>
            <a:ext cx="576064" cy="43145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200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Workstation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to connect </a:t>
            </a:r>
            <a:r>
              <a:rPr lang="en-US" altLang="zh-TW" dirty="0" err="1"/>
              <a:t>linux</a:t>
            </a:r>
            <a:r>
              <a:rPr lang="en-US" altLang="zh-TW" dirty="0"/>
              <a:t> server</a:t>
            </a:r>
          </a:p>
          <a:p>
            <a:pPr lvl="1"/>
            <a:r>
              <a:rPr lang="en-US" altLang="zh-TW" dirty="0" smtClean="0"/>
              <a:t>Step 3-5: Login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618143"/>
            <a:ext cx="7056784" cy="410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67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Workstation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to connect </a:t>
            </a:r>
            <a:r>
              <a:rPr lang="en-US" altLang="zh-TW" dirty="0" err="1"/>
              <a:t>linux</a:t>
            </a:r>
            <a:r>
              <a:rPr lang="en-US" altLang="zh-TW" dirty="0"/>
              <a:t> server</a:t>
            </a:r>
          </a:p>
          <a:p>
            <a:pPr lvl="1"/>
            <a:r>
              <a:rPr lang="en-US" altLang="zh-TW" dirty="0" smtClean="0"/>
              <a:t>Step 3-6: Login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574597"/>
            <a:ext cx="6864847" cy="396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33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Workstation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Change your workstation password</a:t>
            </a:r>
          </a:p>
          <a:p>
            <a:pPr lvl="1"/>
            <a:r>
              <a:rPr lang="en-US" altLang="zh-TW" dirty="0"/>
              <a:t>Step </a:t>
            </a:r>
            <a:r>
              <a:rPr lang="en-US" altLang="zh-TW" dirty="0" smtClean="0"/>
              <a:t>4-1: Key </a:t>
            </a:r>
            <a:r>
              <a:rPr lang="en-US" altLang="zh-TW" dirty="0"/>
              <a:t>in “ </a:t>
            </a:r>
            <a:r>
              <a:rPr lang="en-US" altLang="zh-TW" dirty="0" err="1"/>
              <a:t>passwd</a:t>
            </a:r>
            <a:r>
              <a:rPr lang="en-US" altLang="zh-TW" dirty="0"/>
              <a:t> ”</a:t>
            </a:r>
            <a:endParaRPr lang="zh-TW" altLang="zh-TW" dirty="0"/>
          </a:p>
          <a:p>
            <a:pPr lvl="1"/>
            <a:r>
              <a:rPr lang="en-US" altLang="zh-TW" dirty="0"/>
              <a:t>Step </a:t>
            </a:r>
            <a:r>
              <a:rPr lang="en-US" altLang="zh-TW" dirty="0" smtClean="0"/>
              <a:t>4-2: Key </a:t>
            </a:r>
            <a:r>
              <a:rPr lang="en-US" altLang="zh-TW" dirty="0"/>
              <a:t>in your current </a:t>
            </a:r>
            <a:r>
              <a:rPr lang="en-US" altLang="zh-TW" dirty="0" smtClean="0"/>
              <a:t>password</a:t>
            </a:r>
          </a:p>
          <a:p>
            <a:pPr lvl="1"/>
            <a:r>
              <a:rPr lang="en-US" altLang="zh-TW" dirty="0"/>
              <a:t>Step </a:t>
            </a:r>
            <a:r>
              <a:rPr lang="en-US" altLang="zh-TW" dirty="0" smtClean="0"/>
              <a:t>4-3: Key </a:t>
            </a:r>
            <a:r>
              <a:rPr lang="en-US" altLang="zh-TW" dirty="0"/>
              <a:t>in your new </a:t>
            </a:r>
            <a:r>
              <a:rPr lang="en-US" altLang="zh-TW" dirty="0" smtClean="0"/>
              <a:t>password</a:t>
            </a:r>
          </a:p>
          <a:p>
            <a:pPr lvl="1"/>
            <a:r>
              <a:rPr lang="en-US" altLang="zh-TW" dirty="0"/>
              <a:t>Step </a:t>
            </a:r>
            <a:r>
              <a:rPr lang="en-US" altLang="zh-TW" dirty="0" smtClean="0"/>
              <a:t>4-4: Retype </a:t>
            </a:r>
            <a:r>
              <a:rPr lang="en-US" altLang="zh-TW" dirty="0"/>
              <a:t>your new password </a:t>
            </a:r>
            <a:r>
              <a:rPr lang="en-US" altLang="zh-TW" dirty="0" err="1" smtClean="0"/>
              <a:t>again:w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56" y="4178002"/>
            <a:ext cx="7949487" cy="19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7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command of workstation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525963"/>
          </a:xfrm>
        </p:spPr>
        <p:txBody>
          <a:bodyPr/>
          <a:lstStyle/>
          <a:p>
            <a:r>
              <a:rPr lang="en-US" altLang="zh-TW" dirty="0"/>
              <a:t>ls (list)</a:t>
            </a:r>
          </a:p>
          <a:p>
            <a:r>
              <a:rPr lang="en-US" altLang="zh-TW" dirty="0" err="1"/>
              <a:t>ll</a:t>
            </a:r>
            <a:r>
              <a:rPr lang="en-US" altLang="zh-TW" dirty="0"/>
              <a:t> (long list format)</a:t>
            </a:r>
          </a:p>
          <a:p>
            <a:r>
              <a:rPr lang="en-US" altLang="zh-TW" dirty="0"/>
              <a:t>cd (change directory)</a:t>
            </a:r>
          </a:p>
          <a:p>
            <a:r>
              <a:rPr lang="en-US" altLang="zh-TW" dirty="0" err="1"/>
              <a:t>pwd</a:t>
            </a:r>
            <a:r>
              <a:rPr lang="en-US" altLang="zh-TW" dirty="0"/>
              <a:t> (print working directory)</a:t>
            </a:r>
          </a:p>
          <a:p>
            <a:r>
              <a:rPr lang="en-US" altLang="zh-TW" dirty="0" err="1"/>
              <a:t>cp</a:t>
            </a:r>
            <a:r>
              <a:rPr lang="en-US" altLang="zh-TW" dirty="0"/>
              <a:t> (copy)</a:t>
            </a:r>
          </a:p>
          <a:p>
            <a:r>
              <a:rPr lang="en-US" altLang="zh-TW" dirty="0"/>
              <a:t>mv (move)</a:t>
            </a:r>
          </a:p>
          <a:p>
            <a:r>
              <a:rPr lang="en-US" altLang="zh-TW" dirty="0" err="1"/>
              <a:t>rm</a:t>
            </a:r>
            <a:r>
              <a:rPr lang="en-US" altLang="zh-TW" dirty="0"/>
              <a:t> (remove)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355976" y="1600200"/>
            <a:ext cx="38987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u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kumimoji="1" lang="en-US" altLang="zh-TW" dirty="0" err="1"/>
              <a:t>mkdir</a:t>
            </a:r>
            <a:r>
              <a:rPr kumimoji="1" lang="en-US" altLang="zh-TW" dirty="0"/>
              <a:t> (make directory)</a:t>
            </a:r>
          </a:p>
          <a:p>
            <a:pPr>
              <a:spcBef>
                <a:spcPts val="600"/>
              </a:spcBef>
            </a:pPr>
            <a:r>
              <a:rPr kumimoji="1" lang="en-US" altLang="zh-TW" dirty="0" err="1"/>
              <a:t>rmdir</a:t>
            </a:r>
            <a:r>
              <a:rPr kumimoji="1" lang="en-US" altLang="zh-TW" dirty="0"/>
              <a:t> (remove directory)</a:t>
            </a:r>
          </a:p>
          <a:p>
            <a:pPr>
              <a:spcBef>
                <a:spcPts val="600"/>
              </a:spcBef>
            </a:pPr>
            <a:r>
              <a:rPr kumimoji="1" lang="en-US" altLang="zh-TW" dirty="0"/>
              <a:t>tar (compression tool)</a:t>
            </a:r>
          </a:p>
          <a:p>
            <a:pPr>
              <a:spcBef>
                <a:spcPts val="600"/>
              </a:spcBef>
            </a:pPr>
            <a:r>
              <a:rPr kumimoji="1" lang="en-US" altLang="zh-TW" dirty="0" err="1"/>
              <a:t>passwd</a:t>
            </a:r>
            <a:r>
              <a:rPr kumimoji="1" lang="en-US" altLang="zh-TW" dirty="0"/>
              <a:t> (password)</a:t>
            </a:r>
          </a:p>
          <a:p>
            <a:pPr>
              <a:spcBef>
                <a:spcPts val="600"/>
              </a:spcBef>
            </a:pPr>
            <a:r>
              <a:rPr kumimoji="1" lang="en-US" altLang="zh-TW" dirty="0"/>
              <a:t>Ctrl + c (force quit)</a:t>
            </a:r>
          </a:p>
          <a:p>
            <a:pPr>
              <a:spcBef>
                <a:spcPts val="600"/>
              </a:spcBef>
            </a:pPr>
            <a:r>
              <a:rPr kumimoji="1" lang="en-US" altLang="zh-TW" dirty="0" err="1"/>
              <a:t>ps</a:t>
            </a:r>
            <a:r>
              <a:rPr kumimoji="1" lang="en-US" altLang="zh-TW" dirty="0"/>
              <a:t> (process status)</a:t>
            </a:r>
          </a:p>
          <a:p>
            <a:pPr>
              <a:spcBef>
                <a:spcPts val="600"/>
              </a:spcBef>
            </a:pPr>
            <a:r>
              <a:rPr kumimoji="1" lang="en-US" altLang="zh-TW" dirty="0"/>
              <a:t>kill (kill process)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96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Workstation</a:t>
            </a:r>
          </a:p>
          <a:p>
            <a:r>
              <a:rPr lang="en-US" altLang="zh-TW" dirty="0" smtClean="0"/>
              <a:t>Vim </a:t>
            </a:r>
          </a:p>
          <a:p>
            <a:r>
              <a:rPr lang="en-US" altLang="zh-TW" dirty="0" err="1" smtClean="0"/>
              <a:t>Tmux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3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</a:t>
            </a:r>
            <a:r>
              <a:rPr lang="en-US" altLang="zh-TW" dirty="0" smtClean="0"/>
              <a:t>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</a:t>
            </a:r>
            <a:r>
              <a:rPr lang="en-US" altLang="zh-TW" dirty="0" err="1" smtClean="0"/>
              <a:t>kdir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l</a:t>
            </a:r>
            <a:r>
              <a:rPr lang="en-US" altLang="zh-TW" dirty="0" smtClean="0"/>
              <a:t>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cd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17" y="2348880"/>
            <a:ext cx="6092983" cy="72008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947430"/>
            <a:ext cx="6334124" cy="65013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017" y="5434895"/>
            <a:ext cx="5760366" cy="66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78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</a:t>
            </a:r>
            <a:r>
              <a:rPr lang="en-US" altLang="zh-TW" dirty="0" smtClean="0"/>
              <a:t>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</a:t>
            </a:r>
            <a:r>
              <a:rPr lang="en-US" altLang="zh-TW" dirty="0" err="1" smtClean="0"/>
              <a:t>kdir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l</a:t>
            </a:r>
            <a:r>
              <a:rPr lang="en-US" altLang="zh-TW" dirty="0" smtClean="0"/>
              <a:t>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cd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17" y="2348880"/>
            <a:ext cx="6092983" cy="72008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947430"/>
            <a:ext cx="6334124" cy="65013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017" y="5434895"/>
            <a:ext cx="5760366" cy="665332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7164288" y="4136591"/>
            <a:ext cx="792088" cy="46097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925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</a:t>
            </a:r>
            <a:r>
              <a:rPr lang="en-US" altLang="zh-TW" dirty="0" err="1" smtClean="0"/>
              <a:t>p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rm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92" y="2276872"/>
            <a:ext cx="7577215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58" y="3313584"/>
            <a:ext cx="7662706" cy="1771600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5724128" y="2175942"/>
            <a:ext cx="1512168" cy="46097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7273983" y="2175942"/>
            <a:ext cx="1071736" cy="46097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328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</a:t>
            </a:r>
            <a:r>
              <a:rPr lang="en-US" altLang="zh-TW" dirty="0" err="1" smtClean="0"/>
              <a:t>p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rm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92" y="2276872"/>
            <a:ext cx="7577215" cy="360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58" y="3313584"/>
            <a:ext cx="7662706" cy="1771600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718532" y="3632696"/>
            <a:ext cx="1333188" cy="46097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019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rmdir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67568"/>
            <a:ext cx="7776864" cy="2391225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7308304" y="4293096"/>
            <a:ext cx="1028600" cy="46097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445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mv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564904"/>
            <a:ext cx="8952893" cy="3240360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3923928" y="2924944"/>
            <a:ext cx="1008112" cy="36004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825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mv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564904"/>
            <a:ext cx="8952893" cy="3240360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0" y="3140968"/>
            <a:ext cx="1008112" cy="36004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295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mv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564904"/>
            <a:ext cx="8952893" cy="3240360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3995936" y="4005064"/>
            <a:ext cx="2023864" cy="36004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531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mv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564904"/>
            <a:ext cx="8952893" cy="3240360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4355976" y="4005064"/>
            <a:ext cx="1080120" cy="36004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5436096" y="4005064"/>
            <a:ext cx="495672" cy="36004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773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mv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564904"/>
            <a:ext cx="8952893" cy="3240360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3923928" y="4185084"/>
            <a:ext cx="792088" cy="36004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07504" y="4386808"/>
            <a:ext cx="792088" cy="36004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163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Workstation</a:t>
            </a: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Vim </a:t>
            </a:r>
          </a:p>
          <a:p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Tmux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9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mv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564904"/>
            <a:ext cx="8952893" cy="3240360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4001108" y="4585672"/>
            <a:ext cx="792088" cy="36004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580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Workstation</a:t>
            </a:r>
          </a:p>
          <a:p>
            <a:r>
              <a:rPr lang="en-US" altLang="zh-TW" dirty="0" smtClean="0"/>
              <a:t>Vim </a:t>
            </a:r>
          </a:p>
          <a:p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Tmux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63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 is an efficient text editor especially developed for Linux users. This editor is mainly used to edit or create different types </a:t>
            </a:r>
            <a:r>
              <a:rPr lang="en-US" altLang="zh-TW" dirty="0" smtClean="0"/>
              <a:t>of files.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16" y="3831927"/>
            <a:ext cx="6836967" cy="792088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6513934" y="4077072"/>
            <a:ext cx="12875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6228184" y="4077072"/>
            <a:ext cx="643794" cy="8640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811872" y="4883323"/>
            <a:ext cx="586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+mj-lt"/>
              </a:rPr>
              <a:t>Open parser.cpp or create a new file which named parser.cpp.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534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Normal mode</a:t>
            </a:r>
          </a:p>
          <a:p>
            <a:pPr lvl="1" fontAlgn="base"/>
            <a:r>
              <a:rPr lang="en-US" altLang="zh-TW" dirty="0"/>
              <a:t>You will see the below screen after executing the command. This is your normal mode in Vim</a:t>
            </a:r>
            <a:r>
              <a:rPr lang="en-US" altLang="zh-TW" dirty="0" smtClean="0"/>
              <a:t>.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33</a:t>
            </a:fld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717032"/>
            <a:ext cx="6340425" cy="14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7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Vim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Insert mode</a:t>
            </a:r>
          </a:p>
          <a:p>
            <a:pPr lvl="1"/>
            <a:r>
              <a:rPr lang="en-US" altLang="zh-TW" dirty="0"/>
              <a:t>You should be in the Insert mode if you want to </a:t>
            </a:r>
            <a:r>
              <a:rPr lang="en-US" altLang="zh-TW" b="1" dirty="0"/>
              <a:t>edit</a:t>
            </a:r>
            <a:r>
              <a:rPr lang="en-US" altLang="zh-TW" dirty="0"/>
              <a:t> your </a:t>
            </a:r>
            <a:r>
              <a:rPr lang="en-US" altLang="zh-TW" dirty="0" smtClean="0"/>
              <a:t>file.</a:t>
            </a:r>
          </a:p>
          <a:p>
            <a:pPr lvl="1"/>
            <a:r>
              <a:rPr lang="en-US" altLang="zh-TW" dirty="0" smtClean="0"/>
              <a:t>Press “</a:t>
            </a:r>
            <a:r>
              <a:rPr lang="en-US" altLang="zh-TW" dirty="0" err="1"/>
              <a:t>i</a:t>
            </a:r>
            <a:r>
              <a:rPr lang="en-US" altLang="zh-TW" dirty="0" smtClean="0"/>
              <a:t>”, “a” or “o” from your keyboard, and you will be in insert mode.</a:t>
            </a:r>
          </a:p>
          <a:p>
            <a:pPr lvl="1"/>
            <a:r>
              <a:rPr lang="en-US" altLang="zh-TW" dirty="0" smtClean="0"/>
              <a:t>Press Esc to back to normal mode.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469" y="4509120"/>
            <a:ext cx="4169062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3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Vim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Saving your work</a:t>
            </a:r>
          </a:p>
          <a:p>
            <a:pPr lvl="1"/>
            <a:r>
              <a:rPr lang="en-US" altLang="zh-TW" dirty="0" smtClean="0"/>
              <a:t>When you are in normal mode, press “:w” to save your work and press “:q” to exit vim.</a:t>
            </a:r>
          </a:p>
          <a:p>
            <a:pPr lvl="1"/>
            <a:r>
              <a:rPr lang="en-US" altLang="zh-TW" dirty="0" smtClean="0"/>
              <a:t>You also can use “:</a:t>
            </a:r>
            <a:r>
              <a:rPr lang="en-US" altLang="zh-TW" dirty="0" err="1" smtClean="0"/>
              <a:t>wq</a:t>
            </a:r>
            <a:r>
              <a:rPr lang="en-US" altLang="zh-TW" dirty="0" smtClean="0"/>
              <a:t>” to save and exit vim.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812" y="3863181"/>
            <a:ext cx="3384376" cy="202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Vim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2050" name="Picture 2" descr="vi / vim 圖解鍵盤按鍵圖| Tsung&amp;#39;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175103"/>
            <a:ext cx="7848872" cy="554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10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Vim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1026" name="Picture 2" descr="vi/vim鍵盤圖(清晰打印版,桌面背景好圖) - 台部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84" y="1856904"/>
            <a:ext cx="8753831" cy="364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7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solidFill>
                  <a:schemeClr val="bg1">
                    <a:lumMod val="65000"/>
                  </a:schemeClr>
                </a:solidFill>
              </a:rPr>
              <a:t>Workstation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Vim </a:t>
            </a:r>
          </a:p>
          <a:p>
            <a:r>
              <a:rPr lang="en-US" altLang="zh-TW" dirty="0" err="1" smtClean="0"/>
              <a:t>Tmux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58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Tmux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is </a:t>
            </a:r>
            <a:r>
              <a:rPr lang="en-US" altLang="zh-TW" dirty="0" err="1" smtClean="0"/>
              <a:t>tmux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err="1"/>
              <a:t>Tmux</a:t>
            </a:r>
            <a:r>
              <a:rPr lang="en-US" altLang="zh-TW" dirty="0"/>
              <a:t> is a terminal </a:t>
            </a:r>
            <a:r>
              <a:rPr lang="en-US" altLang="zh-TW" dirty="0" smtClean="0"/>
              <a:t>multiplexer </a:t>
            </a:r>
            <a:r>
              <a:rPr lang="en-US" altLang="zh-TW" dirty="0"/>
              <a:t>that you can start a </a:t>
            </a:r>
            <a:r>
              <a:rPr lang="en-US" altLang="zh-TW" dirty="0" err="1"/>
              <a:t>Tmux</a:t>
            </a:r>
            <a:r>
              <a:rPr lang="en-US" altLang="zh-TW" dirty="0"/>
              <a:t> session and then open multiple windows inside that session.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Andy Yu-</a:t>
            </a:r>
            <a:r>
              <a:rPr lang="en-US" altLang="zh-TW" dirty="0" err="1" smtClean="0"/>
              <a:t>Guang</a:t>
            </a:r>
            <a:r>
              <a:rPr lang="en-US" altLang="zh-TW" dirty="0" smtClean="0"/>
              <a:t> Chen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789040"/>
            <a:ext cx="6116636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Workstation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 of workstation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5" y="2276872"/>
            <a:ext cx="8539950" cy="371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37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Tmux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Andy Yu-</a:t>
            </a:r>
            <a:r>
              <a:rPr lang="en-US" altLang="zh-TW" dirty="0" err="1" smtClean="0"/>
              <a:t>Guang</a:t>
            </a:r>
            <a:r>
              <a:rPr lang="en-US" altLang="zh-TW" dirty="0" smtClean="0"/>
              <a:t> Chen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40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2" y="1700808"/>
            <a:ext cx="8621615" cy="39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Tmux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Working with </a:t>
            </a:r>
            <a:r>
              <a:rPr lang="en-US" altLang="zh-TW" dirty="0" err="1" smtClean="0"/>
              <a:t>tmux</a:t>
            </a:r>
            <a:r>
              <a:rPr lang="en-US" altLang="zh-TW" dirty="0" smtClean="0"/>
              <a:t> windows and panes</a:t>
            </a:r>
          </a:p>
          <a:p>
            <a:pPr lvl="1"/>
            <a:r>
              <a:rPr lang="en-US" altLang="zh-TW" dirty="0" err="1" smtClean="0"/>
              <a:t>Ctrl+b</a:t>
            </a:r>
            <a:r>
              <a:rPr lang="en-US" altLang="zh-TW" dirty="0" smtClean="0"/>
              <a:t>  c: Create a new window.</a:t>
            </a:r>
          </a:p>
          <a:p>
            <a:pPr lvl="1"/>
            <a:r>
              <a:rPr lang="en-US" altLang="zh-TW" dirty="0" err="1" smtClean="0"/>
              <a:t>Ctrl+b</a:t>
            </a:r>
            <a:r>
              <a:rPr lang="en-US" altLang="zh-TW" dirty="0" smtClean="0"/>
              <a:t>  w: Choose window from a list.</a:t>
            </a:r>
          </a:p>
          <a:p>
            <a:pPr lvl="1"/>
            <a:r>
              <a:rPr lang="en-US" altLang="zh-TW" dirty="0" err="1" smtClean="0"/>
              <a:t>Ctrl+b</a:t>
            </a:r>
            <a:r>
              <a:rPr lang="en-US" altLang="zh-TW" dirty="0" smtClean="0"/>
              <a:t>  0: Switch to window 0.</a:t>
            </a:r>
          </a:p>
          <a:p>
            <a:pPr lvl="1"/>
            <a:r>
              <a:rPr lang="en-US" altLang="zh-TW" dirty="0" err="1" smtClean="0"/>
              <a:t>Ctrl+b</a:t>
            </a:r>
            <a:r>
              <a:rPr lang="en-US" altLang="zh-TW" dirty="0" smtClean="0"/>
              <a:t>  n: Switch to next window.</a:t>
            </a:r>
          </a:p>
          <a:p>
            <a:pPr lvl="1"/>
            <a:r>
              <a:rPr lang="en-US" altLang="zh-TW" dirty="0" err="1" smtClean="0"/>
              <a:t>Ctrl+b</a:t>
            </a:r>
            <a:r>
              <a:rPr lang="en-US" altLang="zh-TW" dirty="0" smtClean="0"/>
              <a:t>  p: Switch to previous window.</a:t>
            </a:r>
          </a:p>
          <a:p>
            <a:pPr lvl="1"/>
            <a:r>
              <a:rPr lang="en-US" altLang="zh-TW" dirty="0" err="1" smtClean="0"/>
              <a:t>Ctrl+b</a:t>
            </a:r>
            <a:r>
              <a:rPr lang="en-US" altLang="zh-TW" dirty="0" smtClean="0"/>
              <a:t>  %: Split </a:t>
            </a:r>
            <a:r>
              <a:rPr lang="en-US" altLang="zh-TW" dirty="0"/>
              <a:t>current pane horizontally into two </a:t>
            </a:r>
            <a:r>
              <a:rPr lang="en-US" altLang="zh-TW" dirty="0" smtClean="0"/>
              <a:t>panes.</a:t>
            </a:r>
          </a:p>
          <a:p>
            <a:pPr lvl="1"/>
            <a:r>
              <a:rPr lang="en-US" altLang="zh-TW" dirty="0" err="1" smtClean="0"/>
              <a:t>Ctrl+b</a:t>
            </a:r>
            <a:r>
              <a:rPr lang="en-US" altLang="zh-TW" dirty="0" smtClean="0"/>
              <a:t>  “: </a:t>
            </a:r>
            <a:r>
              <a:rPr lang="en-US" altLang="zh-TW" dirty="0"/>
              <a:t>Split current pane vertically into two </a:t>
            </a:r>
            <a:r>
              <a:rPr lang="en-US" altLang="zh-TW" dirty="0" smtClean="0"/>
              <a:t>panes.</a:t>
            </a:r>
          </a:p>
          <a:p>
            <a:pPr lvl="1"/>
            <a:r>
              <a:rPr lang="en-US" altLang="zh-TW" dirty="0" err="1" smtClean="0"/>
              <a:t>Ctrl+b</a:t>
            </a:r>
            <a:r>
              <a:rPr lang="zh-TW" altLang="en-US" dirty="0" smtClean="0"/>
              <a:t> </a:t>
            </a:r>
            <a:r>
              <a:rPr lang="en-US" altLang="zh-TW" dirty="0" smtClean="0"/>
              <a:t>arrow keys: Switch pane.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2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://files.fosswire.com/2007/08/fwunixref.pdf</a:t>
            </a:r>
          </a:p>
          <a:p>
            <a:r>
              <a:rPr lang="en-US" altLang="zh-TW" dirty="0" smtClean="0"/>
              <a:t>Vim </a:t>
            </a:r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</a:t>
            </a:r>
            <a:r>
              <a:rPr lang="en-US" altLang="zh-TW" dirty="0" smtClean="0"/>
              <a:t>www.vixual.net/blog/archives/234</a:t>
            </a:r>
            <a:endParaRPr lang="en-US" altLang="zh-TW" dirty="0"/>
          </a:p>
          <a:p>
            <a:r>
              <a:rPr lang="en-US" altLang="zh-TW" dirty="0" err="1" smtClean="0"/>
              <a:t>Tmux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://blog.gtwang.org/linux/linux-tmux-terminal-multiplexer-tutorial/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08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Workstation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Basic information</a:t>
            </a:r>
          </a:p>
          <a:p>
            <a:pPr lvl="1"/>
            <a:r>
              <a:rPr lang="en-US" altLang="zh-TW" dirty="0" smtClean="0"/>
              <a:t>System: CentOS 6.10</a:t>
            </a:r>
          </a:p>
          <a:p>
            <a:pPr lvl="1"/>
            <a:r>
              <a:rPr lang="en-US" altLang="zh-TW" dirty="0" smtClean="0"/>
              <a:t>Host: 140.115.71.233</a:t>
            </a:r>
          </a:p>
          <a:p>
            <a:pPr lvl="1"/>
            <a:r>
              <a:rPr lang="en-US" altLang="zh-TW" dirty="0" smtClean="0"/>
              <a:t>Port: 22 ( Please use SSH to connect to the machine )</a:t>
            </a:r>
          </a:p>
          <a:p>
            <a:pPr lvl="1"/>
            <a:r>
              <a:rPr lang="en-US" altLang="zh-TW" dirty="0" smtClean="0"/>
              <a:t>Default </a:t>
            </a:r>
            <a:r>
              <a:rPr lang="en-US" altLang="zh-TW" dirty="0" smtClean="0"/>
              <a:t>account/password: </a:t>
            </a:r>
            <a:br>
              <a:rPr lang="en-US" altLang="zh-TW" dirty="0" smtClean="0"/>
            </a:br>
            <a:r>
              <a:rPr lang="en-US" altLang="zh-TW" dirty="0" smtClean="0"/>
              <a:t>A</a:t>
            </a:r>
            <a:r>
              <a:rPr lang="en-US" altLang="zh-TW" dirty="0" smtClean="0"/>
              <a:t>ccount: “s” + Your </a:t>
            </a:r>
            <a:r>
              <a:rPr lang="en-US" altLang="zh-TW" dirty="0" err="1" smtClean="0"/>
              <a:t>Student_ID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Password: EE6094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24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Workstation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to connect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server</a:t>
            </a:r>
          </a:p>
          <a:p>
            <a:pPr lvl="1"/>
            <a:r>
              <a:rPr lang="en-US" altLang="zh-TW" dirty="0" err="1"/>
              <a:t>M</a:t>
            </a:r>
            <a:r>
              <a:rPr lang="en-US" altLang="zh-TW" dirty="0" err="1" smtClean="0"/>
              <a:t>obaXterm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61" y="2634923"/>
            <a:ext cx="6755278" cy="360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6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Workstation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to connect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server</a:t>
            </a:r>
          </a:p>
          <a:p>
            <a:pPr lvl="1"/>
            <a:r>
              <a:rPr lang="en-US" altLang="zh-TW" dirty="0" smtClean="0"/>
              <a:t>Step 1: download </a:t>
            </a:r>
            <a:r>
              <a:rPr lang="en-US" altLang="zh-TW" dirty="0" err="1" smtClean="0"/>
              <a:t>MobaXterm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u="sng" dirty="0">
                <a:hlinkClick r:id="rId2"/>
              </a:rPr>
              <a:t>https://mobaxterm.mobatek.net/download-home-edition.html</a:t>
            </a:r>
            <a:endParaRPr lang="zh-TW" altLang="zh-TW" dirty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Andy Yu-Guang Chen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image1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34785" y="2996951"/>
            <a:ext cx="4968552" cy="324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Workstation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How to connect linux server</a:t>
            </a:r>
          </a:p>
          <a:p>
            <a:pPr lvl="1"/>
            <a:r>
              <a:rPr lang="en-US" altLang="zh-TW" smtClean="0"/>
              <a:t>Step 2-1: install MobaXterm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Install MobaXterm with following steps </a:t>
            </a:r>
            <a:endParaRPr lang="zh-TW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8</a:t>
            </a:fld>
            <a:endParaRPr lang="zh-TW" altLang="en-US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2029486" y="2492896"/>
            <a:ext cx="5085027" cy="3956218"/>
            <a:chOff x="2412" y="906"/>
            <a:chExt cx="7073" cy="5501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2" y="906"/>
              <a:ext cx="7073" cy="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819" y="5800"/>
              <a:ext cx="1222" cy="483"/>
            </a:xfrm>
            <a:prstGeom prst="rect">
              <a:avLst/>
            </a:prstGeom>
            <a:noFill/>
            <a:ln w="19812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9pPr>
            </a:lstStyle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07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Workstation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to connect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server</a:t>
            </a:r>
          </a:p>
          <a:p>
            <a:pPr lvl="1"/>
            <a:r>
              <a:rPr lang="en-US" altLang="zh-TW" dirty="0" smtClean="0"/>
              <a:t>Step 2-2: install </a:t>
            </a:r>
            <a:r>
              <a:rPr lang="en-US" altLang="zh-TW" dirty="0" err="1" smtClean="0"/>
              <a:t>MobaXterm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1CD-D9AC-41E4-9D08-C7DF9677C128}" type="datetime1">
              <a:rPr lang="zh-TW" altLang="en-US" smtClean="0"/>
              <a:pPr/>
              <a:t>2023/2/24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Install MobaXterm with following steps </a:t>
            </a:r>
            <a:endParaRPr lang="zh-TW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6F624-0322-42B7-8832-08DAFDEC1B5F}" type="slidenum">
              <a:rPr lang="zh-TW" altLang="en-US" smtClean="0"/>
              <a:pPr/>
              <a:t>9</a:t>
            </a:fld>
            <a:endParaRPr lang="zh-TW" altLang="en-US"/>
          </a:p>
        </p:txBody>
      </p:sp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2140793" y="2617318"/>
            <a:ext cx="4862413" cy="3722687"/>
            <a:chOff x="2378" y="618"/>
            <a:chExt cx="7150" cy="5576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8" y="618"/>
              <a:ext cx="7150" cy="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6894" y="5599"/>
              <a:ext cx="1222" cy="485"/>
            </a:xfrm>
            <a:prstGeom prst="rect">
              <a:avLst/>
            </a:prstGeom>
            <a:noFill/>
            <a:ln w="19812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2"/>
                  </a:solidFill>
                  <a:latin typeface="Times New Roman" pitchFamily="18" charset="0"/>
                  <a:ea typeface="標楷體" pitchFamily="65" charset="-120"/>
                  <a:cs typeface="+mn-cs"/>
                </a:defRPr>
              </a:lvl9pPr>
            </a:lstStyle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280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標楷體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TC101859866[[fn=巨集]]</Template>
  <TotalTime>6725</TotalTime>
  <Words>819</Words>
  <Application>Microsoft Office PowerPoint</Application>
  <PresentationFormat>如螢幕大小 (4:3)</PresentationFormat>
  <Paragraphs>290</Paragraphs>
  <Slides>42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9" baseType="lpstr">
      <vt:lpstr>標楷體</vt:lpstr>
      <vt:lpstr>新細明體</vt:lpstr>
      <vt:lpstr>Arial</vt:lpstr>
      <vt:lpstr>Calibri</vt:lpstr>
      <vt:lpstr>Times New Roman</vt:lpstr>
      <vt:lpstr>Wingdings</vt:lpstr>
      <vt:lpstr>Office 佈景主題</vt:lpstr>
      <vt:lpstr>Sever document</vt:lpstr>
      <vt:lpstr>Outline</vt:lpstr>
      <vt:lpstr>Outline</vt:lpstr>
      <vt:lpstr>Workstation</vt:lpstr>
      <vt:lpstr>Workstation</vt:lpstr>
      <vt:lpstr>Workstation</vt:lpstr>
      <vt:lpstr>Workstation</vt:lpstr>
      <vt:lpstr>Workstation</vt:lpstr>
      <vt:lpstr>Workstation</vt:lpstr>
      <vt:lpstr>Workstation</vt:lpstr>
      <vt:lpstr>Workstation</vt:lpstr>
      <vt:lpstr>Workstation</vt:lpstr>
      <vt:lpstr>Workstation</vt:lpstr>
      <vt:lpstr>Workstation</vt:lpstr>
      <vt:lpstr>Workstation</vt:lpstr>
      <vt:lpstr>Workstation</vt:lpstr>
      <vt:lpstr>Workstation</vt:lpstr>
      <vt:lpstr>Workstation</vt:lpstr>
      <vt:lpstr>Basic command of workstation</vt:lpstr>
      <vt:lpstr>Basic Command</vt:lpstr>
      <vt:lpstr>Basic Command</vt:lpstr>
      <vt:lpstr>Basic Command</vt:lpstr>
      <vt:lpstr>Basic Command</vt:lpstr>
      <vt:lpstr>Basic Command</vt:lpstr>
      <vt:lpstr>Basic Command</vt:lpstr>
      <vt:lpstr>Basic Command</vt:lpstr>
      <vt:lpstr>Basic Command</vt:lpstr>
      <vt:lpstr>Basic Command</vt:lpstr>
      <vt:lpstr>Basic Command</vt:lpstr>
      <vt:lpstr>Basic Command</vt:lpstr>
      <vt:lpstr>Outline</vt:lpstr>
      <vt:lpstr>Vim</vt:lpstr>
      <vt:lpstr>Vim</vt:lpstr>
      <vt:lpstr>Vim</vt:lpstr>
      <vt:lpstr>Vim</vt:lpstr>
      <vt:lpstr>Vim</vt:lpstr>
      <vt:lpstr>Vim</vt:lpstr>
      <vt:lpstr>Outline</vt:lpstr>
      <vt:lpstr>Tmux</vt:lpstr>
      <vt:lpstr>Tmux</vt:lpstr>
      <vt:lpstr>Tmux</vt:lpstr>
      <vt:lpstr>Reference</vt:lpstr>
    </vt:vector>
  </TitlesOfParts>
  <Company>NTHU/CS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U.K.Chen</dc:creator>
  <cp:lastModifiedBy>User</cp:lastModifiedBy>
  <cp:revision>489</cp:revision>
  <dcterms:created xsi:type="dcterms:W3CDTF">2013-02-18T16:59:51Z</dcterms:created>
  <dcterms:modified xsi:type="dcterms:W3CDTF">2023-02-23T16:39:47Z</dcterms:modified>
</cp:coreProperties>
</file>