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70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5557-D24D-49DA-98D4-719C30049FF3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8C263-A105-4944-90D4-E9C5AF476A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9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Menő képek:</a:t>
            </a:r>
          </a:p>
          <a:p>
            <a:r>
              <a:rPr lang="hu-HU" dirty="0" smtClean="0"/>
              <a:t> * raytrace</a:t>
            </a:r>
          </a:p>
          <a:p>
            <a:r>
              <a:rPr lang="hu-HU" dirty="0" smtClean="0"/>
              <a:t> * helikopter</a:t>
            </a:r>
          </a:p>
          <a:p>
            <a:r>
              <a:rPr lang="hu-HU" dirty="0" smtClean="0"/>
              <a:t> * áramkör (TODO)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8C263-A105-4944-90D4-E9C5AF476AF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32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0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31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2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48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0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15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3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1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4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18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5B5619C-BC47-4C90-8F7E-1DC5D3F81412}" type="datetimeFigureOut">
              <a:rPr lang="hu-HU" smtClean="0"/>
              <a:t>2014.01.21.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DF5F33-BCC5-4777-ACBE-23FBD0B8B4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3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BasicInfo kurzus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Egyetemi hallgatók vezetésével</a:t>
            </a:r>
          </a:p>
          <a:p>
            <a:r>
              <a:rPr lang="hu-HU" dirty="0"/>
              <a:t>H</a:t>
            </a:r>
            <a:r>
              <a:rPr lang="hu-HU" dirty="0" smtClean="0"/>
              <a:t>étfőnként 16:00-tól a 18-as teremben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49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699" y="119976"/>
            <a:ext cx="11248105" cy="6738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0077" y="1734156"/>
            <a:ext cx="262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Szoftvertechnológia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475" y="2418761"/>
            <a:ext cx="474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dirty="0" smtClean="0">
                <a:solidFill>
                  <a:schemeClr val="bg1"/>
                </a:solidFill>
              </a:rPr>
              <a:t>Algoritmuselmélet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980" y="2019908"/>
            <a:ext cx="176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Cloud computing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7122" y="4392389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Számítógépes grafika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0625" y="992998"/>
            <a:ext cx="210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Verziókezelés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3001" y="5177580"/>
            <a:ext cx="327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Operációs rendszerek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4164" y="3107975"/>
            <a:ext cx="26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Informatikai infrastruktúra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3101" y="1672601"/>
            <a:ext cx="303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Gyakorlati feladatok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0167" y="2265944"/>
            <a:ext cx="106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C/C++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2748" y="317673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Objektumorientált fejlesztés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2048" y="3498466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Ipari alkalmazások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3762" y="4028886"/>
            <a:ext cx="425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Imperatív és deklaratív szemléletmódok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9642" y="748086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Szoftvertesztelés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6173" y="4726129"/>
            <a:ext cx="2368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Szoftverarchitektúrák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Információk, </a:t>
            </a:r>
            <a:r>
              <a:rPr lang="hu-HU" dirty="0" smtClean="0"/>
              <a:t>jelentkezés</a:t>
            </a:r>
            <a:endParaRPr lang="hu-H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hu-HU" sz="2000" dirty="0" smtClean="0"/>
          </a:p>
          <a:p>
            <a:r>
              <a:rPr lang="hu-HU" sz="2200" dirty="0" smtClean="0">
                <a:solidFill>
                  <a:schemeClr val="bg1"/>
                </a:solidFill>
              </a:rPr>
              <a:t>Varga </a:t>
            </a:r>
            <a:r>
              <a:rPr lang="hu-HU" sz="2200" dirty="0" smtClean="0">
                <a:solidFill>
                  <a:schemeClr val="bg1"/>
                </a:solidFill>
              </a:rPr>
              <a:t>Dávid</a:t>
            </a:r>
          </a:p>
          <a:p>
            <a:r>
              <a:rPr lang="hu-HU" sz="2200" dirty="0" smtClean="0">
                <a:solidFill>
                  <a:schemeClr val="bg1"/>
                </a:solidFill>
              </a:rPr>
              <a:t>aerocruiser@</a:t>
            </a:r>
            <a:r>
              <a:rPr lang="hu-HU" sz="2200" dirty="0" err="1" smtClean="0">
                <a:solidFill>
                  <a:schemeClr val="bg1"/>
                </a:solidFill>
              </a:rPr>
              <a:t>gmail.com</a:t>
            </a:r>
            <a:endParaRPr lang="hu-HU" sz="2200" dirty="0" smtClean="0">
              <a:solidFill>
                <a:schemeClr val="bg1"/>
              </a:solidFill>
            </a:endParaRPr>
          </a:p>
          <a:p>
            <a:r>
              <a:rPr lang="hu-HU" sz="2200" dirty="0" smtClean="0">
                <a:solidFill>
                  <a:schemeClr val="bg1"/>
                </a:solidFill>
              </a:rPr>
              <a:t>Búr Márton</a:t>
            </a:r>
          </a:p>
          <a:p>
            <a:r>
              <a:rPr lang="hu-HU" sz="2200" dirty="0">
                <a:solidFill>
                  <a:schemeClr val="bg1"/>
                </a:solidFill>
              </a:rPr>
              <a:t>m</a:t>
            </a:r>
            <a:r>
              <a:rPr lang="hu-HU" sz="2200" dirty="0" smtClean="0">
                <a:solidFill>
                  <a:schemeClr val="bg1"/>
                </a:solidFill>
              </a:rPr>
              <a:t>arton.bur@gmail.com</a:t>
            </a:r>
            <a:endParaRPr lang="hu-HU" sz="2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1" y="3282161"/>
            <a:ext cx="5187924" cy="3232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1" y="183666"/>
            <a:ext cx="6029325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8" name="Picture 4" descr="https://fbcdn-sphotos-c-a.akamaihd.net/hphotos-ak-ash3/883130_3596220600018_16838690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83" y="912154"/>
            <a:ext cx="4328312" cy="2628371"/>
          </a:xfrm>
          <a:prstGeom prst="rect">
            <a:avLst/>
          </a:prstGeom>
          <a:noFill/>
          <a:ln w="31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igitaltrends.com/wp-content/uploads/2013/05/Intel-4th-gen-haswell-chi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29" y="3642525"/>
            <a:ext cx="4022965" cy="26566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83</TotalTime>
  <Words>60</Words>
  <Application>Microsoft Office PowerPoint</Application>
  <PresentationFormat>Szélesvásznú</PresentationFormat>
  <Paragraphs>28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Metropolitan</vt:lpstr>
      <vt:lpstr>BasicInfo kurzus</vt:lpstr>
      <vt:lpstr>PowerPoint bemutató</vt:lpstr>
      <vt:lpstr>Információk, jelentkezés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BasicInfo kurzus</dc:title>
  <dc:creator>Márton Búr</dc:creator>
  <cp:lastModifiedBy>Dávid</cp:lastModifiedBy>
  <cp:revision>12</cp:revision>
  <dcterms:created xsi:type="dcterms:W3CDTF">2014-01-20T17:23:35Z</dcterms:created>
  <dcterms:modified xsi:type="dcterms:W3CDTF">2014-01-21T22:13:55Z</dcterms:modified>
</cp:coreProperties>
</file>