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9B98EC-2F1B-4C16-9B98-213735EFD7D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Pic: http://nvie.com/posts/a-successful-git-branching-model/ 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https://www.atlassian.com/git/tutorials/comparing-workflows/centralized-workflow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03360" y="770400"/>
            <a:ext cx="10780200" cy="335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Git Work flows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67440" y="4206960"/>
            <a:ext cx="9226080" cy="164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Also Presentation skills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Solution Dev/Release/Feature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0320" y="1779480"/>
            <a:ext cx="7618680" cy="489456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457200" y="4297680"/>
            <a:ext cx="251280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Keep Clean Versions</a:t>
            </a:r>
            <a:endParaRPr/>
          </a:p>
          <a:p>
            <a:r>
              <a:rPr lang="en-US">
                <a:latin typeface="Arial"/>
              </a:rPr>
              <a:t>Freedom for new ideas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Solution Forking/Pull Requests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63840" y="1989000"/>
            <a:ext cx="7618680" cy="422784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822960" y="4114800"/>
            <a:ext cx="164880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Permissions</a:t>
            </a:r>
            <a:endParaRPr/>
          </a:p>
          <a:p>
            <a:r>
              <a:rPr lang="en-US">
                <a:latin typeface="Arial"/>
              </a:rPr>
              <a:t>Code Reviews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676800" y="2011680"/>
            <a:ext cx="10751400" cy="37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Atlassian: </a:t>
            </a: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https://www.atlassian.com/git/tutorials/comparing-workflows/centralized-workflow Vincent Driessen:</a:t>
            </a: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http://nvie.com/posts/a-successful-git-branching-model/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Try github:</a:t>
            </a: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https://try.github.io/levels/1/challenges/1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Visual Explainations: </a:t>
            </a: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http://www.wei-wang.com/ExplainGitWithD3/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03360" y="770400"/>
            <a:ext cx="10780200" cy="335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Presentation Skills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67440" y="4206960"/>
            <a:ext cx="9226080" cy="164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Tips and tricks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Requirements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005840" y="2011680"/>
            <a:ext cx="6318000" cy="85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12-20 Minutes Including questions (revised to </a:t>
            </a:r>
            <a:r>
              <a:rPr b="1" lang="en-US">
                <a:latin typeface="Arial"/>
              </a:rPr>
              <a:t>10 </a:t>
            </a:r>
            <a:r>
              <a:rPr b="1" lang="en-US">
                <a:solidFill>
                  <a:srgbClr val="990000"/>
                </a:solidFill>
                <a:latin typeface="Arial"/>
              </a:rPr>
              <a:t>minutes</a:t>
            </a:r>
            <a:r>
              <a:rPr lang="en-US">
                <a:solidFill>
                  <a:srgbClr val="990000"/>
                </a:solid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>
                <a:solidFill>
                  <a:srgbClr val="009933"/>
                </a:solidFill>
                <a:latin typeface="Arial"/>
              </a:rPr>
              <a:t>Unique</a:t>
            </a:r>
            <a:r>
              <a:rPr lang="en-US">
                <a:solidFill>
                  <a:srgbClr val="009933"/>
                </a:solidFill>
                <a:latin typeface="Arial"/>
              </a:rPr>
              <a:t> aspects of Team's Solution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9933"/>
                </a:solidFill>
                <a:latin typeface="Arial"/>
              </a:rPr>
              <a:t>Answering </a:t>
            </a:r>
            <a:r>
              <a:rPr b="1" lang="en-US">
                <a:solidFill>
                  <a:srgbClr val="0000cc"/>
                </a:solidFill>
                <a:latin typeface="Arial"/>
              </a:rPr>
              <a:t>Questions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Slide Deck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83800" y="2011680"/>
            <a:ext cx="2864160" cy="316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>
                <a:solidFill>
                  <a:srgbClr val="009933"/>
                </a:solidFill>
                <a:latin typeface="Arial"/>
              </a:rPr>
              <a:t>Easy Mode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9933"/>
                </a:solidFill>
                <a:latin typeface="Arial"/>
              </a:rPr>
              <a:t>PowerPoint/libreOffice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9933"/>
                </a:solidFill>
                <a:latin typeface="Arial"/>
              </a:rPr>
              <a:t>Google Presentation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>
                <a:solidFill>
                  <a:srgbClr val="ff9900"/>
                </a:solidFill>
                <a:latin typeface="Arial"/>
              </a:rPr>
              <a:t>Intermediate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ff9900"/>
                </a:solidFill>
                <a:latin typeface="Arial"/>
              </a:rPr>
              <a:t>Microsoft Sway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ff9900"/>
                </a:solidFill>
                <a:latin typeface="Arial"/>
              </a:rPr>
              <a:t>Prezi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ff9900"/>
                </a:solidFill>
                <a:latin typeface="Arial"/>
              </a:rPr>
              <a:t>SlideShare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>
                <a:solidFill>
                  <a:srgbClr val="ff0000"/>
                </a:solidFill>
                <a:latin typeface="Arial"/>
              </a:rPr>
              <a:t>Advanced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  <a:latin typeface="Arial"/>
              </a:rPr>
              <a:t>Reveal.js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ff0000"/>
                </a:solidFill>
                <a:latin typeface="Arial"/>
              </a:rPr>
              <a:t>HTML Framework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Structured Presentation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005840" y="2011680"/>
            <a:ext cx="4428000" cy="85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Establish problem that your group faced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Always be addressing the Problem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Demo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005840" y="2011680"/>
            <a:ext cx="5252760" cy="111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Prepare ahead of time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latin typeface="Arial"/>
              </a:rPr>
              <a:t>Consider using </a:t>
            </a:r>
            <a:r>
              <a:rPr b="1" lang="en-US">
                <a:solidFill>
                  <a:srgbClr val="006600"/>
                </a:solidFill>
                <a:latin typeface="Arial"/>
              </a:rPr>
              <a:t>Video</a:t>
            </a:r>
            <a:r>
              <a:rPr lang="en-US">
                <a:solidFill>
                  <a:srgbClr val="006600"/>
                </a:solidFill>
                <a:latin typeface="Arial"/>
              </a:rPr>
              <a:t> instead of live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>
                <a:solidFill>
                  <a:srgbClr val="006600"/>
                </a:solidFill>
                <a:latin typeface="Arial"/>
              </a:rPr>
              <a:t>Highlight features that were unique to your team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>
                <a:solidFill>
                  <a:srgbClr val="ff3333"/>
                </a:solidFill>
                <a:latin typeface="Arial"/>
              </a:rPr>
              <a:t>Practice your demo if you're live demoing!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Good Luck!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Git as a Team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3280" y="660600"/>
            <a:ext cx="4537080" cy="601344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1188720" y="2377440"/>
            <a:ext cx="545436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Vincent Driessen's model ---------------------------------&gt;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Central Repo Problems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776600"/>
            <a:ext cx="7618680" cy="383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Central Repo Problems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846080"/>
            <a:ext cx="7618680" cy="388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Central Repo Problems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2090520"/>
            <a:ext cx="7618680" cy="382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Central Repo Problems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2090520"/>
            <a:ext cx="7618680" cy="382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Central Repo Problems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776600"/>
            <a:ext cx="7618680" cy="38372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554480" y="3291840"/>
            <a:ext cx="4327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#2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Central Repo Problems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776600"/>
            <a:ext cx="7618680" cy="383724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1554480" y="3291840"/>
            <a:ext cx="4327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#2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57360" y="499680"/>
            <a:ext cx="1077048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Central Repo Problems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776600"/>
            <a:ext cx="7618680" cy="38372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1645920"/>
            <a:ext cx="1089000" cy="11350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19280" y="2521440"/>
            <a:ext cx="1089000" cy="113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