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C344B6-FBC2-47BD-B985-8CDE73D36B6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Picture taken from: https://github.com/sayar/talks/blob/master/ecse321/tutorial9/ant_tutorial.md 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6BF0AB-8073-40D8-96C1-AC799752598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03360" y="770400"/>
            <a:ext cx="10781280" cy="33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Building projects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67440" y="4206960"/>
            <a:ext cx="9227160" cy="164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Using ANT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005840" y="2560320"/>
            <a:ext cx="4498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Create ANT build file for your group project that can generate a jar file.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Generate ANT file 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005840" y="2560320"/>
            <a:ext cx="3970080" cy="157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Right click on your project</a:t>
            </a:r>
            <a:endParaRPr/>
          </a:p>
          <a:p>
            <a:r>
              <a:rPr lang="en-US" sz="2600">
                <a:latin typeface="Arial"/>
              </a:rPr>
              <a:t>Export</a:t>
            </a:r>
            <a:endParaRPr/>
          </a:p>
          <a:p>
            <a:r>
              <a:rPr lang="en-US" sz="2600">
                <a:latin typeface="Arial"/>
              </a:rPr>
              <a:t>General-&gt;ant build file</a:t>
            </a:r>
            <a:endParaRPr/>
          </a:p>
          <a:p>
            <a:r>
              <a:rPr lang="en-US" sz="2600">
                <a:latin typeface="Arial"/>
              </a:rPr>
              <a:t>Hit okay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Rami Sayar Tutorial: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https://github.com/sayar/talks/blob/master/ecse321/tutorial9/ant_tutorial.md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Integrating ANT into eclipse: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http://help.eclipse.org/luna/index.jsp?topic=%2Forg.eclipse.platform.doc.user%2FgettingStarted%2Fqs-93_project_builder.htm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No more play button</a:t>
            </a:r>
            <a:endParaRPr/>
          </a:p>
        </p:txBody>
      </p:sp>
      <p:pic>
        <p:nvPicPr>
          <p:cNvPr id="8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42600" y="2688120"/>
            <a:ext cx="3601080" cy="28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Building a project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The build process is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long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and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tedious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7360" y="2841120"/>
            <a:ext cx="6827040" cy="16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Introducing ANT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 </a:t>
            </a:r>
            <a:r>
              <a:rPr b="1" lang="en-US" sz="2400">
                <a:solidFill>
                  <a:srgbClr val="7030a0"/>
                </a:solidFill>
                <a:latin typeface="Calibri Light"/>
              </a:rPr>
              <a:t>command  line tool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to build your projects </a:t>
            </a:r>
            <a:endParaRPr/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14960" y="2620800"/>
            <a:ext cx="5275800" cy="326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Get Ant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Check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if you have ant by typing the command: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ant -version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Get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ant from: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http://ant.apache.org/bindownload.cgi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Extract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the files to a location of your choosing then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add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it to your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path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variable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Get Ant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011680"/>
            <a:ext cx="7469280" cy="26510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5120640"/>
            <a:ext cx="8922240" cy="12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Creating an Ant file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Create a file called Build.xml in the root of your project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400" y="2540160"/>
            <a:ext cx="9557280" cy="307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Dissecting an ANT file</a:t>
            </a:r>
            <a:endParaRPr/>
          </a:p>
        </p:txBody>
      </p:sp>
      <p:pic>
        <p:nvPicPr>
          <p:cNvPr id="98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7440" y="3007440"/>
            <a:ext cx="6971400" cy="31708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48560" y="2044800"/>
            <a:ext cx="54518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Go to the AStarExample and find the build file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Running an ant File</a:t>
            </a:r>
            <a:endParaRPr/>
          </a:p>
        </p:txBody>
      </p:sp>
      <p:pic>
        <p:nvPicPr>
          <p:cNvPr id="101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3360" y="1859040"/>
            <a:ext cx="10159200" cy="473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