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58" r:id="rId3"/>
    <p:sldId id="259" r:id="rId4"/>
    <p:sldId id="260" r:id="rId5"/>
    <p:sldId id="301" r:id="rId6"/>
    <p:sldId id="302" r:id="rId7"/>
    <p:sldId id="303" r:id="rId8"/>
    <p:sldId id="264" r:id="rId9"/>
    <p:sldId id="304" r:id="rId10"/>
    <p:sldId id="305" r:id="rId11"/>
    <p:sldId id="306" r:id="rId12"/>
    <p:sldId id="307" r:id="rId13"/>
    <p:sldId id="308" r:id="rId14"/>
    <p:sldId id="336" r:id="rId15"/>
    <p:sldId id="335" r:id="rId16"/>
    <p:sldId id="265" r:id="rId17"/>
    <p:sldId id="309" r:id="rId18"/>
    <p:sldId id="266" r:id="rId19"/>
    <p:sldId id="267" r:id="rId20"/>
    <p:sldId id="268" r:id="rId21"/>
    <p:sldId id="269" r:id="rId22"/>
    <p:sldId id="310" r:id="rId23"/>
    <p:sldId id="272" r:id="rId24"/>
    <p:sldId id="273" r:id="rId25"/>
    <p:sldId id="311" r:id="rId26"/>
    <p:sldId id="312" r:id="rId27"/>
    <p:sldId id="314" r:id="rId28"/>
    <p:sldId id="313" r:id="rId29"/>
    <p:sldId id="316" r:id="rId30"/>
    <p:sldId id="315" r:id="rId31"/>
    <p:sldId id="276" r:id="rId32"/>
    <p:sldId id="317" r:id="rId33"/>
    <p:sldId id="318" r:id="rId34"/>
    <p:sldId id="319" r:id="rId35"/>
    <p:sldId id="320" r:id="rId36"/>
    <p:sldId id="281" r:id="rId37"/>
    <p:sldId id="282" r:id="rId38"/>
    <p:sldId id="321" r:id="rId39"/>
    <p:sldId id="337" r:id="rId40"/>
    <p:sldId id="322" r:id="rId41"/>
    <p:sldId id="284" r:id="rId42"/>
    <p:sldId id="285" r:id="rId43"/>
    <p:sldId id="286" r:id="rId44"/>
    <p:sldId id="323" r:id="rId45"/>
    <p:sldId id="288" r:id="rId46"/>
    <p:sldId id="289" r:id="rId47"/>
    <p:sldId id="324" r:id="rId48"/>
    <p:sldId id="326" r:id="rId49"/>
    <p:sldId id="338" r:id="rId50"/>
    <p:sldId id="293" r:id="rId51"/>
    <p:sldId id="339" r:id="rId52"/>
    <p:sldId id="340" r:id="rId53"/>
    <p:sldId id="341" r:id="rId54"/>
    <p:sldId id="327" r:id="rId55"/>
    <p:sldId id="296" r:id="rId56"/>
    <p:sldId id="297" r:id="rId57"/>
    <p:sldId id="333" r:id="rId58"/>
    <p:sldId id="334" r:id="rId59"/>
    <p:sldId id="328" r:id="rId60"/>
    <p:sldId id="298" r:id="rId61"/>
    <p:sldId id="332" r:id="rId62"/>
    <p:sldId id="329" r:id="rId63"/>
    <p:sldId id="330" r:id="rId64"/>
    <p:sldId id="33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16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 (e.g., UNIX and Linux)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A set of data associated with that </a:t>
          </a:r>
          <a:r>
            <a:rPr lang="en-US" smtClean="0"/>
            <a:t>code [Process Control Block, heap (or data), and stack]</a:t>
          </a:r>
          <a:endParaRPr lang="en-US" dirty="0" smtClean="0"/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 custLinFactNeighborX="75" custLinFactNeighborY="-60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ScaleX="99746" custScaleY="148697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55960C-4989-4DD5-ACF7-DDA6B8FDB37C}" type="presOf" srcId="{066387EC-BFC0-784A-B648-8AE5B566BF75}" destId="{F500F2E7-5140-0B44-A47F-00138E696C9A}" srcOrd="0" destOrd="0" presId="urn:microsoft.com/office/officeart/2005/8/layout/vList2"/>
    <dgm:cxn modelId="{B8B9FDB1-CE20-4ED1-9D8E-E0D69ED65505}" type="presOf" srcId="{7D1E28BB-E7D4-6240-9C26-9492ABCCB82C}" destId="{4A1A3D03-DB08-6D4A-9013-6A326781C6BD}" srcOrd="0" destOrd="0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4F87B801-4FFC-4044-BD98-027AED604AA3}" type="presOf" srcId="{5E037D5A-EDDE-E440-8CF3-C810A1D6E576}" destId="{02FDE227-3421-A249-B877-4E1ACDF3ED5A}" srcOrd="0" destOrd="0" presId="urn:microsoft.com/office/officeart/2005/8/layout/vList2"/>
    <dgm:cxn modelId="{F986F965-9A2D-4014-A0C5-B02662CF1D7B}" type="presOf" srcId="{53173BC7-E7D4-3D4B-A8E0-A2D2AE5A8C00}" destId="{D388D580-87DE-AD47-A378-76DA43B1B04A}" srcOrd="0" destOrd="0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6B6C6C36-AE5D-40D9-9BA8-87F1F1AB0A3E}" type="presParOf" srcId="{D388D580-87DE-AD47-A378-76DA43B1B04A}" destId="{F500F2E7-5140-0B44-A47F-00138E696C9A}" srcOrd="0" destOrd="0" presId="urn:microsoft.com/office/officeart/2005/8/layout/vList2"/>
    <dgm:cxn modelId="{A84F6FE4-4F6B-4CFD-BB45-AB739E46ADA2}" type="presParOf" srcId="{D388D580-87DE-AD47-A378-76DA43B1B04A}" destId="{4A1A3D03-DB08-6D4A-9013-6A326781C6BD}" srcOrd="1" destOrd="0" presId="urn:microsoft.com/office/officeart/2005/8/layout/vList2"/>
    <dgm:cxn modelId="{D27B7674-9D1A-4A46-BA3E-3561F1228A6E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2FE97-27FE-4369-AA53-6E01034977A1}" type="presOf" srcId="{92B932D3-E2E3-3E4F-B639-04EAC8B67265}" destId="{3B7AAAD3-B4B2-894D-BD62-FBDCA5DB86E5}" srcOrd="0" destOrd="0" presId="urn:microsoft.com/office/officeart/2005/8/layout/hList1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74A854B5-9F5D-49FF-AAB8-0906F3059CD1}" type="presOf" srcId="{6731C334-AF11-3542-8C59-02AACA818E6A}" destId="{F5D36B78-1F81-EE4A-A629-A47EF8A594F4}" srcOrd="0" destOrd="0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A7D5D14D-026A-40CD-9E72-427D64D6D110}" type="presOf" srcId="{1C2237B4-0F8E-2941-A3BA-092D9D2BD042}" destId="{6E5587B0-CB6B-5F49-99BC-8512D84E1718}" srcOrd="0" destOrd="0" presId="urn:microsoft.com/office/officeart/2005/8/layout/hList1"/>
    <dgm:cxn modelId="{AEEBDE1D-1AD0-4E16-B98E-A6C94DE8879E}" type="presOf" srcId="{797AA155-809C-5C4E-815A-79B6CDA5DC6A}" destId="{B830ED57-4DAF-3040-BF6C-9CF6B5560015}" srcOrd="0" destOrd="0" presId="urn:microsoft.com/office/officeart/2005/8/layout/hList1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1770C959-2342-40CC-B8B4-5FA34F11F13C}" type="presOf" srcId="{9D1E7E1C-1A61-644F-80B9-C9E770F86FC9}" destId="{7012A570-2292-6042-8F87-375482494525}" srcOrd="0" destOrd="0" presId="urn:microsoft.com/office/officeart/2005/8/layout/hList1"/>
    <dgm:cxn modelId="{328877B0-5015-4D1F-BEA6-A71A499B8665}" type="presOf" srcId="{ED327EA9-617D-874F-AE2D-F1A810D41DF1}" destId="{B5437CEF-732C-D940-ADAA-BDDAA09C9E8D}" srcOrd="0" destOrd="0" presId="urn:microsoft.com/office/officeart/2005/8/layout/hList1"/>
    <dgm:cxn modelId="{1456B8DF-3815-4FC4-AD27-7C327FBE19B4}" type="presOf" srcId="{3B113823-13D8-0248-9A31-CA30A16088AA}" destId="{094610A3-C2C3-B640-879C-283BC4C4886A}" srcOrd="0" destOrd="0" presId="urn:microsoft.com/office/officeart/2005/8/layout/hList1"/>
    <dgm:cxn modelId="{F0111452-1E40-460E-9981-A79C53E12E5C}" type="presOf" srcId="{F3C9979B-06C3-7E45-BD10-6207B7A1BBF5}" destId="{B830ED57-4DAF-3040-BF6C-9CF6B5560015}" srcOrd="0" destOrd="1" presId="urn:microsoft.com/office/officeart/2005/8/layout/hList1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6A80B92E-E198-44C1-96F8-1E0BC4A23FBB}" type="presParOf" srcId="{F5D36B78-1F81-EE4A-A629-A47EF8A594F4}" destId="{A74C8154-08E7-4447-BD1E-1681AA752A13}" srcOrd="0" destOrd="0" presId="urn:microsoft.com/office/officeart/2005/8/layout/hList1"/>
    <dgm:cxn modelId="{F737CCB3-3BB8-4BD2-8229-391AA11C5885}" type="presParOf" srcId="{A74C8154-08E7-4447-BD1E-1681AA752A13}" destId="{7012A570-2292-6042-8F87-375482494525}" srcOrd="0" destOrd="0" presId="urn:microsoft.com/office/officeart/2005/8/layout/hList1"/>
    <dgm:cxn modelId="{02340B90-6248-4B5E-B041-AF747520198B}" type="presParOf" srcId="{A74C8154-08E7-4447-BD1E-1681AA752A13}" destId="{6E5587B0-CB6B-5F49-99BC-8512D84E1718}" srcOrd="1" destOrd="0" presId="urn:microsoft.com/office/officeart/2005/8/layout/hList1"/>
    <dgm:cxn modelId="{F8909EBC-3E89-48E3-9405-BED3AEA82F5E}" type="presParOf" srcId="{F5D36B78-1F81-EE4A-A629-A47EF8A594F4}" destId="{83FDB912-E463-BB43-A426-495E5C1B9F59}" srcOrd="1" destOrd="0" presId="urn:microsoft.com/office/officeart/2005/8/layout/hList1"/>
    <dgm:cxn modelId="{24FD0DB7-00F0-4714-A66A-6BD0A4127AD0}" type="presParOf" srcId="{F5D36B78-1F81-EE4A-A629-A47EF8A594F4}" destId="{06FA7E0C-365E-3049-8EF9-25EB43125646}" srcOrd="2" destOrd="0" presId="urn:microsoft.com/office/officeart/2005/8/layout/hList1"/>
    <dgm:cxn modelId="{31AE2BDB-9C22-415C-9D6A-1A0D898FF372}" type="presParOf" srcId="{06FA7E0C-365E-3049-8EF9-25EB43125646}" destId="{3B7AAAD3-B4B2-894D-BD62-FBDCA5DB86E5}" srcOrd="0" destOrd="0" presId="urn:microsoft.com/office/officeart/2005/8/layout/hList1"/>
    <dgm:cxn modelId="{8CD0A96C-DE06-4269-B86B-7D841735CF41}" type="presParOf" srcId="{06FA7E0C-365E-3049-8EF9-25EB43125646}" destId="{094610A3-C2C3-B640-879C-283BC4C4886A}" srcOrd="1" destOrd="0" presId="urn:microsoft.com/office/officeart/2005/8/layout/hList1"/>
    <dgm:cxn modelId="{B1DDB77C-19DE-48DD-8026-CB7A7A891AB7}" type="presParOf" srcId="{F5D36B78-1F81-EE4A-A629-A47EF8A594F4}" destId="{CC752E20-1E1D-EE4F-94ED-EDF611B1745D}" srcOrd="3" destOrd="0" presId="urn:microsoft.com/office/officeart/2005/8/layout/hList1"/>
    <dgm:cxn modelId="{B3B26583-0DD1-401B-8ABD-55926B25691F}" type="presParOf" srcId="{F5D36B78-1F81-EE4A-A629-A47EF8A594F4}" destId="{C9D5DCC4-6884-7847-A551-EB55BE19C0CA}" srcOrd="4" destOrd="0" presId="urn:microsoft.com/office/officeart/2005/8/layout/hList1"/>
    <dgm:cxn modelId="{05BD136E-6894-4A5F-BBFD-2322E48F106B}" type="presParOf" srcId="{C9D5DCC4-6884-7847-A551-EB55BE19C0CA}" destId="{B5437CEF-732C-D940-ADAA-BDDAA09C9E8D}" srcOrd="0" destOrd="0" presId="urn:microsoft.com/office/officeart/2005/8/layout/hList1"/>
    <dgm:cxn modelId="{2998A049-3684-456C-9B3A-DEAC89C08105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024FE-0E3C-4423-AAC4-2AAAC726A7DA}" type="presOf" srcId="{116B2C4A-2069-D747-A70A-9E640B09BCAF}" destId="{AF8A08C6-7BE2-BC4F-8FA2-F9315956443D}" srcOrd="0" destOrd="0" presId="urn:microsoft.com/office/officeart/2005/8/layout/lProcess2"/>
    <dgm:cxn modelId="{BF06D600-9EB7-4AE6-AF6D-C25545E042DE}" type="presOf" srcId="{F0DDD483-834C-6B45-9317-4D3FA2A47CCF}" destId="{7DBF07C2-8AEA-4B43-8016-96309FCE5136}" srcOrd="0" destOrd="0" presId="urn:microsoft.com/office/officeart/2005/8/layout/lProcess2"/>
    <dgm:cxn modelId="{59CE2057-AB5E-4BDB-8021-BC5DF2E779A1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985F5928-9A45-4981-AA40-E7027594FBC5}" type="presOf" srcId="{49B92907-6763-2044-A264-7C79E0F550FE}" destId="{9FC495F8-4083-D14A-B895-6F3B982FE006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7A0991DA-33F6-418B-9A90-368D4DF9DFDD}" type="presOf" srcId="{C18DE2C0-57AC-C24A-A682-F6EFBC9B2887}" destId="{3F849D56-9230-E249-B48B-5D647FAAD6A7}" srcOrd="0" destOrd="0" presId="urn:microsoft.com/office/officeart/2005/8/layout/lProcess2"/>
    <dgm:cxn modelId="{3BCE3099-1023-4D2B-8DC4-88E6CF5D0503}" type="presOf" srcId="{C18DE2C0-57AC-C24A-A682-F6EFBC9B2887}" destId="{B4A9D584-B98C-D142-9197-2E0A1BA55CBC}" srcOrd="1" destOrd="0" presId="urn:microsoft.com/office/officeart/2005/8/layout/lProcess2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E8EA629E-FBB3-4260-AF9E-38F42CE92FCA}" type="presOf" srcId="{B6E55F43-8492-474D-8EBF-DD2FB1FD8E8A}" destId="{D71126B5-4D28-F041-996A-21406ACAE784}" srcOrd="0" destOrd="0" presId="urn:microsoft.com/office/officeart/2005/8/layout/lProcess2"/>
    <dgm:cxn modelId="{39A8A355-A65B-4189-8675-9F5674345238}" type="presParOf" srcId="{7DBF07C2-8AEA-4B43-8016-96309FCE5136}" destId="{10B58EBF-1B34-054A-B2DF-CC6F90AB9F87}" srcOrd="0" destOrd="0" presId="urn:microsoft.com/office/officeart/2005/8/layout/lProcess2"/>
    <dgm:cxn modelId="{CC219B00-40FB-46A6-AD54-94AF677E29D5}" type="presParOf" srcId="{10B58EBF-1B34-054A-B2DF-CC6F90AB9F87}" destId="{3F849D56-9230-E249-B48B-5D647FAAD6A7}" srcOrd="0" destOrd="0" presId="urn:microsoft.com/office/officeart/2005/8/layout/lProcess2"/>
    <dgm:cxn modelId="{9E2EF426-E60D-468B-A11E-D824F00CE1F6}" type="presParOf" srcId="{10B58EBF-1B34-054A-B2DF-CC6F90AB9F87}" destId="{B4A9D584-B98C-D142-9197-2E0A1BA55CBC}" srcOrd="1" destOrd="0" presId="urn:microsoft.com/office/officeart/2005/8/layout/lProcess2"/>
    <dgm:cxn modelId="{F4210658-326E-400B-B9E3-9657768842A0}" type="presParOf" srcId="{10B58EBF-1B34-054A-B2DF-CC6F90AB9F87}" destId="{FD903F66-DEC8-E943-A8AE-50C398C4E770}" srcOrd="2" destOrd="0" presId="urn:microsoft.com/office/officeart/2005/8/layout/lProcess2"/>
    <dgm:cxn modelId="{FAE24432-69FF-477C-AFB0-345A9E554E7A}" type="presParOf" srcId="{FD903F66-DEC8-E943-A8AE-50C398C4E770}" destId="{FE42A3A4-5A25-EA40-9BAF-51294332E30B}" srcOrd="0" destOrd="0" presId="urn:microsoft.com/office/officeart/2005/8/layout/lProcess2"/>
    <dgm:cxn modelId="{9B8FA49F-011B-4969-A530-6444BB233ECC}" type="presParOf" srcId="{FE42A3A4-5A25-EA40-9BAF-51294332E30B}" destId="{D71126B5-4D28-F041-996A-21406ACAE784}" srcOrd="0" destOrd="0" presId="urn:microsoft.com/office/officeart/2005/8/layout/lProcess2"/>
    <dgm:cxn modelId="{E8C542A1-C379-4532-8C72-A310E8087F29}" type="presParOf" srcId="{FE42A3A4-5A25-EA40-9BAF-51294332E30B}" destId="{6774FBC6-A207-E64E-9ED5-5016D145CD8C}" srcOrd="1" destOrd="0" presId="urn:microsoft.com/office/officeart/2005/8/layout/lProcess2"/>
    <dgm:cxn modelId="{4108F5E4-28E6-416E-A2D2-1C20A0FBF7BE}" type="presParOf" srcId="{FE42A3A4-5A25-EA40-9BAF-51294332E30B}" destId="{AF8A08C6-7BE2-BC4F-8FA2-F9315956443D}" srcOrd="2" destOrd="0" presId="urn:microsoft.com/office/officeart/2005/8/layout/lProcess2"/>
    <dgm:cxn modelId="{AE508D4E-40B7-4142-A2C4-4B29417BD561}" type="presParOf" srcId="{FE42A3A4-5A25-EA40-9BAF-51294332E30B}" destId="{AA01FD29-A85B-BA4F-95AE-2814957984D4}" srcOrd="3" destOrd="0" presId="urn:microsoft.com/office/officeart/2005/8/layout/lProcess2"/>
    <dgm:cxn modelId="{55D210DD-3B43-4576-A4DD-476C9B2B2DE2}" type="presParOf" srcId="{FE42A3A4-5A25-EA40-9BAF-51294332E30B}" destId="{9FC495F8-4083-D14A-B895-6F3B982FE006}" srcOrd="4" destOrd="0" presId="urn:microsoft.com/office/officeart/2005/8/layout/lProcess2"/>
    <dgm:cxn modelId="{F46B55E7-33AD-4517-87F5-E948E035C4FD}" type="presParOf" srcId="{FE42A3A4-5A25-EA40-9BAF-51294332E30B}" destId="{B217475B-5669-E34B-90BF-F6A9422DEC8A}" srcOrd="5" destOrd="0" presId="urn:microsoft.com/office/officeart/2005/8/layout/lProcess2"/>
    <dgm:cxn modelId="{A9420A78-9D82-43CE-BEB9-B7697A4D0701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483AC0-93EA-E841-B4FA-277AE639765E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0FA2E-38A2-084A-8008-52541E336715}">
      <dgm:prSet phldrT="[Text]"/>
      <dgm:spPr/>
      <dgm:t>
        <a:bodyPr/>
        <a:lstStyle/>
        <a:p>
          <a:r>
            <a:rPr lang="en-US" dirty="0" smtClean="0"/>
            <a:t>If an I/O operation is in progress, the OS needs to know:</a:t>
          </a:r>
          <a:endParaRPr lang="en-US" dirty="0"/>
        </a:p>
      </dgm:t>
    </dgm:pt>
    <dgm:pt modelId="{CA2E03F6-329A-C542-9B4E-09F9B07AD746}" type="parTrans" cxnId="{1A1B3A03-26E9-A649-928B-D54348BD7142}">
      <dgm:prSet/>
      <dgm:spPr/>
      <dgm:t>
        <a:bodyPr/>
        <a:lstStyle/>
        <a:p>
          <a:endParaRPr lang="en-US"/>
        </a:p>
      </dgm:t>
    </dgm:pt>
    <dgm:pt modelId="{E5096948-CBD6-9642-A0A6-D063E1E6DF9E}" type="sibTrans" cxnId="{1A1B3A03-26E9-A649-928B-D54348BD7142}">
      <dgm:prSet/>
      <dgm:spPr/>
      <dgm:t>
        <a:bodyPr/>
        <a:lstStyle/>
        <a:p>
          <a:endParaRPr lang="en-US"/>
        </a:p>
      </dgm:t>
    </dgm:pt>
    <dgm:pt modelId="{0A07CD90-140F-7941-85A9-03DEFAE8EDBA}">
      <dgm:prSet/>
      <dgm:spPr/>
      <dgm:t>
        <a:bodyPr/>
        <a:lstStyle/>
        <a:p>
          <a:r>
            <a:rPr lang="en-US" smtClean="0"/>
            <a:t>the status of the I/O operation</a:t>
          </a:r>
          <a:endParaRPr lang="en-US" dirty="0" smtClean="0"/>
        </a:p>
      </dgm:t>
    </dgm:pt>
    <dgm:pt modelId="{DAD4FEC6-4078-F348-8661-DC1CBC9C5EB7}" type="parTrans" cxnId="{875EBE26-92DA-8E4B-BD92-7955EDFBB187}">
      <dgm:prSet/>
      <dgm:spPr/>
      <dgm:t>
        <a:bodyPr/>
        <a:lstStyle/>
        <a:p>
          <a:endParaRPr lang="en-US"/>
        </a:p>
      </dgm:t>
    </dgm:pt>
    <dgm:pt modelId="{A96E2C35-B43C-284A-8F6C-EC255CEB46E2}" type="sibTrans" cxnId="{875EBE26-92DA-8E4B-BD92-7955EDFBB187}">
      <dgm:prSet/>
      <dgm:spPr/>
      <dgm:t>
        <a:bodyPr/>
        <a:lstStyle/>
        <a:p>
          <a:endParaRPr lang="en-US"/>
        </a:p>
      </dgm:t>
    </dgm:pt>
    <dgm:pt modelId="{A452C825-FC81-9A4C-AA41-A8075B54C907}">
      <dgm:prSet/>
      <dgm:spPr/>
      <dgm:t>
        <a:bodyPr/>
        <a:lstStyle/>
        <a:p>
          <a:r>
            <a:rPr lang="en-US" dirty="0" smtClean="0"/>
            <a:t>the location in main memory being used as the source or destination of the I/O transfer</a:t>
          </a:r>
          <a:endParaRPr lang="en-US" dirty="0"/>
        </a:p>
      </dgm:t>
    </dgm:pt>
    <dgm:pt modelId="{E1846D62-E179-AC46-B3A2-565133559C19}" type="parTrans" cxnId="{66E3E055-BE84-8A4B-AA56-3B28D1FE623F}">
      <dgm:prSet/>
      <dgm:spPr/>
      <dgm:t>
        <a:bodyPr/>
        <a:lstStyle/>
        <a:p>
          <a:endParaRPr lang="en-US"/>
        </a:p>
      </dgm:t>
    </dgm:pt>
    <dgm:pt modelId="{CA980892-163F-984A-8353-259B373E2547}" type="sibTrans" cxnId="{66E3E055-BE84-8A4B-AA56-3B28D1FE623F}">
      <dgm:prSet/>
      <dgm:spPr/>
      <dgm:t>
        <a:bodyPr/>
        <a:lstStyle/>
        <a:p>
          <a:endParaRPr lang="en-US"/>
        </a:p>
      </dgm:t>
    </dgm:pt>
    <dgm:pt modelId="{9CDB328D-A836-A442-A1ED-9E5CA29EB382}" type="pres">
      <dgm:prSet presAssocID="{F8483AC0-93EA-E841-B4FA-277AE63976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2A3F9C-77AE-CD4E-A6A3-593211C3CA4E}" type="pres">
      <dgm:prSet presAssocID="{A040FA2E-38A2-084A-8008-52541E33671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B3A03-26E9-A649-928B-D54348BD7142}" srcId="{F8483AC0-93EA-E841-B4FA-277AE639765E}" destId="{A040FA2E-38A2-084A-8008-52541E336715}" srcOrd="0" destOrd="0" parTransId="{CA2E03F6-329A-C542-9B4E-09F9B07AD746}" sibTransId="{E5096948-CBD6-9642-A0A6-D063E1E6DF9E}"/>
    <dgm:cxn modelId="{875EBE26-92DA-8E4B-BD92-7955EDFBB187}" srcId="{A040FA2E-38A2-084A-8008-52541E336715}" destId="{0A07CD90-140F-7941-85A9-03DEFAE8EDBA}" srcOrd="0" destOrd="0" parTransId="{DAD4FEC6-4078-F348-8661-DC1CBC9C5EB7}" sibTransId="{A96E2C35-B43C-284A-8F6C-EC255CEB46E2}"/>
    <dgm:cxn modelId="{6D9541EE-CFA3-446E-B978-2C55483EBD57}" type="presOf" srcId="{A040FA2E-38A2-084A-8008-52541E336715}" destId="{D12A3F9C-77AE-CD4E-A6A3-593211C3CA4E}" srcOrd="0" destOrd="0" presId="urn:microsoft.com/office/officeart/2005/8/layout/hList6"/>
    <dgm:cxn modelId="{66E3E055-BE84-8A4B-AA56-3B28D1FE623F}" srcId="{A040FA2E-38A2-084A-8008-52541E336715}" destId="{A452C825-FC81-9A4C-AA41-A8075B54C907}" srcOrd="1" destOrd="0" parTransId="{E1846D62-E179-AC46-B3A2-565133559C19}" sibTransId="{CA980892-163F-984A-8353-259B373E2547}"/>
    <dgm:cxn modelId="{4825B12E-876F-4CE3-9E99-8970AE34DC61}" type="presOf" srcId="{F8483AC0-93EA-E841-B4FA-277AE639765E}" destId="{9CDB328D-A836-A442-A1ED-9E5CA29EB382}" srcOrd="0" destOrd="0" presId="urn:microsoft.com/office/officeart/2005/8/layout/hList6"/>
    <dgm:cxn modelId="{C2080E59-BFBC-4BAD-9A0F-510BC0B6EAED}" type="presOf" srcId="{A452C825-FC81-9A4C-AA41-A8075B54C907}" destId="{D12A3F9C-77AE-CD4E-A6A3-593211C3CA4E}" srcOrd="0" destOrd="2" presId="urn:microsoft.com/office/officeart/2005/8/layout/hList6"/>
    <dgm:cxn modelId="{A09617DF-F3F8-4DDE-AC09-0D1220A822AE}" type="presOf" srcId="{0A07CD90-140F-7941-85A9-03DEFAE8EDBA}" destId="{D12A3F9C-77AE-CD4E-A6A3-593211C3CA4E}" srcOrd="0" destOrd="1" presId="urn:microsoft.com/office/officeart/2005/8/layout/hList6"/>
    <dgm:cxn modelId="{56DBADD2-E979-485D-971E-BDC6FDCFA918}" type="presParOf" srcId="{9CDB328D-A836-A442-A1ED-9E5CA29EB382}" destId="{D12A3F9C-77AE-CD4E-A6A3-593211C3CA4E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smtClean="0"/>
            <a:t>existence of files</a:t>
          </a:r>
          <a:endParaRPr lang="en-US" dirty="0" smtClean="0"/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463F00E1-7D7C-4A24-A7AC-E7124619A04F}" type="presOf" srcId="{0187175F-5EEB-A649-917F-B8E746E12A5B}" destId="{7371FC89-F36C-3D49-832F-E59D73C74E10}" srcOrd="0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3FBE5284-67A1-494D-BE75-19011DAACAFE}" type="presOf" srcId="{8F2CF82E-89BA-BA4F-AF4C-4E4D23C137A8}" destId="{B65E8AE7-B8C6-0241-9480-2CDA1CF97203}" srcOrd="0" destOrd="0" presId="urn:microsoft.com/office/officeart/2005/8/layout/list1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4B6884F9-6D6D-4CBF-95C7-A41DFB02DDAA}" type="presOf" srcId="{EC8DE37B-A3E7-3A44-84B8-18447E67AA42}" destId="{A738D775-1FD4-BE4D-A346-D7A5A7E8D368}" srcOrd="0" destOrd="0" presId="urn:microsoft.com/office/officeart/2005/8/layout/list1"/>
    <dgm:cxn modelId="{292674AF-B7E6-4CE1-83BA-B6BD1CF299BB}" type="presOf" srcId="{9E57F95E-88E2-7A49-8636-5CA2098542D3}" destId="{B65E8AE7-B8C6-0241-9480-2CDA1CF97203}" srcOrd="0" destOrd="1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BB40543F-3A61-4DB4-9022-E3442A23D23A}" type="presOf" srcId="{0187175F-5EEB-A649-917F-B8E746E12A5B}" destId="{0CEFEDA6-C6BD-4242-A36C-ADC20C2F1CA7}" srcOrd="1" destOrd="0" presId="urn:microsoft.com/office/officeart/2005/8/layout/list1"/>
    <dgm:cxn modelId="{122FE43A-3FB8-4C12-8A18-71235CDF3B22}" type="presOf" srcId="{2AB9EC0E-0C5D-6D46-9B5D-76DDEC4AD3D5}" destId="{B65E8AE7-B8C6-0241-9480-2CDA1CF97203}" srcOrd="0" destOrd="3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EC09FB1C-850E-4DAF-85ED-BD129D6075EE}" type="presOf" srcId="{2B0937E0-5474-0B44-948E-E277F5754624}" destId="{B65E8AE7-B8C6-0241-9480-2CDA1CF97203}" srcOrd="0" destOrd="2" presId="urn:microsoft.com/office/officeart/2005/8/layout/list1"/>
    <dgm:cxn modelId="{30FABB88-04A3-4B4B-83A4-1C8978F4B5BD}" type="presParOf" srcId="{A738D775-1FD4-BE4D-A346-D7A5A7E8D368}" destId="{F1CF573D-EF45-F742-8B9F-5840A5DE5ACA}" srcOrd="0" destOrd="0" presId="urn:microsoft.com/office/officeart/2005/8/layout/list1"/>
    <dgm:cxn modelId="{2C4702BF-D9D5-4F73-AB1F-678AEC5EDEDD}" type="presParOf" srcId="{F1CF573D-EF45-F742-8B9F-5840A5DE5ACA}" destId="{7371FC89-F36C-3D49-832F-E59D73C74E10}" srcOrd="0" destOrd="0" presId="urn:microsoft.com/office/officeart/2005/8/layout/list1"/>
    <dgm:cxn modelId="{6EAF92D3-03FF-4BBD-A9CA-2C36A6F05414}" type="presParOf" srcId="{F1CF573D-EF45-F742-8B9F-5840A5DE5ACA}" destId="{0CEFEDA6-C6BD-4242-A36C-ADC20C2F1CA7}" srcOrd="1" destOrd="0" presId="urn:microsoft.com/office/officeart/2005/8/layout/list1"/>
    <dgm:cxn modelId="{D1C8863D-651B-4D78-B57B-74A8DF5CB5F4}" type="presParOf" srcId="{A738D775-1FD4-BE4D-A346-D7A5A7E8D368}" destId="{4B3E280C-E243-5343-B27A-FB049E6110FE}" srcOrd="1" destOrd="0" presId="urn:microsoft.com/office/officeart/2005/8/layout/list1"/>
    <dgm:cxn modelId="{AC46FB5F-15C5-40D8-AD33-2AC1F43F265F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FD15C8-D255-4EA4-B0DE-1BAF0A8DA9F8}" type="presOf" srcId="{A9F38DA8-36BA-6B4A-9528-485ABFBA88A9}" destId="{1210F950-727A-CE44-8D71-D2AB558DAFC4}" srcOrd="1" destOrd="0" presId="urn:microsoft.com/office/officeart/2005/8/layout/vProcess5"/>
    <dgm:cxn modelId="{6DAA4217-3B46-40D3-90B2-3CF0DB259BEF}" type="presOf" srcId="{FCF63CD2-91B4-904C-8BB8-EE3ABDE1A294}" destId="{6DAEB0AD-3B63-8740-A6E5-6B3AE3531A2D}" srcOrd="0" destOrd="0" presId="urn:microsoft.com/office/officeart/2005/8/layout/vProcess5"/>
    <dgm:cxn modelId="{A1CC386F-2BFE-4F1D-B330-E7E9BD451973}" type="presOf" srcId="{6E44C28E-1BEC-E343-9C9F-C344338D5C42}" destId="{23D7EB47-3806-D044-970D-2F9185354114}" srcOrd="1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B53505DB-2DBE-4439-9FA3-77DD43ED8319}" type="presOf" srcId="{8D0CD505-0D70-9640-9AC5-D3C99B8D172A}" destId="{2BDB5B10-9839-7244-804C-B97A8A38670F}" srcOrd="0" destOrd="0" presId="urn:microsoft.com/office/officeart/2005/8/layout/vProcess5"/>
    <dgm:cxn modelId="{CE156EC8-4847-4378-A8B4-9FFA2FE65F79}" type="presOf" srcId="{3B5311E6-CDD7-2543-8CC3-293FFCF03437}" destId="{B030A845-3B6F-EB47-A903-3C872099F50D}" srcOrd="0" destOrd="0" presId="urn:microsoft.com/office/officeart/2005/8/layout/vProcess5"/>
    <dgm:cxn modelId="{28C3E80D-9AC9-469E-A1EF-8DE9DAD67035}" type="presOf" srcId="{9AB9A415-9AF0-DE45-A19E-A3D608A27A8C}" destId="{109E467C-1E73-8C45-B39E-5EC0C5B03450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19C426C2-F7D4-42FE-B1C9-00D9B113B120}" type="presOf" srcId="{04169B80-E7BC-5D4B-A2E7-F320A0E04342}" destId="{E6CD32AC-3E96-AB44-A760-F359511BBE11}" srcOrd="0" destOrd="0" presId="urn:microsoft.com/office/officeart/2005/8/layout/vProcess5"/>
    <dgm:cxn modelId="{744E9343-7054-4607-B77E-74080B7A61BE}" type="presOf" srcId="{FCF63CD2-91B4-904C-8BB8-EE3ABDE1A294}" destId="{DB502D11-E4CC-3948-B959-5716669E42D7}" srcOrd="1" destOrd="0" presId="urn:microsoft.com/office/officeart/2005/8/layout/vProcess5"/>
    <dgm:cxn modelId="{AF07FD0D-1B3B-4D29-AE71-C98082C8675F}" type="presOf" srcId="{8391F018-FF0E-CB4C-88F4-88ED9142CAD7}" destId="{3C60B572-E184-9348-9ABC-6519A3024FB3}" srcOrd="1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4898EC29-87CB-4E73-AF24-1B0577B3D39B}" type="presOf" srcId="{6E44C28E-1BEC-E343-9C9F-C344338D5C42}" destId="{5B5D711A-1B3F-D448-9482-44A847364F32}" srcOrd="0" destOrd="0" presId="urn:microsoft.com/office/officeart/2005/8/layout/vProcess5"/>
    <dgm:cxn modelId="{ADBAC2F2-BFA7-4FD5-82A0-F7358476C4B7}" type="presOf" srcId="{8391F018-FF0E-CB4C-88F4-88ED9142CAD7}" destId="{787F2B9F-EC41-2140-8EC1-5E16AF2C7855}" srcOrd="0" destOrd="0" presId="urn:microsoft.com/office/officeart/2005/8/layout/vProcess5"/>
    <dgm:cxn modelId="{C908BF0E-ACDF-41BE-9AC0-B373565C25ED}" type="presOf" srcId="{3E04904E-3154-A04B-9E8B-D17416EB5CF3}" destId="{77EDA281-184C-FE4B-B762-E3375FFA90A8}" srcOrd="0" destOrd="0" presId="urn:microsoft.com/office/officeart/2005/8/layout/vProcess5"/>
    <dgm:cxn modelId="{DE43BE78-E579-4A35-AC56-AB0B329E19DE}" type="presOf" srcId="{A9F38DA8-36BA-6B4A-9528-485ABFBA88A9}" destId="{AC35228F-21E7-5E47-83A7-D0492D254D58}" srcOrd="0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8E18C7E7-2681-4452-B513-9170D4F86D64}" type="presOf" srcId="{841C71FB-6F6A-5746-AF62-1B717A71962C}" destId="{B61A2D92-3241-AB4E-9449-C71D8D3EE5B6}" srcOrd="0" destOrd="0" presId="urn:microsoft.com/office/officeart/2005/8/layout/vProcess5"/>
    <dgm:cxn modelId="{0FDF4D1A-A1F3-4E68-B66C-EFA784EA8910}" type="presOf" srcId="{04169B80-E7BC-5D4B-A2E7-F320A0E04342}" destId="{A5FF0D84-C137-7C40-BB21-2FA1407FE4FA}" srcOrd="1" destOrd="0" presId="urn:microsoft.com/office/officeart/2005/8/layout/vProcess5"/>
    <dgm:cxn modelId="{E136B1D3-9826-4C5E-BD99-FDEE1CA5A1C8}" type="presParOf" srcId="{B030A845-3B6F-EB47-A903-3C872099F50D}" destId="{CDAA31E5-020B-A641-A211-A9CB97EDA779}" srcOrd="0" destOrd="0" presId="urn:microsoft.com/office/officeart/2005/8/layout/vProcess5"/>
    <dgm:cxn modelId="{8DE59B5B-72A2-4674-AC0D-65A6D28413B6}" type="presParOf" srcId="{B030A845-3B6F-EB47-A903-3C872099F50D}" destId="{787F2B9F-EC41-2140-8EC1-5E16AF2C7855}" srcOrd="1" destOrd="0" presId="urn:microsoft.com/office/officeart/2005/8/layout/vProcess5"/>
    <dgm:cxn modelId="{585D53F9-DAD6-4B1C-8647-D6317BAB8E5A}" type="presParOf" srcId="{B030A845-3B6F-EB47-A903-3C872099F50D}" destId="{5B5D711A-1B3F-D448-9482-44A847364F32}" srcOrd="2" destOrd="0" presId="urn:microsoft.com/office/officeart/2005/8/layout/vProcess5"/>
    <dgm:cxn modelId="{075CF953-D4D8-4439-A667-B62ADF71D2D1}" type="presParOf" srcId="{B030A845-3B6F-EB47-A903-3C872099F50D}" destId="{E6CD32AC-3E96-AB44-A760-F359511BBE11}" srcOrd="3" destOrd="0" presId="urn:microsoft.com/office/officeart/2005/8/layout/vProcess5"/>
    <dgm:cxn modelId="{50CD07D5-3019-469F-B8B0-E2D84F8F34E2}" type="presParOf" srcId="{B030A845-3B6F-EB47-A903-3C872099F50D}" destId="{AC35228F-21E7-5E47-83A7-D0492D254D58}" srcOrd="4" destOrd="0" presId="urn:microsoft.com/office/officeart/2005/8/layout/vProcess5"/>
    <dgm:cxn modelId="{50D74E1C-B92A-4483-85EF-202F5A54B1E9}" type="presParOf" srcId="{B030A845-3B6F-EB47-A903-3C872099F50D}" destId="{6DAEB0AD-3B63-8740-A6E5-6B3AE3531A2D}" srcOrd="5" destOrd="0" presId="urn:microsoft.com/office/officeart/2005/8/layout/vProcess5"/>
    <dgm:cxn modelId="{E740B534-38BE-4343-8E3E-8C73AE481DD8}" type="presParOf" srcId="{B030A845-3B6F-EB47-A903-3C872099F50D}" destId="{109E467C-1E73-8C45-B39E-5EC0C5B03450}" srcOrd="6" destOrd="0" presId="urn:microsoft.com/office/officeart/2005/8/layout/vProcess5"/>
    <dgm:cxn modelId="{F6704055-7E97-43FE-96B8-C270B0C24FF0}" type="presParOf" srcId="{B030A845-3B6F-EB47-A903-3C872099F50D}" destId="{2BDB5B10-9839-7244-804C-B97A8A38670F}" srcOrd="7" destOrd="0" presId="urn:microsoft.com/office/officeart/2005/8/layout/vProcess5"/>
    <dgm:cxn modelId="{BAD305CE-3FEF-4457-90B0-380AB8F9CC9E}" type="presParOf" srcId="{B030A845-3B6F-EB47-A903-3C872099F50D}" destId="{B61A2D92-3241-AB4E-9449-C71D8D3EE5B6}" srcOrd="8" destOrd="0" presId="urn:microsoft.com/office/officeart/2005/8/layout/vProcess5"/>
    <dgm:cxn modelId="{337796A5-7C6C-4CE3-8E86-D224B50816C2}" type="presParOf" srcId="{B030A845-3B6F-EB47-A903-3C872099F50D}" destId="{77EDA281-184C-FE4B-B762-E3375FFA90A8}" srcOrd="9" destOrd="0" presId="urn:microsoft.com/office/officeart/2005/8/layout/vProcess5"/>
    <dgm:cxn modelId="{5488F987-C42A-4B95-A97A-CE35DC4545C6}" type="presParOf" srcId="{B030A845-3B6F-EB47-A903-3C872099F50D}" destId="{3C60B572-E184-9348-9ABC-6519A3024FB3}" srcOrd="10" destOrd="0" presId="urn:microsoft.com/office/officeart/2005/8/layout/vProcess5"/>
    <dgm:cxn modelId="{0A22BF83-C377-4892-BF24-786B352FE38D}" type="presParOf" srcId="{B030A845-3B6F-EB47-A903-3C872099F50D}" destId="{23D7EB47-3806-D044-970D-2F9185354114}" srcOrd="11" destOrd="0" presId="urn:microsoft.com/office/officeart/2005/8/layout/vProcess5"/>
    <dgm:cxn modelId="{7669B482-777B-4AA3-9754-385268795E9D}" type="presParOf" srcId="{B030A845-3B6F-EB47-A903-3C872099F50D}" destId="{A5FF0D84-C137-7C40-BB21-2FA1407FE4FA}" srcOrd="12" destOrd="0" presId="urn:microsoft.com/office/officeart/2005/8/layout/vProcess5"/>
    <dgm:cxn modelId="{0BFF2D75-D111-47ED-9F46-EF20AF1698F3}" type="presParOf" srcId="{B030A845-3B6F-EB47-A903-3C872099F50D}" destId="{1210F950-727A-CE44-8D71-D2AB558DAFC4}" srcOrd="13" destOrd="0" presId="urn:microsoft.com/office/officeart/2005/8/layout/vProcess5"/>
    <dgm:cxn modelId="{A4DB7205-753D-41CB-A3CD-B73970BBF825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981A0-70CA-4982-8E64-EE4A93FEA817}" type="presOf" srcId="{B722BA2D-FE3B-4C4B-BDFA-C18A398FA12E}" destId="{9DCBE4C9-9854-3443-A76A-5007F14AEB74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3D871E17-6E3A-4E41-B4CF-92D716B69124}" type="presOf" srcId="{19950FF9-8470-7747-845F-E9A0881FC9DE}" destId="{74BDB899-755B-444E-915E-34234A2F80E2}" srcOrd="0" destOrd="0" presId="urn:microsoft.com/office/officeart/2005/8/layout/lProcess1"/>
    <dgm:cxn modelId="{24D1DA51-D334-4314-BC85-AB8AB6263B33}" type="presOf" srcId="{555B3221-A1AA-EE4A-9287-51CB00EF629B}" destId="{08FB8707-5968-EB41-8DA8-E1DF65C7E8F2}" srcOrd="0" destOrd="0" presId="urn:microsoft.com/office/officeart/2005/8/layout/lProcess1"/>
    <dgm:cxn modelId="{C27ECDEA-9D4E-461F-B8E1-B0CDF57DE007}" type="presOf" srcId="{F7D7F520-7A7F-0D4C-874A-0C1B1FE2FAA3}" destId="{DB54DFA3-E01E-B442-9482-07C506B84309}" srcOrd="0" destOrd="0" presId="urn:microsoft.com/office/officeart/2005/8/layout/lProcess1"/>
    <dgm:cxn modelId="{A9F6402E-F9FE-4360-8AC4-9BF1B75D855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BFA6C34D-F0D2-4971-A59C-A0A05DB28AD1}" type="presOf" srcId="{BBA68DBE-B48F-4444-97BF-738D21DDA803}" destId="{944F2D45-0854-FF4F-9A45-0B5FBB9415E6}" srcOrd="0" destOrd="0" presId="urn:microsoft.com/office/officeart/2005/8/layout/lProcess1"/>
    <dgm:cxn modelId="{09EF6A2C-308C-49A7-8C01-2C2750F8CF61}" type="presOf" srcId="{679BC3F0-BCA5-BB48-9ABC-54DB1CB51F90}" destId="{878E7D38-9573-7A46-8835-570D9ED3C168}" srcOrd="0" destOrd="0" presId="urn:microsoft.com/office/officeart/2005/8/layout/lProcess1"/>
    <dgm:cxn modelId="{9E5554DA-93E3-495D-9A04-33664D865A6C}" type="presOf" srcId="{C3B7D2A7-0B5A-2740-BF25-89D1F94497AC}" destId="{F38B7510-114B-054F-B7FC-E55A1C978F4A}" srcOrd="0" destOrd="0" presId="urn:microsoft.com/office/officeart/2005/8/layout/lProcess1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7587058B-E03F-4CE8-8439-8932321D8B00}" type="presOf" srcId="{C95C6D39-A917-7C44-8CDF-AD78D7D13A9E}" destId="{F9F8FE6C-2B05-C445-8F1C-C2D56EC0B341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4C972B4E-D773-437B-97FD-5A1B77A0C75A}" type="presParOf" srcId="{08FB8707-5968-EB41-8DA8-E1DF65C7E8F2}" destId="{2532FA87-D769-1D42-AB78-CE1DD73AD7AB}" srcOrd="0" destOrd="0" presId="urn:microsoft.com/office/officeart/2005/8/layout/lProcess1"/>
    <dgm:cxn modelId="{A688E2BA-0DDC-4A41-8A8B-382F24F24489}" type="presParOf" srcId="{2532FA87-D769-1D42-AB78-CE1DD73AD7AB}" destId="{F9F8FE6C-2B05-C445-8F1C-C2D56EC0B341}" srcOrd="0" destOrd="0" presId="urn:microsoft.com/office/officeart/2005/8/layout/lProcess1"/>
    <dgm:cxn modelId="{1EAC3BB3-88BA-4223-AE36-31D0DC0D175C}" type="presParOf" srcId="{2532FA87-D769-1D42-AB78-CE1DD73AD7AB}" destId="{944F2D45-0854-FF4F-9A45-0B5FBB9415E6}" srcOrd="1" destOrd="0" presId="urn:microsoft.com/office/officeart/2005/8/layout/lProcess1"/>
    <dgm:cxn modelId="{D6B3F7EC-2965-4A68-818A-F8A8339EB92E}" type="presParOf" srcId="{2532FA87-D769-1D42-AB78-CE1DD73AD7AB}" destId="{878E7D38-9573-7A46-8835-570D9ED3C168}" srcOrd="2" destOrd="0" presId="urn:microsoft.com/office/officeart/2005/8/layout/lProcess1"/>
    <dgm:cxn modelId="{4A12B9A0-C972-4835-8908-87432EC45350}" type="presParOf" srcId="{08FB8707-5968-EB41-8DA8-E1DF65C7E8F2}" destId="{B75A9732-37E4-1E46-8595-BA1578DDD763}" srcOrd="1" destOrd="0" presId="urn:microsoft.com/office/officeart/2005/8/layout/lProcess1"/>
    <dgm:cxn modelId="{7DF53303-BB82-40D1-A492-365AFC9FC994}" type="presParOf" srcId="{08FB8707-5968-EB41-8DA8-E1DF65C7E8F2}" destId="{45974EAB-6CCB-0B45-AC7B-2899D7F8A3EF}" srcOrd="2" destOrd="0" presId="urn:microsoft.com/office/officeart/2005/8/layout/lProcess1"/>
    <dgm:cxn modelId="{2D42C186-6967-49FB-A22F-D584C8F9B640}" type="presParOf" srcId="{45974EAB-6CCB-0B45-AC7B-2899D7F8A3EF}" destId="{DB54DFA3-E01E-B442-9482-07C506B84309}" srcOrd="0" destOrd="0" presId="urn:microsoft.com/office/officeart/2005/8/layout/lProcess1"/>
    <dgm:cxn modelId="{07DB5469-300A-4A3C-BCBB-8EC0DFEB7C14}" type="presParOf" srcId="{45974EAB-6CCB-0B45-AC7B-2899D7F8A3EF}" destId="{A7450743-EE58-D742-9C11-C40E3AA314B2}" srcOrd="1" destOrd="0" presId="urn:microsoft.com/office/officeart/2005/8/layout/lProcess1"/>
    <dgm:cxn modelId="{DFC33218-4006-4191-87CB-379AEFB5F034}" type="presParOf" srcId="{45974EAB-6CCB-0B45-AC7B-2899D7F8A3EF}" destId="{F38B7510-114B-054F-B7FC-E55A1C978F4A}" srcOrd="2" destOrd="0" presId="urn:microsoft.com/office/officeart/2005/8/layout/lProcess1"/>
    <dgm:cxn modelId="{6B88308B-81DC-425E-A2D2-5FFD17AF0E56}" type="presParOf" srcId="{45974EAB-6CCB-0B45-AC7B-2899D7F8A3EF}" destId="{74BDB899-755B-444E-915E-34234A2F80E2}" srcOrd="3" destOrd="0" presId="urn:microsoft.com/office/officeart/2005/8/layout/lProcess1"/>
    <dgm:cxn modelId="{88EE182B-4D9C-40F9-9483-985A9139B932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</a:t>
          </a:r>
          <a:r>
            <a:rPr lang="en-US" sz="1400" smtClean="0"/>
            <a:t>to what existed </a:t>
          </a:r>
          <a:r>
            <a:rPr lang="en-US" sz="1400" dirty="0" smtClean="0"/>
            <a:t>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X="10889" custLinFactNeighborX="100000" custLinFactNeighborY="-48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X="13422" custLinFactNeighborX="100000" custLinFactNeighborY="-4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X="4248" custLinFactNeighborX="100000" custLinFactNeighborY="-483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22432" custLinFactNeighborX="-3129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44661" custLinFactNeighborY="70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EF88F3-B686-45AB-AC37-15CFA02402CF}" type="presOf" srcId="{AF6AB856-1A50-9C43-9ADC-A4F06038663D}" destId="{38D5BF3C-9979-B747-9345-3CDBC081EE76}" srcOrd="1" destOrd="0" presId="urn:microsoft.com/office/officeart/2005/8/layout/process5"/>
    <dgm:cxn modelId="{BB0D39EA-3E87-4C88-ACB2-63432023FC12}" type="presOf" srcId="{F6F247A7-2220-1A40-9750-19741E41E590}" destId="{47648A24-091E-A440-9803-7FF254809863}" srcOrd="0" destOrd="0" presId="urn:microsoft.com/office/officeart/2005/8/layout/process5"/>
    <dgm:cxn modelId="{28813660-CAFE-4148-B616-FB58D802DFF0}" type="presOf" srcId="{2099D60C-3BE6-EF4D-9DB4-EFCD854F47B5}" destId="{2006BB91-3B87-DA40-B6AE-2A5108A2EF2F}" srcOrd="0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D4E1F35E-2276-4827-9886-CB40BCEC465D}" type="presOf" srcId="{2099D60C-3BE6-EF4D-9DB4-EFCD854F47B5}" destId="{004FA4B3-4998-2945-B776-017C90EC168C}" srcOrd="1" destOrd="0" presId="urn:microsoft.com/office/officeart/2005/8/layout/process5"/>
    <dgm:cxn modelId="{A99BC134-E0F7-4BD0-BA9E-394038586336}" type="presOf" srcId="{51773720-7A67-354A-87D9-2EA907FAEC80}" destId="{805C6834-FB35-294F-B4C8-3486D3ACB1FC}" srcOrd="0" destOrd="0" presId="urn:microsoft.com/office/officeart/2005/8/layout/process5"/>
    <dgm:cxn modelId="{86652930-34FA-474E-AAEE-45C1346370F5}" type="presOf" srcId="{F48C2693-41E3-F74D-9C08-33448EED6769}" destId="{7A3273C6-06DA-2A4F-9E7A-C786AEC7AEAC}" srcOrd="0" destOrd="0" presId="urn:microsoft.com/office/officeart/2005/8/layout/process5"/>
    <dgm:cxn modelId="{6623CDA5-62AE-467F-8CAE-53881570B2D8}" type="presOf" srcId="{0041A0A6-8C1C-DC49-9BA9-4990AE746A39}" destId="{373AAE06-BB4C-5B45-B86C-ECC2CDC0D6A5}" srcOrd="1" destOrd="0" presId="urn:microsoft.com/office/officeart/2005/8/layout/process5"/>
    <dgm:cxn modelId="{200C7F3A-FFC6-45FF-A407-C4A29C278B9A}" type="presOf" srcId="{0041A0A6-8C1C-DC49-9BA9-4990AE746A39}" destId="{5C63AE9C-3248-D543-A4CF-FBBF3E8FEF02}" srcOrd="0" destOrd="0" presId="urn:microsoft.com/office/officeart/2005/8/layout/process5"/>
    <dgm:cxn modelId="{57B428B2-A07C-4C62-95A6-2F4BC47F3ABF}" type="presOf" srcId="{C7ACAA0F-8428-7D47-B0D7-3099F7B8FCFB}" destId="{345D1EA6-731A-154F-A4B5-AB0B53187FB6}" srcOrd="0" destOrd="0" presId="urn:microsoft.com/office/officeart/2005/8/layout/process5"/>
    <dgm:cxn modelId="{8BAB224B-1741-4952-8D48-C36B5C5F54AF}" type="presOf" srcId="{7236419C-1A5F-DD4C-BAC7-3A75E7BBCDD9}" destId="{2C3D3BDD-AEEA-5940-BEF7-E4CEB4F3E8D7}" srcOrd="0" destOrd="0" presId="urn:microsoft.com/office/officeart/2005/8/layout/process5"/>
    <dgm:cxn modelId="{602DBCA2-8D67-48B2-87BD-ADCF3378186B}" type="presOf" srcId="{D9109AE6-731E-0D4E-BC63-26A0BFB46CD8}" destId="{A37E27AC-C956-8946-9215-BDF0F1FFEAEC}" srcOrd="1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E592D17F-DFE7-41BE-B5C3-D899461F15D8}" type="presOf" srcId="{9188BA0A-8472-144C-BD50-669D98E0CDA5}" destId="{DDF3FDD6-440B-A94B-BF4E-63FA31DC858B}" srcOrd="0" destOrd="0" presId="urn:microsoft.com/office/officeart/2005/8/layout/process5"/>
    <dgm:cxn modelId="{B7C47C7B-3FB7-4BB2-A98A-64E601A6B94D}" type="presOf" srcId="{512ECD95-0590-DF48-82AF-9004224EC34D}" destId="{BCC1E542-A582-F347-92E2-47FFAB05B4F4}" srcOrd="0" destOrd="0" presId="urn:microsoft.com/office/officeart/2005/8/layout/process5"/>
    <dgm:cxn modelId="{8BCF9478-A931-45B6-B355-8BE93927E47A}" type="presOf" srcId="{9E7672C5-E3D7-E94C-9FA6-32B5B5EEB40D}" destId="{7A55DE4A-BC27-1944-8E77-CBAE34C951B8}" srcOrd="0" destOrd="0" presId="urn:microsoft.com/office/officeart/2005/8/layout/process5"/>
    <dgm:cxn modelId="{935D00BB-77FA-46ED-B4CA-8A1458FE7462}" type="presOf" srcId="{CAB6DF6B-6736-C14C-937D-693069BB37B7}" destId="{7DE86167-FED6-484B-9B39-75818C30BE68}" srcOrd="1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B0A8B43C-97C6-4008-A6F9-34085EC948BA}" type="presOf" srcId="{CAB6DF6B-6736-C14C-937D-693069BB37B7}" destId="{13239FAD-D619-4A49-8F9B-6ACE90C6968A}" srcOrd="0" destOrd="0" presId="urn:microsoft.com/office/officeart/2005/8/layout/process5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EF202A37-5051-4571-8C71-FBECB9517C89}" type="presOf" srcId="{D9109AE6-731E-0D4E-BC63-26A0BFB46CD8}" destId="{9D560C38-FF45-9045-A810-1BF24480C61F}" srcOrd="0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BEF15C7D-5C2D-43BA-AD98-90EB52EE0A1E}" type="presOf" srcId="{640FA55A-B11E-0845-B5D2-CB0C9388494F}" destId="{326859DC-81AC-A14D-930E-03D3AB419642}" srcOrd="0" destOrd="0" presId="urn:microsoft.com/office/officeart/2005/8/layout/process5"/>
    <dgm:cxn modelId="{90D69166-D391-489A-90A6-618406CA080D}" type="presOf" srcId="{AF6AB856-1A50-9C43-9ADC-A4F06038663D}" destId="{51D6E1CA-56DC-124D-8077-6C5DF4D18494}" srcOrd="0" destOrd="0" presId="urn:microsoft.com/office/officeart/2005/8/layout/process5"/>
    <dgm:cxn modelId="{1765DCBC-8D21-4855-8D52-FD1FECC7740D}" type="presOf" srcId="{51773720-7A67-354A-87D9-2EA907FAEC80}" destId="{A154FEDF-EF7F-254C-B605-0D3C10E012F1}" srcOrd="1" destOrd="0" presId="urn:microsoft.com/office/officeart/2005/8/layout/process5"/>
    <dgm:cxn modelId="{2D38B2A4-18AF-4083-BA8D-63098114C366}" type="presParOf" srcId="{7A55DE4A-BC27-1944-8E77-CBAE34C951B8}" destId="{2C3D3BDD-AEEA-5940-BEF7-E4CEB4F3E8D7}" srcOrd="0" destOrd="0" presId="urn:microsoft.com/office/officeart/2005/8/layout/process5"/>
    <dgm:cxn modelId="{BC516A50-B9FE-4C8D-882B-902249B49ADE}" type="presParOf" srcId="{7A55DE4A-BC27-1944-8E77-CBAE34C951B8}" destId="{2006BB91-3B87-DA40-B6AE-2A5108A2EF2F}" srcOrd="1" destOrd="0" presId="urn:microsoft.com/office/officeart/2005/8/layout/process5"/>
    <dgm:cxn modelId="{216ECCBA-8BB9-479C-99AC-9ACFA6C566FB}" type="presParOf" srcId="{2006BB91-3B87-DA40-B6AE-2A5108A2EF2F}" destId="{004FA4B3-4998-2945-B776-017C90EC168C}" srcOrd="0" destOrd="0" presId="urn:microsoft.com/office/officeart/2005/8/layout/process5"/>
    <dgm:cxn modelId="{490096A8-738D-41D6-8F4A-60C51752D996}" type="presParOf" srcId="{7A55DE4A-BC27-1944-8E77-CBAE34C951B8}" destId="{BCC1E542-A582-F347-92E2-47FFAB05B4F4}" srcOrd="2" destOrd="0" presId="urn:microsoft.com/office/officeart/2005/8/layout/process5"/>
    <dgm:cxn modelId="{9FDFC05E-BE79-4266-801A-DC78EE1F6DE6}" type="presParOf" srcId="{7A55DE4A-BC27-1944-8E77-CBAE34C951B8}" destId="{5C63AE9C-3248-D543-A4CF-FBBF3E8FEF02}" srcOrd="3" destOrd="0" presId="urn:microsoft.com/office/officeart/2005/8/layout/process5"/>
    <dgm:cxn modelId="{9E61495C-2EF9-4348-BB5C-67D3BA729711}" type="presParOf" srcId="{5C63AE9C-3248-D543-A4CF-FBBF3E8FEF02}" destId="{373AAE06-BB4C-5B45-B86C-ECC2CDC0D6A5}" srcOrd="0" destOrd="0" presId="urn:microsoft.com/office/officeart/2005/8/layout/process5"/>
    <dgm:cxn modelId="{F24599F9-DB9F-4D9F-8727-48E89343190A}" type="presParOf" srcId="{7A55DE4A-BC27-1944-8E77-CBAE34C951B8}" destId="{7A3273C6-06DA-2A4F-9E7A-C786AEC7AEAC}" srcOrd="4" destOrd="0" presId="urn:microsoft.com/office/officeart/2005/8/layout/process5"/>
    <dgm:cxn modelId="{724E258D-4DCB-4A4F-983A-4A2AB0D0B501}" type="presParOf" srcId="{7A55DE4A-BC27-1944-8E77-CBAE34C951B8}" destId="{9D560C38-FF45-9045-A810-1BF24480C61F}" srcOrd="5" destOrd="0" presId="urn:microsoft.com/office/officeart/2005/8/layout/process5"/>
    <dgm:cxn modelId="{14144294-48D9-4C1C-877D-7F388A70B246}" type="presParOf" srcId="{9D560C38-FF45-9045-A810-1BF24480C61F}" destId="{A37E27AC-C956-8946-9215-BDF0F1FFEAEC}" srcOrd="0" destOrd="0" presId="urn:microsoft.com/office/officeart/2005/8/layout/process5"/>
    <dgm:cxn modelId="{3C469365-48D3-48E5-9D52-33A992D1BFF2}" type="presParOf" srcId="{7A55DE4A-BC27-1944-8E77-CBAE34C951B8}" destId="{326859DC-81AC-A14D-930E-03D3AB419642}" srcOrd="6" destOrd="0" presId="urn:microsoft.com/office/officeart/2005/8/layout/process5"/>
    <dgm:cxn modelId="{41CC2DD0-1319-4621-8AE2-C450A020BBF4}" type="presParOf" srcId="{7A55DE4A-BC27-1944-8E77-CBAE34C951B8}" destId="{805C6834-FB35-294F-B4C8-3486D3ACB1FC}" srcOrd="7" destOrd="0" presId="urn:microsoft.com/office/officeart/2005/8/layout/process5"/>
    <dgm:cxn modelId="{4E355AAF-5455-4B01-A065-CDA2DA7985A1}" type="presParOf" srcId="{805C6834-FB35-294F-B4C8-3486D3ACB1FC}" destId="{A154FEDF-EF7F-254C-B605-0D3C10E012F1}" srcOrd="0" destOrd="0" presId="urn:microsoft.com/office/officeart/2005/8/layout/process5"/>
    <dgm:cxn modelId="{97895F3E-E60E-4AEF-94F6-1ECEFDFBA94A}" type="presParOf" srcId="{7A55DE4A-BC27-1944-8E77-CBAE34C951B8}" destId="{DDF3FDD6-440B-A94B-BF4E-63FA31DC858B}" srcOrd="8" destOrd="0" presId="urn:microsoft.com/office/officeart/2005/8/layout/process5"/>
    <dgm:cxn modelId="{6F3D3BF6-D444-4B61-BF60-9BB46CAF3F3C}" type="presParOf" srcId="{7A55DE4A-BC27-1944-8E77-CBAE34C951B8}" destId="{13239FAD-D619-4A49-8F9B-6ACE90C6968A}" srcOrd="9" destOrd="0" presId="urn:microsoft.com/office/officeart/2005/8/layout/process5"/>
    <dgm:cxn modelId="{FAFE4B72-FF81-4CDA-AD3A-B736F5205F38}" type="presParOf" srcId="{13239FAD-D619-4A49-8F9B-6ACE90C6968A}" destId="{7DE86167-FED6-484B-9B39-75818C30BE68}" srcOrd="0" destOrd="0" presId="urn:microsoft.com/office/officeart/2005/8/layout/process5"/>
    <dgm:cxn modelId="{CDE0266A-2292-4C1A-8ED0-A81585CA0D6C}" type="presParOf" srcId="{7A55DE4A-BC27-1944-8E77-CBAE34C951B8}" destId="{345D1EA6-731A-154F-A4B5-AB0B53187FB6}" srcOrd="10" destOrd="0" presId="urn:microsoft.com/office/officeart/2005/8/layout/process5"/>
    <dgm:cxn modelId="{461BE89F-1F85-45DE-BA94-074C4848B854}" type="presParOf" srcId="{7A55DE4A-BC27-1944-8E77-CBAE34C951B8}" destId="{51D6E1CA-56DC-124D-8077-6C5DF4D18494}" srcOrd="11" destOrd="0" presId="urn:microsoft.com/office/officeart/2005/8/layout/process5"/>
    <dgm:cxn modelId="{A72687D3-F335-4C5A-94DC-D1F056309531}" type="presParOf" srcId="{51D6E1CA-56DC-124D-8077-6C5DF4D18494}" destId="{38D5BF3C-9979-B747-9345-3CDBC081EE76}" srcOrd="0" destOrd="0" presId="urn:microsoft.com/office/officeart/2005/8/layout/process5"/>
    <dgm:cxn modelId="{73BE0172-240F-464A-A6B9-0A5C5F541CE3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u="sng" dirty="0" smtClean="0"/>
            <a:t>Make a copy of the process image of the parent, with the exception of any shared memory</a:t>
          </a:r>
          <a:endParaRPr lang="en-US" u="sng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4D292C3B-6798-46C0-9919-FD9BB4034BCE}" type="presOf" srcId="{0A02D992-EF2C-9542-88FA-8321DA1BED4B}" destId="{E777551D-665B-EF40-A4AE-19569D80B09F}" srcOrd="0" destOrd="0" presId="urn:microsoft.com/office/officeart/2005/8/layout/chevron2"/>
    <dgm:cxn modelId="{CA647C3F-1A62-4DF3-8B3A-AB0D66CE36F5}" type="presOf" srcId="{74CDD88A-549F-F944-B90E-DEA6878AEA99}" destId="{44CC2E2D-F2DF-9041-993A-5C0D23E88755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AC39A0AD-E234-443E-B6A0-B03F89D4F7C7}" type="presOf" srcId="{97D8BB99-6DD4-A64D-AD3A-DDED0AB5B805}" destId="{C8D66159-239C-A947-93EB-FF89054E979D}" srcOrd="0" destOrd="0" presId="urn:microsoft.com/office/officeart/2005/8/layout/chevron2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1A83DF70-5FA2-48BB-A464-AE4DB8E6A23B}" type="presOf" srcId="{A4CC4A05-ABDB-754F-B02E-95B7654E0EF1}" destId="{C3846997-357D-6843-BF65-FD04875FAF4D}" srcOrd="0" destOrd="0" presId="urn:microsoft.com/office/officeart/2005/8/layout/chevron2"/>
    <dgm:cxn modelId="{B0F003BE-F14D-4211-B1DC-BA71B717BF44}" type="presOf" srcId="{1DAC90B7-6707-834B-80BD-1DE5AD7AE15A}" destId="{57F9225C-7463-394C-B866-B20156C2172A}" srcOrd="0" destOrd="0" presId="urn:microsoft.com/office/officeart/2005/8/layout/chevron2"/>
    <dgm:cxn modelId="{5DF03938-A20B-44C7-AF4C-0613F8C7BFED}" type="presOf" srcId="{F7D1969B-53A1-7645-97E9-91C4D72C24E4}" destId="{A78E5709-1C0A-D648-AB3D-891FA8B66E39}" srcOrd="0" destOrd="0" presId="urn:microsoft.com/office/officeart/2005/8/layout/chevron2"/>
    <dgm:cxn modelId="{6E441C39-78FF-4399-B849-22C1D15C4523}" type="presOf" srcId="{36E0E8A0-9D23-A745-B131-E1443F3FB08C}" destId="{DC049674-6133-A04F-8C71-4C489DF415B8}" srcOrd="0" destOrd="0" presId="urn:microsoft.com/office/officeart/2005/8/layout/chevron2"/>
    <dgm:cxn modelId="{4132B036-7991-41DC-919A-E338D692ED9E}" type="presOf" srcId="{7EF551BC-457B-274E-8D4B-CC6895033FA5}" destId="{4E432B58-784D-554A-BE3D-1448B6DB0C1D}" srcOrd="0" destOrd="0" presId="urn:microsoft.com/office/officeart/2005/8/layout/chevron2"/>
    <dgm:cxn modelId="{FE04D0D5-2AB2-4357-9143-B471405423F3}" type="presOf" srcId="{8107A9A5-AF29-A94A-93C9-86A17090739D}" destId="{60D3C4C0-DB41-9549-A77B-1596F4E9BADE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A3B15646-7A4A-4B99-87B5-61DB5D81460E}" type="presOf" srcId="{DBC54489-8F45-4843-B66E-41358F3602E9}" destId="{E9ED7F19-3597-CC45-BF98-95FE334E7847}" srcOrd="0" destOrd="0" presId="urn:microsoft.com/office/officeart/2005/8/layout/chevron2"/>
    <dgm:cxn modelId="{413FF99A-8F5C-4D7A-990D-6FD2CB84B739}" type="presOf" srcId="{5DA3418E-DB4B-FF42-B123-DBBD66736BD7}" destId="{3ADE00C8-8936-9E44-9966-B4C9443960E7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50DCC69D-2556-40E2-A643-D3EFCCC0E936}" type="presOf" srcId="{F81AE4C5-B34E-B04C-863C-E46FFAA4324B}" destId="{8926A2B0-745B-6F4C-91B7-E5319D29BACB}" srcOrd="0" destOrd="0" presId="urn:microsoft.com/office/officeart/2005/8/layout/chevron2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D8F8EF53-94D7-4711-A029-FD929DBF8377}" type="presOf" srcId="{3779CFD1-782F-BE4B-89A7-D7DFF565E1C4}" destId="{DE36E0A4-4385-B342-8B67-3BFD80B681D3}" srcOrd="0" destOrd="0" presId="urn:microsoft.com/office/officeart/2005/8/layout/chevron2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3C4BBABE-D7A7-4CCF-A99E-846AFBDC8B4F}" type="presParOf" srcId="{8926A2B0-745B-6F4C-91B7-E5319D29BACB}" destId="{9622AC7A-165F-A548-B86C-9568FB736BB0}" srcOrd="0" destOrd="0" presId="urn:microsoft.com/office/officeart/2005/8/layout/chevron2"/>
    <dgm:cxn modelId="{1C7F92EF-F7B8-4EE6-A675-DDA0C8036555}" type="presParOf" srcId="{9622AC7A-165F-A548-B86C-9568FB736BB0}" destId="{3ADE00C8-8936-9E44-9966-B4C9443960E7}" srcOrd="0" destOrd="0" presId="urn:microsoft.com/office/officeart/2005/8/layout/chevron2"/>
    <dgm:cxn modelId="{CE225A96-71EB-4A00-BBC5-7A4DB08DC438}" type="presParOf" srcId="{9622AC7A-165F-A548-B86C-9568FB736BB0}" destId="{DE36E0A4-4385-B342-8B67-3BFD80B681D3}" srcOrd="1" destOrd="0" presId="urn:microsoft.com/office/officeart/2005/8/layout/chevron2"/>
    <dgm:cxn modelId="{6FFA5AB8-D936-4B83-9777-D3DAF33269F6}" type="presParOf" srcId="{8926A2B0-745B-6F4C-91B7-E5319D29BACB}" destId="{A61784F3-6A36-E845-B5C4-6329C1ADFDB7}" srcOrd="1" destOrd="0" presId="urn:microsoft.com/office/officeart/2005/8/layout/chevron2"/>
    <dgm:cxn modelId="{FD412490-0E5E-49FE-B5AF-AA6697EE4F7D}" type="presParOf" srcId="{8926A2B0-745B-6F4C-91B7-E5319D29BACB}" destId="{4E32278F-E81C-0D45-A730-0D709D1AA132}" srcOrd="2" destOrd="0" presId="urn:microsoft.com/office/officeart/2005/8/layout/chevron2"/>
    <dgm:cxn modelId="{E16F42FD-2BBB-429A-A829-288D52252277}" type="presParOf" srcId="{4E32278F-E81C-0D45-A730-0D709D1AA132}" destId="{DC049674-6133-A04F-8C71-4C489DF415B8}" srcOrd="0" destOrd="0" presId="urn:microsoft.com/office/officeart/2005/8/layout/chevron2"/>
    <dgm:cxn modelId="{602E56DB-71E5-4022-94B2-3323495E5424}" type="presParOf" srcId="{4E32278F-E81C-0D45-A730-0D709D1AA132}" destId="{E777551D-665B-EF40-A4AE-19569D80B09F}" srcOrd="1" destOrd="0" presId="urn:microsoft.com/office/officeart/2005/8/layout/chevron2"/>
    <dgm:cxn modelId="{10C1A130-15B5-494F-8E43-27525164BBB8}" type="presParOf" srcId="{8926A2B0-745B-6F4C-91B7-E5319D29BACB}" destId="{B88EFC02-6B0C-3545-B8BC-D9C3E1F865A4}" srcOrd="3" destOrd="0" presId="urn:microsoft.com/office/officeart/2005/8/layout/chevron2"/>
    <dgm:cxn modelId="{C91447C0-DB61-4F19-8CD0-D1A5D5636B69}" type="presParOf" srcId="{8926A2B0-745B-6F4C-91B7-E5319D29BACB}" destId="{7BB093BB-1900-D54E-90F3-3DA57DCCBB04}" srcOrd="4" destOrd="0" presId="urn:microsoft.com/office/officeart/2005/8/layout/chevron2"/>
    <dgm:cxn modelId="{ED660D17-1402-4572-A05B-A7B87AFE8404}" type="presParOf" srcId="{7BB093BB-1900-D54E-90F3-3DA57DCCBB04}" destId="{60D3C4C0-DB41-9549-A77B-1596F4E9BADE}" srcOrd="0" destOrd="0" presId="urn:microsoft.com/office/officeart/2005/8/layout/chevron2"/>
    <dgm:cxn modelId="{D1E4084E-04CB-478D-B849-1B00F6154906}" type="presParOf" srcId="{7BB093BB-1900-D54E-90F3-3DA57DCCBB04}" destId="{E9ED7F19-3597-CC45-BF98-95FE334E7847}" srcOrd="1" destOrd="0" presId="urn:microsoft.com/office/officeart/2005/8/layout/chevron2"/>
    <dgm:cxn modelId="{4FBF379F-14C2-40A1-920B-4F66DC467C40}" type="presParOf" srcId="{8926A2B0-745B-6F4C-91B7-E5319D29BACB}" destId="{E5C1B068-E88D-9E46-80B3-B064E16421EE}" srcOrd="5" destOrd="0" presId="urn:microsoft.com/office/officeart/2005/8/layout/chevron2"/>
    <dgm:cxn modelId="{FBA7AE7E-E9A4-48A8-A779-83D94FF9B03B}" type="presParOf" srcId="{8926A2B0-745B-6F4C-91B7-E5319D29BACB}" destId="{12BFE38E-AA77-9147-9563-5B2E10BB83CC}" srcOrd="6" destOrd="0" presId="urn:microsoft.com/office/officeart/2005/8/layout/chevron2"/>
    <dgm:cxn modelId="{61521020-19F7-4E32-9A17-598A3D0D1F9C}" type="presParOf" srcId="{12BFE38E-AA77-9147-9563-5B2E10BB83CC}" destId="{57F9225C-7463-394C-B866-B20156C2172A}" srcOrd="0" destOrd="0" presId="urn:microsoft.com/office/officeart/2005/8/layout/chevron2"/>
    <dgm:cxn modelId="{495E8317-0CE1-4134-BF60-8AB6835699CE}" type="presParOf" srcId="{12BFE38E-AA77-9147-9563-5B2E10BB83CC}" destId="{C8D66159-239C-A947-93EB-FF89054E979D}" srcOrd="1" destOrd="0" presId="urn:microsoft.com/office/officeart/2005/8/layout/chevron2"/>
    <dgm:cxn modelId="{4A03A6BC-087C-4264-8B57-9D758C0BB1AB}" type="presParOf" srcId="{8926A2B0-745B-6F4C-91B7-E5319D29BACB}" destId="{722EDF77-AFD0-BF44-8E94-25003368AAB7}" srcOrd="7" destOrd="0" presId="urn:microsoft.com/office/officeart/2005/8/layout/chevron2"/>
    <dgm:cxn modelId="{8EAF92C4-3FED-40BC-A701-F1E66E55E9F5}" type="presParOf" srcId="{8926A2B0-745B-6F4C-91B7-E5319D29BACB}" destId="{18E35F9B-2DE8-134E-A715-A6BE059FD35D}" srcOrd="8" destOrd="0" presId="urn:microsoft.com/office/officeart/2005/8/layout/chevron2"/>
    <dgm:cxn modelId="{BFEF1275-A849-40A8-8709-2AE2D08E1392}" type="presParOf" srcId="{18E35F9B-2DE8-134E-A715-A6BE059FD35D}" destId="{44CC2E2D-F2DF-9041-993A-5C0D23E88755}" srcOrd="0" destOrd="0" presId="urn:microsoft.com/office/officeart/2005/8/layout/chevron2"/>
    <dgm:cxn modelId="{6D674656-28BF-466E-8137-8F99B96B5D9C}" type="presParOf" srcId="{18E35F9B-2DE8-134E-A715-A6BE059FD35D}" destId="{C3846997-357D-6843-BF65-FD04875FAF4D}" srcOrd="1" destOrd="0" presId="urn:microsoft.com/office/officeart/2005/8/layout/chevron2"/>
    <dgm:cxn modelId="{EAE6EDDC-B540-4926-B7B8-F6DAEF4C0FFE}" type="presParOf" srcId="{8926A2B0-745B-6F4C-91B7-E5319D29BACB}" destId="{28A1E4CE-5D83-234A-A715-C9F0EC2D0BD2}" srcOrd="9" destOrd="0" presId="urn:microsoft.com/office/officeart/2005/8/layout/chevron2"/>
    <dgm:cxn modelId="{A748C0D0-402D-43E0-98E7-6FDFBC41BFE7}" type="presParOf" srcId="{8926A2B0-745B-6F4C-91B7-E5319D29BACB}" destId="{83C3BB4F-6C14-0340-A036-54A2C4F3EEEA}" srcOrd="10" destOrd="0" presId="urn:microsoft.com/office/officeart/2005/8/layout/chevron2"/>
    <dgm:cxn modelId="{0A3C803C-B666-4736-BC6E-36421E8E315C}" type="presParOf" srcId="{83C3BB4F-6C14-0340-A036-54A2C4F3EEEA}" destId="{A78E5709-1C0A-D648-AB3D-891FA8B66E39}" srcOrd="0" destOrd="0" presId="urn:microsoft.com/office/officeart/2005/8/layout/chevron2"/>
    <dgm:cxn modelId="{214D86A5-1395-4F03-B817-C3C629107498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0"/>
          <a:ext cx="8153400" cy="754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Program code</a:t>
          </a:r>
          <a:endParaRPr lang="en-US" sz="1900" kern="1200" dirty="0"/>
        </a:p>
      </dsp:txBody>
      <dsp:txXfrm>
        <a:off x="36845" y="36845"/>
        <a:ext cx="8079710" cy="681087"/>
      </dsp:txXfrm>
    </dsp:sp>
    <dsp:sp modelId="{4A1A3D03-DB08-6D4A-9013-6A326781C6BD}">
      <dsp:nvSpPr>
        <dsp:cNvPr id="0" name=""/>
        <dsp:cNvSpPr/>
      </dsp:nvSpPr>
      <dsp:spPr>
        <a:xfrm>
          <a:off x="0" y="802717"/>
          <a:ext cx="81534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 (e.g., UNIX and Linux)</a:t>
          </a:r>
        </a:p>
      </dsp:txBody>
      <dsp:txXfrm>
        <a:off x="0" y="802717"/>
        <a:ext cx="8153400" cy="668609"/>
      </dsp:txXfrm>
    </dsp:sp>
    <dsp:sp modelId="{02FDE227-3421-A249-B877-4E1ACDF3ED5A}">
      <dsp:nvSpPr>
        <dsp:cNvPr id="0" name=""/>
        <dsp:cNvSpPr/>
      </dsp:nvSpPr>
      <dsp:spPr>
        <a:xfrm>
          <a:off x="10354" y="1519267"/>
          <a:ext cx="8132690" cy="11223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 set of data associated with that </a:t>
          </a:r>
          <a:r>
            <a:rPr lang="en-US" sz="1900" kern="1200" smtClean="0"/>
            <a:t>code [Process Control Block, heap (or data), and stack]</a:t>
          </a:r>
          <a:endParaRPr lang="en-US" sz="1900" kern="1200" dirty="0" smtClean="0"/>
        </a:p>
      </dsp:txBody>
      <dsp:txXfrm>
        <a:off x="65142" y="1574055"/>
        <a:ext cx="8023114" cy="1012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9077" y="120268"/>
          <a:ext cx="793849" cy="55569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1" y="279037"/>
        <a:ext cx="555694" cy="238155"/>
      </dsp:txXfrm>
    </dsp:sp>
    <dsp:sp modelId="{DE36E0A4-4385-B342-8B67-3BFD80B681D3}">
      <dsp:nvSpPr>
        <dsp:cNvPr id="0" name=""/>
        <dsp:cNvSpPr/>
      </dsp:nvSpPr>
      <dsp:spPr>
        <a:xfrm rot="5400000">
          <a:off x="3067846" y="-2510961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Allocate a slot in the process table for the new process</a:t>
          </a:r>
          <a:endParaRPr lang="en-US" sz="1500" kern="1200" dirty="0"/>
        </a:p>
      </dsp:txBody>
      <dsp:txXfrm rot="-5400000">
        <a:off x="555695" y="26379"/>
        <a:ext cx="5515116" cy="465623"/>
      </dsp:txXfrm>
    </dsp:sp>
    <dsp:sp modelId="{DC049674-6133-A04F-8C71-4C489DF415B8}">
      <dsp:nvSpPr>
        <dsp:cNvPr id="0" name=""/>
        <dsp:cNvSpPr/>
      </dsp:nvSpPr>
      <dsp:spPr>
        <a:xfrm rot="5400000">
          <a:off x="-119077" y="814461"/>
          <a:ext cx="793849" cy="55569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1" y="973230"/>
        <a:ext cx="555694" cy="238155"/>
      </dsp:txXfrm>
    </dsp:sp>
    <dsp:sp modelId="{E777551D-665B-EF40-A4AE-19569D80B09F}">
      <dsp:nvSpPr>
        <dsp:cNvPr id="0" name=""/>
        <dsp:cNvSpPr/>
      </dsp:nvSpPr>
      <dsp:spPr>
        <a:xfrm rot="5400000">
          <a:off x="3067846" y="-1816767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 a unique process ID to the child process</a:t>
          </a:r>
          <a:endParaRPr lang="en-US" sz="1500" kern="1200" dirty="0"/>
        </a:p>
      </dsp:txBody>
      <dsp:txXfrm rot="-5400000">
        <a:off x="555695" y="720573"/>
        <a:ext cx="5515116" cy="465623"/>
      </dsp:txXfrm>
    </dsp:sp>
    <dsp:sp modelId="{60D3C4C0-DB41-9549-A77B-1596F4E9BADE}">
      <dsp:nvSpPr>
        <dsp:cNvPr id="0" name=""/>
        <dsp:cNvSpPr/>
      </dsp:nvSpPr>
      <dsp:spPr>
        <a:xfrm rot="5400000">
          <a:off x="-119077" y="1508655"/>
          <a:ext cx="793849" cy="55569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1" y="1667424"/>
        <a:ext cx="555694" cy="238155"/>
      </dsp:txXfrm>
    </dsp:sp>
    <dsp:sp modelId="{E9ED7F19-3597-CC45-BF98-95FE334E7847}">
      <dsp:nvSpPr>
        <dsp:cNvPr id="0" name=""/>
        <dsp:cNvSpPr/>
      </dsp:nvSpPr>
      <dsp:spPr>
        <a:xfrm rot="5400000">
          <a:off x="3067846" y="-1122573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u="sng" kern="1200" dirty="0" smtClean="0"/>
            <a:t>Make a copy of the process image of the parent, with the exception of any shared memory</a:t>
          </a:r>
          <a:endParaRPr lang="en-US" sz="1500" u="sng" kern="1200" dirty="0"/>
        </a:p>
      </dsp:txBody>
      <dsp:txXfrm rot="-5400000">
        <a:off x="555695" y="1414767"/>
        <a:ext cx="5515116" cy="465623"/>
      </dsp:txXfrm>
    </dsp:sp>
    <dsp:sp modelId="{57F9225C-7463-394C-B866-B20156C2172A}">
      <dsp:nvSpPr>
        <dsp:cNvPr id="0" name=""/>
        <dsp:cNvSpPr/>
      </dsp:nvSpPr>
      <dsp:spPr>
        <a:xfrm rot="5400000">
          <a:off x="-119077" y="2202849"/>
          <a:ext cx="793849" cy="55569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1" y="2361618"/>
        <a:ext cx="555694" cy="238155"/>
      </dsp:txXfrm>
    </dsp:sp>
    <dsp:sp modelId="{C8D66159-239C-A947-93EB-FF89054E979D}">
      <dsp:nvSpPr>
        <dsp:cNvPr id="0" name=""/>
        <dsp:cNvSpPr/>
      </dsp:nvSpPr>
      <dsp:spPr>
        <a:xfrm rot="5400000">
          <a:off x="3067846" y="-428379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Increments counters for any files owned by the parent, to reflect that an additional process now also owns those files</a:t>
          </a:r>
          <a:endParaRPr lang="en-US" sz="1500" kern="1200" dirty="0"/>
        </a:p>
      </dsp:txBody>
      <dsp:txXfrm rot="-5400000">
        <a:off x="555695" y="2108961"/>
        <a:ext cx="5515116" cy="465623"/>
      </dsp:txXfrm>
    </dsp:sp>
    <dsp:sp modelId="{44CC2E2D-F2DF-9041-993A-5C0D23E88755}">
      <dsp:nvSpPr>
        <dsp:cNvPr id="0" name=""/>
        <dsp:cNvSpPr/>
      </dsp:nvSpPr>
      <dsp:spPr>
        <a:xfrm rot="5400000">
          <a:off x="-119077" y="2897043"/>
          <a:ext cx="793849" cy="55569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1" y="3055812"/>
        <a:ext cx="555694" cy="238155"/>
      </dsp:txXfrm>
    </dsp:sp>
    <dsp:sp modelId="{C3846997-357D-6843-BF65-FD04875FAF4D}">
      <dsp:nvSpPr>
        <dsp:cNvPr id="0" name=""/>
        <dsp:cNvSpPr/>
      </dsp:nvSpPr>
      <dsp:spPr>
        <a:xfrm rot="5400000">
          <a:off x="3067846" y="265814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Assigns the child process to the Ready to Run state</a:t>
          </a:r>
          <a:endParaRPr lang="en-US" sz="1500" kern="1200" dirty="0"/>
        </a:p>
      </dsp:txBody>
      <dsp:txXfrm rot="-5400000">
        <a:off x="555695" y="2803155"/>
        <a:ext cx="5515116" cy="465623"/>
      </dsp:txXfrm>
    </dsp:sp>
    <dsp:sp modelId="{A78E5709-1C0A-D648-AB3D-891FA8B66E39}">
      <dsp:nvSpPr>
        <dsp:cNvPr id="0" name=""/>
        <dsp:cNvSpPr/>
      </dsp:nvSpPr>
      <dsp:spPr>
        <a:xfrm rot="5400000">
          <a:off x="-119077" y="3591237"/>
          <a:ext cx="793849" cy="555694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6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-5400000">
        <a:off x="1" y="3750006"/>
        <a:ext cx="555694" cy="238155"/>
      </dsp:txXfrm>
    </dsp:sp>
    <dsp:sp modelId="{4E432B58-784D-554A-BE3D-1448B6DB0C1D}">
      <dsp:nvSpPr>
        <dsp:cNvPr id="0" name=""/>
        <dsp:cNvSpPr/>
      </dsp:nvSpPr>
      <dsp:spPr>
        <a:xfrm rot="5400000">
          <a:off x="3067846" y="960008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Returns the ID number of the child to the parent process, and a 0 value to the child process</a:t>
          </a:r>
          <a:endParaRPr lang="en-US" sz="1500" kern="1200" dirty="0"/>
        </a:p>
      </dsp:txBody>
      <dsp:txXfrm rot="-5400000">
        <a:off x="555695" y="3497349"/>
        <a:ext cx="5515116" cy="465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CBA94-292F-4B3D-9FB4-A093CD389C27}" type="datetimeFigureOut">
              <a:rPr lang="en-CA" smtClean="0"/>
              <a:t>2015-09-23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E105-BDBA-470F-AF07-689310A53D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6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 suggested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Figure 3.5b would be effective. The queue is a first-in-first-out list and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fashion on the available processes (each process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is given a certain amount of time, in turn, to execute and then returned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queue, unless blocked). However, even with the simple example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described, this implementation is inadequate: Some processes in the Not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are ready to execute, while others are blocked, waiting for an I/O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complete. Thus, using a single queue, the dispatcher could not just select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at the oldest end of the queue. Rather, the dispatcher would have to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looking for the process that is not blocked and that has been in the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two states: Ready and Blocked. This is shown in Figure 3.6 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five states in this new diagram are: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Running: The process that is currently being executed. For this chapter,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assume a computer with a single processor, so at most one process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can be in this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Ready: A process that is prepared to execute when given the opportunity.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Blocked/Waiting:  A process that cannot execute until some event occurs,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New: A process that has just been created but has not yet been admitted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of executable processes by the OS. Typically, a new process has not yet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loaded into main memory, although its process control block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Exit: A process that has been released from the pool of executable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either because it halted or because it aborted for some reason.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the possible transitions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: New: A new process is created to execute a program. This event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of the reasons listed in Table 3.1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: Ready: The OS will move a process from the New state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when it is prepared to take on an additional process. Most systems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limit based on the number of existing processes or the amount of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committed to existing processes. This limit assures that there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active processes as to degrade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Running: When it is time to select a process to run, the OS chooses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processes in the Ready state. This is the job of the scheduler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dispatcher. Scheduling is explored in Part Four.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Exit: The currently running process is terminated by the OS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indicates that it has completed, or if it aborts. See Table 3.2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Ready: The most common reason for this transition is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has reached the maximum allowable time for uninterrupted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execution; virtually all multiprogramming operating systems impose this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discipline. There are several other alternative causes for this transition,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not implemented in all operating systems. Of particular importance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case in which the OS assigns different levels of priority to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Blocked: A process is put in the Blocked state if it requests something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it must wait. A request to the OS is usually in the form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 call; that is, a call from the running program to a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part of the operating system code. For example, a process may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service from the OS that the OS is not prepared to perform immediately.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request a resource, such as a file or a shared section of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immediately available. Or the process may initiate an action,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I/O operation, that must be completed before the process can continue.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processes communicate with each other, a process may be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waiting for another process to provide data or waiting for a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Ready: A process in the Blocked state is moved to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event for which it has been waiting occurs.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Exit: For clarity, this transition is not shown on the state diagram.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systems, a parent may terminate a child’ process at any time. Also, if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terminates, all child processes associated with that parent may be terminated.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Exit: The comments under the preceding item apply.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3.3 lists some reasons for the suspension of a process. One reason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discussed is to provide memory space either to bring in a Ready/Suspended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or to increase the memory allocated to other Ready processes. The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other motivations for suspending a process. For example, an auditing or tracing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may be employed to monitor activity on the system; the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to record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The OS,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operator control, may turn this process on and off from time to time.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detects or suspects a problem, it may suspend a process. One example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deadlock, which is discussed in Chapter 6 . As another example, a problem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detected on a communications line, and the operator has the OS suspend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using the line while some tests are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set of reasons concerns the actions of an interactive user. For example,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suspects a bug in the program, he or she may debug the program by suspending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execution, examining and modifying the program or data, and resuming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there may be a background process that is collecting trace or accounting statistics,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user may wish to be able to turn on and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 considerations may also lead to a swapping decision.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to be activated periodically but is idle most of the time, then it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swapped out between uses. A program that monitors utilization or user activity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a parent process may wish to suspend a descendent process.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may spawn process B to perform a file read. Subsequently, process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encounters an error in the file read procedure and reports this to process A.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suspends process B to investigate the cause.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of these cases, the activation of a suspended process is requested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that initially requested the suspension.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simple model, we can already begin to appreciate some of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of the OS. Each process must be represented in some way so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keep track of it. That is, there must be some information relating to each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current state and location in memory; this is the process control block.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are not running must be kept in some sort of queue, waiting their 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execute. Figure 3.5b suggests a structure. There is a single queue in which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is a pointer to the process control block of a particular process.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may consist of a linked list of data blocks, in which each block represents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process; we will explore this latter implementation subsequently.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describe the behavior of the dispatcher in terms of this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diagram. A process that is interrupted is transferred to the queue of waiting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if the process has completed or aborted, it is discarded (exits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system). In either case, the dispatcher takes another process from the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5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685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685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  <p:sp>
            <p:nvSpPr>
              <p:cNvPr id="20685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85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685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  <p:sp>
            <p:nvSpPr>
              <p:cNvPr id="20685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A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685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srgbClr val="000000"/>
                </a:solidFill>
              </a:endParaRPr>
            </a:p>
          </p:txBody>
        </p:sp>
        <p:sp>
          <p:nvSpPr>
            <p:cNvPr id="20685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srgbClr val="000000"/>
                </a:solidFill>
              </a:endParaRPr>
            </a:p>
          </p:txBody>
        </p:sp>
        <p:sp>
          <p:nvSpPr>
            <p:cNvPr id="20685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>
                <a:solidFill>
                  <a:srgbClr val="000000"/>
                </a:solidFill>
              </a:endParaRPr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686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20686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>
              <a:solidFill>
                <a:srgbClr val="1C1C1C"/>
              </a:solidFill>
            </a:endParaRPr>
          </a:p>
        </p:txBody>
      </p:sp>
      <p:sp>
        <p:nvSpPr>
          <p:cNvPr id="20686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49214E-F3AF-40D9-8AF8-0633D359D8D5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1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6674F-D7DE-4049-9477-98A380B5531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2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1465-9AE2-4E7F-8F0E-76360DE95B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8800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75352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A04ED-C936-44E4-955C-27DB479B365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2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DAE50-A339-4537-8B1D-45F6E64624D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C9C38-C81A-4EDE-AF40-734606EDB3B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3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6350C-9AD7-4446-8802-68B32089A4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0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D25E6-B28C-43C6-A90E-DC3888501EC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CA78A-914B-494E-B0E0-22F00901E6B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5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C9594-65EE-4A05-99DA-763F623437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5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D6F3D-C2EA-4577-9243-CA5E4E2AC91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>
              <a:solidFill>
                <a:srgbClr val="000000"/>
              </a:solidFill>
            </a:endParaRPr>
          </a:p>
        </p:txBody>
      </p:sp>
      <p:sp>
        <p:nvSpPr>
          <p:cNvPr id="2058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8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F9D01D-DB10-42C7-AD88-82BBCE18D203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2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package" Target="../embeddings/Microsoft_Word_Document1.docx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Operating Systems Concepts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0" hangingPunct="0">
              <a:buClrTx/>
              <a:buFont typeface="Arial" charset="0"/>
              <a:buNone/>
            </a:pPr>
            <a:r>
              <a:rPr lang="en-US" altLang="en-US" sz="2800" dirty="0"/>
              <a:t>Process Description and Control </a:t>
            </a:r>
          </a:p>
          <a:p>
            <a:pPr eaLnBrk="0" hangingPunct="0">
              <a:buClrTx/>
              <a:buFont typeface="Arial" charset="0"/>
              <a:buNone/>
            </a:pPr>
            <a:r>
              <a:rPr lang="en-US" altLang="en-US" sz="2800" dirty="0" err="1"/>
              <a:t>Mirela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Gutica</a:t>
            </a:r>
            <a:endParaRPr lang="en-US" altLang="en-US" sz="2800" dirty="0"/>
          </a:p>
          <a:p>
            <a:r>
              <a:rPr lang="en-US" altLang="en-US" sz="2800" dirty="0" smtClean="0"/>
              <a:t>BCIT</a:t>
            </a:r>
          </a:p>
          <a:p>
            <a:r>
              <a:rPr lang="en-US" altLang="en-US" sz="2800" dirty="0"/>
              <a:t>Based on: </a:t>
            </a:r>
            <a:r>
              <a:rPr lang="en-US" sz="2800" dirty="0"/>
              <a:t>Eighth Edition</a:t>
            </a:r>
            <a:br>
              <a:rPr lang="en-US" sz="2800" dirty="0"/>
            </a:br>
            <a:r>
              <a:rPr lang="en-US" sz="2800" dirty="0"/>
              <a:t>By William Stallings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83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38200"/>
            <a:ext cx="3949700" cy="55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0" y="1772816"/>
            <a:ext cx="8572988" cy="4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97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536" y="1844824"/>
            <a:ext cx="4040188" cy="639762"/>
          </a:xfrm>
        </p:spPr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700808"/>
            <a:ext cx="4041775" cy="639762"/>
          </a:xfrm>
        </p:spPr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61" y="5248275"/>
            <a:ext cx="1529739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Switching Processes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 timeout, the</a:t>
            </a:r>
            <a:r>
              <a:rPr lang="en-US" altLang="en-US" dirty="0" smtClean="0"/>
              <a:t> dispatcher </a:t>
            </a:r>
            <a:r>
              <a:rPr lang="en-US" altLang="en-US" dirty="0"/>
              <a:t>selects from the </a:t>
            </a:r>
            <a:r>
              <a:rPr lang="en-US" altLang="en-US" dirty="0" smtClean="0"/>
              <a:t>queue the next process to execute.</a:t>
            </a:r>
          </a:p>
          <a:p>
            <a:r>
              <a:rPr lang="en-US" altLang="en-US" dirty="0" smtClean="0"/>
              <a:t>What should the dispatcher do in order to maintain the correct execution of processes?</a:t>
            </a:r>
          </a:p>
          <a:p>
            <a:pPr lvl="1"/>
            <a:r>
              <a:rPr lang="en-US" altLang="en-US" dirty="0" smtClean="0"/>
              <a:t>Data should be saved! Right?</a:t>
            </a:r>
          </a:p>
          <a:p>
            <a:pPr lvl="1"/>
            <a:r>
              <a:rPr lang="en-US" altLang="en-US" dirty="0" smtClean="0"/>
              <a:t>What data?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67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Creation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process is created when:</a:t>
            </a:r>
          </a:p>
          <a:p>
            <a:pPr lvl="1"/>
            <a:r>
              <a:rPr lang="en-US" altLang="en-US" dirty="0"/>
              <a:t>A batch job is submitted</a:t>
            </a:r>
          </a:p>
          <a:p>
            <a:pPr lvl="1"/>
            <a:r>
              <a:rPr lang="en-US" altLang="en-US" dirty="0"/>
              <a:t>A user logs on</a:t>
            </a:r>
          </a:p>
          <a:p>
            <a:pPr lvl="1"/>
            <a:r>
              <a:rPr lang="en-US" altLang="en-US" dirty="0"/>
              <a:t>A program is executed</a:t>
            </a:r>
          </a:p>
          <a:p>
            <a:pPr lvl="1"/>
            <a:r>
              <a:rPr lang="en-US" altLang="en-US" dirty="0"/>
              <a:t>A process needs a special service such as printing</a:t>
            </a:r>
          </a:p>
          <a:p>
            <a:pPr lvl="1"/>
            <a:r>
              <a:rPr lang="en-US" altLang="en-US" dirty="0"/>
              <a:t>A process creates another process</a:t>
            </a:r>
          </a:p>
          <a:p>
            <a:pPr lvl="1"/>
            <a:r>
              <a:rPr lang="en-US" altLang="en-US" dirty="0"/>
              <a:t>A system process executes in background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53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534400" cy="1220787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6932411"/>
              </p:ext>
            </p:extLst>
          </p:nvPr>
        </p:nvGraphicFramePr>
        <p:xfrm>
          <a:off x="533400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7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Termination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process terminates when:</a:t>
            </a:r>
          </a:p>
          <a:p>
            <a:pPr lvl="1"/>
            <a:r>
              <a:rPr lang="en-US" altLang="en-US" dirty="0"/>
              <a:t>A batch job issues </a:t>
            </a:r>
            <a:r>
              <a:rPr lang="en-US" altLang="en-US" i="1" dirty="0"/>
              <a:t>Halt</a:t>
            </a:r>
            <a:r>
              <a:rPr lang="en-US" altLang="en-US" dirty="0"/>
              <a:t> instruction</a:t>
            </a:r>
          </a:p>
          <a:p>
            <a:pPr lvl="1"/>
            <a:r>
              <a:rPr lang="en-US" altLang="en-US" dirty="0"/>
              <a:t>A user logs off</a:t>
            </a:r>
          </a:p>
          <a:p>
            <a:pPr lvl="1"/>
            <a:r>
              <a:rPr lang="en-US" altLang="en-US" dirty="0"/>
              <a:t>An application terminates</a:t>
            </a:r>
          </a:p>
          <a:p>
            <a:pPr lvl="1"/>
            <a:r>
              <a:rPr lang="en-US" altLang="en-US" dirty="0"/>
              <a:t>An user quits an application</a:t>
            </a:r>
          </a:p>
          <a:p>
            <a:pPr lvl="1"/>
            <a:r>
              <a:rPr lang="en-US" altLang="en-US" dirty="0"/>
              <a:t>Error and fault conditions during the execution of a process</a:t>
            </a:r>
          </a:p>
        </p:txBody>
      </p:sp>
    </p:spTree>
    <p:extLst>
      <p:ext uri="{BB962C8B-B14F-4D97-AF65-F5344CB8AC3E}">
        <p14:creationId xmlns:p14="http://schemas.microsoft.com/office/powerpoint/2010/main" val="17977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Reasons for Process </a:t>
            </a:r>
            <a:r>
              <a:rPr lang="en-US" altLang="en-US" dirty="0" smtClean="0"/>
              <a:t>Termination (1)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Normal completion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Time limit exceeded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Memory unavailable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Memory bounds violation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Protection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example write to read-only file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Arithmetic error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Time overrun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process waited longer than a specified maximum for an event</a:t>
            </a:r>
          </a:p>
        </p:txBody>
      </p:sp>
    </p:spTree>
    <p:extLst>
      <p:ext uri="{BB962C8B-B14F-4D97-AF65-F5344CB8AC3E}">
        <p14:creationId xmlns:p14="http://schemas.microsoft.com/office/powerpoint/2010/main" val="3802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Topics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Process Definition</a:t>
            </a:r>
          </a:p>
          <a:p>
            <a:r>
              <a:rPr lang="en-US" altLang="en-US" dirty="0"/>
              <a:t>Process </a:t>
            </a:r>
            <a:r>
              <a:rPr lang="en-US" altLang="en-US" dirty="0" smtClean="0"/>
              <a:t>States</a:t>
            </a:r>
          </a:p>
          <a:p>
            <a:r>
              <a:rPr lang="en-US" altLang="en-US" dirty="0" smtClean="0"/>
              <a:t>Process Description </a:t>
            </a:r>
            <a:endParaRPr lang="en-US" altLang="en-US" dirty="0"/>
          </a:p>
          <a:p>
            <a:r>
              <a:rPr lang="en-US" altLang="en-US" dirty="0" smtClean="0"/>
              <a:t>Operating System Control Structures</a:t>
            </a:r>
          </a:p>
          <a:p>
            <a:r>
              <a:rPr lang="en-US" dirty="0"/>
              <a:t>Execution of the operating system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43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Reasons for Process </a:t>
            </a:r>
            <a:r>
              <a:rPr lang="en-US" altLang="en-US" dirty="0" smtClean="0"/>
              <a:t>Termination (2)</a:t>
            </a:r>
            <a:endParaRPr lang="en-US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I/O failure</a:t>
            </a:r>
          </a:p>
          <a:p>
            <a:r>
              <a:rPr lang="en-US" altLang="en-US" sz="2400" dirty="0"/>
              <a:t>Invalid instruction</a:t>
            </a:r>
          </a:p>
          <a:p>
            <a:pPr lvl="1"/>
            <a:r>
              <a:rPr lang="en-US" altLang="en-US" sz="2000" dirty="0"/>
              <a:t>happens when try to execute data</a:t>
            </a:r>
          </a:p>
          <a:p>
            <a:r>
              <a:rPr lang="en-US" altLang="en-US" sz="2400" dirty="0"/>
              <a:t>Privileged instruction</a:t>
            </a:r>
          </a:p>
          <a:p>
            <a:r>
              <a:rPr lang="en-US" altLang="en-US" sz="2400" dirty="0"/>
              <a:t>Data misuse</a:t>
            </a:r>
          </a:p>
          <a:p>
            <a:r>
              <a:rPr lang="en-US" altLang="en-US" sz="2400" dirty="0"/>
              <a:t>Operating system intervention</a:t>
            </a:r>
          </a:p>
          <a:p>
            <a:pPr lvl="1"/>
            <a:r>
              <a:rPr lang="en-US" altLang="en-US" sz="2000" dirty="0"/>
              <a:t>such as when deadlock occurs</a:t>
            </a:r>
          </a:p>
          <a:p>
            <a:r>
              <a:rPr lang="en-US" altLang="en-US" sz="2400" dirty="0"/>
              <a:t>Parent </a:t>
            </a:r>
            <a:r>
              <a:rPr lang="en-US" altLang="en-US" sz="2400" dirty="0" smtClean="0"/>
              <a:t>terminates, therefore the </a:t>
            </a:r>
            <a:r>
              <a:rPr lang="en-US" altLang="en-US" sz="2400" dirty="0"/>
              <a:t>child processes terminate</a:t>
            </a:r>
          </a:p>
          <a:p>
            <a:r>
              <a:rPr lang="en-US" altLang="en-US" sz="2400" dirty="0"/>
              <a:t>Parent request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Two-State Process Model</a:t>
            </a:r>
            <a:endParaRPr lang="en-US" alt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 simple system involves only two stares: Running and </a:t>
            </a:r>
            <a:r>
              <a:rPr lang="en-US" altLang="en-US" sz="2800" dirty="0" smtClean="0"/>
              <a:t>Non-Running</a:t>
            </a:r>
            <a:endParaRPr lang="en-US" altLang="en-US" sz="2800" dirty="0"/>
          </a:p>
          <a:p>
            <a:r>
              <a:rPr lang="en-US" altLang="en-US" sz="2800" dirty="0"/>
              <a:t>In reality, processes </a:t>
            </a:r>
            <a:r>
              <a:rPr lang="en-US" altLang="en-US" sz="2800" dirty="0" smtClean="0"/>
              <a:t>could </a:t>
            </a:r>
            <a:r>
              <a:rPr lang="en-US" altLang="en-US" sz="2800" dirty="0"/>
              <a:t>be in more </a:t>
            </a:r>
            <a:r>
              <a:rPr lang="en-US" altLang="en-US" sz="2800" dirty="0" smtClean="0"/>
              <a:t>states </a:t>
            </a:r>
          </a:p>
          <a:p>
            <a:r>
              <a:rPr lang="en-US" altLang="en-US" sz="2800" dirty="0" smtClean="0"/>
              <a:t>Could you give </a:t>
            </a:r>
            <a:r>
              <a:rPr lang="en-US" altLang="en-US" sz="2800" dirty="0"/>
              <a:t>an example?</a:t>
            </a:r>
          </a:p>
          <a:p>
            <a:pPr lvl="1"/>
            <a:r>
              <a:rPr lang="en-US" altLang="en-US" sz="2400" dirty="0" smtClean="0"/>
              <a:t>Not-running</a:t>
            </a:r>
            <a:endParaRPr lang="en-US" altLang="en-US" sz="2400" dirty="0"/>
          </a:p>
          <a:p>
            <a:pPr lvl="2"/>
            <a:r>
              <a:rPr lang="en-US" altLang="en-US" sz="2000" dirty="0"/>
              <a:t>ready to </a:t>
            </a:r>
            <a:r>
              <a:rPr lang="en-US" altLang="en-US" sz="2000" dirty="0" smtClean="0"/>
              <a:t>execute</a:t>
            </a:r>
          </a:p>
          <a:p>
            <a:pPr lvl="2"/>
            <a:r>
              <a:rPr lang="en-US" altLang="en-US" sz="2000" dirty="0"/>
              <a:t>n</a:t>
            </a:r>
            <a:r>
              <a:rPr lang="en-US" altLang="en-US" sz="2000" dirty="0" smtClean="0"/>
              <a:t>ot ready to execute</a:t>
            </a:r>
            <a:endParaRPr lang="en-US" altLang="en-US" sz="2000" dirty="0"/>
          </a:p>
          <a:p>
            <a:pPr lvl="1"/>
            <a:r>
              <a:rPr lang="en-US" altLang="en-US" sz="2400" dirty="0"/>
              <a:t>Blocked</a:t>
            </a:r>
          </a:p>
          <a:p>
            <a:pPr lvl="2"/>
            <a:r>
              <a:rPr lang="en-US" altLang="en-US" sz="2000" dirty="0"/>
              <a:t>waiting for I/O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25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153400" cy="1512168"/>
          </a:xfrm>
        </p:spPr>
        <p:txBody>
          <a:bodyPr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</a:t>
            </a:r>
            <a:r>
              <a:rPr lang="en-US" altLang="en-US" dirty="0" smtClean="0"/>
              <a:t>Study</a:t>
            </a:r>
            <a:endParaRPr lang="en-US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a situation when </a:t>
            </a:r>
            <a:r>
              <a:rPr lang="en-US" altLang="en-US" dirty="0" smtClean="0"/>
              <a:t>several jobs </a:t>
            </a:r>
            <a:r>
              <a:rPr lang="en-US" altLang="en-US" dirty="0"/>
              <a:t>executed on a system involve </a:t>
            </a:r>
            <a:r>
              <a:rPr lang="en-US" altLang="en-US" dirty="0" smtClean="0"/>
              <a:t>I/O</a:t>
            </a:r>
            <a:endParaRPr lang="en-US" altLang="en-US" dirty="0"/>
          </a:p>
          <a:p>
            <a:r>
              <a:rPr lang="en-US" altLang="en-US" dirty="0"/>
              <a:t>What is </a:t>
            </a:r>
            <a:r>
              <a:rPr lang="en-US" altLang="en-US" dirty="0" smtClean="0"/>
              <a:t>the consequence?</a:t>
            </a:r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processor is faster than </a:t>
            </a:r>
            <a:r>
              <a:rPr lang="en-US" altLang="en-US" dirty="0" smtClean="0"/>
              <a:t>I/O, therefore some processes will wait</a:t>
            </a:r>
            <a:endParaRPr lang="en-US" altLang="en-US" dirty="0"/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52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</a:t>
            </a:r>
            <a:r>
              <a:rPr lang="en-US" altLang="en-US" dirty="0" smtClean="0"/>
              <a:t>Study Solution</a:t>
            </a:r>
            <a:endParaRPr lang="en-US" alt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Swap processes </a:t>
            </a:r>
            <a:r>
              <a:rPr lang="en-US" altLang="en-US" dirty="0"/>
              <a:t>to disk to free up more memory and run new </a:t>
            </a:r>
            <a:r>
              <a:rPr lang="en-US" altLang="en-US" dirty="0" smtClean="0"/>
              <a:t>processes (e.g., processes that are not I/O heavy) </a:t>
            </a:r>
            <a:endParaRPr lang="en-US" altLang="en-US" dirty="0"/>
          </a:p>
          <a:p>
            <a:r>
              <a:rPr lang="en-US" altLang="en-US" dirty="0"/>
              <a:t>Blocked state becomes </a:t>
            </a:r>
            <a:r>
              <a:rPr lang="en-US" altLang="en-US" dirty="0" smtClean="0"/>
              <a:t>suspended </a:t>
            </a:r>
            <a:r>
              <a:rPr lang="en-US" altLang="en-US" dirty="0"/>
              <a:t>state when swapped to disk</a:t>
            </a:r>
          </a:p>
          <a:p>
            <a:r>
              <a:rPr lang="en-US" altLang="en-US" dirty="0"/>
              <a:t>Two new states:</a:t>
            </a:r>
          </a:p>
          <a:p>
            <a:pPr lvl="1"/>
            <a:r>
              <a:rPr lang="en-US" altLang="en-US" dirty="0"/>
              <a:t>Blocked, </a:t>
            </a:r>
            <a:r>
              <a:rPr lang="en-US" altLang="en-US" dirty="0" smtClean="0"/>
              <a:t>suspended</a:t>
            </a:r>
            <a:endParaRPr lang="en-US" altLang="en-US" dirty="0"/>
          </a:p>
          <a:p>
            <a:pPr lvl="1"/>
            <a:r>
              <a:rPr lang="en-US" altLang="en-US" dirty="0"/>
              <a:t>Ready, </a:t>
            </a:r>
            <a:r>
              <a:rPr lang="en-US" altLang="en-US" dirty="0" smtClean="0"/>
              <a:t>suspended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39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3" y="1412776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918" y="33961"/>
            <a:ext cx="5088082" cy="65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I</a:t>
            </a:r>
            <a:r>
              <a:rPr lang="en-US" dirty="0" smtClean="0"/>
              <a:t>nvolves moving the parts of a process that are in the main memory,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</a:t>
            </a:r>
            <a:r>
              <a:rPr lang="en-US" dirty="0" smtClean="0"/>
              <a:t>hen none of the processes in main memory is in the Ready state, the OS swaps one of the blocked processes out on </a:t>
            </a:r>
            <a:r>
              <a:rPr lang="en-US" smtClean="0"/>
              <a:t>to the disk </a:t>
            </a:r>
            <a:r>
              <a:rPr lang="en-US" dirty="0" smtClean="0"/>
              <a:t>into a suspend queue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488">
            <a:off x="7660460" y="280215"/>
            <a:ext cx="952107" cy="1216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495800"/>
            <a:ext cx="178947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5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1331640" y="1556792"/>
            <a:ext cx="7560840" cy="51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0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28032" y="40386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09600" y="3886200"/>
            <a:ext cx="36576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89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Requirements of an</a:t>
            </a:r>
            <a:br>
              <a:rPr lang="en-US" altLang="en-US"/>
            </a:br>
            <a:r>
              <a:rPr lang="en-US" altLang="en-US"/>
              <a:t>OS Related to Processes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Support user creation and termination of processes</a:t>
            </a:r>
          </a:p>
          <a:p>
            <a:r>
              <a:rPr lang="en-US" altLang="en-US" sz="2800" dirty="0"/>
              <a:t>Interleave the execution of several processes to maximize processor utilization while providing reasonable response time</a:t>
            </a:r>
          </a:p>
          <a:p>
            <a:r>
              <a:rPr lang="en-US" altLang="en-US" sz="2800" dirty="0"/>
              <a:t>Allocate resources to processes</a:t>
            </a:r>
          </a:p>
          <a:p>
            <a:r>
              <a:rPr lang="en-US" altLang="en-US" sz="2800" dirty="0"/>
              <a:t>Support </a:t>
            </a:r>
            <a:r>
              <a:rPr lang="en-US" altLang="en-US" sz="2800" dirty="0" err="1"/>
              <a:t>interprocess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communication (should have the right mechanisms)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1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609600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3.3    Reasons for Process Suspension 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38200" y="1371600"/>
          <a:ext cx="7620000" cy="511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4" imgW="22247619" imgH="14933333" progId="Word.Document.12">
                  <p:embed/>
                </p:oleObj>
              </mc:Choice>
              <mc:Fallback>
                <p:oleObj name="Document" r:id="rId4" imgW="22247619" imgH="149333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620000" cy="511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0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v="urn:schemas-microsoft-com:mac:vml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Operating System Control Structures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In order to execute processes and to manage the system, </a:t>
            </a:r>
            <a:r>
              <a:rPr lang="en-US" altLang="en-US" sz="2800" dirty="0" smtClean="0"/>
              <a:t> what kind of information does an </a:t>
            </a:r>
            <a:r>
              <a:rPr lang="en-US" altLang="en-US" sz="2800" dirty="0"/>
              <a:t>operating system need?</a:t>
            </a:r>
          </a:p>
          <a:p>
            <a:pPr lvl="1"/>
            <a:r>
              <a:rPr lang="en-US" altLang="en-US" sz="2400" dirty="0" smtClean="0"/>
              <a:t>Information </a:t>
            </a:r>
            <a:r>
              <a:rPr lang="en-US" altLang="en-US" sz="2400" dirty="0"/>
              <a:t>about the current status of each </a:t>
            </a:r>
            <a:r>
              <a:rPr lang="en-US" altLang="en-US" sz="2400" u="sng" dirty="0"/>
              <a:t>process</a:t>
            </a:r>
            <a:r>
              <a:rPr lang="en-US" altLang="en-US" sz="2400" dirty="0"/>
              <a:t> and </a:t>
            </a:r>
            <a:r>
              <a:rPr lang="en-US" altLang="en-US" sz="2400" dirty="0" smtClean="0"/>
              <a:t>each </a:t>
            </a:r>
            <a:r>
              <a:rPr lang="en-US" altLang="en-US" sz="2400" u="sng" dirty="0" smtClean="0"/>
              <a:t>resource</a:t>
            </a:r>
          </a:p>
          <a:p>
            <a:r>
              <a:rPr lang="en-US" altLang="en-US" sz="2800" dirty="0" smtClean="0"/>
              <a:t>In what format</a:t>
            </a:r>
            <a:r>
              <a:rPr lang="en-US" altLang="en-US" sz="2800" dirty="0"/>
              <a:t>?</a:t>
            </a:r>
          </a:p>
          <a:p>
            <a:pPr lvl="1"/>
            <a:r>
              <a:rPr lang="en-US" altLang="en-US" sz="2400" u="sng" dirty="0" smtClean="0"/>
              <a:t>Tables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are constructed for each entity the operating system manages</a:t>
            </a:r>
          </a:p>
        </p:txBody>
      </p:sp>
    </p:spTree>
    <p:extLst>
      <p:ext uri="{BB962C8B-B14F-4D97-AF65-F5344CB8AC3E}">
        <p14:creationId xmlns:p14="http://schemas.microsoft.com/office/powerpoint/2010/main" val="15278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memory</a:t>
            </a:r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35646829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78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683568" y="2132856"/>
            <a:ext cx="4309120" cy="3999657"/>
          </a:xfrm>
        </p:spPr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system</a:t>
            </a: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3783270"/>
              </p:ext>
            </p:extLst>
          </p:nvPr>
        </p:nvGraphicFramePr>
        <p:xfrm>
          <a:off x="4942191" y="2132856"/>
          <a:ext cx="4172272" cy="3811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5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267200"/>
            <a:ext cx="7315200" cy="2209800"/>
          </a:xfrm>
        </p:spPr>
        <p:txBody>
          <a:bodyPr/>
          <a:lstStyle/>
          <a:p>
            <a:r>
              <a:rPr lang="en-US" sz="2400" dirty="0" smtClean="0"/>
              <a:t>Information may be maintained and used by a file management system</a:t>
            </a:r>
          </a:p>
          <a:p>
            <a:pPr lvl="2"/>
            <a:r>
              <a:rPr lang="en-US" sz="1800" dirty="0" smtClean="0"/>
              <a:t>in which case the OS has little or no knowledge of files</a:t>
            </a:r>
          </a:p>
          <a:p>
            <a:pPr marL="342900" lvl="2" indent="-342900">
              <a:buSzPct val="60000"/>
            </a:pPr>
            <a:r>
              <a:rPr lang="en-US" sz="2400" dirty="0">
                <a:ea typeface="+mn-ea"/>
                <a:cs typeface="+mn-cs"/>
              </a:rPr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46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Where </a:t>
            </a:r>
            <a:r>
              <a:rPr lang="en-US" altLang="en-US" sz="2400" dirty="0" smtClean="0"/>
              <a:t>the process </a:t>
            </a:r>
            <a:r>
              <a:rPr lang="en-US" altLang="en-US" sz="2400" dirty="0"/>
              <a:t>is located</a:t>
            </a:r>
          </a:p>
          <a:p>
            <a:r>
              <a:rPr lang="en-US" altLang="en-US" sz="2400" dirty="0"/>
              <a:t>Attributes necessary for its management like:</a:t>
            </a:r>
          </a:p>
          <a:p>
            <a:pPr lvl="1"/>
            <a:r>
              <a:rPr lang="en-US" altLang="en-US" sz="2000" dirty="0"/>
              <a:t>Process ID</a:t>
            </a:r>
          </a:p>
          <a:p>
            <a:pPr lvl="1"/>
            <a:r>
              <a:rPr lang="en-US" altLang="en-US" sz="2000" dirty="0"/>
              <a:t>Process state</a:t>
            </a:r>
          </a:p>
          <a:p>
            <a:pPr lvl="1"/>
            <a:r>
              <a:rPr lang="en-US" altLang="en-US" sz="2000" dirty="0"/>
              <a:t>Location in memory</a:t>
            </a:r>
          </a:p>
          <a:p>
            <a:pPr lvl="1"/>
            <a:r>
              <a:rPr lang="en-US" altLang="en-US" sz="2000" dirty="0"/>
              <a:t>Protection</a:t>
            </a:r>
          </a:p>
          <a:p>
            <a:pPr lvl="1"/>
            <a:r>
              <a:rPr lang="en-US" altLang="en-US" sz="2000" dirty="0" smtClean="0"/>
              <a:t>Data needed to restart the process</a:t>
            </a:r>
            <a:endParaRPr lang="en-US" altLang="en-US" sz="2000" dirty="0"/>
          </a:p>
          <a:p>
            <a:r>
              <a:rPr lang="en-US" sz="2400" dirty="0"/>
              <a:t>The tables themselves must be accessible by the OS and therefore are subject to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0271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What is the Physical manifestation of a Process?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process includes a set of programs to be </a:t>
            </a:r>
            <a:r>
              <a:rPr lang="en-US" altLang="en-US" dirty="0" smtClean="0"/>
              <a:t>executed (e.g., an .exe, .</a:t>
            </a:r>
            <a:r>
              <a:rPr lang="en-US" altLang="en-US" dirty="0" err="1" smtClean="0"/>
              <a:t>dlls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Data locations for local and global variables</a:t>
            </a:r>
          </a:p>
          <a:p>
            <a:pPr lvl="1"/>
            <a:r>
              <a:rPr lang="en-US" altLang="en-US" dirty="0"/>
              <a:t>Any defined constants</a:t>
            </a:r>
          </a:p>
          <a:p>
            <a:pPr lvl="1"/>
            <a:r>
              <a:rPr lang="en-US" altLang="en-US" dirty="0" smtClean="0"/>
              <a:t>Stack</a:t>
            </a:r>
          </a:p>
          <a:p>
            <a:pPr lvl="1"/>
            <a:r>
              <a:rPr lang="en-US" altLang="en-US" dirty="0" smtClean="0"/>
              <a:t>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71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Image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Collection </a:t>
            </a:r>
            <a:r>
              <a:rPr lang="en-US" altLang="en-US" dirty="0"/>
              <a:t>of </a:t>
            </a:r>
            <a:r>
              <a:rPr lang="en-US" altLang="en-US" dirty="0" smtClean="0"/>
              <a:t>(1) </a:t>
            </a:r>
            <a:r>
              <a:rPr lang="en-US" altLang="en-US" u="sng" dirty="0" smtClean="0"/>
              <a:t>code</a:t>
            </a:r>
            <a:r>
              <a:rPr lang="en-US" altLang="en-US" dirty="0" smtClean="0"/>
              <a:t>, (2) </a:t>
            </a:r>
            <a:r>
              <a:rPr lang="en-US" altLang="en-US" u="sng" dirty="0" smtClean="0"/>
              <a:t>data</a:t>
            </a:r>
            <a:r>
              <a:rPr lang="en-US" altLang="en-US" dirty="0"/>
              <a:t>, </a:t>
            </a:r>
            <a:r>
              <a:rPr lang="en-US" altLang="en-US" dirty="0" smtClean="0"/>
              <a:t>(3) </a:t>
            </a:r>
            <a:r>
              <a:rPr lang="en-US" altLang="en-US" u="sng" dirty="0" smtClean="0"/>
              <a:t>stack</a:t>
            </a:r>
            <a:r>
              <a:rPr lang="en-US" altLang="en-US" dirty="0"/>
              <a:t>, and </a:t>
            </a:r>
            <a:r>
              <a:rPr lang="en-US" altLang="en-US" dirty="0" smtClean="0"/>
              <a:t>(4) </a:t>
            </a:r>
            <a:r>
              <a:rPr lang="en-US" altLang="en-US" u="sng" dirty="0" smtClean="0"/>
              <a:t>attributes</a:t>
            </a:r>
          </a:p>
          <a:p>
            <a:r>
              <a:rPr lang="en-US" altLang="en-US" dirty="0" smtClean="0"/>
              <a:t>Depending on architecture a process might have a </a:t>
            </a:r>
            <a:r>
              <a:rPr lang="en-US" altLang="en-US" u="sng" dirty="0" smtClean="0"/>
              <a:t>kernel stack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r>
              <a:rPr lang="en-US" altLang="en-US" dirty="0"/>
              <a:t>The collection of attributes is organized in the </a:t>
            </a:r>
            <a:r>
              <a:rPr lang="en-US" altLang="en-US" u="sng" dirty="0"/>
              <a:t>Process Control Block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3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404664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Table 3.4 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04864"/>
            <a:ext cx="8364728" cy="39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program in execution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 instance of a program running on a computer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entity that can be assigned to and executed on a processor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unit of activity characterized by at least a single sequential thread of execution, a current state, and an associated set of system resources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By definition, processes don’t share address space.</a:t>
            </a:r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2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</a:t>
            </a:r>
            <a:r>
              <a:rPr lang="en-US" altLang="en-US" dirty="0" smtClean="0"/>
              <a:t>Block (1)</a:t>
            </a:r>
            <a:endParaRPr lang="en-US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Process Identification</a:t>
            </a:r>
          </a:p>
          <a:p>
            <a:r>
              <a:rPr lang="en-US" altLang="en-US" b="1" dirty="0"/>
              <a:t>Processor State Information</a:t>
            </a:r>
          </a:p>
          <a:p>
            <a:r>
              <a:rPr lang="en-US" altLang="en-US" b="1" dirty="0"/>
              <a:t>Process Control Information</a:t>
            </a:r>
          </a:p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5990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</a:t>
            </a:r>
            <a:r>
              <a:rPr lang="en-US" altLang="en-US" dirty="0" smtClean="0"/>
              <a:t>Block (2)</a:t>
            </a:r>
            <a:endParaRPr lang="en-US" alt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Process Identification</a:t>
            </a:r>
          </a:p>
          <a:p>
            <a:pPr lvl="1"/>
            <a:r>
              <a:rPr lang="en-US" altLang="en-US" dirty="0" smtClean="0">
                <a:cs typeface="Times New Roman" pitchFamily="18" charset="0"/>
              </a:rPr>
              <a:t>Numeric </a:t>
            </a:r>
            <a:r>
              <a:rPr lang="en-US" altLang="en-US" dirty="0">
                <a:cs typeface="Times New Roman" pitchFamily="18" charset="0"/>
              </a:rPr>
              <a:t>identifiers that may be stored with the process control block </a:t>
            </a:r>
            <a:r>
              <a:rPr lang="en-US" altLang="en-US" dirty="0" smtClean="0">
                <a:cs typeface="Times New Roman" pitchFamily="18" charset="0"/>
              </a:rPr>
              <a:t>include: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lvl="2"/>
            <a:r>
              <a:rPr lang="en-US" altLang="en-US" dirty="0">
                <a:cs typeface="Times New Roman" pitchFamily="18" charset="0"/>
              </a:rPr>
              <a:t>Identifier of this process 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Identifier of the process that created this process (parent process) 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User identifier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04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</a:t>
            </a:r>
            <a:r>
              <a:rPr lang="en-US" altLang="en-US" dirty="0" smtClean="0"/>
              <a:t>Block (3)</a:t>
            </a:r>
            <a:endParaRPr lang="en-US" alt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Processor State Information </a:t>
            </a:r>
          </a:p>
          <a:p>
            <a:pPr lvl="1"/>
            <a:r>
              <a:rPr lang="en-US" altLang="en-US" sz="2400" dirty="0"/>
              <a:t>Contents of processor registers</a:t>
            </a:r>
          </a:p>
          <a:p>
            <a:pPr lvl="2"/>
            <a:r>
              <a:rPr lang="en-US" altLang="en-US" sz="2000" dirty="0"/>
              <a:t>User-visible registers</a:t>
            </a:r>
          </a:p>
          <a:p>
            <a:pPr lvl="2"/>
            <a:r>
              <a:rPr lang="en-US" altLang="en-US" sz="2000" dirty="0"/>
              <a:t>Control and status registers</a:t>
            </a:r>
          </a:p>
          <a:p>
            <a:pPr lvl="2"/>
            <a:r>
              <a:rPr lang="en-US" altLang="en-US" sz="2000" dirty="0"/>
              <a:t>Stack pointers</a:t>
            </a:r>
          </a:p>
          <a:p>
            <a:pPr lvl="1"/>
            <a:r>
              <a:rPr lang="en-US" altLang="en-US" sz="2400" dirty="0"/>
              <a:t>Program status word (PSW)</a:t>
            </a:r>
          </a:p>
          <a:p>
            <a:pPr lvl="2"/>
            <a:r>
              <a:rPr lang="en-US" altLang="en-US" sz="2000" dirty="0"/>
              <a:t>contains status information</a:t>
            </a:r>
          </a:p>
          <a:p>
            <a:pPr lvl="2"/>
            <a:r>
              <a:rPr lang="en-US" altLang="en-US" sz="2000" dirty="0"/>
              <a:t>Example: the EFLAGS register on Pentium </a:t>
            </a:r>
            <a:r>
              <a:rPr lang="en-US" altLang="en-US" sz="2000" dirty="0" smtClean="0"/>
              <a:t>machines</a:t>
            </a:r>
          </a:p>
          <a:p>
            <a:r>
              <a:rPr lang="en-US" altLang="en-US" sz="2800" dirty="0" smtClean="0"/>
              <a:t>Why does the OS need this information</a:t>
            </a:r>
            <a:r>
              <a:rPr lang="en-US" altLang="en-US" sz="2800" dirty="0"/>
              <a:t>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1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</a:t>
            </a:r>
            <a:r>
              <a:rPr lang="en-US" altLang="en-US" dirty="0" smtClean="0"/>
              <a:t>Block (4)</a:t>
            </a:r>
            <a:endParaRPr lang="en-US" alt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Process Control </a:t>
            </a:r>
            <a:r>
              <a:rPr lang="en-US" altLang="en-US" sz="2400" b="1" dirty="0" smtClean="0"/>
              <a:t>Information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Information needed by the OS to control and coordinate the various  active processes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Scheduling and State Information</a:t>
            </a:r>
            <a:endParaRPr lang="en-US" altLang="en-US" sz="2400" i="1" dirty="0">
              <a:cs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cs typeface="Times New Roman" pitchFamily="18" charset="0"/>
              </a:rPr>
              <a:t>Process state</a:t>
            </a:r>
            <a:r>
              <a:rPr lang="en-US" altLang="en-US" sz="2000" dirty="0">
                <a:cs typeface="Times New Roman" pitchFamily="18" charset="0"/>
              </a:rPr>
              <a:t>: defines the readiness of the process to be scheduled for execution (e.g., running, ready, waiting, halted).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cs typeface="Times New Roman" pitchFamily="18" charset="0"/>
              </a:rPr>
              <a:t>Priority:</a:t>
            </a:r>
            <a:r>
              <a:rPr lang="en-US" altLang="en-US" sz="2000" dirty="0">
                <a:cs typeface="Times New Roman" pitchFamily="18" charset="0"/>
              </a:rPr>
              <a:t> One or more fields may be used to describe the scheduling priority of the process. 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cs typeface="Times New Roman" pitchFamily="18" charset="0"/>
              </a:rPr>
              <a:t>Scheduling-related information:</a:t>
            </a:r>
            <a:r>
              <a:rPr lang="en-US" altLang="en-US" sz="2000" dirty="0">
                <a:cs typeface="Times New Roman" pitchFamily="18" charset="0"/>
              </a:rPr>
              <a:t> This will depend on the scheduling algorithm used. 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cs typeface="Times New Roman" pitchFamily="18" charset="0"/>
              </a:rPr>
              <a:t>Event:</a:t>
            </a:r>
            <a:r>
              <a:rPr lang="en-US" altLang="en-US" sz="2000" dirty="0">
                <a:cs typeface="Times New Roman" pitchFamily="18" charset="0"/>
              </a:rPr>
              <a:t> Identity of event the process is awaiting before it can be resumed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8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</a:t>
            </a:r>
            <a:r>
              <a:rPr lang="en-US" altLang="en-US" dirty="0" smtClean="0"/>
              <a:t>Block (5)</a:t>
            </a:r>
            <a:endParaRPr lang="en-US" alt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363615"/>
          </a:xfrm>
        </p:spPr>
        <p:txBody>
          <a:bodyPr/>
          <a:lstStyle/>
          <a:p>
            <a:r>
              <a:rPr lang="en-US" altLang="en-US" sz="2800" b="1" dirty="0"/>
              <a:t>Process Control Information</a:t>
            </a:r>
          </a:p>
          <a:p>
            <a:pPr lvl="1"/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  <a:p>
            <a:pPr lvl="2"/>
            <a:r>
              <a:rPr lang="en-US" altLang="en-US" dirty="0">
                <a:cs typeface="Times New Roman" pitchFamily="18" charset="0"/>
              </a:rPr>
              <a:t>Various flags, signals, and messages may be associated with communication between two independent </a:t>
            </a:r>
            <a:r>
              <a:rPr lang="en-US" altLang="en-US" dirty="0" smtClean="0">
                <a:cs typeface="Times New Roman" pitchFamily="18" charset="0"/>
              </a:rPr>
              <a:t>processes </a:t>
            </a:r>
            <a:endParaRPr lang="en-US" altLang="en-US" dirty="0">
              <a:cs typeface="Times New Roman" pitchFamily="18" charset="0"/>
            </a:endParaRPr>
          </a:p>
          <a:p>
            <a:pPr lvl="2"/>
            <a:r>
              <a:rPr lang="en-US" altLang="en-US" dirty="0"/>
              <a:t>Process </a:t>
            </a:r>
            <a:r>
              <a:rPr lang="en-US" altLang="en-US" dirty="0" smtClean="0"/>
              <a:t>privileges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pPr lvl="3"/>
            <a:r>
              <a:rPr lang="en-US" altLang="en-US" dirty="0" smtClean="0">
                <a:cs typeface="Times New Roman" pitchFamily="18" charset="0"/>
              </a:rPr>
              <a:t>Processes </a:t>
            </a:r>
            <a:r>
              <a:rPr lang="en-US" altLang="en-US" dirty="0">
                <a:cs typeface="Times New Roman" pitchFamily="18" charset="0"/>
              </a:rPr>
              <a:t>are granted privileges in terms of the memory that may be accessed and the types of instructions that may be </a:t>
            </a:r>
            <a:r>
              <a:rPr lang="en-US" altLang="en-US" dirty="0" smtClean="0">
                <a:cs typeface="Times New Roman" pitchFamily="18" charset="0"/>
              </a:rPr>
              <a:t>executed</a:t>
            </a:r>
          </a:p>
          <a:p>
            <a:pPr lvl="3"/>
            <a:r>
              <a:rPr lang="en-US" altLang="en-US" dirty="0">
                <a:cs typeface="Times New Roman" pitchFamily="18" charset="0"/>
              </a:rPr>
              <a:t>P</a:t>
            </a:r>
            <a:r>
              <a:rPr lang="en-US" altLang="en-US" dirty="0" smtClean="0">
                <a:cs typeface="Times New Roman" pitchFamily="18" charset="0"/>
              </a:rPr>
              <a:t>rivileges </a:t>
            </a:r>
            <a:r>
              <a:rPr lang="en-US" altLang="en-US" dirty="0">
                <a:cs typeface="Times New Roman" pitchFamily="18" charset="0"/>
              </a:rPr>
              <a:t>may apply to the use of system utilities and </a:t>
            </a:r>
            <a:r>
              <a:rPr lang="en-US" altLang="en-US" dirty="0" smtClean="0">
                <a:cs typeface="Times New Roman" pitchFamily="18" charset="0"/>
              </a:rPr>
              <a:t>services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47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848600" cy="4114799"/>
          </a:xfrm>
        </p:spPr>
        <p:txBody>
          <a:bodyPr>
            <a:normAutofit lnSpcReduction="10000"/>
          </a:bodyPr>
          <a:lstStyle/>
          <a:p>
            <a:r>
              <a:rPr lang="en-NZ" sz="2000" dirty="0" smtClean="0"/>
              <a:t>The most important data structure in an OS</a:t>
            </a:r>
          </a:p>
          <a:p>
            <a:pPr marL="681038" lvl="1" indent="-215900"/>
            <a:r>
              <a:rPr lang="en-NZ" sz="2000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sz="2000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sz="2000" dirty="0" smtClean="0"/>
              <a:t>defines the state of the OS</a:t>
            </a:r>
          </a:p>
          <a:p>
            <a:r>
              <a:rPr lang="en-NZ" sz="2000" dirty="0" smtClean="0"/>
              <a:t>Difficulty is not access, but </a:t>
            </a:r>
            <a:r>
              <a:rPr lang="en-NZ" sz="2000" u="sng" dirty="0" smtClean="0"/>
              <a:t>protection</a:t>
            </a:r>
          </a:p>
          <a:p>
            <a:pPr marL="681038" lvl="1" indent="-215900"/>
            <a:r>
              <a:rPr lang="en-NZ" sz="2000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sz="2000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477958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060848"/>
            <a:ext cx="153249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3.7</a:t>
            </a:r>
          </a:p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237" y="476672"/>
            <a:ext cx="708963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77276372"/>
              </p:ext>
            </p:extLst>
          </p:nvPr>
        </p:nvGraphicFramePr>
        <p:xfrm>
          <a:off x="16002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46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53975" lvl="2" indent="0">
              <a:spcBef>
                <a:spcPts val="1800"/>
              </a:spcBef>
              <a:buSzPct val="25000"/>
              <a:buNone/>
            </a:pPr>
            <a:endParaRPr lang="en-US" sz="2200" dirty="0"/>
          </a:p>
          <a:p>
            <a:pPr marL="53975" lvl="2" indent="0">
              <a:spcBef>
                <a:spcPts val="1800"/>
              </a:spcBef>
              <a:buSzPct val="25000"/>
              <a:buNone/>
            </a:pPr>
            <a:endParaRPr lang="en-US" sz="2000" dirty="0" smtClean="0"/>
          </a:p>
          <a:p>
            <a:pPr marL="53975" lvl="2" indent="0">
              <a:spcBef>
                <a:spcPts val="1800"/>
              </a:spcBef>
              <a:buSzPct val="25000"/>
              <a:buNone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595290"/>
              </p:ext>
            </p:extLst>
          </p:nvPr>
        </p:nvGraphicFramePr>
        <p:xfrm>
          <a:off x="533400" y="2895600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to Switch a Process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Clock interrupt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process has executed for the maximum allowable time slice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I/O interrupt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Memory fault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memory address is in virtual memory so it must be brought into main memory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Trap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error occurred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may cause process to be moved to Exit state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Supervisor call (OS call)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such as file open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3593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3.8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8635294" cy="39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71600" y="1772816"/>
            <a:ext cx="4040188" cy="639762"/>
          </a:xfrm>
        </p:spPr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9552" y="2420888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644008" y="1772816"/>
            <a:ext cx="4041775" cy="639762"/>
          </a:xfrm>
        </p:spPr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16016" y="234888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  <p:extLst>
      <p:ext uri="{BB962C8B-B14F-4D97-AF65-F5344CB8AC3E}">
        <p14:creationId xmlns:p14="http://schemas.microsoft.com/office/powerpoint/2010/main" val="36463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Instruction Cycle:  Checking if Interrupts are pending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2968116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7529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0"/>
            <a:ext cx="1905000" cy="106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0650519"/>
              </p:ext>
            </p:extLst>
          </p:nvPr>
        </p:nvGraphicFramePr>
        <p:xfrm>
          <a:off x="762000" y="2060848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3688" y="3573016"/>
            <a:ext cx="46085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1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of the Operating System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Non-process Kernel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execute kernel outside of any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operating system code is executed as a separate entity that operates in privileged mode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 smtClean="0"/>
              <a:t>Execution </a:t>
            </a:r>
            <a:r>
              <a:rPr lang="en-US" altLang="en-US" sz="2800" u="sng" dirty="0"/>
              <a:t>Within User Processes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operating system software within context of a user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process executes in privileged mode when executing operating system </a:t>
            </a:r>
            <a:r>
              <a:rPr lang="en-US" altLang="en-US" sz="2400" dirty="0" smtClean="0"/>
              <a:t>code</a:t>
            </a:r>
          </a:p>
          <a:p>
            <a:pPr lvl="1">
              <a:lnSpc>
                <a:spcPct val="90000"/>
              </a:lnSpc>
            </a:pPr>
            <a:r>
              <a:rPr lang="en-US" altLang="en-US" sz="2400" u="sng" dirty="0" smtClean="0"/>
              <a:t>The most common design of contemporary OSs</a:t>
            </a:r>
            <a:endParaRPr lang="en-US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4114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of the Operating System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Process-Based Operating System</a:t>
            </a:r>
          </a:p>
          <a:p>
            <a:pPr lvl="1"/>
            <a:r>
              <a:rPr lang="en-US" altLang="en-US" dirty="0"/>
              <a:t>major kernel functions are separate processes</a:t>
            </a:r>
          </a:p>
          <a:p>
            <a:pPr lvl="1"/>
            <a:r>
              <a:rPr lang="en-US" altLang="en-US" dirty="0"/>
              <a:t>Useful in multi-processor or multi-computer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43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Windows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executable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private virtual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list of opened handles to resources (files, communication ports, printers, </a:t>
            </a:r>
            <a:r>
              <a:rPr lang="en-US" altLang="en-US" sz="2400" dirty="0" smtClean="0"/>
              <a:t>etc.)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security context called an access token that identifies the user, security group and the process’s privileges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unique 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At least one thread of </a:t>
            </a:r>
            <a:r>
              <a:rPr lang="en-US" altLang="en-US" sz="2400" dirty="0" smtClean="0"/>
              <a:t>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 dirty="0" smtClean="0"/>
              <a:t>Important: Processes are created in Windows, but not scheduled. Threads are scheduled.</a:t>
            </a:r>
            <a:endParaRPr lang="en-US" altLang="en-US" sz="2400" u="sng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769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Windows Process Diagram (Solomon)</a:t>
            </a:r>
            <a:endParaRPr lang="en-CA" dirty="0"/>
          </a:p>
        </p:txBody>
      </p:sp>
      <p:pic>
        <p:nvPicPr>
          <p:cNvPr id="4" name="Picture 15" descr="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1863" y="2232025"/>
            <a:ext cx="5734050" cy="3686175"/>
          </a:xfrm>
          <a:noFill/>
        </p:spPr>
      </p:pic>
    </p:spTree>
    <p:extLst>
      <p:ext uri="{BB962C8B-B14F-4D97-AF65-F5344CB8AC3E}">
        <p14:creationId xmlns:p14="http://schemas.microsoft.com/office/powerpoint/2010/main" val="34111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213912" y="404664"/>
            <a:ext cx="4366199" cy="1355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Example: Unix Process</a:t>
            </a:r>
            <a:br>
              <a:rPr lang="en-US" sz="2800" dirty="0" smtClean="0"/>
            </a:br>
            <a:r>
              <a:rPr lang="en-US" sz="2800" dirty="0" smtClean="0"/>
              <a:t>Execution </a:t>
            </a:r>
            <a:r>
              <a:rPr lang="en-US" sz="2800" i="1" dirty="0" smtClean="0"/>
              <a:t>Within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403258" y="609600"/>
            <a:ext cx="3740742" cy="59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v="urn:schemas-microsoft-com:mac:vml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Control Block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Process Control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Process execution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Memory </a:t>
            </a:r>
            <a:r>
              <a:rPr lang="en-US" altLang="en-US" sz="2400" dirty="0"/>
              <a:t>m</a:t>
            </a:r>
            <a:r>
              <a:rPr lang="en-US" altLang="en-US" sz="2400" dirty="0" smtClean="0"/>
              <a:t>anagement</a:t>
            </a:r>
            <a:endParaRPr lang="en-US" altLang="en-US" sz="2400" dirty="0"/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This section may include pointers to segment and/or page tables that describe the virtual memory assigned to this process.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Resource ownership and utilization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cs typeface="Times New Roman" pitchFamily="18" charset="0"/>
              </a:rPr>
              <a:t>Resources controlled by the process may be indicated, such as opened files.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cs typeface="Times New Roman" pitchFamily="18" charset="0"/>
              </a:rPr>
              <a:t>A history of utilization of the processor or other resources may also be included.</a:t>
            </a:r>
            <a:r>
              <a:rPr lang="en-US" alt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7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Process States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61245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764704"/>
            <a:ext cx="8352927" cy="645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32656"/>
            <a:ext cx="5867400" cy="13716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1950368" cy="3527648"/>
          </a:xfrm>
        </p:spPr>
        <p:txBody>
          <a:bodyPr/>
          <a:lstStyle/>
          <a:p>
            <a:r>
              <a:rPr lang="en-NZ" sz="1800" dirty="0" smtClean="0"/>
              <a:t>Process creation is by means of the kernel system call, fork(  )</a:t>
            </a:r>
          </a:p>
          <a:p>
            <a:r>
              <a:rPr lang="en-NZ" sz="1800" dirty="0" smtClean="0"/>
              <a:t>This causes the OS, in Kernel Mode, to: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4612125"/>
              </p:ext>
            </p:extLst>
          </p:nvPr>
        </p:nvGraphicFramePr>
        <p:xfrm>
          <a:off x="2667000" y="21336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1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400" dirty="0" smtClean="0"/>
              <a:t>stay in the parent process</a:t>
            </a:r>
          </a:p>
          <a:p>
            <a:pPr marL="914400" lvl="1" indent="-341313"/>
            <a:r>
              <a:rPr lang="en-NZ" sz="2400" dirty="0" smtClean="0"/>
              <a:t>transfer control to the child process</a:t>
            </a:r>
          </a:p>
          <a:p>
            <a:pPr marL="914400" lvl="1" indent="-341313"/>
            <a:r>
              <a:rPr lang="en-NZ" sz="2400" dirty="0" smtClean="0"/>
              <a:t>transfer control to another process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00600"/>
            <a:ext cx="2438400" cy="17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What is a process?</a:t>
            </a:r>
          </a:p>
          <a:p>
            <a:pPr lvl="1"/>
            <a:r>
              <a:rPr lang="en-US" sz="1800" dirty="0" smtClean="0"/>
              <a:t>Background</a:t>
            </a:r>
          </a:p>
          <a:p>
            <a:pPr lvl="1"/>
            <a:r>
              <a:rPr lang="en-US" sz="1800" dirty="0" smtClean="0"/>
              <a:t>Processes and process control blocks</a:t>
            </a:r>
          </a:p>
          <a:p>
            <a:r>
              <a:rPr lang="en-US" sz="2000" dirty="0" smtClean="0"/>
              <a:t>Process states</a:t>
            </a:r>
          </a:p>
          <a:p>
            <a:pPr lvl="1"/>
            <a:r>
              <a:rPr lang="en-US" sz="1800" dirty="0" smtClean="0"/>
              <a:t>Two-state process model</a:t>
            </a:r>
          </a:p>
          <a:p>
            <a:pPr lvl="1"/>
            <a:r>
              <a:rPr lang="en-US" sz="1800" dirty="0" smtClean="0"/>
              <a:t>Creation and termination</a:t>
            </a:r>
          </a:p>
          <a:p>
            <a:pPr lvl="1"/>
            <a:r>
              <a:rPr lang="en-US" sz="1800" dirty="0" smtClean="0"/>
              <a:t>Five-state model</a:t>
            </a:r>
          </a:p>
          <a:p>
            <a:pPr lvl="1"/>
            <a:r>
              <a:rPr lang="en-US" sz="1800" dirty="0" smtClean="0"/>
              <a:t>Suspended processes</a:t>
            </a:r>
          </a:p>
          <a:p>
            <a:r>
              <a:rPr lang="en-US" sz="2000" dirty="0" smtClean="0"/>
              <a:t>Process description</a:t>
            </a:r>
          </a:p>
          <a:p>
            <a:pPr lvl="1"/>
            <a:r>
              <a:rPr lang="en-US" sz="1800" dirty="0" smtClean="0"/>
              <a:t>Operating system control structures</a:t>
            </a:r>
          </a:p>
          <a:p>
            <a:pPr lvl="1"/>
            <a:r>
              <a:rPr lang="en-US" sz="1800" dirty="0" smtClean="0"/>
              <a:t>Process control structures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87624" y="533400"/>
            <a:ext cx="4176464" cy="864096"/>
          </a:xfrm>
        </p:spPr>
        <p:txBody>
          <a:bodyPr/>
          <a:lstStyle/>
          <a:p>
            <a:r>
              <a:rPr lang="en-US" sz="2800" dirty="0" smtClean="0"/>
              <a:t>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3400" y="2204865"/>
            <a:ext cx="4254624" cy="3240360"/>
          </a:xfrm>
        </p:spPr>
        <p:txBody>
          <a:bodyPr>
            <a:normAutofit/>
          </a:bodyPr>
          <a:lstStyle/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1800" dirty="0" smtClean="0"/>
              <a:t>Contains the process elements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sz="1800" dirty="0" smtClean="0"/>
              <a:t> Needed to allow preemption of the processor or resources (e.g., in the case of an interrupt) from a running process and later resume execution as if the interruption had not occurred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sz="1800" dirty="0" smtClean="0"/>
              <a:t> Created and managed by the operating system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sz="1800" dirty="0" smtClean="0"/>
              <a:t> Key tool that allows support for multiple processes</a:t>
            </a:r>
          </a:p>
          <a:p>
            <a:endParaRPr lang="en-US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 xmlns:mv="urn:schemas-microsoft-com:mac:vml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Dispatcher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Dispatcher</a:t>
            </a:r>
            <a:r>
              <a:rPr lang="en-US" altLang="en-US" dirty="0"/>
              <a:t>: The component of OS that controls the process selection for execution from a “ready to execute” queue.</a:t>
            </a:r>
          </a:p>
          <a:p>
            <a:r>
              <a:rPr lang="en-US" altLang="en-US" dirty="0"/>
              <a:t>In a simple model, the dispatcher selects from the queue the process that has been in the queue the longest. </a:t>
            </a:r>
          </a:p>
        </p:txBody>
      </p:sp>
    </p:spTree>
    <p:extLst>
      <p:ext uri="{BB962C8B-B14F-4D97-AF65-F5344CB8AC3E}">
        <p14:creationId xmlns:p14="http://schemas.microsoft.com/office/powerpoint/2010/main" val="265158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5225" y="2276872"/>
            <a:ext cx="3657600" cy="1098550"/>
          </a:xfrm>
        </p:spPr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 xmlns:mv="urn:schemas-microsoft-com:mac:vml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10440</Words>
  <Application>Microsoft Office PowerPoint</Application>
  <PresentationFormat>On-screen Show (4:3)</PresentationFormat>
  <Paragraphs>1060</Paragraphs>
  <Slides>64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Blends</vt:lpstr>
      <vt:lpstr>Document</vt:lpstr>
      <vt:lpstr>Operating Systems Concepts</vt:lpstr>
      <vt:lpstr>Main Topics</vt:lpstr>
      <vt:lpstr>Major Requirements of an OS Related to Processes</vt:lpstr>
      <vt:lpstr>Process</vt:lpstr>
      <vt:lpstr>Process Elements</vt:lpstr>
      <vt:lpstr>Process Control Block</vt:lpstr>
      <vt:lpstr>Process Control Block</vt:lpstr>
      <vt:lpstr>Dispatcher</vt:lpstr>
      <vt:lpstr>Process Execution</vt:lpstr>
      <vt:lpstr>PowerPoint Presentation</vt:lpstr>
      <vt:lpstr>PowerPoint Presentation</vt:lpstr>
      <vt:lpstr>Two-State Process Model</vt:lpstr>
      <vt:lpstr>PowerPoint Presentation</vt:lpstr>
      <vt:lpstr>Modes of Execution</vt:lpstr>
      <vt:lpstr>Switching Processes</vt:lpstr>
      <vt:lpstr>Process Creation</vt:lpstr>
      <vt:lpstr>Process Creation</vt:lpstr>
      <vt:lpstr>Process Termination</vt:lpstr>
      <vt:lpstr>Reasons for Process Termination (1)</vt:lpstr>
      <vt:lpstr>Reasons for Process Termination (2)</vt:lpstr>
      <vt:lpstr>Two-State Process Model</vt:lpstr>
      <vt:lpstr>   Five-State Process Model</vt:lpstr>
      <vt:lpstr>Case Study</vt:lpstr>
      <vt:lpstr>Case Study Solution</vt:lpstr>
      <vt:lpstr>PowerPoint Presentation</vt:lpstr>
      <vt:lpstr>PowerPoint Presentation</vt:lpstr>
      <vt:lpstr>Suspended Processes</vt:lpstr>
      <vt:lpstr>PowerPoint Presentation</vt:lpstr>
      <vt:lpstr>Characteristics of a Suspended Process</vt:lpstr>
      <vt:lpstr>Table 3.3    Reasons for Process Suspension </vt:lpstr>
      <vt:lpstr>Operating System Control Structures</vt:lpstr>
      <vt:lpstr>Memory Tables</vt:lpstr>
      <vt:lpstr>I/O Tables</vt:lpstr>
      <vt:lpstr>File Tables</vt:lpstr>
      <vt:lpstr>Process Tables</vt:lpstr>
      <vt:lpstr>What is the Physical manifestation of a Process?</vt:lpstr>
      <vt:lpstr>Process Image</vt:lpstr>
      <vt:lpstr>PowerPoint Presentation</vt:lpstr>
      <vt:lpstr>PowerPoint Presentation</vt:lpstr>
      <vt:lpstr>PowerPoint Presentation</vt:lpstr>
      <vt:lpstr>Process Control Block (1)</vt:lpstr>
      <vt:lpstr>Process Control Block (2)</vt:lpstr>
      <vt:lpstr>Process Control Block (3)</vt:lpstr>
      <vt:lpstr>PowerPoint Presentation</vt:lpstr>
      <vt:lpstr>Process Control Block (4)</vt:lpstr>
      <vt:lpstr>Process Control Block (5)</vt:lpstr>
      <vt:lpstr>Role of the  Process Control Block</vt:lpstr>
      <vt:lpstr>PowerPoint Presentation</vt:lpstr>
      <vt:lpstr>Process Creation</vt:lpstr>
      <vt:lpstr>When to Switch a Process</vt:lpstr>
      <vt:lpstr>Table 3.8   Mechanisms for Interrupting the Execution of a Process </vt:lpstr>
      <vt:lpstr>System Interrupts</vt:lpstr>
      <vt:lpstr>Instruction Cycle:  Checking if Interrupts are pending</vt:lpstr>
      <vt:lpstr>Change of Process State</vt:lpstr>
      <vt:lpstr>Execution of the Operating System</vt:lpstr>
      <vt:lpstr>Execution of the Operating System</vt:lpstr>
      <vt:lpstr>Example: Windows Process</vt:lpstr>
      <vt:lpstr>Windows Process Diagram (Solomon)</vt:lpstr>
      <vt:lpstr>Example: Unix Process Execution Within  User Processes</vt:lpstr>
      <vt:lpstr>UNIX Process States</vt:lpstr>
      <vt:lpstr>PowerPoint Presentation</vt:lpstr>
      <vt:lpstr>Process Creation</vt:lpstr>
      <vt:lpstr>After Creation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Concepts</dc:title>
  <dc:creator>Mirela Gutica</dc:creator>
  <cp:lastModifiedBy>Mirela Gutica</cp:lastModifiedBy>
  <cp:revision>30</cp:revision>
  <dcterms:created xsi:type="dcterms:W3CDTF">2015-01-07T23:21:29Z</dcterms:created>
  <dcterms:modified xsi:type="dcterms:W3CDTF">2015-09-23T18:10:22Z</dcterms:modified>
</cp:coreProperties>
</file>