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172e3292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172e3292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7ba90d3f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7ba90d3f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7ba90d3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7ba90d3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7ba90d3f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7ba90d3f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7ba90d3f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7ba90d3f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7ba90d3f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7ba90d3f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7ba90d3f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7ba90d3f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ctrTitle"/>
          </p:nvPr>
        </p:nvSpPr>
        <p:spPr>
          <a:xfrm>
            <a:off x="8" y="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LENGUAJES INTERPRETADOS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151550" y="441870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DIEGO CASERO </a:t>
            </a:r>
            <a:r>
              <a:rPr lang="es"/>
              <a:t>MARTÍN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3675" y="1759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¿Que es un lenguaje interpretado?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¿Que es un </a:t>
            </a:r>
            <a:r>
              <a:rPr lang="es"/>
              <a:t>intérprete</a:t>
            </a:r>
            <a:r>
              <a:rPr lang="es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Principales </a:t>
            </a:r>
            <a:r>
              <a:rPr lang="es"/>
              <a:t>características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Ventajas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Desventajas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Conclusión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12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 un lenguaje interpretado?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670100"/>
            <a:ext cx="8520600" cy="18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C#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Matlab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Perl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101" y="782875"/>
            <a:ext cx="4438200" cy="38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 un </a:t>
            </a:r>
            <a:r>
              <a:rPr lang="es"/>
              <a:t>intérprete</a:t>
            </a:r>
            <a:r>
              <a:rPr lang="es"/>
              <a:t>?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6475"/>
            <a:ext cx="4700100" cy="16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2200" y="2646175"/>
            <a:ext cx="4700101" cy="2014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0" y="3731425"/>
            <a:ext cx="82983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725" y="725400"/>
            <a:ext cx="28575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274" y="445025"/>
            <a:ext cx="4090750" cy="373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59675"/>
            <a:ext cx="8520600" cy="572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Desventajas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768" y="53722"/>
            <a:ext cx="4473283" cy="25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50" y="2193925"/>
            <a:ext cx="4876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