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7" r:id="rId2"/>
    <p:sldId id="279" r:id="rId3"/>
    <p:sldId id="287" r:id="rId4"/>
    <p:sldId id="260" r:id="rId5"/>
    <p:sldId id="280" r:id="rId6"/>
    <p:sldId id="285" r:id="rId7"/>
    <p:sldId id="281" r:id="rId8"/>
    <p:sldId id="282" r:id="rId9"/>
    <p:sldId id="283" r:id="rId10"/>
    <p:sldId id="289" r:id="rId11"/>
    <p:sldId id="290" r:id="rId12"/>
    <p:sldId id="284" r:id="rId13"/>
    <p:sldId id="286" r:id="rId14"/>
  </p:sldIdLst>
  <p:sldSz cx="12192000" cy="6858000"/>
  <p:notesSz cx="6858000" cy="9144000"/>
  <p:embeddedFontLst>
    <p:embeddedFont>
      <p:font typeface="Lora"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368E54-7C83-4334-8C6B-7D81A91306C0}">
          <p14:sldIdLst>
            <p14:sldId id="257"/>
            <p14:sldId id="279"/>
            <p14:sldId id="287"/>
            <p14:sldId id="260"/>
            <p14:sldId id="280"/>
            <p14:sldId id="285"/>
            <p14:sldId id="281"/>
            <p14:sldId id="282"/>
            <p14:sldId id="283"/>
            <p14:sldId id="289"/>
            <p14:sldId id="290"/>
            <p14:sldId id="284"/>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8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6FAFD-FB58-4F72-BC14-71DBA5A08C12}" v="17" dt="2024-03-07T14:43:25.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84" autoAdjust="0"/>
    <p:restoredTop sz="85949" autoAdjust="0"/>
  </p:normalViewPr>
  <p:slideViewPr>
    <p:cSldViewPr snapToGrid="0">
      <p:cViewPr varScale="1">
        <p:scale>
          <a:sx n="60" d="100"/>
          <a:sy n="60" d="100"/>
        </p:scale>
        <p:origin x="78" y="444"/>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ton, Liz" userId="c343a3d7-3cfe-4f62-9e5f-5f08a3a37a19" providerId="ADAL" clId="{C266FAFD-FB58-4F72-BC14-71DBA5A08C12}"/>
    <pc:docChg chg="undo custSel addSld delSld modSld addSection delSection modSection">
      <pc:chgData name="Staton, Liz" userId="c343a3d7-3cfe-4f62-9e5f-5f08a3a37a19" providerId="ADAL" clId="{C266FAFD-FB58-4F72-BC14-71DBA5A08C12}" dt="2024-03-07T14:43:50.852" v="6116" actId="207"/>
      <pc:docMkLst>
        <pc:docMk/>
      </pc:docMkLst>
      <pc:sldChg chg="addSp delSp modSp mod modNotesTx">
        <pc:chgData name="Staton, Liz" userId="c343a3d7-3cfe-4f62-9e5f-5f08a3a37a19" providerId="ADAL" clId="{C266FAFD-FB58-4F72-BC14-71DBA5A08C12}" dt="2024-03-04T16:31:15.234" v="1970" actId="20577"/>
        <pc:sldMkLst>
          <pc:docMk/>
          <pc:sldMk cId="2567200880" sldId="257"/>
        </pc:sldMkLst>
        <pc:spChg chg="mod">
          <ac:chgData name="Staton, Liz" userId="c343a3d7-3cfe-4f62-9e5f-5f08a3a37a19" providerId="ADAL" clId="{C266FAFD-FB58-4F72-BC14-71DBA5A08C12}" dt="2024-03-04T14:15:10.569" v="141" actId="20577"/>
          <ac:spMkLst>
            <pc:docMk/>
            <pc:sldMk cId="2567200880" sldId="257"/>
            <ac:spMk id="2" creationId="{F29F5934-82FF-A5AE-CFB5-CDFC11FD52BB}"/>
          </ac:spMkLst>
        </pc:spChg>
        <pc:spChg chg="mod">
          <ac:chgData name="Staton, Liz" userId="c343a3d7-3cfe-4f62-9e5f-5f08a3a37a19" providerId="ADAL" clId="{C266FAFD-FB58-4F72-BC14-71DBA5A08C12}" dt="2024-03-04T14:13:18.258" v="97" actId="26606"/>
          <ac:spMkLst>
            <pc:docMk/>
            <pc:sldMk cId="2567200880" sldId="257"/>
            <ac:spMk id="5" creationId="{E69B5B22-6E39-C987-5154-341C7FA37773}"/>
          </ac:spMkLst>
        </pc:spChg>
        <pc:spChg chg="add del">
          <ac:chgData name="Staton, Liz" userId="c343a3d7-3cfe-4f62-9e5f-5f08a3a37a19" providerId="ADAL" clId="{C266FAFD-FB58-4F72-BC14-71DBA5A08C12}" dt="2024-03-04T14:13:18.258" v="97" actId="26606"/>
          <ac:spMkLst>
            <pc:docMk/>
            <pc:sldMk cId="2567200880" sldId="257"/>
            <ac:spMk id="10" creationId="{577D6B2E-37A3-429E-A37C-F30ED6487282}"/>
          </ac:spMkLst>
        </pc:spChg>
        <pc:spChg chg="add del">
          <ac:chgData name="Staton, Liz" userId="c343a3d7-3cfe-4f62-9e5f-5f08a3a37a19" providerId="ADAL" clId="{C266FAFD-FB58-4F72-BC14-71DBA5A08C12}" dt="2024-03-04T14:13:18.258" v="97" actId="26606"/>
          <ac:spMkLst>
            <pc:docMk/>
            <pc:sldMk cId="2567200880" sldId="257"/>
            <ac:spMk id="12" creationId="{5CEAD642-85CF-4750-8432-7C80C901F001}"/>
          </ac:spMkLst>
        </pc:spChg>
        <pc:spChg chg="add del">
          <ac:chgData name="Staton, Liz" userId="c343a3d7-3cfe-4f62-9e5f-5f08a3a37a19" providerId="ADAL" clId="{C266FAFD-FB58-4F72-BC14-71DBA5A08C12}" dt="2024-03-04T14:13:18.258" v="97" actId="26606"/>
          <ac:spMkLst>
            <pc:docMk/>
            <pc:sldMk cId="2567200880" sldId="257"/>
            <ac:spMk id="14" creationId="{FA33EEAE-15D5-4119-8C1E-89D943F911EF}"/>
          </ac:spMkLst>
        </pc:spChg>
        <pc:spChg chg="add del">
          <ac:chgData name="Staton, Liz" userId="c343a3d7-3cfe-4f62-9e5f-5f08a3a37a19" providerId="ADAL" clId="{C266FAFD-FB58-4F72-BC14-71DBA5A08C12}" dt="2024-03-04T14:13:18.258" v="97" actId="26606"/>
          <ac:spMkLst>
            <pc:docMk/>
            <pc:sldMk cId="2567200880" sldId="257"/>
            <ac:spMk id="16" creationId="{730D8B3B-9B80-4025-B934-26DC7D7CD231}"/>
          </ac:spMkLst>
        </pc:spChg>
        <pc:spChg chg="add del">
          <ac:chgData name="Staton, Liz" userId="c343a3d7-3cfe-4f62-9e5f-5f08a3a37a19" providerId="ADAL" clId="{C266FAFD-FB58-4F72-BC14-71DBA5A08C12}" dt="2024-03-04T14:13:18.258" v="97" actId="26606"/>
          <ac:spMkLst>
            <pc:docMk/>
            <pc:sldMk cId="2567200880" sldId="257"/>
            <ac:spMk id="18" creationId="{1064D5D5-227B-4F66-9AEA-46F570E793BD}"/>
          </ac:spMkLst>
        </pc:spChg>
        <pc:spChg chg="add del">
          <ac:chgData name="Staton, Liz" userId="c343a3d7-3cfe-4f62-9e5f-5f08a3a37a19" providerId="ADAL" clId="{C266FAFD-FB58-4F72-BC14-71DBA5A08C12}" dt="2024-03-04T14:13:18.258" v="97" actId="26606"/>
          <ac:spMkLst>
            <pc:docMk/>
            <pc:sldMk cId="2567200880" sldId="257"/>
            <ac:spMk id="20" creationId="{646B67A4-D328-4747-A82B-65E84FA46368}"/>
          </ac:spMkLst>
        </pc:spChg>
        <pc:spChg chg="add del">
          <ac:chgData name="Staton, Liz" userId="c343a3d7-3cfe-4f62-9e5f-5f08a3a37a19" providerId="ADAL" clId="{C266FAFD-FB58-4F72-BC14-71DBA5A08C12}" dt="2024-03-04T14:13:18.258" v="97" actId="26606"/>
          <ac:spMkLst>
            <pc:docMk/>
            <pc:sldMk cId="2567200880" sldId="257"/>
            <ac:spMk id="22" creationId="{B5A1B09C-1565-46F8-B70F-621C5EB48A09}"/>
          </ac:spMkLst>
        </pc:spChg>
        <pc:spChg chg="add del">
          <ac:chgData name="Staton, Liz" userId="c343a3d7-3cfe-4f62-9e5f-5f08a3a37a19" providerId="ADAL" clId="{C266FAFD-FB58-4F72-BC14-71DBA5A08C12}" dt="2024-03-04T14:13:18.258" v="97" actId="26606"/>
          <ac:spMkLst>
            <pc:docMk/>
            <pc:sldMk cId="2567200880" sldId="257"/>
            <ac:spMk id="24" creationId="{8C516CC8-80AC-446C-A56E-9F54B7210402}"/>
          </ac:spMkLst>
        </pc:spChg>
        <pc:spChg chg="add del">
          <ac:chgData name="Staton, Liz" userId="c343a3d7-3cfe-4f62-9e5f-5f08a3a37a19" providerId="ADAL" clId="{C266FAFD-FB58-4F72-BC14-71DBA5A08C12}" dt="2024-03-04T14:13:18.251" v="96" actId="26606"/>
          <ac:spMkLst>
            <pc:docMk/>
            <pc:sldMk cId="2567200880" sldId="257"/>
            <ac:spMk id="29" creationId="{6F5A5072-7B47-4D32-B52A-4EBBF590B8A5}"/>
          </ac:spMkLst>
        </pc:spChg>
        <pc:spChg chg="add del">
          <ac:chgData name="Staton, Liz" userId="c343a3d7-3cfe-4f62-9e5f-5f08a3a37a19" providerId="ADAL" clId="{C266FAFD-FB58-4F72-BC14-71DBA5A08C12}" dt="2024-03-04T14:13:18.251" v="96" actId="26606"/>
          <ac:spMkLst>
            <pc:docMk/>
            <pc:sldMk cId="2567200880" sldId="257"/>
            <ac:spMk id="31" creationId="{9715DAF0-AE1B-46C9-8A6B-DB2AA05AB91D}"/>
          </ac:spMkLst>
        </pc:spChg>
        <pc:spChg chg="add del">
          <ac:chgData name="Staton, Liz" userId="c343a3d7-3cfe-4f62-9e5f-5f08a3a37a19" providerId="ADAL" clId="{C266FAFD-FB58-4F72-BC14-71DBA5A08C12}" dt="2024-03-04T14:13:18.251" v="96" actId="26606"/>
          <ac:spMkLst>
            <pc:docMk/>
            <pc:sldMk cId="2567200880" sldId="257"/>
            <ac:spMk id="33" creationId="{6016219D-510E-4184-9090-6D5578A87BD1}"/>
          </ac:spMkLst>
        </pc:spChg>
        <pc:spChg chg="add del">
          <ac:chgData name="Staton, Liz" userId="c343a3d7-3cfe-4f62-9e5f-5f08a3a37a19" providerId="ADAL" clId="{C266FAFD-FB58-4F72-BC14-71DBA5A08C12}" dt="2024-03-04T14:13:18.251" v="96" actId="26606"/>
          <ac:spMkLst>
            <pc:docMk/>
            <pc:sldMk cId="2567200880" sldId="257"/>
            <ac:spMk id="35" creationId="{AFF4A713-7B75-4B21-90D7-5AB19547C728}"/>
          </ac:spMkLst>
        </pc:spChg>
        <pc:spChg chg="add del">
          <ac:chgData name="Staton, Liz" userId="c343a3d7-3cfe-4f62-9e5f-5f08a3a37a19" providerId="ADAL" clId="{C266FAFD-FB58-4F72-BC14-71DBA5A08C12}" dt="2024-03-04T14:13:18.251" v="96" actId="26606"/>
          <ac:spMkLst>
            <pc:docMk/>
            <pc:sldMk cId="2567200880" sldId="257"/>
            <ac:spMk id="37" creationId="{DC631C0B-6DA6-4E57-8231-CE32B3434A7E}"/>
          </ac:spMkLst>
        </pc:spChg>
        <pc:spChg chg="add del">
          <ac:chgData name="Staton, Liz" userId="c343a3d7-3cfe-4f62-9e5f-5f08a3a37a19" providerId="ADAL" clId="{C266FAFD-FB58-4F72-BC14-71DBA5A08C12}" dt="2024-03-04T14:13:18.251" v="96" actId="26606"/>
          <ac:spMkLst>
            <pc:docMk/>
            <pc:sldMk cId="2567200880" sldId="257"/>
            <ac:spMk id="39" creationId="{C29501E6-A978-4A61-9689-9085AF97A53A}"/>
          </ac:spMkLst>
        </pc:spChg>
        <pc:spChg chg="add">
          <ac:chgData name="Staton, Liz" userId="c343a3d7-3cfe-4f62-9e5f-5f08a3a37a19" providerId="ADAL" clId="{C266FAFD-FB58-4F72-BC14-71DBA5A08C12}" dt="2024-03-04T14:13:18.258" v="97" actId="26606"/>
          <ac:spMkLst>
            <pc:docMk/>
            <pc:sldMk cId="2567200880" sldId="257"/>
            <ac:spMk id="41" creationId="{4734BADF-9461-4621-B112-2D7BABEA7DD0}"/>
          </ac:spMkLst>
        </pc:spChg>
        <pc:spChg chg="add">
          <ac:chgData name="Staton, Liz" userId="c343a3d7-3cfe-4f62-9e5f-5f08a3a37a19" providerId="ADAL" clId="{C266FAFD-FB58-4F72-BC14-71DBA5A08C12}" dt="2024-03-04T14:13:18.258" v="97" actId="26606"/>
          <ac:spMkLst>
            <pc:docMk/>
            <pc:sldMk cId="2567200880" sldId="257"/>
            <ac:spMk id="42" creationId="{8C790BE2-4E4F-4AAF-81A2-4A6F4885EBE6}"/>
          </ac:spMkLst>
        </pc:spChg>
        <pc:spChg chg="add">
          <ac:chgData name="Staton, Liz" userId="c343a3d7-3cfe-4f62-9e5f-5f08a3a37a19" providerId="ADAL" clId="{C266FAFD-FB58-4F72-BC14-71DBA5A08C12}" dt="2024-03-04T14:13:18.258" v="97" actId="26606"/>
          <ac:spMkLst>
            <pc:docMk/>
            <pc:sldMk cId="2567200880" sldId="257"/>
            <ac:spMk id="43" creationId="{D28B54C3-B57B-472A-B96E-1FCB67093DC2}"/>
          </ac:spMkLst>
        </pc:spChg>
        <pc:spChg chg="add">
          <ac:chgData name="Staton, Liz" userId="c343a3d7-3cfe-4f62-9e5f-5f08a3a37a19" providerId="ADAL" clId="{C266FAFD-FB58-4F72-BC14-71DBA5A08C12}" dt="2024-03-04T14:13:18.258" v="97" actId="26606"/>
          <ac:spMkLst>
            <pc:docMk/>
            <pc:sldMk cId="2567200880" sldId="257"/>
            <ac:spMk id="44" creationId="{7DB3C429-F8DA-49B9-AF84-21996FCF78B5}"/>
          </ac:spMkLst>
        </pc:spChg>
        <pc:spChg chg="add">
          <ac:chgData name="Staton, Liz" userId="c343a3d7-3cfe-4f62-9e5f-5f08a3a37a19" providerId="ADAL" clId="{C266FAFD-FB58-4F72-BC14-71DBA5A08C12}" dt="2024-03-04T14:13:18.258" v="97" actId="26606"/>
          <ac:spMkLst>
            <pc:docMk/>
            <pc:sldMk cId="2567200880" sldId="257"/>
            <ac:spMk id="45" creationId="{E12088DD-B1AD-40E0-8B86-1D87A2CCD9BE}"/>
          </ac:spMkLst>
        </pc:spChg>
        <pc:spChg chg="add">
          <ac:chgData name="Staton, Liz" userId="c343a3d7-3cfe-4f62-9e5f-5f08a3a37a19" providerId="ADAL" clId="{C266FAFD-FB58-4F72-BC14-71DBA5A08C12}" dt="2024-03-04T14:13:18.258" v="97" actId="26606"/>
          <ac:spMkLst>
            <pc:docMk/>
            <pc:sldMk cId="2567200880" sldId="257"/>
            <ac:spMk id="46" creationId="{C4C9F2B0-1044-46EB-8AEB-C3BFFDE6C2CC}"/>
          </ac:spMkLst>
        </pc:spChg>
        <pc:spChg chg="add">
          <ac:chgData name="Staton, Liz" userId="c343a3d7-3cfe-4f62-9e5f-5f08a3a37a19" providerId="ADAL" clId="{C266FAFD-FB58-4F72-BC14-71DBA5A08C12}" dt="2024-03-04T14:13:18.258" v="97" actId="26606"/>
          <ac:spMkLst>
            <pc:docMk/>
            <pc:sldMk cId="2567200880" sldId="257"/>
            <ac:spMk id="47" creationId="{0C395952-4E26-45A2-8756-2ADFD6E53C6E}"/>
          </ac:spMkLst>
        </pc:spChg>
      </pc:sldChg>
      <pc:sldChg chg="addSp modSp mod">
        <pc:chgData name="Staton, Liz" userId="c343a3d7-3cfe-4f62-9e5f-5f08a3a37a19" providerId="ADAL" clId="{C266FAFD-FB58-4F72-BC14-71DBA5A08C12}" dt="2024-03-04T14:39:06.236" v="1393" actId="115"/>
        <pc:sldMkLst>
          <pc:docMk/>
          <pc:sldMk cId="4034985042" sldId="260"/>
        </pc:sldMkLst>
        <pc:spChg chg="mod">
          <ac:chgData name="Staton, Liz" userId="c343a3d7-3cfe-4f62-9e5f-5f08a3a37a19" providerId="ADAL" clId="{C266FAFD-FB58-4F72-BC14-71DBA5A08C12}" dt="2024-03-04T14:39:06.236" v="1393" actId="115"/>
          <ac:spMkLst>
            <pc:docMk/>
            <pc:sldMk cId="4034985042" sldId="260"/>
            <ac:spMk id="3" creationId="{694A7B78-F9CB-5892-6BDF-5C9BAEF8C9DD}"/>
          </ac:spMkLst>
        </pc:spChg>
        <pc:spChg chg="add mod">
          <ac:chgData name="Staton, Liz" userId="c343a3d7-3cfe-4f62-9e5f-5f08a3a37a19" providerId="ADAL" clId="{C266FAFD-FB58-4F72-BC14-71DBA5A08C12}" dt="2024-03-04T14:36:50.223" v="1348"/>
          <ac:spMkLst>
            <pc:docMk/>
            <pc:sldMk cId="4034985042" sldId="260"/>
            <ac:spMk id="4" creationId="{F2883BF2-1805-125E-B5AB-CFB4900BFE2F}"/>
          </ac:spMkLst>
        </pc:spChg>
      </pc:sldChg>
      <pc:sldChg chg="del">
        <pc:chgData name="Staton, Liz" userId="c343a3d7-3cfe-4f62-9e5f-5f08a3a37a19" providerId="ADAL" clId="{C266FAFD-FB58-4F72-BC14-71DBA5A08C12}" dt="2024-03-04T16:30:57.371" v="1969" actId="47"/>
        <pc:sldMkLst>
          <pc:docMk/>
          <pc:sldMk cId="1738040087" sldId="261"/>
        </pc:sldMkLst>
      </pc:sldChg>
      <pc:sldChg chg="del">
        <pc:chgData name="Staton, Liz" userId="c343a3d7-3cfe-4f62-9e5f-5f08a3a37a19" providerId="ADAL" clId="{C266FAFD-FB58-4F72-BC14-71DBA5A08C12}" dt="2024-03-04T16:30:57.371" v="1969" actId="47"/>
        <pc:sldMkLst>
          <pc:docMk/>
          <pc:sldMk cId="3923732243" sldId="262"/>
        </pc:sldMkLst>
      </pc:sldChg>
      <pc:sldChg chg="del">
        <pc:chgData name="Staton, Liz" userId="c343a3d7-3cfe-4f62-9e5f-5f08a3a37a19" providerId="ADAL" clId="{C266FAFD-FB58-4F72-BC14-71DBA5A08C12}" dt="2024-03-07T14:42:58.465" v="6108" actId="47"/>
        <pc:sldMkLst>
          <pc:docMk/>
          <pc:sldMk cId="4189502243" sldId="268"/>
        </pc:sldMkLst>
      </pc:sldChg>
      <pc:sldChg chg="del">
        <pc:chgData name="Staton, Liz" userId="c343a3d7-3cfe-4f62-9e5f-5f08a3a37a19" providerId="ADAL" clId="{C266FAFD-FB58-4F72-BC14-71DBA5A08C12}" dt="2024-03-04T16:30:57.371" v="1969" actId="47"/>
        <pc:sldMkLst>
          <pc:docMk/>
          <pc:sldMk cId="1382614454" sldId="269"/>
        </pc:sldMkLst>
      </pc:sldChg>
      <pc:sldChg chg="del">
        <pc:chgData name="Staton, Liz" userId="c343a3d7-3cfe-4f62-9e5f-5f08a3a37a19" providerId="ADAL" clId="{C266FAFD-FB58-4F72-BC14-71DBA5A08C12}" dt="2024-03-04T16:30:57.371" v="1969" actId="47"/>
        <pc:sldMkLst>
          <pc:docMk/>
          <pc:sldMk cId="2558186705" sldId="270"/>
        </pc:sldMkLst>
      </pc:sldChg>
      <pc:sldChg chg="delSp modSp del mod">
        <pc:chgData name="Staton, Liz" userId="c343a3d7-3cfe-4f62-9e5f-5f08a3a37a19" providerId="ADAL" clId="{C266FAFD-FB58-4F72-BC14-71DBA5A08C12}" dt="2024-03-04T14:35:34.124" v="1329" actId="47"/>
        <pc:sldMkLst>
          <pc:docMk/>
          <pc:sldMk cId="2039168864" sldId="271"/>
        </pc:sldMkLst>
        <pc:spChg chg="del">
          <ac:chgData name="Staton, Liz" userId="c343a3d7-3cfe-4f62-9e5f-5f08a3a37a19" providerId="ADAL" clId="{C266FAFD-FB58-4F72-BC14-71DBA5A08C12}" dt="2024-03-04T14:14:53.544" v="128" actId="478"/>
          <ac:spMkLst>
            <pc:docMk/>
            <pc:sldMk cId="2039168864" sldId="271"/>
            <ac:spMk id="5" creationId="{D11835B3-8FB6-AC26-ED42-226E84AB665F}"/>
          </ac:spMkLst>
        </pc:spChg>
        <pc:spChg chg="mod">
          <ac:chgData name="Staton, Liz" userId="c343a3d7-3cfe-4f62-9e5f-5f08a3a37a19" providerId="ADAL" clId="{C266FAFD-FB58-4F72-BC14-71DBA5A08C12}" dt="2024-03-04T14:35:29.568" v="1328" actId="5793"/>
          <ac:spMkLst>
            <pc:docMk/>
            <pc:sldMk cId="2039168864" sldId="271"/>
            <ac:spMk id="9" creationId="{34A37734-B866-03EC-AE5A-67ED86DEADF6}"/>
          </ac:spMkLst>
        </pc:spChg>
      </pc:sldChg>
      <pc:sldChg chg="del">
        <pc:chgData name="Staton, Liz" userId="c343a3d7-3cfe-4f62-9e5f-5f08a3a37a19" providerId="ADAL" clId="{C266FAFD-FB58-4F72-BC14-71DBA5A08C12}" dt="2024-03-04T16:30:57.371" v="1969" actId="47"/>
        <pc:sldMkLst>
          <pc:docMk/>
          <pc:sldMk cId="1234667890" sldId="272"/>
        </pc:sldMkLst>
      </pc:sldChg>
      <pc:sldChg chg="del">
        <pc:chgData name="Staton, Liz" userId="c343a3d7-3cfe-4f62-9e5f-5f08a3a37a19" providerId="ADAL" clId="{C266FAFD-FB58-4F72-BC14-71DBA5A08C12}" dt="2024-03-04T16:30:52.189" v="1968" actId="47"/>
        <pc:sldMkLst>
          <pc:docMk/>
          <pc:sldMk cId="2619716017" sldId="273"/>
        </pc:sldMkLst>
      </pc:sldChg>
      <pc:sldChg chg="del">
        <pc:chgData name="Staton, Liz" userId="c343a3d7-3cfe-4f62-9e5f-5f08a3a37a19" providerId="ADAL" clId="{C266FAFD-FB58-4F72-BC14-71DBA5A08C12}" dt="2024-03-04T16:30:52.189" v="1968" actId="47"/>
        <pc:sldMkLst>
          <pc:docMk/>
          <pc:sldMk cId="1282816535" sldId="274"/>
        </pc:sldMkLst>
      </pc:sldChg>
      <pc:sldChg chg="del">
        <pc:chgData name="Staton, Liz" userId="c343a3d7-3cfe-4f62-9e5f-5f08a3a37a19" providerId="ADAL" clId="{C266FAFD-FB58-4F72-BC14-71DBA5A08C12}" dt="2024-03-04T16:30:52.189" v="1968" actId="47"/>
        <pc:sldMkLst>
          <pc:docMk/>
          <pc:sldMk cId="172574947" sldId="275"/>
        </pc:sldMkLst>
      </pc:sldChg>
      <pc:sldChg chg="del">
        <pc:chgData name="Staton, Liz" userId="c343a3d7-3cfe-4f62-9e5f-5f08a3a37a19" providerId="ADAL" clId="{C266FAFD-FB58-4F72-BC14-71DBA5A08C12}" dt="2024-03-04T16:30:52.189" v="1968" actId="47"/>
        <pc:sldMkLst>
          <pc:docMk/>
          <pc:sldMk cId="1963252724" sldId="277"/>
        </pc:sldMkLst>
      </pc:sldChg>
      <pc:sldChg chg="modSp new del mod">
        <pc:chgData name="Staton, Liz" userId="c343a3d7-3cfe-4f62-9e5f-5f08a3a37a19" providerId="ADAL" clId="{C266FAFD-FB58-4F72-BC14-71DBA5A08C12}" dt="2024-03-04T14:22:54.384" v="164" actId="47"/>
        <pc:sldMkLst>
          <pc:docMk/>
          <pc:sldMk cId="2928560553" sldId="278"/>
        </pc:sldMkLst>
        <pc:spChg chg="mod">
          <ac:chgData name="Staton, Liz" userId="c343a3d7-3cfe-4f62-9e5f-5f08a3a37a19" providerId="ADAL" clId="{C266FAFD-FB58-4F72-BC14-71DBA5A08C12}" dt="2024-03-04T14:14:40.508" v="127" actId="20577"/>
          <ac:spMkLst>
            <pc:docMk/>
            <pc:sldMk cId="2928560553" sldId="278"/>
            <ac:spMk id="2" creationId="{EC52274E-655F-78CE-C37D-73240F0E6B31}"/>
          </ac:spMkLst>
        </pc:spChg>
      </pc:sldChg>
      <pc:sldChg chg="addSp delSp modSp new mod">
        <pc:chgData name="Staton, Liz" userId="c343a3d7-3cfe-4f62-9e5f-5f08a3a37a19" providerId="ADAL" clId="{C266FAFD-FB58-4F72-BC14-71DBA5A08C12}" dt="2024-03-04T14:36:46.306" v="1347" actId="14100"/>
        <pc:sldMkLst>
          <pc:docMk/>
          <pc:sldMk cId="1427653417" sldId="279"/>
        </pc:sldMkLst>
        <pc:spChg chg="mod">
          <ac:chgData name="Staton, Liz" userId="c343a3d7-3cfe-4f62-9e5f-5f08a3a37a19" providerId="ADAL" clId="{C266FAFD-FB58-4F72-BC14-71DBA5A08C12}" dt="2024-03-04T14:16:43.113" v="163" actId="20577"/>
          <ac:spMkLst>
            <pc:docMk/>
            <pc:sldMk cId="1427653417" sldId="279"/>
            <ac:spMk id="2" creationId="{CFDB1844-80E3-AFF7-1122-7B148DA1746D}"/>
          </ac:spMkLst>
        </pc:spChg>
        <pc:spChg chg="del">
          <ac:chgData name="Staton, Liz" userId="c343a3d7-3cfe-4f62-9e5f-5f08a3a37a19" providerId="ADAL" clId="{C266FAFD-FB58-4F72-BC14-71DBA5A08C12}" dt="2024-03-04T14:35:48.458" v="1343" actId="478"/>
          <ac:spMkLst>
            <pc:docMk/>
            <pc:sldMk cId="1427653417" sldId="279"/>
            <ac:spMk id="3" creationId="{FB9EDDF1-93B9-396A-E690-373323D241ED}"/>
          </ac:spMkLst>
        </pc:spChg>
        <pc:spChg chg="add mod">
          <ac:chgData name="Staton, Liz" userId="c343a3d7-3cfe-4f62-9e5f-5f08a3a37a19" providerId="ADAL" clId="{C266FAFD-FB58-4F72-BC14-71DBA5A08C12}" dt="2024-03-04T14:36:46.306" v="1347" actId="14100"/>
          <ac:spMkLst>
            <pc:docMk/>
            <pc:sldMk cId="1427653417" sldId="279"/>
            <ac:spMk id="4" creationId="{6969FFB6-51B3-4220-C3F3-C7890B366174}"/>
          </ac:spMkLst>
        </pc:spChg>
      </pc:sldChg>
      <pc:sldChg chg="addSp delSp modSp new mod modNotesTx">
        <pc:chgData name="Staton, Liz" userId="c343a3d7-3cfe-4f62-9e5f-5f08a3a37a19" providerId="ADAL" clId="{C266FAFD-FB58-4F72-BC14-71DBA5A08C12}" dt="2024-03-04T15:12:24.165" v="1967" actId="1036"/>
        <pc:sldMkLst>
          <pc:docMk/>
          <pc:sldMk cId="2031943280" sldId="280"/>
        </pc:sldMkLst>
        <pc:spChg chg="mod">
          <ac:chgData name="Staton, Liz" userId="c343a3d7-3cfe-4f62-9e5f-5f08a3a37a19" providerId="ADAL" clId="{C266FAFD-FB58-4F72-BC14-71DBA5A08C12}" dt="2024-03-04T15:06:08.557" v="1912" actId="20577"/>
          <ac:spMkLst>
            <pc:docMk/>
            <pc:sldMk cId="2031943280" sldId="280"/>
            <ac:spMk id="2" creationId="{97F73DE9-112B-96DB-BB49-D3BD5E1A293D}"/>
          </ac:spMkLst>
        </pc:spChg>
        <pc:spChg chg="del">
          <ac:chgData name="Staton, Liz" userId="c343a3d7-3cfe-4f62-9e5f-5f08a3a37a19" providerId="ADAL" clId="{C266FAFD-FB58-4F72-BC14-71DBA5A08C12}" dt="2024-03-04T15:03:14.580" v="1793" actId="22"/>
          <ac:spMkLst>
            <pc:docMk/>
            <pc:sldMk cId="2031943280" sldId="280"/>
            <ac:spMk id="3" creationId="{BC3A1DCA-92E4-6AC2-2527-ED0E6E0A4121}"/>
          </ac:spMkLst>
        </pc:spChg>
        <pc:spChg chg="add mod">
          <ac:chgData name="Staton, Liz" userId="c343a3d7-3cfe-4f62-9e5f-5f08a3a37a19" providerId="ADAL" clId="{C266FAFD-FB58-4F72-BC14-71DBA5A08C12}" dt="2024-03-04T14:36:51.326" v="1349"/>
          <ac:spMkLst>
            <pc:docMk/>
            <pc:sldMk cId="2031943280" sldId="280"/>
            <ac:spMk id="4" creationId="{79CD5460-75E1-A707-ADB5-6331165DC651}"/>
          </ac:spMkLst>
        </pc:spChg>
        <pc:spChg chg="add mod">
          <ac:chgData name="Staton, Liz" userId="c343a3d7-3cfe-4f62-9e5f-5f08a3a37a19" providerId="ADAL" clId="{C266FAFD-FB58-4F72-BC14-71DBA5A08C12}" dt="2024-03-04T15:12:24.165" v="1967" actId="1036"/>
          <ac:spMkLst>
            <pc:docMk/>
            <pc:sldMk cId="2031943280" sldId="280"/>
            <ac:spMk id="7" creationId="{FA4A24F3-870F-FC1C-1F13-B91FCB41ECA7}"/>
          </ac:spMkLst>
        </pc:spChg>
        <pc:spChg chg="add mod">
          <ac:chgData name="Staton, Liz" userId="c343a3d7-3cfe-4f62-9e5f-5f08a3a37a19" providerId="ADAL" clId="{C266FAFD-FB58-4F72-BC14-71DBA5A08C12}" dt="2024-03-04T15:04:04.528" v="1803" actId="164"/>
          <ac:spMkLst>
            <pc:docMk/>
            <pc:sldMk cId="2031943280" sldId="280"/>
            <ac:spMk id="8" creationId="{7136DE4E-DD2F-50BD-D304-21E1A13F5BF5}"/>
          </ac:spMkLst>
        </pc:spChg>
        <pc:grpChg chg="add mod">
          <ac:chgData name="Staton, Liz" userId="c343a3d7-3cfe-4f62-9e5f-5f08a3a37a19" providerId="ADAL" clId="{C266FAFD-FB58-4F72-BC14-71DBA5A08C12}" dt="2024-03-04T15:04:04.528" v="1803" actId="164"/>
          <ac:grpSpMkLst>
            <pc:docMk/>
            <pc:sldMk cId="2031943280" sldId="280"/>
            <ac:grpSpMk id="9" creationId="{416FC3B5-BCB0-62AF-BB1D-16517BA3579A}"/>
          </ac:grpSpMkLst>
        </pc:grpChg>
        <pc:picChg chg="add mod ord">
          <ac:chgData name="Staton, Liz" userId="c343a3d7-3cfe-4f62-9e5f-5f08a3a37a19" providerId="ADAL" clId="{C266FAFD-FB58-4F72-BC14-71DBA5A08C12}" dt="2024-03-04T15:03:24.689" v="1794" actId="1076"/>
          <ac:picMkLst>
            <pc:docMk/>
            <pc:sldMk cId="2031943280" sldId="280"/>
            <ac:picMk id="6" creationId="{4C850CD6-FB70-3F99-4BD6-42B404D2A826}"/>
          </ac:picMkLst>
        </pc:picChg>
      </pc:sldChg>
      <pc:sldChg chg="modSp add mod">
        <pc:chgData name="Staton, Liz" userId="c343a3d7-3cfe-4f62-9e5f-5f08a3a37a19" providerId="ADAL" clId="{C266FAFD-FB58-4F72-BC14-71DBA5A08C12}" dt="2024-03-04T14:37:29.090" v="1355" actId="20577"/>
        <pc:sldMkLst>
          <pc:docMk/>
          <pc:sldMk cId="1905373497" sldId="281"/>
        </pc:sldMkLst>
        <pc:spChg chg="mod">
          <ac:chgData name="Staton, Liz" userId="c343a3d7-3cfe-4f62-9e5f-5f08a3a37a19" providerId="ADAL" clId="{C266FAFD-FB58-4F72-BC14-71DBA5A08C12}" dt="2024-03-04T14:37:29.090" v="1355" actId="20577"/>
          <ac:spMkLst>
            <pc:docMk/>
            <pc:sldMk cId="1905373497" sldId="281"/>
            <ac:spMk id="2" creationId="{240374A2-5B68-6A60-D322-146843FFB40E}"/>
          </ac:spMkLst>
        </pc:spChg>
        <pc:spChg chg="mod">
          <ac:chgData name="Staton, Liz" userId="c343a3d7-3cfe-4f62-9e5f-5f08a3a37a19" providerId="ADAL" clId="{C266FAFD-FB58-4F72-BC14-71DBA5A08C12}" dt="2024-03-04T14:37:01.406" v="1351" actId="207"/>
          <ac:spMkLst>
            <pc:docMk/>
            <pc:sldMk cId="1905373497" sldId="281"/>
            <ac:spMk id="4" creationId="{0C290D9A-82BA-C213-FA7E-42BFA4BF5890}"/>
          </ac:spMkLst>
        </pc:spChg>
      </pc:sldChg>
      <pc:sldChg chg="modSp add mod modNotesTx">
        <pc:chgData name="Staton, Liz" userId="c343a3d7-3cfe-4f62-9e5f-5f08a3a37a19" providerId="ADAL" clId="{C266FAFD-FB58-4F72-BC14-71DBA5A08C12}" dt="2024-03-06T14:25:52.367" v="4128" actId="20577"/>
        <pc:sldMkLst>
          <pc:docMk/>
          <pc:sldMk cId="3505286820" sldId="282"/>
        </pc:sldMkLst>
        <pc:spChg chg="mod">
          <ac:chgData name="Staton, Liz" userId="c343a3d7-3cfe-4f62-9e5f-5f08a3a37a19" providerId="ADAL" clId="{C266FAFD-FB58-4F72-BC14-71DBA5A08C12}" dt="2024-03-06T14:25:52.367" v="4128" actId="20577"/>
          <ac:spMkLst>
            <pc:docMk/>
            <pc:sldMk cId="3505286820" sldId="282"/>
            <ac:spMk id="3" creationId="{0231D508-CBFC-D838-B1C3-057FD3F0B515}"/>
          </ac:spMkLst>
        </pc:spChg>
        <pc:spChg chg="mod">
          <ac:chgData name="Staton, Liz" userId="c343a3d7-3cfe-4f62-9e5f-5f08a3a37a19" providerId="ADAL" clId="{C266FAFD-FB58-4F72-BC14-71DBA5A08C12}" dt="2024-03-04T14:38:10.929" v="1364" actId="207"/>
          <ac:spMkLst>
            <pc:docMk/>
            <pc:sldMk cId="3505286820" sldId="282"/>
            <ac:spMk id="4" creationId="{2F6AE7F9-DF96-5CE7-03C3-2FA91D8DFD93}"/>
          </ac:spMkLst>
        </pc:spChg>
      </pc:sldChg>
      <pc:sldChg chg="modSp add mod">
        <pc:chgData name="Staton, Liz" userId="c343a3d7-3cfe-4f62-9e5f-5f08a3a37a19" providerId="ADAL" clId="{C266FAFD-FB58-4F72-BC14-71DBA5A08C12}" dt="2024-03-06T14:19:50.587" v="3848" actId="27636"/>
        <pc:sldMkLst>
          <pc:docMk/>
          <pc:sldMk cId="2570732675" sldId="283"/>
        </pc:sldMkLst>
        <pc:spChg chg="mod">
          <ac:chgData name="Staton, Liz" userId="c343a3d7-3cfe-4f62-9e5f-5f08a3a37a19" providerId="ADAL" clId="{C266FAFD-FB58-4F72-BC14-71DBA5A08C12}" dt="2024-03-06T14:19:50.587" v="3848" actId="27636"/>
          <ac:spMkLst>
            <pc:docMk/>
            <pc:sldMk cId="2570732675" sldId="283"/>
            <ac:spMk id="3" creationId="{22DD675E-192E-ECB3-59E2-D0352B67D6BB}"/>
          </ac:spMkLst>
        </pc:spChg>
        <pc:spChg chg="mod">
          <ac:chgData name="Staton, Liz" userId="c343a3d7-3cfe-4f62-9e5f-5f08a3a37a19" providerId="ADAL" clId="{C266FAFD-FB58-4F72-BC14-71DBA5A08C12}" dt="2024-03-04T14:38:08.154" v="1363" actId="207"/>
          <ac:spMkLst>
            <pc:docMk/>
            <pc:sldMk cId="2570732675" sldId="283"/>
            <ac:spMk id="4" creationId="{9100CF41-DAEC-A81B-694E-05692558EB8F}"/>
          </ac:spMkLst>
        </pc:spChg>
      </pc:sldChg>
      <pc:sldChg chg="modSp new mod">
        <pc:chgData name="Staton, Liz" userId="c343a3d7-3cfe-4f62-9e5f-5f08a3a37a19" providerId="ADAL" clId="{C266FAFD-FB58-4F72-BC14-71DBA5A08C12}" dt="2024-03-06T14:22:42.964" v="4109" actId="5793"/>
        <pc:sldMkLst>
          <pc:docMk/>
          <pc:sldMk cId="2692035455" sldId="284"/>
        </pc:sldMkLst>
        <pc:spChg chg="mod">
          <ac:chgData name="Staton, Liz" userId="c343a3d7-3cfe-4f62-9e5f-5f08a3a37a19" providerId="ADAL" clId="{C266FAFD-FB58-4F72-BC14-71DBA5A08C12}" dt="2024-03-04T14:57:26.163" v="1436" actId="20577"/>
          <ac:spMkLst>
            <pc:docMk/>
            <pc:sldMk cId="2692035455" sldId="284"/>
            <ac:spMk id="2" creationId="{9876B94C-F66E-5C83-E74D-55D4419F7DF9}"/>
          </ac:spMkLst>
        </pc:spChg>
        <pc:spChg chg="mod">
          <ac:chgData name="Staton, Liz" userId="c343a3d7-3cfe-4f62-9e5f-5f08a3a37a19" providerId="ADAL" clId="{C266FAFD-FB58-4F72-BC14-71DBA5A08C12}" dt="2024-03-06T14:22:42.964" v="4109" actId="5793"/>
          <ac:spMkLst>
            <pc:docMk/>
            <pc:sldMk cId="2692035455" sldId="284"/>
            <ac:spMk id="3" creationId="{AEC57CDD-B452-F4DA-A5D9-C9918D2D8347}"/>
          </ac:spMkLst>
        </pc:spChg>
      </pc:sldChg>
      <pc:sldChg chg="addSp delSp modSp add mod">
        <pc:chgData name="Staton, Liz" userId="c343a3d7-3cfe-4f62-9e5f-5f08a3a37a19" providerId="ADAL" clId="{C266FAFD-FB58-4F72-BC14-71DBA5A08C12}" dt="2024-03-07T14:43:50.852" v="6116" actId="207"/>
        <pc:sldMkLst>
          <pc:docMk/>
          <pc:sldMk cId="3945045951" sldId="285"/>
        </pc:sldMkLst>
        <pc:spChg chg="mod">
          <ac:chgData name="Staton, Liz" userId="c343a3d7-3cfe-4f62-9e5f-5f08a3a37a19" providerId="ADAL" clId="{C266FAFD-FB58-4F72-BC14-71DBA5A08C12}" dt="2024-03-04T15:12:06.333" v="1962" actId="20577"/>
          <ac:spMkLst>
            <pc:docMk/>
            <pc:sldMk cId="3945045951" sldId="285"/>
            <ac:spMk id="2" creationId="{F0B48AD2-7675-1A16-E5D6-F2ECC2AE96F3}"/>
          </ac:spMkLst>
        </pc:spChg>
        <pc:spChg chg="del">
          <ac:chgData name="Staton, Liz" userId="c343a3d7-3cfe-4f62-9e5f-5f08a3a37a19" providerId="ADAL" clId="{C266FAFD-FB58-4F72-BC14-71DBA5A08C12}" dt="2024-03-04T15:06:40.598" v="1913" actId="478"/>
          <ac:spMkLst>
            <pc:docMk/>
            <pc:sldMk cId="3945045951" sldId="285"/>
            <ac:spMk id="3" creationId="{8E1DF843-F0CF-3D14-2EC9-70E50715E27B}"/>
          </ac:spMkLst>
        </pc:spChg>
        <pc:spChg chg="add mod">
          <ac:chgData name="Staton, Liz" userId="c343a3d7-3cfe-4f62-9e5f-5f08a3a37a19" providerId="ADAL" clId="{C266FAFD-FB58-4F72-BC14-71DBA5A08C12}" dt="2024-03-07T14:43:50.852" v="6116" actId="207"/>
          <ac:spMkLst>
            <pc:docMk/>
            <pc:sldMk cId="3945045951" sldId="285"/>
            <ac:spMk id="10" creationId="{83418726-A924-3AFF-DA6C-0033EF527F84}"/>
          </ac:spMkLst>
        </pc:spChg>
        <pc:grpChg chg="add mod">
          <ac:chgData name="Staton, Liz" userId="c343a3d7-3cfe-4f62-9e5f-5f08a3a37a19" providerId="ADAL" clId="{C266FAFD-FB58-4F72-BC14-71DBA5A08C12}" dt="2024-03-04T15:10:10.980" v="1933" actId="1076"/>
          <ac:grpSpMkLst>
            <pc:docMk/>
            <pc:sldMk cId="3945045951" sldId="285"/>
            <ac:grpSpMk id="9" creationId="{92EF873A-FC1E-488B-EC49-83F9A1C50AF1}"/>
          </ac:grpSpMkLst>
        </pc:grpChg>
        <pc:picChg chg="add mod">
          <ac:chgData name="Staton, Liz" userId="c343a3d7-3cfe-4f62-9e5f-5f08a3a37a19" providerId="ADAL" clId="{C266FAFD-FB58-4F72-BC14-71DBA5A08C12}" dt="2024-03-04T15:09:47.295" v="1925" actId="164"/>
          <ac:picMkLst>
            <pc:docMk/>
            <pc:sldMk cId="3945045951" sldId="285"/>
            <ac:picMk id="6" creationId="{4BD7B66E-318B-DC58-533E-C068F2BC28AE}"/>
          </ac:picMkLst>
        </pc:picChg>
        <pc:picChg chg="add mod">
          <ac:chgData name="Staton, Liz" userId="c343a3d7-3cfe-4f62-9e5f-5f08a3a37a19" providerId="ADAL" clId="{C266FAFD-FB58-4F72-BC14-71DBA5A08C12}" dt="2024-03-04T15:09:47.295" v="1925" actId="164"/>
          <ac:picMkLst>
            <pc:docMk/>
            <pc:sldMk cId="3945045951" sldId="285"/>
            <ac:picMk id="8" creationId="{246233D0-BB7C-4491-6C58-BA98824EC10B}"/>
          </ac:picMkLst>
        </pc:picChg>
      </pc:sldChg>
      <pc:sldChg chg="modSp add mod">
        <pc:chgData name="Staton, Liz" userId="c343a3d7-3cfe-4f62-9e5f-5f08a3a37a19" providerId="ADAL" clId="{C266FAFD-FB58-4F72-BC14-71DBA5A08C12}" dt="2024-03-07T14:41:28.816" v="6107" actId="404"/>
        <pc:sldMkLst>
          <pc:docMk/>
          <pc:sldMk cId="1539362921" sldId="286"/>
        </pc:sldMkLst>
        <pc:spChg chg="mod">
          <ac:chgData name="Staton, Liz" userId="c343a3d7-3cfe-4f62-9e5f-5f08a3a37a19" providerId="ADAL" clId="{C266FAFD-FB58-4F72-BC14-71DBA5A08C12}" dt="2024-03-07T14:41:28.816" v="6107" actId="404"/>
          <ac:spMkLst>
            <pc:docMk/>
            <pc:sldMk cId="1539362921" sldId="286"/>
            <ac:spMk id="3" creationId="{2B740154-2888-6BD4-89DD-55F832076FA8}"/>
          </ac:spMkLst>
        </pc:spChg>
      </pc:sldChg>
      <pc:sldChg chg="addSp delSp modSp new mod">
        <pc:chgData name="Staton, Liz" userId="c343a3d7-3cfe-4f62-9e5f-5f08a3a37a19" providerId="ADAL" clId="{C266FAFD-FB58-4F72-BC14-71DBA5A08C12}" dt="2024-03-04T15:11:45.613" v="1955" actId="20577"/>
        <pc:sldMkLst>
          <pc:docMk/>
          <pc:sldMk cId="1959261736" sldId="287"/>
        </pc:sldMkLst>
        <pc:spChg chg="del">
          <ac:chgData name="Staton, Liz" userId="c343a3d7-3cfe-4f62-9e5f-5f08a3a37a19" providerId="ADAL" clId="{C266FAFD-FB58-4F72-BC14-71DBA5A08C12}" dt="2024-03-04T15:11:12.693" v="1937" actId="478"/>
          <ac:spMkLst>
            <pc:docMk/>
            <pc:sldMk cId="1959261736" sldId="287"/>
            <ac:spMk id="2" creationId="{C099B2F6-5638-05B9-FE60-E4EB71CD63BB}"/>
          </ac:spMkLst>
        </pc:spChg>
        <pc:spChg chg="del">
          <ac:chgData name="Staton, Liz" userId="c343a3d7-3cfe-4f62-9e5f-5f08a3a37a19" providerId="ADAL" clId="{C266FAFD-FB58-4F72-BC14-71DBA5A08C12}" dt="2024-03-04T15:11:32.525" v="1943" actId="478"/>
          <ac:spMkLst>
            <pc:docMk/>
            <pc:sldMk cId="1959261736" sldId="287"/>
            <ac:spMk id="3" creationId="{6D7E1CD3-5068-6940-D4C6-20BF33C303B9}"/>
          </ac:spMkLst>
        </pc:spChg>
        <pc:spChg chg="add mod">
          <ac:chgData name="Staton, Liz" userId="c343a3d7-3cfe-4f62-9e5f-5f08a3a37a19" providerId="ADAL" clId="{C266FAFD-FB58-4F72-BC14-71DBA5A08C12}" dt="2024-03-04T15:11:45.613" v="1955" actId="20577"/>
          <ac:spMkLst>
            <pc:docMk/>
            <pc:sldMk cId="1959261736" sldId="287"/>
            <ac:spMk id="6" creationId="{953C963F-6FC1-8591-28DC-F883393F4350}"/>
          </ac:spMkLst>
        </pc:spChg>
        <pc:picChg chg="add mod">
          <ac:chgData name="Staton, Liz" userId="c343a3d7-3cfe-4f62-9e5f-5f08a3a37a19" providerId="ADAL" clId="{C266FAFD-FB58-4F72-BC14-71DBA5A08C12}" dt="2024-03-04T15:11:34.629" v="1944" actId="12788"/>
          <ac:picMkLst>
            <pc:docMk/>
            <pc:sldMk cId="1959261736" sldId="287"/>
            <ac:picMk id="5" creationId="{FB5C451D-AB75-E959-3F3C-1D40CF29D68E}"/>
          </ac:picMkLst>
        </pc:picChg>
      </pc:sldChg>
      <pc:sldChg chg="addSp delSp modSp new del mod setBg">
        <pc:chgData name="Staton, Liz" userId="c343a3d7-3cfe-4f62-9e5f-5f08a3a37a19" providerId="ADAL" clId="{C266FAFD-FB58-4F72-BC14-71DBA5A08C12}" dt="2024-03-07T14:22:51.364" v="4505" actId="2696"/>
        <pc:sldMkLst>
          <pc:docMk/>
          <pc:sldMk cId="4132227352" sldId="288"/>
        </pc:sldMkLst>
        <pc:spChg chg="mod">
          <ac:chgData name="Staton, Liz" userId="c343a3d7-3cfe-4f62-9e5f-5f08a3a37a19" providerId="ADAL" clId="{C266FAFD-FB58-4F72-BC14-71DBA5A08C12}" dt="2024-03-07T14:13:30.455" v="4244" actId="20577"/>
          <ac:spMkLst>
            <pc:docMk/>
            <pc:sldMk cId="4132227352" sldId="288"/>
            <ac:spMk id="2" creationId="{623A5D4D-4253-C2F0-B945-0DCB10C5208A}"/>
          </ac:spMkLst>
        </pc:spChg>
        <pc:spChg chg="del">
          <ac:chgData name="Staton, Liz" userId="c343a3d7-3cfe-4f62-9e5f-5f08a3a37a19" providerId="ADAL" clId="{C266FAFD-FB58-4F72-BC14-71DBA5A08C12}" dt="2024-03-07T14:10:11.243" v="4129" actId="22"/>
          <ac:spMkLst>
            <pc:docMk/>
            <pc:sldMk cId="4132227352" sldId="288"/>
            <ac:spMk id="3" creationId="{B0DA07DD-EE0B-485C-EC97-E54C77740B53}"/>
          </ac:spMkLst>
        </pc:spChg>
        <pc:spChg chg="add mod ord">
          <ac:chgData name="Staton, Liz" userId="c343a3d7-3cfe-4f62-9e5f-5f08a3a37a19" providerId="ADAL" clId="{C266FAFD-FB58-4F72-BC14-71DBA5A08C12}" dt="2024-03-07T14:10:39.308" v="4133" actId="26606"/>
          <ac:spMkLst>
            <pc:docMk/>
            <pc:sldMk cId="4132227352" sldId="288"/>
            <ac:spMk id="4" creationId="{B2BA1740-B2BF-6E09-05CE-8A03DE35C0B9}"/>
          </ac:spMkLst>
        </pc:spChg>
        <pc:spChg chg="add mod">
          <ac:chgData name="Staton, Liz" userId="c343a3d7-3cfe-4f62-9e5f-5f08a3a37a19" providerId="ADAL" clId="{C266FAFD-FB58-4F72-BC14-71DBA5A08C12}" dt="2024-03-07T14:13:24.339" v="4240" actId="115"/>
          <ac:spMkLst>
            <pc:docMk/>
            <pc:sldMk cId="4132227352" sldId="288"/>
            <ac:spMk id="9" creationId="{5E7C5C9A-E680-D784-8EBC-C76B2A351C6A}"/>
          </ac:spMkLst>
        </pc:spChg>
        <pc:spChg chg="add del mod">
          <ac:chgData name="Staton, Liz" userId="c343a3d7-3cfe-4f62-9e5f-5f08a3a37a19" providerId="ADAL" clId="{C266FAFD-FB58-4F72-BC14-71DBA5A08C12}" dt="2024-03-07T14:11:07.377" v="4146" actId="478"/>
          <ac:spMkLst>
            <pc:docMk/>
            <pc:sldMk cId="4132227352" sldId="288"/>
            <ac:spMk id="12" creationId="{9A088AFE-DD3E-58C2-F484-7963CAD3CAA5}"/>
          </ac:spMkLst>
        </pc:spChg>
        <pc:spChg chg="add del">
          <ac:chgData name="Staton, Liz" userId="c343a3d7-3cfe-4f62-9e5f-5f08a3a37a19" providerId="ADAL" clId="{C266FAFD-FB58-4F72-BC14-71DBA5A08C12}" dt="2024-03-07T14:10:39.299" v="4132" actId="26606"/>
          <ac:spMkLst>
            <pc:docMk/>
            <pc:sldMk cId="4132227352" sldId="288"/>
            <ac:spMk id="13" creationId="{2151139A-886F-4B97-8815-729AD3831BBD}"/>
          </ac:spMkLst>
        </pc:spChg>
        <pc:spChg chg="add del">
          <ac:chgData name="Staton, Liz" userId="c343a3d7-3cfe-4f62-9e5f-5f08a3a37a19" providerId="ADAL" clId="{C266FAFD-FB58-4F72-BC14-71DBA5A08C12}" dt="2024-03-07T14:10:39.299" v="4132" actId="26606"/>
          <ac:spMkLst>
            <pc:docMk/>
            <pc:sldMk cId="4132227352" sldId="288"/>
            <ac:spMk id="15" creationId="{AB5E08C4-8CDD-4623-A5B8-E998C6DEE3B7}"/>
          </ac:spMkLst>
        </pc:spChg>
        <pc:spChg chg="add del">
          <ac:chgData name="Staton, Liz" userId="c343a3d7-3cfe-4f62-9e5f-5f08a3a37a19" providerId="ADAL" clId="{C266FAFD-FB58-4F72-BC14-71DBA5A08C12}" dt="2024-03-07T14:10:39.299" v="4132" actId="26606"/>
          <ac:spMkLst>
            <pc:docMk/>
            <pc:sldMk cId="4132227352" sldId="288"/>
            <ac:spMk id="17" creationId="{15F33878-D502-4FFA-8ACE-F2AECDB2A23F}"/>
          </ac:spMkLst>
        </pc:spChg>
        <pc:spChg chg="add del">
          <ac:chgData name="Staton, Liz" userId="c343a3d7-3cfe-4f62-9e5f-5f08a3a37a19" providerId="ADAL" clId="{C266FAFD-FB58-4F72-BC14-71DBA5A08C12}" dt="2024-03-07T14:10:39.299" v="4132" actId="26606"/>
          <ac:spMkLst>
            <pc:docMk/>
            <pc:sldMk cId="4132227352" sldId="288"/>
            <ac:spMk id="19" creationId="{D3539FEE-81D3-4406-802E-60B20B16F4F6}"/>
          </ac:spMkLst>
        </pc:spChg>
        <pc:spChg chg="add del">
          <ac:chgData name="Staton, Liz" userId="c343a3d7-3cfe-4f62-9e5f-5f08a3a37a19" providerId="ADAL" clId="{C266FAFD-FB58-4F72-BC14-71DBA5A08C12}" dt="2024-03-07T14:10:39.299" v="4132" actId="26606"/>
          <ac:spMkLst>
            <pc:docMk/>
            <pc:sldMk cId="4132227352" sldId="288"/>
            <ac:spMk id="21" creationId="{DC701763-729E-462F-A5A8-E0DEFEB1E2E4}"/>
          </ac:spMkLst>
        </pc:spChg>
        <pc:spChg chg="add del">
          <ac:chgData name="Staton, Liz" userId="c343a3d7-3cfe-4f62-9e5f-5f08a3a37a19" providerId="ADAL" clId="{C266FAFD-FB58-4F72-BC14-71DBA5A08C12}" dt="2024-03-07T14:11:30.389" v="4147" actId="26606"/>
          <ac:spMkLst>
            <pc:docMk/>
            <pc:sldMk cId="4132227352" sldId="288"/>
            <ac:spMk id="23" creationId="{69D47016-023F-44BD-981C-50E7A10A6609}"/>
          </ac:spMkLst>
        </pc:spChg>
        <pc:spChg chg="add del">
          <ac:chgData name="Staton, Liz" userId="c343a3d7-3cfe-4f62-9e5f-5f08a3a37a19" providerId="ADAL" clId="{C266FAFD-FB58-4F72-BC14-71DBA5A08C12}" dt="2024-03-07T14:11:30.389" v="4147" actId="26606"/>
          <ac:spMkLst>
            <pc:docMk/>
            <pc:sldMk cId="4132227352" sldId="288"/>
            <ac:spMk id="24" creationId="{6D8B37B0-0682-433E-BC8D-498C04ABD9A7}"/>
          </ac:spMkLst>
        </pc:spChg>
        <pc:spChg chg="add">
          <ac:chgData name="Staton, Liz" userId="c343a3d7-3cfe-4f62-9e5f-5f08a3a37a19" providerId="ADAL" clId="{C266FAFD-FB58-4F72-BC14-71DBA5A08C12}" dt="2024-03-07T14:11:30.389" v="4147" actId="26606"/>
          <ac:spMkLst>
            <pc:docMk/>
            <pc:sldMk cId="4132227352" sldId="288"/>
            <ac:spMk id="26" creationId="{99ED5833-B85B-4103-8A3B-CAB0308E6C15}"/>
          </ac:spMkLst>
        </pc:spChg>
        <pc:spChg chg="add del">
          <ac:chgData name="Staton, Liz" userId="c343a3d7-3cfe-4f62-9e5f-5f08a3a37a19" providerId="ADAL" clId="{C266FAFD-FB58-4F72-BC14-71DBA5A08C12}" dt="2024-03-07T14:11:04.211" v="4144" actId="26606"/>
          <ac:spMkLst>
            <pc:docMk/>
            <pc:sldMk cId="4132227352" sldId="288"/>
            <ac:spMk id="29" creationId="{385E1BDC-A9B0-4A87-82E3-F3187F69A802}"/>
          </ac:spMkLst>
        </pc:spChg>
        <pc:spChg chg="add del">
          <ac:chgData name="Staton, Liz" userId="c343a3d7-3cfe-4f62-9e5f-5f08a3a37a19" providerId="ADAL" clId="{C266FAFD-FB58-4F72-BC14-71DBA5A08C12}" dt="2024-03-07T14:11:04.211" v="4144" actId="26606"/>
          <ac:spMkLst>
            <pc:docMk/>
            <pc:sldMk cId="4132227352" sldId="288"/>
            <ac:spMk id="31" creationId="{0990C621-3B8B-4820-8328-D47EF7CE823C}"/>
          </ac:spMkLst>
        </pc:spChg>
        <pc:spChg chg="add del">
          <ac:chgData name="Staton, Liz" userId="c343a3d7-3cfe-4f62-9e5f-5f08a3a37a19" providerId="ADAL" clId="{C266FAFD-FB58-4F72-BC14-71DBA5A08C12}" dt="2024-03-07T14:11:04.211" v="4144" actId="26606"/>
          <ac:spMkLst>
            <pc:docMk/>
            <pc:sldMk cId="4132227352" sldId="288"/>
            <ac:spMk id="33" creationId="{C1A2385B-1D2A-4E17-84FA-6CB7F0AAE473}"/>
          </ac:spMkLst>
        </pc:spChg>
        <pc:spChg chg="add del">
          <ac:chgData name="Staton, Liz" userId="c343a3d7-3cfe-4f62-9e5f-5f08a3a37a19" providerId="ADAL" clId="{C266FAFD-FB58-4F72-BC14-71DBA5A08C12}" dt="2024-03-07T14:11:04.211" v="4144" actId="26606"/>
          <ac:spMkLst>
            <pc:docMk/>
            <pc:sldMk cId="4132227352" sldId="288"/>
            <ac:spMk id="35" creationId="{5E791F2F-79DB-4CC0-9FA1-001E3E91E8B7}"/>
          </ac:spMkLst>
        </pc:spChg>
        <pc:picChg chg="add mod ord">
          <ac:chgData name="Staton, Liz" userId="c343a3d7-3cfe-4f62-9e5f-5f08a3a37a19" providerId="ADAL" clId="{C266FAFD-FB58-4F72-BC14-71DBA5A08C12}" dt="2024-03-07T14:12:28.309" v="4164" actId="1076"/>
          <ac:picMkLst>
            <pc:docMk/>
            <pc:sldMk cId="4132227352" sldId="288"/>
            <ac:picMk id="6" creationId="{182BC5F8-E0A1-C80D-8ABC-9A1926BC02A6}"/>
          </ac:picMkLst>
        </pc:picChg>
        <pc:picChg chg="add del mod ord">
          <ac:chgData name="Staton, Liz" userId="c343a3d7-3cfe-4f62-9e5f-5f08a3a37a19" providerId="ADAL" clId="{C266FAFD-FB58-4F72-BC14-71DBA5A08C12}" dt="2024-03-07T14:12:14.887" v="4159" actId="478"/>
          <ac:picMkLst>
            <pc:docMk/>
            <pc:sldMk cId="4132227352" sldId="288"/>
            <ac:picMk id="8" creationId="{F9375DA5-710D-CFDB-D127-D4022D104023}"/>
          </ac:picMkLst>
        </pc:picChg>
      </pc:sldChg>
      <pc:sldChg chg="addSp modSp new mod modNotesTx">
        <pc:chgData name="Staton, Liz" userId="c343a3d7-3cfe-4f62-9e5f-5f08a3a37a19" providerId="ADAL" clId="{C266FAFD-FB58-4F72-BC14-71DBA5A08C12}" dt="2024-03-07T14:43:34.221" v="6115" actId="14100"/>
        <pc:sldMkLst>
          <pc:docMk/>
          <pc:sldMk cId="3004018982" sldId="289"/>
        </pc:sldMkLst>
        <pc:spChg chg="mod">
          <ac:chgData name="Staton, Liz" userId="c343a3d7-3cfe-4f62-9e5f-5f08a3a37a19" providerId="ADAL" clId="{C266FAFD-FB58-4F72-BC14-71DBA5A08C12}" dt="2024-03-07T14:23:01.569" v="4513" actId="20577"/>
          <ac:spMkLst>
            <pc:docMk/>
            <pc:sldMk cId="3004018982" sldId="289"/>
            <ac:spMk id="2" creationId="{50DB36D8-EF61-E18D-6C26-EAF3F36AD6DE}"/>
          </ac:spMkLst>
        </pc:spChg>
        <pc:spChg chg="mod">
          <ac:chgData name="Staton, Liz" userId="c343a3d7-3cfe-4f62-9e5f-5f08a3a37a19" providerId="ADAL" clId="{C266FAFD-FB58-4F72-BC14-71DBA5A08C12}" dt="2024-03-07T14:28:59.776" v="5026" actId="27636"/>
          <ac:spMkLst>
            <pc:docMk/>
            <pc:sldMk cId="3004018982" sldId="289"/>
            <ac:spMk id="3" creationId="{F8E014F7-F19A-1906-160F-AA0B5103AC7E}"/>
          </ac:spMkLst>
        </pc:spChg>
        <pc:spChg chg="add mod">
          <ac:chgData name="Staton, Liz" userId="c343a3d7-3cfe-4f62-9e5f-5f08a3a37a19" providerId="ADAL" clId="{C266FAFD-FB58-4F72-BC14-71DBA5A08C12}" dt="2024-03-07T14:21:38.326" v="4495" actId="14100"/>
          <ac:spMkLst>
            <pc:docMk/>
            <pc:sldMk cId="3004018982" sldId="289"/>
            <ac:spMk id="8" creationId="{5F959959-E977-9085-CA53-0970A88D6A2B}"/>
          </ac:spMkLst>
        </pc:spChg>
        <pc:spChg chg="add mod">
          <ac:chgData name="Staton, Liz" userId="c343a3d7-3cfe-4f62-9e5f-5f08a3a37a19" providerId="ADAL" clId="{C266FAFD-FB58-4F72-BC14-71DBA5A08C12}" dt="2024-03-07T14:22:19.906" v="4500" actId="14100"/>
          <ac:spMkLst>
            <pc:docMk/>
            <pc:sldMk cId="3004018982" sldId="289"/>
            <ac:spMk id="9" creationId="{91890993-5326-D112-64D0-F3C4639CD7EE}"/>
          </ac:spMkLst>
        </pc:spChg>
        <pc:spChg chg="add mod">
          <ac:chgData name="Staton, Liz" userId="c343a3d7-3cfe-4f62-9e5f-5f08a3a37a19" providerId="ADAL" clId="{C266FAFD-FB58-4F72-BC14-71DBA5A08C12}" dt="2024-03-07T14:43:34.221" v="6115" actId="14100"/>
          <ac:spMkLst>
            <pc:docMk/>
            <pc:sldMk cId="3004018982" sldId="289"/>
            <ac:spMk id="10" creationId="{2AE9F5A1-57B8-D281-BBC9-9BBBA67F6046}"/>
          </ac:spMkLst>
        </pc:spChg>
        <pc:picChg chg="add mod">
          <ac:chgData name="Staton, Liz" userId="c343a3d7-3cfe-4f62-9e5f-5f08a3a37a19" providerId="ADAL" clId="{C266FAFD-FB58-4F72-BC14-71DBA5A08C12}" dt="2024-03-07T14:29:02.861" v="5027" actId="1076"/>
          <ac:picMkLst>
            <pc:docMk/>
            <pc:sldMk cId="3004018982" sldId="289"/>
            <ac:picMk id="5" creationId="{852FF179-58B2-6B4A-215E-1891D93C82D6}"/>
          </ac:picMkLst>
        </pc:picChg>
        <pc:picChg chg="add mod">
          <ac:chgData name="Staton, Liz" userId="c343a3d7-3cfe-4f62-9e5f-5f08a3a37a19" providerId="ADAL" clId="{C266FAFD-FB58-4F72-BC14-71DBA5A08C12}" dt="2024-03-07T14:21:22.959" v="4484" actId="1076"/>
          <ac:picMkLst>
            <pc:docMk/>
            <pc:sldMk cId="3004018982" sldId="289"/>
            <ac:picMk id="7" creationId="{80BA3581-89E4-8211-3AA8-712DF8C4F2CD}"/>
          </ac:picMkLst>
        </pc:picChg>
      </pc:sldChg>
      <pc:sldChg chg="addSp delSp modSp new mod modNotesTx">
        <pc:chgData name="Staton, Liz" userId="c343a3d7-3cfe-4f62-9e5f-5f08a3a37a19" providerId="ADAL" clId="{C266FAFD-FB58-4F72-BC14-71DBA5A08C12}" dt="2024-03-07T14:43:29.685" v="6114" actId="14100"/>
        <pc:sldMkLst>
          <pc:docMk/>
          <pc:sldMk cId="1109433793" sldId="290"/>
        </pc:sldMkLst>
        <pc:spChg chg="mod">
          <ac:chgData name="Staton, Liz" userId="c343a3d7-3cfe-4f62-9e5f-5f08a3a37a19" providerId="ADAL" clId="{C266FAFD-FB58-4F72-BC14-71DBA5A08C12}" dt="2024-03-07T14:23:43.211" v="4537" actId="14100"/>
          <ac:spMkLst>
            <pc:docMk/>
            <pc:sldMk cId="1109433793" sldId="290"/>
            <ac:spMk id="2" creationId="{C23C838E-9BBB-04AD-9C56-60108A6992C4}"/>
          </ac:spMkLst>
        </pc:spChg>
        <pc:spChg chg="del">
          <ac:chgData name="Staton, Liz" userId="c343a3d7-3cfe-4f62-9e5f-5f08a3a37a19" providerId="ADAL" clId="{C266FAFD-FB58-4F72-BC14-71DBA5A08C12}" dt="2024-03-07T14:23:32.140" v="4534" actId="22"/>
          <ac:spMkLst>
            <pc:docMk/>
            <pc:sldMk cId="1109433793" sldId="290"/>
            <ac:spMk id="3" creationId="{B0C50860-D754-83D6-EDAE-6492114FCE32}"/>
          </ac:spMkLst>
        </pc:spChg>
        <pc:spChg chg="add mod">
          <ac:chgData name="Staton, Liz" userId="c343a3d7-3cfe-4f62-9e5f-5f08a3a37a19" providerId="ADAL" clId="{C266FAFD-FB58-4F72-BC14-71DBA5A08C12}" dt="2024-03-07T14:23:53.523" v="4541" actId="1076"/>
          <ac:spMkLst>
            <pc:docMk/>
            <pc:sldMk cId="1109433793" sldId="290"/>
            <ac:spMk id="6" creationId="{BC69F871-3DA2-5A66-E029-350C18BA58CF}"/>
          </ac:spMkLst>
        </pc:spChg>
        <pc:spChg chg="add mod">
          <ac:chgData name="Staton, Liz" userId="c343a3d7-3cfe-4f62-9e5f-5f08a3a37a19" providerId="ADAL" clId="{C266FAFD-FB58-4F72-BC14-71DBA5A08C12}" dt="2024-03-07T14:30:58.087" v="5114" actId="114"/>
          <ac:spMkLst>
            <pc:docMk/>
            <pc:sldMk cId="1109433793" sldId="290"/>
            <ac:spMk id="7" creationId="{F2F0E52C-ADB0-4BB4-150E-EC1ADBF217C5}"/>
          </ac:spMkLst>
        </pc:spChg>
        <pc:spChg chg="add mod">
          <ac:chgData name="Staton, Liz" userId="c343a3d7-3cfe-4f62-9e5f-5f08a3a37a19" providerId="ADAL" clId="{C266FAFD-FB58-4F72-BC14-71DBA5A08C12}" dt="2024-03-07T14:43:29.685" v="6114" actId="14100"/>
          <ac:spMkLst>
            <pc:docMk/>
            <pc:sldMk cId="1109433793" sldId="290"/>
            <ac:spMk id="8" creationId="{15BDB204-61D9-5155-99FF-FC4B5254941F}"/>
          </ac:spMkLst>
        </pc:spChg>
        <pc:picChg chg="add mod ord">
          <ac:chgData name="Staton, Liz" userId="c343a3d7-3cfe-4f62-9e5f-5f08a3a37a19" providerId="ADAL" clId="{C266FAFD-FB58-4F72-BC14-71DBA5A08C12}" dt="2024-03-07T14:23:38.674" v="4536" actId="1076"/>
          <ac:picMkLst>
            <pc:docMk/>
            <pc:sldMk cId="1109433793" sldId="290"/>
            <ac:picMk id="5" creationId="{28F1A4BC-76F7-8AB8-13FA-D0F33D9B51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465CE-21D8-4048-93E9-1B3CFF199B45}"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90E2F-9E56-4897-B35C-2B9BD8117F94}" type="slidenum">
              <a:rPr lang="en-US" smtClean="0"/>
              <a:t>‹#›</a:t>
            </a:fld>
            <a:endParaRPr lang="en-US"/>
          </a:p>
        </p:txBody>
      </p:sp>
    </p:spTree>
    <p:extLst>
      <p:ext uri="{BB962C8B-B14F-4D97-AF65-F5344CB8AC3E}">
        <p14:creationId xmlns:p14="http://schemas.microsoft.com/office/powerpoint/2010/main" val="7802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ber.org/system/files/working_papers/w31749/w31749.pdf"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ideas.repec.org/a/oup/qjecon/v131y2016i4p1681-1726..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F0AF16-C83D-4E19-BB65-1F1B2F183FE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7289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a:hlinkClick r:id="rId3"/>
              </a:rPr>
              <a:t>Geographic Variation in Healthcare Utilization: The Role of Physicians (nber.org)</a:t>
            </a:r>
            <a:endParaRPr lang="en-US" dirty="0"/>
          </a:p>
          <a:p>
            <a:pPr marL="457200" indent="-457200">
              <a:buFont typeface="+mj-lt"/>
              <a:buAutoNum type="arabicPeriod"/>
            </a:pPr>
            <a:r>
              <a:rPr lang="en-US" dirty="0">
                <a:hlinkClick r:id="rId4"/>
              </a:rPr>
              <a:t>Sources of Geographic Variation in Health Care: Evidence From </a:t>
            </a:r>
            <a:r>
              <a:rPr lang="en-US" dirty="0" err="1">
                <a:hlinkClick r:id="rId4"/>
              </a:rPr>
              <a:t>PatientMigration</a:t>
            </a:r>
            <a:r>
              <a:rPr lang="en-US" dirty="0">
                <a:hlinkClick r:id="rId4"/>
              </a:rPr>
              <a:t> (repec.org)</a:t>
            </a:r>
            <a:endParaRPr lang="en-US" dirty="0"/>
          </a:p>
          <a:p>
            <a:endParaRPr lang="en-US" b="0" dirty="0"/>
          </a:p>
        </p:txBody>
      </p:sp>
      <p:sp>
        <p:nvSpPr>
          <p:cNvPr id="4" name="Slide Number Placeholder 3"/>
          <p:cNvSpPr>
            <a:spLocks noGrp="1"/>
          </p:cNvSpPr>
          <p:nvPr>
            <p:ph type="sldNum" sz="quarter" idx="5"/>
          </p:nvPr>
        </p:nvSpPr>
        <p:spPr/>
        <p:txBody>
          <a:bodyPr/>
          <a:lstStyle/>
          <a:p>
            <a:fld id="{15F0AF16-C83D-4E19-BB65-1F1B2F183FE7}" type="slidenum">
              <a:rPr lang="en-US" smtClean="0"/>
              <a:t>4</a:t>
            </a:fld>
            <a:endParaRPr lang="en-US"/>
          </a:p>
        </p:txBody>
      </p:sp>
    </p:spTree>
    <p:extLst>
      <p:ext uri="{BB962C8B-B14F-4D97-AF65-F5344CB8AC3E}">
        <p14:creationId xmlns:p14="http://schemas.microsoft.com/office/powerpoint/2010/main" val="371453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DiD</a:t>
            </a:r>
            <a:r>
              <a:rPr lang="en-US" dirty="0"/>
              <a:t> comparing independent vs acquired by chain facilities with year, state and facility FE</a:t>
            </a:r>
          </a:p>
        </p:txBody>
      </p:sp>
      <p:sp>
        <p:nvSpPr>
          <p:cNvPr id="4" name="Slide Number Placeholder 3"/>
          <p:cNvSpPr>
            <a:spLocks noGrp="1"/>
          </p:cNvSpPr>
          <p:nvPr>
            <p:ph type="sldNum" sz="quarter" idx="5"/>
          </p:nvPr>
        </p:nvSpPr>
        <p:spPr/>
        <p:txBody>
          <a:bodyPr/>
          <a:lstStyle/>
          <a:p>
            <a:fld id="{0E590E2F-9E56-4897-B35C-2B9BD8117F94}" type="slidenum">
              <a:rPr lang="en-US" smtClean="0"/>
              <a:t>5</a:t>
            </a:fld>
            <a:endParaRPr lang="en-US"/>
          </a:p>
        </p:txBody>
      </p:sp>
    </p:spTree>
    <p:extLst>
      <p:ext uri="{BB962C8B-B14F-4D97-AF65-F5344CB8AC3E}">
        <p14:creationId xmlns:p14="http://schemas.microsoft.com/office/powerpoint/2010/main" val="14187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B4159-07D3-04A7-940B-BCBA16C556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63A0C7-BA16-45AE-24BF-159880DB63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BA42B7-60E2-07F6-A456-491AAEDC8F45}"/>
              </a:ext>
            </a:extLst>
          </p:cNvPr>
          <p:cNvSpPr>
            <a:spLocks noGrp="1"/>
          </p:cNvSpPr>
          <p:nvPr>
            <p:ph type="body" idx="1"/>
          </p:nvPr>
        </p:nvSpPr>
        <p:spPr/>
        <p:txBody>
          <a:bodyPr/>
          <a:lstStyle/>
          <a:p>
            <a:r>
              <a:rPr lang="en-US" b="0" dirty="0"/>
              <a:t>Contribution: fine grained nature of cost data- precise prices and quantities </a:t>
            </a:r>
          </a:p>
        </p:txBody>
      </p:sp>
      <p:sp>
        <p:nvSpPr>
          <p:cNvPr id="4" name="Slide Number Placeholder 3">
            <a:extLst>
              <a:ext uri="{FF2B5EF4-FFF2-40B4-BE49-F238E27FC236}">
                <a16:creationId xmlns:a16="http://schemas.microsoft.com/office/drawing/2014/main" id="{C6B71343-3D22-F3EF-5E0A-E5EE11DCA12B}"/>
              </a:ext>
            </a:extLst>
          </p:cNvPr>
          <p:cNvSpPr>
            <a:spLocks noGrp="1"/>
          </p:cNvSpPr>
          <p:nvPr>
            <p:ph type="sldNum" sz="quarter" idx="5"/>
          </p:nvPr>
        </p:nvSpPr>
        <p:spPr/>
        <p:txBody>
          <a:bodyPr/>
          <a:lstStyle/>
          <a:p>
            <a:fld id="{15F0AF16-C83D-4E19-BB65-1F1B2F183FE7}" type="slidenum">
              <a:rPr lang="en-US" smtClean="0"/>
              <a:t>8</a:t>
            </a:fld>
            <a:endParaRPr lang="en-US"/>
          </a:p>
        </p:txBody>
      </p:sp>
    </p:spTree>
    <p:extLst>
      <p:ext uri="{BB962C8B-B14F-4D97-AF65-F5344CB8AC3E}">
        <p14:creationId xmlns:p14="http://schemas.microsoft.com/office/powerpoint/2010/main" val="1680120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withinhospital</a:t>
            </a:r>
            <a:r>
              <a:rPr lang="en-US" dirty="0"/>
              <a:t>-category estimates (hollow markers) closely mimic the within-hospital-brand estimates (solid markers), and the point estimates of the two are rarely statistically significantly different. This suggests that there is not a prevalence of large changes in composition of products purchased to higher or lower dollar products post-merger. Given this, and given our concerns that any such switching might have ambiguous welfare effects, we focus most of our discussion on </a:t>
            </a:r>
            <a:r>
              <a:rPr lang="en-US" dirty="0" err="1"/>
              <a:t>withinhospital</a:t>
            </a:r>
            <a:r>
              <a:rPr lang="en-US" dirty="0"/>
              <a:t>-brand differences moving forward.</a:t>
            </a:r>
          </a:p>
          <a:p>
            <a:r>
              <a:rPr lang="en-US" dirty="0"/>
              <a:t>Next, we focus on the left panel: merger effects on target hospitals. Among non-PPIs (circle markers), there is no discernible pattern of savings post-merger. Point estimates are a near equal mix of positive and negative, with most small in magnitude and not statistically different from zero. Exceptions include significant price decreases within-hospital-brand of 3% and 15%, respectively, for trauma bone plates and polymeric mesh. In contrast, among PPIs (triangle markers), the majority of within-hospital-brand price effect point estimates are negative. Also, several of these effects are significant at the category level, including decreases on the order of 5% to 9% for cardioverter defibrillators, femoral knee prostheses, mammary prostheses, and pacemakers. We observe a dramatically different pattern for acquirers in the right panel of Figure 1. Price effects are generally more precise, as expected given the larger sample of acquirers. The point estimates are also clustered much closer to zero for both non-PPI products and PPI products. Among non-PPI products, we observe several negative and significant results on the order of 2% to 4% for bone implant putty, drill bits, spinal bone plates, trauma bone plates, and trauma bone screws. Second, in contrast to the target results, the coefficient estimates for some PPIs are positive, ranging from 2% to 5% for acetabular hip prostheses, cardioverter defibrillators, drug eluting stents, and spinal stimulators.</a:t>
            </a:r>
          </a:p>
          <a:p>
            <a:endParaRPr lang="en-US" dirty="0"/>
          </a:p>
          <a:p>
            <a:endParaRPr lang="en-US" dirty="0"/>
          </a:p>
        </p:txBody>
      </p:sp>
      <p:sp>
        <p:nvSpPr>
          <p:cNvPr id="4" name="Slide Number Placeholder 3"/>
          <p:cNvSpPr>
            <a:spLocks noGrp="1"/>
          </p:cNvSpPr>
          <p:nvPr>
            <p:ph type="sldNum" sz="quarter" idx="5"/>
          </p:nvPr>
        </p:nvSpPr>
        <p:spPr/>
        <p:txBody>
          <a:bodyPr/>
          <a:lstStyle/>
          <a:p>
            <a:fld id="{0E590E2F-9E56-4897-B35C-2B9BD8117F94}" type="slidenum">
              <a:rPr lang="en-US" smtClean="0"/>
              <a:t>10</a:t>
            </a:fld>
            <a:endParaRPr lang="en-US"/>
          </a:p>
        </p:txBody>
      </p:sp>
    </p:spTree>
    <p:extLst>
      <p:ext uri="{BB962C8B-B14F-4D97-AF65-F5344CB8AC3E}">
        <p14:creationId xmlns:p14="http://schemas.microsoft.com/office/powerpoint/2010/main" val="2382262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panels show pooled raw average price trends, controlling only for brand-category fixed effects to account for the fact that hospitals may use very different amounts of various products. The right panels show the pooled event studies for the within-brand version of the above difference-in-differences specification, fully controlling for hospital-brand effects and brand-specific time trends.</a:t>
            </a:r>
          </a:p>
        </p:txBody>
      </p:sp>
      <p:sp>
        <p:nvSpPr>
          <p:cNvPr id="4" name="Slide Number Placeholder 3"/>
          <p:cNvSpPr>
            <a:spLocks noGrp="1"/>
          </p:cNvSpPr>
          <p:nvPr>
            <p:ph type="sldNum" sz="quarter" idx="5"/>
          </p:nvPr>
        </p:nvSpPr>
        <p:spPr/>
        <p:txBody>
          <a:bodyPr/>
          <a:lstStyle/>
          <a:p>
            <a:fld id="{0E590E2F-9E56-4897-B35C-2B9BD8117F94}" type="slidenum">
              <a:rPr lang="en-US" smtClean="0"/>
              <a:t>11</a:t>
            </a:fld>
            <a:endParaRPr lang="en-US"/>
          </a:p>
        </p:txBody>
      </p:sp>
    </p:spTree>
    <p:extLst>
      <p:ext uri="{BB962C8B-B14F-4D97-AF65-F5344CB8AC3E}">
        <p14:creationId xmlns:p14="http://schemas.microsoft.com/office/powerpoint/2010/main" val="358717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9C56-1F52-7442-9A39-9803868A3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1E7C0A-1329-7436-0208-6BF262627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49B8D-B5CA-3FB6-7AD0-D5DDF5C3A783}"/>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5" name="Footer Placeholder 4">
            <a:extLst>
              <a:ext uri="{FF2B5EF4-FFF2-40B4-BE49-F238E27FC236}">
                <a16:creationId xmlns:a16="http://schemas.microsoft.com/office/drawing/2014/main" id="{EFD7B9AE-4EEA-D3B8-196A-75FF1C785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F8D31-FD15-3BF7-AF17-0416AC339F60}"/>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315552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C457-6774-C629-D47A-5BC6EC3E37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6E2EC1-0589-D4F8-3F6A-38AB5D7DA8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EFB0E-F75C-0716-D824-8AB0131C9991}"/>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5" name="Footer Placeholder 4">
            <a:extLst>
              <a:ext uri="{FF2B5EF4-FFF2-40B4-BE49-F238E27FC236}">
                <a16:creationId xmlns:a16="http://schemas.microsoft.com/office/drawing/2014/main" id="{C5151F32-BF5A-3DD2-9591-37BE16313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A2EC9-5833-5BC7-FC0A-C73FE227EF86}"/>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18359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4A2CB-FE03-8D41-C6DD-68F55ACDA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28463F-5D91-879A-F6AA-9F3002FD2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268D2-B2DB-D085-41C6-B33177BC0F6A}"/>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5" name="Footer Placeholder 4">
            <a:extLst>
              <a:ext uri="{FF2B5EF4-FFF2-40B4-BE49-F238E27FC236}">
                <a16:creationId xmlns:a16="http://schemas.microsoft.com/office/drawing/2014/main" id="{A791FD92-3518-7413-54A7-3399ABC66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03222-A44F-F973-72C8-E205B8E9097E}"/>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06887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9BC5-28C3-E825-0B36-DFCF6C575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9F156-285C-7E04-3D02-A42BB12528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E5ADB-6B8B-345F-3CD7-93E9FB4C0187}"/>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5" name="Footer Placeholder 4">
            <a:extLst>
              <a:ext uri="{FF2B5EF4-FFF2-40B4-BE49-F238E27FC236}">
                <a16:creationId xmlns:a16="http://schemas.microsoft.com/office/drawing/2014/main" id="{7C7D29D7-AD4A-BCFB-1CB3-0732CCFAC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0D697-511D-7BF1-1CBA-6A6730913F8B}"/>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36365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5504-A65A-56F1-87EC-0112B5F17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0A17D5-220A-5C8F-D110-9E41E0CA0D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39FAB-F562-4D7C-4B27-45C0E15ADCF0}"/>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5" name="Footer Placeholder 4">
            <a:extLst>
              <a:ext uri="{FF2B5EF4-FFF2-40B4-BE49-F238E27FC236}">
                <a16:creationId xmlns:a16="http://schemas.microsoft.com/office/drawing/2014/main" id="{9F5D3070-785A-A635-5E01-A45179319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A3466-2B86-2674-26E0-BAD7797498DF}"/>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68488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C4BD-3A5B-51F6-E7D1-6A06942D4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3CC82C-779C-9DA7-A9FA-BBD0506C7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EAC0A-5700-4938-1F17-2E290103C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018D5E-4410-4258-D2B0-8E1D33C5420B}"/>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6" name="Footer Placeholder 5">
            <a:extLst>
              <a:ext uri="{FF2B5EF4-FFF2-40B4-BE49-F238E27FC236}">
                <a16:creationId xmlns:a16="http://schemas.microsoft.com/office/drawing/2014/main" id="{92385623-5FAA-6B18-AAA7-7A16CD535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B0026-52A1-CDE9-8118-75F204495DA3}"/>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364057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03FE-BA49-9352-5ED8-640D94319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57EA26-BAAE-54B8-9805-42070C318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89988-BDCC-6257-ED02-0D85A4EFE2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B243DF-768E-4386-91E9-DFC3BE94F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8BF48-6A3A-3738-38EE-C9260C6A0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883504-5AC5-9366-96EA-64C1CFA4BD9D}"/>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8" name="Footer Placeholder 7">
            <a:extLst>
              <a:ext uri="{FF2B5EF4-FFF2-40B4-BE49-F238E27FC236}">
                <a16:creationId xmlns:a16="http://schemas.microsoft.com/office/drawing/2014/main" id="{89994FF2-D0FE-7D60-6C1B-9215FFBACA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BACE1-1754-87B3-E045-43658BA366C8}"/>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16692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6901-FE72-207A-D527-8ACBB10BF5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35DBA-75A7-98B3-6C5C-D3F409D4CA38}"/>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4" name="Footer Placeholder 3">
            <a:extLst>
              <a:ext uri="{FF2B5EF4-FFF2-40B4-BE49-F238E27FC236}">
                <a16:creationId xmlns:a16="http://schemas.microsoft.com/office/drawing/2014/main" id="{E66FB599-C26F-06EA-F274-711B085B4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F20B69-3904-85FD-0A50-5D90B003DD30}"/>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74294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458BF-9376-6572-2F4F-704A618AC63E}"/>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3" name="Footer Placeholder 2">
            <a:extLst>
              <a:ext uri="{FF2B5EF4-FFF2-40B4-BE49-F238E27FC236}">
                <a16:creationId xmlns:a16="http://schemas.microsoft.com/office/drawing/2014/main" id="{DF28C65E-20DD-E72F-933D-29C211991B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314407-844E-58B2-351D-7574546E3711}"/>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380320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FA32-682C-C2A6-9627-FBE5132B4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98DD80-9867-6ECD-D402-F53BCD93A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C4257-CD89-10D2-0FD6-BE927C8D2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A85B7-2A69-1096-FFA7-A55D19ABA5E7}"/>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6" name="Footer Placeholder 5">
            <a:extLst>
              <a:ext uri="{FF2B5EF4-FFF2-40B4-BE49-F238E27FC236}">
                <a16:creationId xmlns:a16="http://schemas.microsoft.com/office/drawing/2014/main" id="{A79351F5-5D39-9E3A-3A36-50C976D98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3FD3C-6A23-57C4-4672-37FF3102F550}"/>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241219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BE97-8097-80C8-E43A-30F243034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6AAD2-5060-89FB-E138-F1C7E8080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BE29E7-1C41-295B-7AAC-306B28938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45119-9930-926A-40D3-7F3AB8EBC174}"/>
              </a:ext>
            </a:extLst>
          </p:cNvPr>
          <p:cNvSpPr>
            <a:spLocks noGrp="1"/>
          </p:cNvSpPr>
          <p:nvPr>
            <p:ph type="dt" sz="half" idx="10"/>
          </p:nvPr>
        </p:nvSpPr>
        <p:spPr/>
        <p:txBody>
          <a:bodyPr/>
          <a:lstStyle/>
          <a:p>
            <a:fld id="{EFABB9E9-B445-4489-B403-635E8E7799CD}" type="datetimeFigureOut">
              <a:rPr lang="en-US" smtClean="0"/>
              <a:t>3/7/2024</a:t>
            </a:fld>
            <a:endParaRPr lang="en-US"/>
          </a:p>
        </p:txBody>
      </p:sp>
      <p:sp>
        <p:nvSpPr>
          <p:cNvPr id="6" name="Footer Placeholder 5">
            <a:extLst>
              <a:ext uri="{FF2B5EF4-FFF2-40B4-BE49-F238E27FC236}">
                <a16:creationId xmlns:a16="http://schemas.microsoft.com/office/drawing/2014/main" id="{28B79CDC-1B5F-B3CD-03EF-6ED98F587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F6C23-5F09-1A78-2D16-B6E36BC121AA}"/>
              </a:ext>
            </a:extLst>
          </p:cNvPr>
          <p:cNvSpPr>
            <a:spLocks noGrp="1"/>
          </p:cNvSpPr>
          <p:nvPr>
            <p:ph type="sldNum" sz="quarter" idx="12"/>
          </p:nvPr>
        </p:nvSpPr>
        <p:spPr/>
        <p:txBody>
          <a:bodyPr/>
          <a:lstStyle/>
          <a:p>
            <a:fld id="{8A2F2B20-6558-48A8-BB1D-A392C6BC938C}" type="slidenum">
              <a:rPr lang="en-US" smtClean="0"/>
              <a:t>‹#›</a:t>
            </a:fld>
            <a:endParaRPr lang="en-US"/>
          </a:p>
        </p:txBody>
      </p:sp>
    </p:spTree>
    <p:extLst>
      <p:ext uri="{BB962C8B-B14F-4D97-AF65-F5344CB8AC3E}">
        <p14:creationId xmlns:p14="http://schemas.microsoft.com/office/powerpoint/2010/main" val="380252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BC4D4-691D-DF2C-DC22-6E0EF7DEF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F3DD25-1D72-FB81-9829-133E9677B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BD25B-5A87-8A80-A102-E8E03DCB1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ABB9E9-B445-4489-B403-635E8E7799CD}" type="datetimeFigureOut">
              <a:rPr lang="en-US" smtClean="0"/>
              <a:t>3/7/2024</a:t>
            </a:fld>
            <a:endParaRPr lang="en-US"/>
          </a:p>
        </p:txBody>
      </p:sp>
      <p:sp>
        <p:nvSpPr>
          <p:cNvPr id="5" name="Footer Placeholder 4">
            <a:extLst>
              <a:ext uri="{FF2B5EF4-FFF2-40B4-BE49-F238E27FC236}">
                <a16:creationId xmlns:a16="http://schemas.microsoft.com/office/drawing/2014/main" id="{0D61834A-4489-E800-F001-F8E66E587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31E792-9472-E834-7442-2569A5648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2F2B20-6558-48A8-BB1D-A392C6BC938C}" type="slidenum">
              <a:rPr lang="en-US" smtClean="0"/>
              <a:t>‹#›</a:t>
            </a:fld>
            <a:endParaRPr lang="en-US"/>
          </a:p>
        </p:txBody>
      </p:sp>
    </p:spTree>
    <p:extLst>
      <p:ext uri="{BB962C8B-B14F-4D97-AF65-F5344CB8AC3E}">
        <p14:creationId xmlns:p14="http://schemas.microsoft.com/office/powerpoint/2010/main" val="193600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9F5934-82FF-A5AE-CFB5-CDFC11FD52BB}"/>
              </a:ext>
            </a:extLst>
          </p:cNvPr>
          <p:cNvSpPr>
            <a:spLocks noGrp="1"/>
          </p:cNvSpPr>
          <p:nvPr>
            <p:ph type="ctrTitle"/>
          </p:nvPr>
        </p:nvSpPr>
        <p:spPr>
          <a:xfrm>
            <a:off x="2233748" y="1030406"/>
            <a:ext cx="7724504" cy="3081242"/>
          </a:xfrm>
        </p:spPr>
        <p:txBody>
          <a:bodyPr anchor="ctr">
            <a:normAutofit fontScale="90000"/>
          </a:bodyPr>
          <a:lstStyle/>
          <a:p>
            <a:pPr algn="l"/>
            <a:r>
              <a:rPr lang="en-US" sz="3700" b="1" i="0" dirty="0">
                <a:solidFill>
                  <a:srgbClr val="FFFFFF"/>
                </a:solidFill>
                <a:effectLst/>
                <a:latin typeface="Arial" panose="020B0604020202020204" pitchFamily="34" charset="0"/>
              </a:rPr>
              <a:t>Competition and Other (non-price) Outcomes</a:t>
            </a:r>
            <a:br>
              <a:rPr lang="en-US" sz="3700" i="0" dirty="0">
                <a:solidFill>
                  <a:srgbClr val="FFFFFF"/>
                </a:solidFill>
                <a:effectLst/>
                <a:latin typeface="Arial" panose="020B0604020202020204" pitchFamily="34" charset="0"/>
              </a:rPr>
            </a:br>
            <a:br>
              <a:rPr lang="en-US" sz="3700" i="0" dirty="0">
                <a:solidFill>
                  <a:srgbClr val="FFFFFF"/>
                </a:solidFill>
                <a:effectLst/>
                <a:latin typeface="Arial" panose="020B0604020202020204" pitchFamily="34" charset="0"/>
              </a:rPr>
            </a:br>
            <a:r>
              <a:rPr lang="en-US" sz="3700" i="0" dirty="0">
                <a:solidFill>
                  <a:srgbClr val="FFFFFF"/>
                </a:solidFill>
                <a:effectLst/>
                <a:latin typeface="Arial" panose="020B0604020202020204" pitchFamily="34" charset="0"/>
              </a:rPr>
              <a:t>1.) Eliason et al., 2020 </a:t>
            </a:r>
            <a:br>
              <a:rPr lang="en-US" sz="3700" i="0" dirty="0">
                <a:solidFill>
                  <a:srgbClr val="FFFFFF"/>
                </a:solidFill>
                <a:effectLst/>
                <a:latin typeface="Arial" panose="020B0604020202020204" pitchFamily="34" charset="0"/>
              </a:rPr>
            </a:br>
            <a:r>
              <a:rPr lang="en-US" sz="3700" i="0" dirty="0">
                <a:solidFill>
                  <a:srgbClr val="FFFFFF"/>
                </a:solidFill>
                <a:effectLst/>
                <a:latin typeface="Arial" panose="020B0604020202020204" pitchFamily="34" charset="0"/>
              </a:rPr>
              <a:t>2.) Craig, </a:t>
            </a:r>
            <a:r>
              <a:rPr lang="en-US" sz="3700" i="0" dirty="0" err="1">
                <a:solidFill>
                  <a:srgbClr val="FFFFFF"/>
                </a:solidFill>
                <a:effectLst/>
                <a:latin typeface="Arial" panose="020B0604020202020204" pitchFamily="34" charset="0"/>
              </a:rPr>
              <a:t>Grennan</a:t>
            </a:r>
            <a:r>
              <a:rPr lang="en-US" sz="3700" i="0" dirty="0">
                <a:solidFill>
                  <a:srgbClr val="FFFFFF"/>
                </a:solidFill>
                <a:effectLst/>
                <a:latin typeface="Arial" panose="020B0604020202020204" pitchFamily="34" charset="0"/>
              </a:rPr>
              <a:t>, and Swanson, 2021</a:t>
            </a:r>
            <a:endParaRPr lang="en-US" sz="3700" dirty="0">
              <a:solidFill>
                <a:srgbClr val="FFFFFF"/>
              </a:solidFill>
            </a:endParaRPr>
          </a:p>
        </p:txBody>
      </p:sp>
      <p:sp>
        <p:nvSpPr>
          <p:cNvPr id="5" name="Subtitle 4">
            <a:extLst>
              <a:ext uri="{FF2B5EF4-FFF2-40B4-BE49-F238E27FC236}">
                <a16:creationId xmlns:a16="http://schemas.microsoft.com/office/drawing/2014/main" id="{E69B5B22-6E39-C987-5154-341C7FA37773}"/>
              </a:ext>
            </a:extLst>
          </p:cNvPr>
          <p:cNvSpPr>
            <a:spLocks noGrp="1"/>
          </p:cNvSpPr>
          <p:nvPr>
            <p:ph type="subTitle" idx="1"/>
          </p:nvPr>
        </p:nvSpPr>
        <p:spPr>
          <a:xfrm>
            <a:off x="1559943" y="5171093"/>
            <a:ext cx="9078628" cy="860620"/>
          </a:xfrm>
        </p:spPr>
        <p:txBody>
          <a:bodyPr anchor="ctr">
            <a:normAutofit/>
          </a:bodyPr>
          <a:lstStyle/>
          <a:p>
            <a:r>
              <a:rPr lang="en-US" sz="2200" dirty="0">
                <a:solidFill>
                  <a:srgbClr val="FFFFFF"/>
                </a:solidFill>
              </a:rPr>
              <a:t>Liz Staton</a:t>
            </a:r>
          </a:p>
          <a:p>
            <a:r>
              <a:rPr lang="en-US" sz="2200" dirty="0">
                <a:solidFill>
                  <a:srgbClr val="FFFFFF"/>
                </a:solidFill>
              </a:rPr>
              <a:t>Health Economics II</a:t>
            </a:r>
          </a:p>
        </p:txBody>
      </p:sp>
    </p:spTree>
    <p:extLst>
      <p:ext uri="{BB962C8B-B14F-4D97-AF65-F5344CB8AC3E}">
        <p14:creationId xmlns:p14="http://schemas.microsoft.com/office/powerpoint/2010/main" val="256720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36D8-EF61-E18D-6C26-EAF3F36AD6DE}"/>
              </a:ext>
            </a:extLst>
          </p:cNvPr>
          <p:cNvSpPr>
            <a:spLocks noGrp="1"/>
          </p:cNvSpPr>
          <p:nvPr>
            <p:ph type="title"/>
          </p:nvPr>
        </p:nvSpPr>
        <p:spPr/>
        <p:txBody>
          <a:bodyPr/>
          <a:lstStyle/>
          <a:p>
            <a:r>
              <a:rPr lang="en-US" dirty="0"/>
              <a:t>Main Results (1): DD</a:t>
            </a:r>
          </a:p>
        </p:txBody>
      </p:sp>
      <p:sp>
        <p:nvSpPr>
          <p:cNvPr id="3" name="Content Placeholder 2">
            <a:extLst>
              <a:ext uri="{FF2B5EF4-FFF2-40B4-BE49-F238E27FC236}">
                <a16:creationId xmlns:a16="http://schemas.microsoft.com/office/drawing/2014/main" id="{F8E014F7-F19A-1906-160F-AA0B5103AC7E}"/>
              </a:ext>
            </a:extLst>
          </p:cNvPr>
          <p:cNvSpPr>
            <a:spLocks noGrp="1"/>
          </p:cNvSpPr>
          <p:nvPr>
            <p:ph idx="1"/>
          </p:nvPr>
        </p:nvSpPr>
        <p:spPr>
          <a:xfrm>
            <a:off x="838200" y="1825625"/>
            <a:ext cx="5257800" cy="3436186"/>
          </a:xfrm>
        </p:spPr>
        <p:txBody>
          <a:bodyPr>
            <a:normAutofit fontScale="92500" lnSpcReduction="10000"/>
          </a:bodyPr>
          <a:lstStyle/>
          <a:p>
            <a:r>
              <a:rPr lang="en-US" dirty="0"/>
              <a:t>Empirical specification for first DD:</a:t>
            </a:r>
          </a:p>
          <a:p>
            <a:pPr marL="914400" lvl="2" indent="0">
              <a:buNone/>
            </a:pPr>
            <a:endParaRPr lang="en-US" i="1" dirty="0"/>
          </a:p>
          <a:p>
            <a:pPr marL="914400" lvl="2" indent="0">
              <a:buNone/>
            </a:pPr>
            <a:endParaRPr lang="en-US" i="1" u="sng" dirty="0"/>
          </a:p>
          <a:p>
            <a:pPr marL="914400" lvl="2" indent="0">
              <a:buNone/>
            </a:pPr>
            <a:r>
              <a:rPr lang="en-US" sz="1400" i="1" dirty="0"/>
              <a:t>u </a:t>
            </a:r>
            <a:r>
              <a:rPr lang="en-US" sz="1400" dirty="0"/>
              <a:t>: unit prices for each product type,</a:t>
            </a:r>
          </a:p>
          <a:p>
            <a:pPr marL="914400" lvl="2" indent="0">
              <a:buNone/>
            </a:pPr>
            <a:r>
              <a:rPr lang="en-US" sz="1400" i="1" dirty="0"/>
              <a:t>h</a:t>
            </a:r>
            <a:r>
              <a:rPr lang="en-US" sz="1400" dirty="0"/>
              <a:t> : hospital, </a:t>
            </a:r>
            <a:r>
              <a:rPr lang="en-US" sz="1400" i="1" dirty="0"/>
              <a:t>j</a:t>
            </a:r>
            <a:r>
              <a:rPr lang="en-US" sz="1400" dirty="0"/>
              <a:t> : brand,</a:t>
            </a:r>
          </a:p>
          <a:p>
            <a:pPr marL="914400" lvl="2" indent="0">
              <a:buNone/>
            </a:pPr>
            <a:r>
              <a:rPr lang="en-US" sz="1400" i="1" dirty="0"/>
              <a:t>m</a:t>
            </a:r>
            <a:r>
              <a:rPr lang="en-US" sz="1400" dirty="0"/>
              <a:t> : month, </a:t>
            </a:r>
            <a:r>
              <a:rPr lang="en-US" sz="1400" i="1" dirty="0"/>
              <a:t>y</a:t>
            </a:r>
            <a:r>
              <a:rPr lang="en-US" sz="1400" dirty="0"/>
              <a:t> : year</a:t>
            </a:r>
          </a:p>
          <a:p>
            <a:r>
              <a:rPr lang="en-US" sz="2200" dirty="0"/>
              <a:t>Green/circle markers: non-PPIs vs. Orange triangles: PPIs</a:t>
            </a:r>
          </a:p>
          <a:p>
            <a:r>
              <a:rPr lang="en-US" sz="2200" dirty="0"/>
              <a:t>Ordered by increasing total expenditure in database</a:t>
            </a:r>
          </a:p>
        </p:txBody>
      </p:sp>
      <p:pic>
        <p:nvPicPr>
          <p:cNvPr id="5" name="Picture 4">
            <a:extLst>
              <a:ext uri="{FF2B5EF4-FFF2-40B4-BE49-F238E27FC236}">
                <a16:creationId xmlns:a16="http://schemas.microsoft.com/office/drawing/2014/main" id="{852FF179-58B2-6B4A-215E-1891D93C82D6}"/>
              </a:ext>
            </a:extLst>
          </p:cNvPr>
          <p:cNvPicPr>
            <a:picLocks noChangeAspect="1"/>
          </p:cNvPicPr>
          <p:nvPr/>
        </p:nvPicPr>
        <p:blipFill>
          <a:blip r:embed="rId3"/>
          <a:stretch>
            <a:fillRect/>
          </a:stretch>
        </p:blipFill>
        <p:spPr>
          <a:xfrm>
            <a:off x="345915" y="2572000"/>
            <a:ext cx="6868841" cy="451518"/>
          </a:xfrm>
          <a:prstGeom prst="rect">
            <a:avLst/>
          </a:prstGeom>
        </p:spPr>
      </p:pic>
      <p:pic>
        <p:nvPicPr>
          <p:cNvPr id="7" name="Picture 6">
            <a:extLst>
              <a:ext uri="{FF2B5EF4-FFF2-40B4-BE49-F238E27FC236}">
                <a16:creationId xmlns:a16="http://schemas.microsoft.com/office/drawing/2014/main" id="{80BA3581-89E4-8211-3AA8-712DF8C4F2CD}"/>
              </a:ext>
            </a:extLst>
          </p:cNvPr>
          <p:cNvPicPr>
            <a:picLocks noChangeAspect="1"/>
          </p:cNvPicPr>
          <p:nvPr/>
        </p:nvPicPr>
        <p:blipFill>
          <a:blip r:embed="rId4"/>
          <a:stretch>
            <a:fillRect/>
          </a:stretch>
        </p:blipFill>
        <p:spPr>
          <a:xfrm>
            <a:off x="6722470" y="177888"/>
            <a:ext cx="5118216" cy="6502223"/>
          </a:xfrm>
          <a:prstGeom prst="rect">
            <a:avLst/>
          </a:prstGeom>
        </p:spPr>
      </p:pic>
      <p:sp>
        <p:nvSpPr>
          <p:cNvPr id="8" name="TextBox 7">
            <a:extLst>
              <a:ext uri="{FF2B5EF4-FFF2-40B4-BE49-F238E27FC236}">
                <a16:creationId xmlns:a16="http://schemas.microsoft.com/office/drawing/2014/main" id="{5F959959-E977-9085-CA53-0970A88D6A2B}"/>
              </a:ext>
            </a:extLst>
          </p:cNvPr>
          <p:cNvSpPr txBox="1"/>
          <p:nvPr/>
        </p:nvSpPr>
        <p:spPr>
          <a:xfrm>
            <a:off x="5469530" y="5999747"/>
            <a:ext cx="1252939" cy="369332"/>
          </a:xfrm>
          <a:prstGeom prst="rect">
            <a:avLst/>
          </a:prstGeom>
          <a:noFill/>
        </p:spPr>
        <p:txBody>
          <a:bodyPr wrap="square" rtlCol="0">
            <a:spAutoFit/>
          </a:bodyPr>
          <a:lstStyle/>
          <a:p>
            <a:r>
              <a:rPr lang="en-US" dirty="0"/>
              <a:t>Figure 1:</a:t>
            </a:r>
          </a:p>
        </p:txBody>
      </p:sp>
      <p:sp>
        <p:nvSpPr>
          <p:cNvPr id="9" name="Rectangle 8">
            <a:extLst>
              <a:ext uri="{FF2B5EF4-FFF2-40B4-BE49-F238E27FC236}">
                <a16:creationId xmlns:a16="http://schemas.microsoft.com/office/drawing/2014/main" id="{91890993-5326-D112-64D0-F3C4639CD7EE}"/>
              </a:ext>
            </a:extLst>
          </p:cNvPr>
          <p:cNvSpPr/>
          <p:nvPr/>
        </p:nvSpPr>
        <p:spPr>
          <a:xfrm>
            <a:off x="8293768" y="254256"/>
            <a:ext cx="2727158" cy="1108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E9F5A1-57B8-D281-BBC9-9BBBA67F6046}"/>
              </a:ext>
            </a:extLst>
          </p:cNvPr>
          <p:cNvSpPr/>
          <p:nvPr/>
        </p:nvSpPr>
        <p:spPr>
          <a:xfrm>
            <a:off x="0" y="6756479"/>
            <a:ext cx="12192000" cy="14751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401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838E-9BBB-04AD-9C56-60108A6992C4}"/>
              </a:ext>
            </a:extLst>
          </p:cNvPr>
          <p:cNvSpPr>
            <a:spLocks noGrp="1"/>
          </p:cNvSpPr>
          <p:nvPr>
            <p:ph type="title"/>
          </p:nvPr>
        </p:nvSpPr>
        <p:spPr>
          <a:xfrm>
            <a:off x="838200" y="365125"/>
            <a:ext cx="4391485" cy="1325563"/>
          </a:xfrm>
        </p:spPr>
        <p:txBody>
          <a:bodyPr/>
          <a:lstStyle/>
          <a:p>
            <a:r>
              <a:rPr lang="en-US" dirty="0"/>
              <a:t>Main Results (2): Event Studies</a:t>
            </a:r>
          </a:p>
        </p:txBody>
      </p:sp>
      <p:pic>
        <p:nvPicPr>
          <p:cNvPr id="5" name="Content Placeholder 4">
            <a:extLst>
              <a:ext uri="{FF2B5EF4-FFF2-40B4-BE49-F238E27FC236}">
                <a16:creationId xmlns:a16="http://schemas.microsoft.com/office/drawing/2014/main" id="{28F1A4BC-76F7-8AB8-13FA-D0F33D9B5188}"/>
              </a:ext>
            </a:extLst>
          </p:cNvPr>
          <p:cNvPicPr>
            <a:picLocks noGrp="1" noChangeAspect="1"/>
          </p:cNvPicPr>
          <p:nvPr>
            <p:ph idx="1"/>
          </p:nvPr>
        </p:nvPicPr>
        <p:blipFill>
          <a:blip r:embed="rId3"/>
          <a:stretch>
            <a:fillRect/>
          </a:stretch>
        </p:blipFill>
        <p:spPr>
          <a:xfrm>
            <a:off x="5229685" y="271295"/>
            <a:ext cx="6705642" cy="6315410"/>
          </a:xfrm>
        </p:spPr>
      </p:pic>
      <p:sp>
        <p:nvSpPr>
          <p:cNvPr id="6" name="TextBox 5">
            <a:extLst>
              <a:ext uri="{FF2B5EF4-FFF2-40B4-BE49-F238E27FC236}">
                <a16:creationId xmlns:a16="http://schemas.microsoft.com/office/drawing/2014/main" id="{BC69F871-3DA2-5A66-E029-350C18BA58CF}"/>
              </a:ext>
            </a:extLst>
          </p:cNvPr>
          <p:cNvSpPr txBox="1"/>
          <p:nvPr/>
        </p:nvSpPr>
        <p:spPr>
          <a:xfrm>
            <a:off x="4314499" y="5967663"/>
            <a:ext cx="1252939" cy="369332"/>
          </a:xfrm>
          <a:prstGeom prst="rect">
            <a:avLst/>
          </a:prstGeom>
          <a:noFill/>
        </p:spPr>
        <p:txBody>
          <a:bodyPr wrap="square" rtlCol="0">
            <a:spAutoFit/>
          </a:bodyPr>
          <a:lstStyle/>
          <a:p>
            <a:r>
              <a:rPr lang="en-US" dirty="0"/>
              <a:t>Figure 2:</a:t>
            </a:r>
          </a:p>
        </p:txBody>
      </p:sp>
      <p:sp>
        <p:nvSpPr>
          <p:cNvPr id="7" name="Content Placeholder 2">
            <a:extLst>
              <a:ext uri="{FF2B5EF4-FFF2-40B4-BE49-F238E27FC236}">
                <a16:creationId xmlns:a16="http://schemas.microsoft.com/office/drawing/2014/main" id="{F2F0E52C-ADB0-4BB4-150E-EC1ADBF217C5}"/>
              </a:ext>
            </a:extLst>
          </p:cNvPr>
          <p:cNvSpPr txBox="1">
            <a:spLocks/>
          </p:cNvSpPr>
          <p:nvPr/>
        </p:nvSpPr>
        <p:spPr>
          <a:xfrm>
            <a:off x="838200" y="1982746"/>
            <a:ext cx="3476299" cy="385658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Examining whether DD results are driven by </a:t>
            </a:r>
          </a:p>
          <a:p>
            <a:pPr lvl="1"/>
            <a:r>
              <a:rPr lang="en-US" sz="1800" dirty="0"/>
              <a:t>preexisting differential trends in price among merging facilities or </a:t>
            </a:r>
          </a:p>
          <a:p>
            <a:pPr lvl="1"/>
            <a:r>
              <a:rPr lang="en-US" sz="1800" dirty="0"/>
              <a:t>biased due to merger effects that develop slowly over time</a:t>
            </a:r>
          </a:p>
          <a:p>
            <a:pPr lvl="1"/>
            <a:endParaRPr lang="en-US" sz="1800" dirty="0"/>
          </a:p>
          <a:p>
            <a:r>
              <a:rPr lang="en-US" sz="2200" dirty="0"/>
              <a:t>Right panel: pooled event studies within brand </a:t>
            </a:r>
          </a:p>
          <a:p>
            <a:r>
              <a:rPr lang="en-US" sz="2200" dirty="0"/>
              <a:t>Left panel: pooled raw average price trends</a:t>
            </a:r>
          </a:p>
          <a:p>
            <a:endParaRPr lang="en-US" sz="2200" dirty="0"/>
          </a:p>
          <a:p>
            <a:pPr marL="0" indent="0">
              <a:buNone/>
            </a:pPr>
            <a:r>
              <a:rPr lang="en-US" sz="2200" i="1" dirty="0"/>
              <a:t>(omitted key results on merger treatment effects heterogeneity, table 5)</a:t>
            </a:r>
          </a:p>
        </p:txBody>
      </p:sp>
      <p:sp>
        <p:nvSpPr>
          <p:cNvPr id="8" name="Rectangle 7">
            <a:extLst>
              <a:ext uri="{FF2B5EF4-FFF2-40B4-BE49-F238E27FC236}">
                <a16:creationId xmlns:a16="http://schemas.microsoft.com/office/drawing/2014/main" id="{15BDB204-61D9-5155-99FF-FC4B5254941F}"/>
              </a:ext>
            </a:extLst>
          </p:cNvPr>
          <p:cNvSpPr/>
          <p:nvPr/>
        </p:nvSpPr>
        <p:spPr>
          <a:xfrm>
            <a:off x="0" y="6715043"/>
            <a:ext cx="12192000" cy="18895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43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B94C-F66E-5C83-E74D-55D4419F7DF9}"/>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AEC57CDD-B452-F4DA-A5D9-C9918D2D8347}"/>
              </a:ext>
            </a:extLst>
          </p:cNvPr>
          <p:cNvSpPr>
            <a:spLocks noGrp="1"/>
          </p:cNvSpPr>
          <p:nvPr>
            <p:ph idx="1"/>
          </p:nvPr>
        </p:nvSpPr>
        <p:spPr/>
        <p:txBody>
          <a:bodyPr/>
          <a:lstStyle/>
          <a:p>
            <a:r>
              <a:rPr lang="en-US" dirty="0"/>
              <a:t>The dialysis market does not follow the assumptions of standard models of regulated markets with endogenous product quality which would predict facilities would compete on quality given prices are set administratively (Eliason et al., 2020)</a:t>
            </a:r>
          </a:p>
          <a:p>
            <a:pPr marL="0" indent="0">
              <a:buNone/>
            </a:pPr>
            <a:endParaRPr lang="en-US" dirty="0"/>
          </a:p>
          <a:p>
            <a:r>
              <a:rPr lang="en-US" dirty="0"/>
              <a:t>Hospital mergers have a small but significant effect on marginal costs, primarily due to negotiated PPIs and this benefit is greater for the acquired/target hospital (Craig et al., 2021)</a:t>
            </a:r>
          </a:p>
          <a:p>
            <a:endParaRPr lang="en-US" dirty="0"/>
          </a:p>
        </p:txBody>
      </p:sp>
    </p:spTree>
    <p:extLst>
      <p:ext uri="{BB962C8B-B14F-4D97-AF65-F5344CB8AC3E}">
        <p14:creationId xmlns:p14="http://schemas.microsoft.com/office/powerpoint/2010/main" val="269203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9CD80-0E01-9CB8-C8CB-E2C3C325AB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E380D-9DEB-F3DA-3653-1EA5A5398C4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B740154-2888-6BD4-89DD-55F832076FA8}"/>
              </a:ext>
            </a:extLst>
          </p:cNvPr>
          <p:cNvSpPr>
            <a:spLocks noGrp="1"/>
          </p:cNvSpPr>
          <p:nvPr>
            <p:ph idx="1"/>
          </p:nvPr>
        </p:nvSpPr>
        <p:spPr>
          <a:xfrm>
            <a:off x="838200" y="1825625"/>
            <a:ext cx="10515600" cy="4667250"/>
          </a:xfrm>
        </p:spPr>
        <p:txBody>
          <a:bodyPr>
            <a:normAutofit/>
          </a:bodyPr>
          <a:lstStyle/>
          <a:p>
            <a:r>
              <a:rPr lang="en-US" dirty="0"/>
              <a:t>Were any of the findings surprising to you?</a:t>
            </a:r>
          </a:p>
          <a:p>
            <a:r>
              <a:rPr lang="en-US" dirty="0"/>
              <a:t>Areas for future work:</a:t>
            </a:r>
          </a:p>
          <a:p>
            <a:pPr marL="457200" lvl="1" indent="0">
              <a:buNone/>
            </a:pPr>
            <a:r>
              <a:rPr lang="en-US" b="1" dirty="0"/>
              <a:t>Craig et al.: </a:t>
            </a:r>
            <a:r>
              <a:rPr lang="en-US" dirty="0"/>
              <a:t>because of potential simultaneity of input and output market negotiation– </a:t>
            </a:r>
            <a:br>
              <a:rPr lang="en-US" dirty="0"/>
            </a:br>
            <a:r>
              <a:rPr lang="en-US" dirty="0"/>
              <a:t>	</a:t>
            </a:r>
            <a:r>
              <a:rPr lang="en-US" sz="1800" dirty="0"/>
              <a:t>“Matching hospital purchasing data with private insurer claims and modeling demand and negotiated prices explicitly in upstream and downstream markets.”</a:t>
            </a:r>
          </a:p>
          <a:p>
            <a:pPr marL="457200" lvl="1" indent="0">
              <a:buNone/>
            </a:pPr>
            <a:endParaRPr lang="en-US" dirty="0"/>
          </a:p>
          <a:p>
            <a:pPr marL="457200" lvl="1" indent="0">
              <a:buNone/>
            </a:pPr>
            <a:r>
              <a:rPr lang="en-US" b="1" dirty="0"/>
              <a:t>Eliason et al.:</a:t>
            </a:r>
          </a:p>
          <a:p>
            <a:pPr marL="457200" lvl="1" indent="0">
              <a:buNone/>
            </a:pPr>
            <a:r>
              <a:rPr lang="en-US" sz="1800" dirty="0"/>
              <a:t>	“consider how the effects of acquisitions differ in markets characterized by extensive government intervention, such as health care and education, compared to those without it, such as restaurants, as well as how these effects differ depending on how well patients or consumers can observe quality.”</a:t>
            </a:r>
          </a:p>
          <a:p>
            <a:endParaRPr lang="en-US" dirty="0"/>
          </a:p>
        </p:txBody>
      </p:sp>
    </p:spTree>
    <p:extLst>
      <p:ext uri="{BB962C8B-B14F-4D97-AF65-F5344CB8AC3E}">
        <p14:creationId xmlns:p14="http://schemas.microsoft.com/office/powerpoint/2010/main" val="153936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1844-80E3-AFF7-1122-7B148DA1746D}"/>
              </a:ext>
            </a:extLst>
          </p:cNvPr>
          <p:cNvSpPr>
            <a:spLocks noGrp="1"/>
          </p:cNvSpPr>
          <p:nvPr>
            <p:ph type="title"/>
          </p:nvPr>
        </p:nvSpPr>
        <p:spPr/>
        <p:txBody>
          <a:bodyPr>
            <a:normAutofit/>
          </a:bodyPr>
          <a:lstStyle/>
          <a:p>
            <a:r>
              <a:rPr lang="en-US" sz="2800" b="0" i="0" dirty="0">
                <a:solidFill>
                  <a:srgbClr val="343A40"/>
                </a:solidFill>
                <a:effectLst/>
                <a:latin typeface="Lora" pitchFamily="2" charset="0"/>
              </a:rPr>
              <a:t>Eliason, Paul J, Benjamin </a:t>
            </a:r>
            <a:r>
              <a:rPr lang="en-US" sz="2800" b="0" i="0" dirty="0" err="1">
                <a:solidFill>
                  <a:srgbClr val="343A40"/>
                </a:solidFill>
                <a:effectLst/>
                <a:latin typeface="Lora" pitchFamily="2" charset="0"/>
              </a:rPr>
              <a:t>Heebsh</a:t>
            </a:r>
            <a:r>
              <a:rPr lang="en-US" sz="2800" b="0" i="0" dirty="0">
                <a:solidFill>
                  <a:srgbClr val="343A40"/>
                </a:solidFill>
                <a:effectLst/>
                <a:latin typeface="Lora" pitchFamily="2" charset="0"/>
              </a:rPr>
              <a:t>, Ryan C McDevitt, and James W Roberts. 2020. “How Acquisitions Affect Firm Behavior and Performance: </a:t>
            </a:r>
            <a:br>
              <a:rPr lang="en-US" sz="2800" b="0" i="0" dirty="0">
                <a:solidFill>
                  <a:srgbClr val="343A40"/>
                </a:solidFill>
                <a:effectLst/>
                <a:latin typeface="Lora" pitchFamily="2" charset="0"/>
              </a:rPr>
            </a:br>
            <a:r>
              <a:rPr lang="en-US" sz="2800" b="0" i="0" dirty="0">
                <a:solidFill>
                  <a:srgbClr val="343A40"/>
                </a:solidFill>
                <a:effectLst/>
                <a:latin typeface="Lora" pitchFamily="2" charset="0"/>
              </a:rPr>
              <a:t>Evidence from the Dialysis Industry.” </a:t>
            </a:r>
            <a:r>
              <a:rPr lang="en-US" sz="2800" b="0" i="1" dirty="0">
                <a:solidFill>
                  <a:srgbClr val="343A40"/>
                </a:solidFill>
                <a:effectLst/>
                <a:latin typeface="Lora" pitchFamily="2" charset="0"/>
              </a:rPr>
              <a:t>Quarterly Journal of Economics</a:t>
            </a:r>
            <a:r>
              <a:rPr lang="en-US" sz="2800" b="0" i="0" dirty="0">
                <a:solidFill>
                  <a:srgbClr val="343A40"/>
                </a:solidFill>
                <a:effectLst/>
                <a:latin typeface="Lora" pitchFamily="2" charset="0"/>
              </a:rPr>
              <a:t> 135 (1): 221–67.</a:t>
            </a:r>
            <a:endParaRPr lang="en-US" sz="2800" dirty="0"/>
          </a:p>
        </p:txBody>
      </p:sp>
      <p:sp>
        <p:nvSpPr>
          <p:cNvPr id="4" name="Rectangle 3">
            <a:extLst>
              <a:ext uri="{FF2B5EF4-FFF2-40B4-BE49-F238E27FC236}">
                <a16:creationId xmlns:a16="http://schemas.microsoft.com/office/drawing/2014/main" id="{6969FFB6-51B3-4220-C3F3-C7890B366174}"/>
              </a:ext>
            </a:extLst>
          </p:cNvPr>
          <p:cNvSpPr/>
          <p:nvPr/>
        </p:nvSpPr>
        <p:spPr>
          <a:xfrm>
            <a:off x="0" y="6478438"/>
            <a:ext cx="12192000" cy="37956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65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C451D-AB75-E959-3F3C-1D40CF29D68E}"/>
              </a:ext>
            </a:extLst>
          </p:cNvPr>
          <p:cNvPicPr>
            <a:picLocks noChangeAspect="1"/>
          </p:cNvPicPr>
          <p:nvPr/>
        </p:nvPicPr>
        <p:blipFill>
          <a:blip r:embed="rId2"/>
          <a:stretch>
            <a:fillRect/>
          </a:stretch>
        </p:blipFill>
        <p:spPr>
          <a:xfrm>
            <a:off x="856796" y="716045"/>
            <a:ext cx="10478408" cy="5425910"/>
          </a:xfrm>
          <a:prstGeom prst="rect">
            <a:avLst/>
          </a:prstGeom>
        </p:spPr>
      </p:pic>
      <p:sp>
        <p:nvSpPr>
          <p:cNvPr id="6" name="TextBox 5">
            <a:extLst>
              <a:ext uri="{FF2B5EF4-FFF2-40B4-BE49-F238E27FC236}">
                <a16:creationId xmlns:a16="http://schemas.microsoft.com/office/drawing/2014/main" id="{953C963F-6FC1-8591-28DC-F883393F4350}"/>
              </a:ext>
            </a:extLst>
          </p:cNvPr>
          <p:cNvSpPr txBox="1"/>
          <p:nvPr/>
        </p:nvSpPr>
        <p:spPr>
          <a:xfrm>
            <a:off x="319177" y="6383547"/>
            <a:ext cx="2320506" cy="276999"/>
          </a:xfrm>
          <a:prstGeom prst="rect">
            <a:avLst/>
          </a:prstGeom>
          <a:noFill/>
        </p:spPr>
        <p:txBody>
          <a:bodyPr wrap="square" rtlCol="0">
            <a:spAutoFit/>
          </a:bodyPr>
          <a:lstStyle/>
          <a:p>
            <a:r>
              <a:rPr lang="en-US" sz="1200" dirty="0"/>
              <a:t>Source: Eliason et al., 2020 </a:t>
            </a:r>
          </a:p>
        </p:txBody>
      </p:sp>
    </p:spTree>
    <p:extLst>
      <p:ext uri="{BB962C8B-B14F-4D97-AF65-F5344CB8AC3E}">
        <p14:creationId xmlns:p14="http://schemas.microsoft.com/office/powerpoint/2010/main" val="195926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C3D9-B786-EFB1-8E98-4F6459D2D45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94A7B78-F9CB-5892-6BDF-5C9BAEF8C9DD}"/>
              </a:ext>
            </a:extLst>
          </p:cNvPr>
          <p:cNvSpPr>
            <a:spLocks noGrp="1"/>
          </p:cNvSpPr>
          <p:nvPr>
            <p:ph idx="1"/>
          </p:nvPr>
        </p:nvSpPr>
        <p:spPr>
          <a:xfrm>
            <a:off x="838200" y="1690688"/>
            <a:ext cx="10515600" cy="4802187"/>
          </a:xfrm>
        </p:spPr>
        <p:txBody>
          <a:bodyPr>
            <a:normAutofit/>
          </a:bodyPr>
          <a:lstStyle/>
          <a:p>
            <a:pPr marL="0" indent="0">
              <a:spcAft>
                <a:spcPts val="1200"/>
              </a:spcAft>
              <a:buNone/>
            </a:pPr>
            <a:r>
              <a:rPr lang="en-US" sz="1800" b="1" dirty="0"/>
              <a:t>Research question</a:t>
            </a:r>
          </a:p>
          <a:p>
            <a:pPr>
              <a:spcAft>
                <a:spcPts val="1200"/>
              </a:spcAft>
            </a:pPr>
            <a:r>
              <a:rPr lang="en-US" sz="1800" dirty="0"/>
              <a:t>Broad: How do mergers and acquisitions in health care industries affect spending and outcomes?</a:t>
            </a:r>
          </a:p>
          <a:p>
            <a:pPr>
              <a:spcAft>
                <a:spcPts val="1200"/>
              </a:spcAft>
            </a:pPr>
            <a:r>
              <a:rPr lang="en-US" sz="1800" dirty="0"/>
              <a:t>Specific: How does acquisitions of independent dialysis facilities by large chains change their behavior? </a:t>
            </a:r>
          </a:p>
          <a:p>
            <a:pPr lvl="1">
              <a:spcAft>
                <a:spcPts val="1200"/>
              </a:spcAft>
            </a:pPr>
            <a:r>
              <a:rPr lang="en-US" sz="1600" i="1" u="sng" dirty="0"/>
              <a:t>Key findings</a:t>
            </a:r>
            <a:r>
              <a:rPr lang="en-US" sz="1600" i="1" dirty="0"/>
              <a:t>: acquired facilities adopt behavior of parent company– increase use of highly reimbursed Rx, replace high-skill nurses with technicians, and decrease waitlisting of patients for transplant; resulting in </a:t>
            </a:r>
            <a:r>
              <a:rPr lang="en-US" sz="1600" b="1" i="1" dirty="0"/>
              <a:t>worse patient health outcomes and greater Medicare spending</a:t>
            </a:r>
            <a:endParaRPr lang="en-US" sz="1800" b="1" i="1" dirty="0"/>
          </a:p>
          <a:p>
            <a:pPr marL="0" indent="0">
              <a:spcAft>
                <a:spcPts val="1200"/>
              </a:spcAft>
              <a:buNone/>
            </a:pPr>
            <a:r>
              <a:rPr lang="en-US" sz="1800" b="1" dirty="0"/>
              <a:t>Empirical strategy</a:t>
            </a:r>
          </a:p>
          <a:p>
            <a:pPr>
              <a:spcAft>
                <a:spcPts val="1200"/>
              </a:spcAft>
            </a:pPr>
            <a:r>
              <a:rPr lang="en-US" sz="1800" dirty="0"/>
              <a:t>12-year panel data using Medicare claims for ~1 million dialysis patients, identifying &gt;1,200 facility acquisitions</a:t>
            </a:r>
          </a:p>
          <a:p>
            <a:pPr>
              <a:spcAft>
                <a:spcPts val="1200"/>
              </a:spcAft>
            </a:pPr>
            <a:r>
              <a:rPr lang="en-US" sz="1800" dirty="0"/>
              <a:t>Observe patients with same characteristics being treated at the same facility before and after acquisition to identify effects of acquisition based on within-facility changes in ownership</a:t>
            </a:r>
          </a:p>
          <a:p>
            <a:pPr marL="0" indent="0">
              <a:spcAft>
                <a:spcPts val="1200"/>
              </a:spcAft>
              <a:buNone/>
            </a:pPr>
            <a:endParaRPr lang="en-US" sz="1800" i="1" dirty="0"/>
          </a:p>
        </p:txBody>
      </p:sp>
      <p:sp>
        <p:nvSpPr>
          <p:cNvPr id="4" name="Rectangle 3">
            <a:extLst>
              <a:ext uri="{FF2B5EF4-FFF2-40B4-BE49-F238E27FC236}">
                <a16:creationId xmlns:a16="http://schemas.microsoft.com/office/drawing/2014/main" id="{F2883BF2-1805-125E-B5AB-CFB4900BFE2F}"/>
              </a:ext>
            </a:extLst>
          </p:cNvPr>
          <p:cNvSpPr/>
          <p:nvPr/>
        </p:nvSpPr>
        <p:spPr>
          <a:xfrm>
            <a:off x="0" y="6478438"/>
            <a:ext cx="12192000" cy="37956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98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3DE9-112B-96DB-BB49-D3BD5E1A293D}"/>
              </a:ext>
            </a:extLst>
          </p:cNvPr>
          <p:cNvSpPr>
            <a:spLocks noGrp="1"/>
          </p:cNvSpPr>
          <p:nvPr>
            <p:ph type="title"/>
          </p:nvPr>
        </p:nvSpPr>
        <p:spPr/>
        <p:txBody>
          <a:bodyPr/>
          <a:lstStyle/>
          <a:p>
            <a:r>
              <a:rPr lang="en-US" dirty="0"/>
              <a:t>Main estimation model</a:t>
            </a:r>
          </a:p>
        </p:txBody>
      </p:sp>
      <p:pic>
        <p:nvPicPr>
          <p:cNvPr id="6" name="Content Placeholder 5">
            <a:extLst>
              <a:ext uri="{FF2B5EF4-FFF2-40B4-BE49-F238E27FC236}">
                <a16:creationId xmlns:a16="http://schemas.microsoft.com/office/drawing/2014/main" id="{4C850CD6-FB70-3F99-4BD6-42B404D2A826}"/>
              </a:ext>
            </a:extLst>
          </p:cNvPr>
          <p:cNvPicPr>
            <a:picLocks noGrp="1" noChangeAspect="1"/>
          </p:cNvPicPr>
          <p:nvPr>
            <p:ph idx="1"/>
          </p:nvPr>
        </p:nvPicPr>
        <p:blipFill>
          <a:blip r:embed="rId3"/>
          <a:stretch>
            <a:fillRect/>
          </a:stretch>
        </p:blipFill>
        <p:spPr>
          <a:xfrm>
            <a:off x="2114205" y="1690688"/>
            <a:ext cx="7963590" cy="2324301"/>
          </a:xfrm>
        </p:spPr>
      </p:pic>
      <p:sp>
        <p:nvSpPr>
          <p:cNvPr id="4" name="Rectangle 3">
            <a:extLst>
              <a:ext uri="{FF2B5EF4-FFF2-40B4-BE49-F238E27FC236}">
                <a16:creationId xmlns:a16="http://schemas.microsoft.com/office/drawing/2014/main" id="{79CD5460-75E1-A707-ADB5-6331165DC651}"/>
              </a:ext>
            </a:extLst>
          </p:cNvPr>
          <p:cNvSpPr/>
          <p:nvPr/>
        </p:nvSpPr>
        <p:spPr>
          <a:xfrm>
            <a:off x="0" y="6478438"/>
            <a:ext cx="12192000" cy="37956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416FC3B5-BCB0-62AF-BB1D-16517BA3579A}"/>
              </a:ext>
            </a:extLst>
          </p:cNvPr>
          <p:cNvGrpSpPr/>
          <p:nvPr/>
        </p:nvGrpSpPr>
        <p:grpSpPr>
          <a:xfrm>
            <a:off x="2199735" y="2478107"/>
            <a:ext cx="7667746" cy="1612233"/>
            <a:chOff x="2199735" y="2478107"/>
            <a:chExt cx="7667746" cy="1612233"/>
          </a:xfrm>
        </p:grpSpPr>
        <p:sp>
          <p:nvSpPr>
            <p:cNvPr id="7" name="Rectangle 6">
              <a:extLst>
                <a:ext uri="{FF2B5EF4-FFF2-40B4-BE49-F238E27FC236}">
                  <a16:creationId xmlns:a16="http://schemas.microsoft.com/office/drawing/2014/main" id="{FA4A24F3-870F-FC1C-1F13-B91FCB41ECA7}"/>
                </a:ext>
              </a:extLst>
            </p:cNvPr>
            <p:cNvSpPr/>
            <p:nvPr/>
          </p:nvSpPr>
          <p:spPr>
            <a:xfrm>
              <a:off x="4371033" y="3710778"/>
              <a:ext cx="5496448" cy="379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36DE4E-DD2F-50BD-D304-21E1A13F5BF5}"/>
                </a:ext>
              </a:extLst>
            </p:cNvPr>
            <p:cNvSpPr/>
            <p:nvPr/>
          </p:nvSpPr>
          <p:spPr>
            <a:xfrm>
              <a:off x="2199735" y="2478107"/>
              <a:ext cx="767751" cy="379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194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39FE-2D90-0C45-C288-DE94D00891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B48AD2-7675-1A16-E5D6-F2ECC2AE96F3}"/>
              </a:ext>
            </a:extLst>
          </p:cNvPr>
          <p:cNvSpPr>
            <a:spLocks noGrp="1"/>
          </p:cNvSpPr>
          <p:nvPr>
            <p:ph type="title"/>
          </p:nvPr>
        </p:nvSpPr>
        <p:spPr/>
        <p:txBody>
          <a:bodyPr/>
          <a:lstStyle/>
          <a:p>
            <a:r>
              <a:rPr lang="en-US" dirty="0"/>
              <a:t>Main results</a:t>
            </a:r>
          </a:p>
        </p:txBody>
      </p:sp>
      <p:sp>
        <p:nvSpPr>
          <p:cNvPr id="4" name="Rectangle 3">
            <a:extLst>
              <a:ext uri="{FF2B5EF4-FFF2-40B4-BE49-F238E27FC236}">
                <a16:creationId xmlns:a16="http://schemas.microsoft.com/office/drawing/2014/main" id="{29302280-702E-D657-AE7C-019513E42CB4}"/>
              </a:ext>
            </a:extLst>
          </p:cNvPr>
          <p:cNvSpPr/>
          <p:nvPr/>
        </p:nvSpPr>
        <p:spPr>
          <a:xfrm>
            <a:off x="0" y="6478438"/>
            <a:ext cx="12192000" cy="37956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2EF873A-FC1E-488B-EC49-83F9A1C50AF1}"/>
              </a:ext>
            </a:extLst>
          </p:cNvPr>
          <p:cNvGrpSpPr/>
          <p:nvPr/>
        </p:nvGrpSpPr>
        <p:grpSpPr>
          <a:xfrm>
            <a:off x="422150" y="1610301"/>
            <a:ext cx="11347701" cy="4613054"/>
            <a:chOff x="570888" y="1610301"/>
            <a:chExt cx="11347701" cy="4613054"/>
          </a:xfrm>
        </p:grpSpPr>
        <p:pic>
          <p:nvPicPr>
            <p:cNvPr id="6" name="Picture 5">
              <a:extLst>
                <a:ext uri="{FF2B5EF4-FFF2-40B4-BE49-F238E27FC236}">
                  <a16:creationId xmlns:a16="http://schemas.microsoft.com/office/drawing/2014/main" id="{4BD7B66E-318B-DC58-533E-C068F2BC28AE}"/>
                </a:ext>
              </a:extLst>
            </p:cNvPr>
            <p:cNvPicPr>
              <a:picLocks noChangeAspect="1"/>
            </p:cNvPicPr>
            <p:nvPr/>
          </p:nvPicPr>
          <p:blipFill>
            <a:blip r:embed="rId2"/>
            <a:stretch>
              <a:fillRect/>
            </a:stretch>
          </p:blipFill>
          <p:spPr>
            <a:xfrm>
              <a:off x="570888" y="1784998"/>
              <a:ext cx="5591686" cy="4263661"/>
            </a:xfrm>
            <a:prstGeom prst="rect">
              <a:avLst/>
            </a:prstGeom>
          </p:spPr>
        </p:pic>
        <p:pic>
          <p:nvPicPr>
            <p:cNvPr id="8" name="Picture 7">
              <a:extLst>
                <a:ext uri="{FF2B5EF4-FFF2-40B4-BE49-F238E27FC236}">
                  <a16:creationId xmlns:a16="http://schemas.microsoft.com/office/drawing/2014/main" id="{246233D0-BB7C-4491-6C58-BA98824EC10B}"/>
                </a:ext>
              </a:extLst>
            </p:cNvPr>
            <p:cNvPicPr>
              <a:picLocks noChangeAspect="1"/>
            </p:cNvPicPr>
            <p:nvPr/>
          </p:nvPicPr>
          <p:blipFill>
            <a:blip r:embed="rId3"/>
            <a:stretch>
              <a:fillRect/>
            </a:stretch>
          </p:blipFill>
          <p:spPr>
            <a:xfrm>
              <a:off x="6678996" y="1610301"/>
              <a:ext cx="5239593" cy="4613054"/>
            </a:xfrm>
            <a:prstGeom prst="rect">
              <a:avLst/>
            </a:prstGeom>
          </p:spPr>
        </p:pic>
      </p:grpSp>
      <p:sp>
        <p:nvSpPr>
          <p:cNvPr id="10" name="Rectangle 9">
            <a:extLst>
              <a:ext uri="{FF2B5EF4-FFF2-40B4-BE49-F238E27FC236}">
                <a16:creationId xmlns:a16="http://schemas.microsoft.com/office/drawing/2014/main" id="{83418726-A924-3AFF-DA6C-0033EF527F84}"/>
              </a:ext>
            </a:extLst>
          </p:cNvPr>
          <p:cNvSpPr/>
          <p:nvPr/>
        </p:nvSpPr>
        <p:spPr>
          <a:xfrm>
            <a:off x="6242681" y="1854679"/>
            <a:ext cx="58732" cy="436867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04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92882-D1C5-0750-1EBB-33DE2E70B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0374A2-5B68-6A60-D322-146843FFB40E}"/>
              </a:ext>
            </a:extLst>
          </p:cNvPr>
          <p:cNvSpPr>
            <a:spLocks noGrp="1"/>
          </p:cNvSpPr>
          <p:nvPr>
            <p:ph type="title"/>
          </p:nvPr>
        </p:nvSpPr>
        <p:spPr/>
        <p:txBody>
          <a:bodyPr>
            <a:normAutofit/>
          </a:bodyPr>
          <a:lstStyle/>
          <a:p>
            <a:r>
              <a:rPr lang="en-US" sz="2800" b="0" i="0" dirty="0">
                <a:solidFill>
                  <a:srgbClr val="343A40"/>
                </a:solidFill>
                <a:effectLst/>
                <a:latin typeface="Lora" pitchFamily="2" charset="0"/>
              </a:rPr>
              <a:t>Craig, Stuart V., Matthew </a:t>
            </a:r>
            <a:r>
              <a:rPr lang="en-US" sz="2800" b="0" i="0" dirty="0" err="1">
                <a:solidFill>
                  <a:srgbClr val="343A40"/>
                </a:solidFill>
                <a:effectLst/>
                <a:latin typeface="Lora" pitchFamily="2" charset="0"/>
              </a:rPr>
              <a:t>Grennan</a:t>
            </a:r>
            <a:r>
              <a:rPr lang="en-US" sz="2800" b="0" i="0" dirty="0">
                <a:solidFill>
                  <a:srgbClr val="343A40"/>
                </a:solidFill>
                <a:effectLst/>
                <a:latin typeface="Lora" pitchFamily="2" charset="0"/>
              </a:rPr>
              <a:t>, and Ashley Swanson. 2021. “Mergers and Marginal Costs: New Evidence on Hospital Buyer Power.” The RAND Journal of Economics 52 (1): 151–78.</a:t>
            </a:r>
            <a:endParaRPr lang="en-US" sz="2800" dirty="0"/>
          </a:p>
        </p:txBody>
      </p:sp>
      <p:sp>
        <p:nvSpPr>
          <p:cNvPr id="4" name="Rectangle 3">
            <a:extLst>
              <a:ext uri="{FF2B5EF4-FFF2-40B4-BE49-F238E27FC236}">
                <a16:creationId xmlns:a16="http://schemas.microsoft.com/office/drawing/2014/main" id="{0C290D9A-82BA-C213-FA7E-42BFA4BF5890}"/>
              </a:ext>
            </a:extLst>
          </p:cNvPr>
          <p:cNvSpPr/>
          <p:nvPr/>
        </p:nvSpPr>
        <p:spPr>
          <a:xfrm>
            <a:off x="0" y="6478438"/>
            <a:ext cx="12192000" cy="37956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37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F417B-DCF0-47BB-0730-E4BE851BE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82814-A901-6656-5DB4-A8545213D15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231D508-CBFC-D838-B1C3-057FD3F0B515}"/>
              </a:ext>
            </a:extLst>
          </p:cNvPr>
          <p:cNvSpPr>
            <a:spLocks noGrp="1"/>
          </p:cNvSpPr>
          <p:nvPr>
            <p:ph idx="1"/>
          </p:nvPr>
        </p:nvSpPr>
        <p:spPr>
          <a:xfrm>
            <a:off x="838200" y="1690688"/>
            <a:ext cx="10515600" cy="4802187"/>
          </a:xfrm>
        </p:spPr>
        <p:txBody>
          <a:bodyPr>
            <a:normAutofit lnSpcReduction="10000"/>
          </a:bodyPr>
          <a:lstStyle/>
          <a:p>
            <a:pPr marL="0" indent="0">
              <a:spcAft>
                <a:spcPts val="1200"/>
              </a:spcAft>
              <a:buNone/>
            </a:pPr>
            <a:r>
              <a:rPr lang="en-US" sz="1800" b="1" dirty="0"/>
              <a:t>Research question</a:t>
            </a:r>
          </a:p>
          <a:p>
            <a:pPr>
              <a:spcAft>
                <a:spcPts val="1200"/>
              </a:spcAft>
            </a:pPr>
            <a:r>
              <a:rPr lang="en-US" sz="1800" dirty="0"/>
              <a:t>What is the effect of hospital mergers on marginal costs?</a:t>
            </a:r>
          </a:p>
          <a:p>
            <a:pPr>
              <a:spcAft>
                <a:spcPts val="1200"/>
              </a:spcAft>
            </a:pPr>
            <a:r>
              <a:rPr lang="en-US" sz="1800" dirty="0"/>
              <a:t>To what extent do differences in buyer power explain treatment effect heterogeneity?</a:t>
            </a:r>
          </a:p>
          <a:p>
            <a:pPr marL="0" indent="0">
              <a:spcAft>
                <a:spcPts val="1200"/>
              </a:spcAft>
              <a:buNone/>
            </a:pPr>
            <a:r>
              <a:rPr lang="en-US" sz="1800" b="1" dirty="0"/>
              <a:t>Empirical strategy</a:t>
            </a:r>
          </a:p>
          <a:p>
            <a:pPr>
              <a:spcAft>
                <a:spcPts val="1200"/>
              </a:spcAft>
            </a:pPr>
            <a:r>
              <a:rPr lang="en-US" sz="1800" dirty="0"/>
              <a:t>2009-2015 </a:t>
            </a:r>
            <a:r>
              <a:rPr lang="en-US" sz="1800" dirty="0" err="1"/>
              <a:t>PriceGuide</a:t>
            </a:r>
            <a:r>
              <a:rPr lang="en-US" sz="1800"/>
              <a:t> data </a:t>
            </a:r>
            <a:r>
              <a:rPr lang="en-US" sz="1800" dirty="0"/>
              <a:t>on sample of hospitals’ medical supply transactions to investigate whether there are cost savings attributable to mergers using DD models that compare cost trends at target and acquiring hospitals</a:t>
            </a:r>
          </a:p>
          <a:p>
            <a:pPr marL="0" indent="0">
              <a:spcAft>
                <a:spcPts val="1200"/>
              </a:spcAft>
              <a:buNone/>
            </a:pPr>
            <a:r>
              <a:rPr lang="en-US" sz="1800" b="1" dirty="0"/>
              <a:t>Context &amp; Background</a:t>
            </a:r>
          </a:p>
          <a:p>
            <a:pPr>
              <a:spcAft>
                <a:spcPts val="1200"/>
              </a:spcAft>
            </a:pPr>
            <a:r>
              <a:rPr lang="en-US" sz="1800" dirty="0"/>
              <a:t>Hospital supply product markets account for 23% of hospital operating costs</a:t>
            </a:r>
          </a:p>
          <a:p>
            <a:pPr>
              <a:spcAft>
                <a:spcPts val="1200"/>
              </a:spcAft>
            </a:pPr>
            <a:r>
              <a:rPr lang="en-US" sz="1800" dirty="0"/>
              <a:t>Variation in prices paid between hospitals and potential ability for greater buyer power to lower costs is among the arguments for horizontal mergers </a:t>
            </a:r>
          </a:p>
          <a:p>
            <a:pPr>
              <a:spcAft>
                <a:spcPts val="1200"/>
              </a:spcAft>
            </a:pPr>
            <a:endParaRPr lang="en-US" sz="1800" dirty="0"/>
          </a:p>
          <a:p>
            <a:pPr>
              <a:spcAft>
                <a:spcPts val="1200"/>
              </a:spcAft>
            </a:pPr>
            <a:endParaRPr lang="en-US" sz="1800" dirty="0"/>
          </a:p>
        </p:txBody>
      </p:sp>
      <p:sp>
        <p:nvSpPr>
          <p:cNvPr id="4" name="Rectangle 3">
            <a:extLst>
              <a:ext uri="{FF2B5EF4-FFF2-40B4-BE49-F238E27FC236}">
                <a16:creationId xmlns:a16="http://schemas.microsoft.com/office/drawing/2014/main" id="{2F6AE7F9-DF96-5CE7-03C3-2FA91D8DFD93}"/>
              </a:ext>
            </a:extLst>
          </p:cNvPr>
          <p:cNvSpPr/>
          <p:nvPr/>
        </p:nvSpPr>
        <p:spPr>
          <a:xfrm>
            <a:off x="0" y="6478438"/>
            <a:ext cx="12192000" cy="37956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28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D6DE3-004C-0D91-BEB1-9648273A2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7DAFC-751E-9648-AC60-44BE6D432EEE}"/>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22DD675E-192E-ECB3-59E2-D0352B67D6BB}"/>
              </a:ext>
            </a:extLst>
          </p:cNvPr>
          <p:cNvSpPr>
            <a:spLocks noGrp="1"/>
          </p:cNvSpPr>
          <p:nvPr>
            <p:ph idx="1"/>
          </p:nvPr>
        </p:nvSpPr>
        <p:spPr>
          <a:xfrm>
            <a:off x="838200" y="1825624"/>
            <a:ext cx="10515600" cy="4652813"/>
          </a:xfrm>
        </p:spPr>
        <p:txBody>
          <a:bodyPr>
            <a:normAutofit fontScale="85000" lnSpcReduction="10000"/>
          </a:bodyPr>
          <a:lstStyle/>
          <a:p>
            <a:r>
              <a:rPr lang="en-US" dirty="0"/>
              <a:t>The net effect of merging on any party’s costs is small</a:t>
            </a:r>
          </a:p>
          <a:p>
            <a:pPr marL="0" indent="0">
              <a:buNone/>
            </a:pPr>
            <a:r>
              <a:rPr lang="en-US" i="1" dirty="0"/>
              <a:t>Target:</a:t>
            </a:r>
          </a:p>
          <a:p>
            <a:pPr lvl="1"/>
            <a:r>
              <a:rPr lang="en-US" dirty="0"/>
              <a:t>Hospital post-merger savings driven by 3.4% decrease in prices within specifically physician preference item (PPI) brands (expensive implantable devices), attributable to targets negotiating lower prices and larger for local mergers</a:t>
            </a:r>
          </a:p>
          <a:p>
            <a:pPr lvl="1"/>
            <a:r>
              <a:rPr lang="en-US" dirty="0"/>
              <a:t>No significant savings on non-PPI supplies and no sign. Effect of merging on targets’ standardization rates</a:t>
            </a:r>
          </a:p>
          <a:p>
            <a:pPr marL="0" indent="0">
              <a:buNone/>
            </a:pPr>
            <a:r>
              <a:rPr lang="en-US" i="1" dirty="0"/>
              <a:t>Acquirers:</a:t>
            </a:r>
          </a:p>
          <a:p>
            <a:pPr lvl="1"/>
            <a:r>
              <a:rPr lang="en-US" dirty="0"/>
              <a:t>1.7% within brand and 1.2% within category cost savings in PPI costs post</a:t>
            </a:r>
          </a:p>
          <a:p>
            <a:pPr lvl="1"/>
            <a:r>
              <a:rPr lang="en-US" dirty="0"/>
              <a:t>Costs of a merger disrupting management may outweigh benefit from improved buyer power when there is relatively small size increase</a:t>
            </a:r>
          </a:p>
          <a:p>
            <a:pPr marL="0" indent="0">
              <a:buNone/>
            </a:pPr>
            <a:r>
              <a:rPr lang="en-US" i="1" dirty="0"/>
              <a:t>Overall:</a:t>
            </a:r>
          </a:p>
          <a:p>
            <a:pPr lvl="1"/>
            <a:r>
              <a:rPr lang="en-US" dirty="0"/>
              <a:t>Savings mediated by supplier concentration or change in downstream market power</a:t>
            </a:r>
          </a:p>
          <a:p>
            <a:pPr lvl="1"/>
            <a:r>
              <a:rPr lang="en-US" dirty="0"/>
              <a:t>No evidence that merger savings larger when hospitals are standardized</a:t>
            </a:r>
          </a:p>
          <a:p>
            <a:pPr lvl="1"/>
            <a:endParaRPr lang="en-US" dirty="0"/>
          </a:p>
        </p:txBody>
      </p:sp>
      <p:sp>
        <p:nvSpPr>
          <p:cNvPr id="4" name="Rectangle 3">
            <a:extLst>
              <a:ext uri="{FF2B5EF4-FFF2-40B4-BE49-F238E27FC236}">
                <a16:creationId xmlns:a16="http://schemas.microsoft.com/office/drawing/2014/main" id="{9100CF41-DAEC-A81B-694E-05692558EB8F}"/>
              </a:ext>
            </a:extLst>
          </p:cNvPr>
          <p:cNvSpPr/>
          <p:nvPr/>
        </p:nvSpPr>
        <p:spPr>
          <a:xfrm>
            <a:off x="0" y="6478438"/>
            <a:ext cx="12192000" cy="37956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73267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1420</TotalTime>
  <Words>1256</Words>
  <Application>Microsoft Office PowerPoint</Application>
  <PresentationFormat>Widescreen</PresentationFormat>
  <Paragraphs>80</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Lora</vt:lpstr>
      <vt:lpstr>Aptos</vt:lpstr>
      <vt:lpstr>Arial</vt:lpstr>
      <vt:lpstr>Aptos Display</vt:lpstr>
      <vt:lpstr>Office Theme</vt:lpstr>
      <vt:lpstr>Competition and Other (non-price) Outcomes  1.) Eliason et al., 2020  2.) Craig, Grennan, and Swanson, 2021</vt:lpstr>
      <vt:lpstr>Eliason, Paul J, Benjamin Heebsh, Ryan C McDevitt, and James W Roberts. 2020. “How Acquisitions Affect Firm Behavior and Performance:  Evidence from the Dialysis Industry.” Quarterly Journal of Economics 135 (1): 221–67.</vt:lpstr>
      <vt:lpstr>PowerPoint Presentation</vt:lpstr>
      <vt:lpstr>Overview</vt:lpstr>
      <vt:lpstr>Main estimation model</vt:lpstr>
      <vt:lpstr>Main results</vt:lpstr>
      <vt:lpstr>Craig, Stuart V., Matthew Grennan, and Ashley Swanson. 2021. “Mergers and Marginal Costs: New Evidence on Hospital Buyer Power.” The RAND Journal of Economics 52 (1): 151–78.</vt:lpstr>
      <vt:lpstr>Overview</vt:lpstr>
      <vt:lpstr>Key findings</vt:lpstr>
      <vt:lpstr>Main Results (1): DD</vt:lpstr>
      <vt:lpstr>Main Results (2): Event Studies</vt:lpstr>
      <vt:lpstr>Takeaways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Staton, Liz</dc:creator>
  <cp:lastModifiedBy>Staton, Liz</cp:lastModifiedBy>
  <cp:revision>2</cp:revision>
  <dcterms:created xsi:type="dcterms:W3CDTF">2024-02-07T17:39:03Z</dcterms:created>
  <dcterms:modified xsi:type="dcterms:W3CDTF">2024-03-07T14:43:58Z</dcterms:modified>
</cp:coreProperties>
</file>