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0" r:id="rId3"/>
    <p:sldId id="262" r:id="rId4"/>
    <p:sldId id="261" r:id="rId5"/>
    <p:sldId id="263" r:id="rId6"/>
    <p:sldId id="267" r:id="rId7"/>
    <p:sldId id="265" r:id="rId8"/>
    <p:sldId id="266"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9CAA1-CE78-4AEF-BC8C-813265CB9424}" v="291" dt="2024-01-29T16:04:49.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21" autoAdjust="0"/>
  </p:normalViewPr>
  <p:slideViewPr>
    <p:cSldViewPr snapToGrid="0">
      <p:cViewPr>
        <p:scale>
          <a:sx n="66" d="100"/>
          <a:sy n="66" d="100"/>
        </p:scale>
        <p:origin x="1301"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ton, Liz" userId="c343a3d7-3cfe-4f62-9e5f-5f08a3a37a19" providerId="ADAL" clId="{2539CAA1-CE78-4AEF-BC8C-813265CB9424}"/>
    <pc:docChg chg="undo redo custSel addSld delSld modSld sldOrd">
      <pc:chgData name="Staton, Liz" userId="c343a3d7-3cfe-4f62-9e5f-5f08a3a37a19" providerId="ADAL" clId="{2539CAA1-CE78-4AEF-BC8C-813265CB9424}" dt="2024-01-29T16:08:26.160" v="6366" actId="113"/>
      <pc:docMkLst>
        <pc:docMk/>
      </pc:docMkLst>
      <pc:sldChg chg="addSp delSp modSp new mod setBg modNotesTx">
        <pc:chgData name="Staton, Liz" userId="c343a3d7-3cfe-4f62-9e5f-5f08a3a37a19" providerId="ADAL" clId="{2539CAA1-CE78-4AEF-BC8C-813265CB9424}" dt="2024-01-28T17:31:56.082" v="312" actId="26606"/>
        <pc:sldMkLst>
          <pc:docMk/>
          <pc:sldMk cId="2567200880" sldId="256"/>
        </pc:sldMkLst>
        <pc:spChg chg="mod">
          <ac:chgData name="Staton, Liz" userId="c343a3d7-3cfe-4f62-9e5f-5f08a3a37a19" providerId="ADAL" clId="{2539CAA1-CE78-4AEF-BC8C-813265CB9424}" dt="2024-01-28T17:31:56.082" v="312" actId="26606"/>
          <ac:spMkLst>
            <pc:docMk/>
            <pc:sldMk cId="2567200880" sldId="256"/>
            <ac:spMk id="2" creationId="{F29F5934-82FF-A5AE-CFB5-CDFC11FD52BB}"/>
          </ac:spMkLst>
        </pc:spChg>
        <pc:spChg chg="del mod">
          <ac:chgData name="Staton, Liz" userId="c343a3d7-3cfe-4f62-9e5f-5f08a3a37a19" providerId="ADAL" clId="{2539CAA1-CE78-4AEF-BC8C-813265CB9424}" dt="2024-01-28T17:06:22.629" v="65" actId="478"/>
          <ac:spMkLst>
            <pc:docMk/>
            <pc:sldMk cId="2567200880" sldId="256"/>
            <ac:spMk id="3" creationId="{9605ED49-DD6B-5BE4-FD7A-34A88D08A104}"/>
          </ac:spMkLst>
        </pc:spChg>
        <pc:spChg chg="add mod">
          <ac:chgData name="Staton, Liz" userId="c343a3d7-3cfe-4f62-9e5f-5f08a3a37a19" providerId="ADAL" clId="{2539CAA1-CE78-4AEF-BC8C-813265CB9424}" dt="2024-01-28T17:31:56.082" v="312" actId="26606"/>
          <ac:spMkLst>
            <pc:docMk/>
            <pc:sldMk cId="2567200880" sldId="256"/>
            <ac:spMk id="5" creationId="{E69B5B22-6E39-C987-5154-341C7FA37773}"/>
          </ac:spMkLst>
        </pc:spChg>
        <pc:spChg chg="add">
          <ac:chgData name="Staton, Liz" userId="c343a3d7-3cfe-4f62-9e5f-5f08a3a37a19" providerId="ADAL" clId="{2539CAA1-CE78-4AEF-BC8C-813265CB9424}" dt="2024-01-28T17:31:56.082" v="312" actId="26606"/>
          <ac:spMkLst>
            <pc:docMk/>
            <pc:sldMk cId="2567200880" sldId="256"/>
            <ac:spMk id="10" creationId="{577D6B2E-37A3-429E-A37C-F30ED6487282}"/>
          </ac:spMkLst>
        </pc:spChg>
        <pc:spChg chg="add">
          <ac:chgData name="Staton, Liz" userId="c343a3d7-3cfe-4f62-9e5f-5f08a3a37a19" providerId="ADAL" clId="{2539CAA1-CE78-4AEF-BC8C-813265CB9424}" dt="2024-01-28T17:31:56.082" v="312" actId="26606"/>
          <ac:spMkLst>
            <pc:docMk/>
            <pc:sldMk cId="2567200880" sldId="256"/>
            <ac:spMk id="12" creationId="{5CEAD642-85CF-4750-8432-7C80C901F001}"/>
          </ac:spMkLst>
        </pc:spChg>
        <pc:spChg chg="add">
          <ac:chgData name="Staton, Liz" userId="c343a3d7-3cfe-4f62-9e5f-5f08a3a37a19" providerId="ADAL" clId="{2539CAA1-CE78-4AEF-BC8C-813265CB9424}" dt="2024-01-28T17:31:56.082" v="312" actId="26606"/>
          <ac:spMkLst>
            <pc:docMk/>
            <pc:sldMk cId="2567200880" sldId="256"/>
            <ac:spMk id="14" creationId="{FA33EEAE-15D5-4119-8C1E-89D943F911EF}"/>
          </ac:spMkLst>
        </pc:spChg>
        <pc:spChg chg="add">
          <ac:chgData name="Staton, Liz" userId="c343a3d7-3cfe-4f62-9e5f-5f08a3a37a19" providerId="ADAL" clId="{2539CAA1-CE78-4AEF-BC8C-813265CB9424}" dt="2024-01-28T17:31:56.082" v="312" actId="26606"/>
          <ac:spMkLst>
            <pc:docMk/>
            <pc:sldMk cId="2567200880" sldId="256"/>
            <ac:spMk id="16" creationId="{730D8B3B-9B80-4025-B934-26DC7D7CD231}"/>
          </ac:spMkLst>
        </pc:spChg>
        <pc:spChg chg="add">
          <ac:chgData name="Staton, Liz" userId="c343a3d7-3cfe-4f62-9e5f-5f08a3a37a19" providerId="ADAL" clId="{2539CAA1-CE78-4AEF-BC8C-813265CB9424}" dt="2024-01-28T17:31:56.082" v="312" actId="26606"/>
          <ac:spMkLst>
            <pc:docMk/>
            <pc:sldMk cId="2567200880" sldId="256"/>
            <ac:spMk id="18" creationId="{1064D5D5-227B-4F66-9AEA-46F570E793BD}"/>
          </ac:spMkLst>
        </pc:spChg>
        <pc:spChg chg="add">
          <ac:chgData name="Staton, Liz" userId="c343a3d7-3cfe-4f62-9e5f-5f08a3a37a19" providerId="ADAL" clId="{2539CAA1-CE78-4AEF-BC8C-813265CB9424}" dt="2024-01-28T17:31:56.082" v="312" actId="26606"/>
          <ac:spMkLst>
            <pc:docMk/>
            <pc:sldMk cId="2567200880" sldId="256"/>
            <ac:spMk id="20" creationId="{646B67A4-D328-4747-A82B-65E84FA46368}"/>
          </ac:spMkLst>
        </pc:spChg>
        <pc:spChg chg="add">
          <ac:chgData name="Staton, Liz" userId="c343a3d7-3cfe-4f62-9e5f-5f08a3a37a19" providerId="ADAL" clId="{2539CAA1-CE78-4AEF-BC8C-813265CB9424}" dt="2024-01-28T17:31:56.082" v="312" actId="26606"/>
          <ac:spMkLst>
            <pc:docMk/>
            <pc:sldMk cId="2567200880" sldId="256"/>
            <ac:spMk id="22" creationId="{B5A1B09C-1565-46F8-B70F-621C5EB48A09}"/>
          </ac:spMkLst>
        </pc:spChg>
        <pc:spChg chg="add">
          <ac:chgData name="Staton, Liz" userId="c343a3d7-3cfe-4f62-9e5f-5f08a3a37a19" providerId="ADAL" clId="{2539CAA1-CE78-4AEF-BC8C-813265CB9424}" dt="2024-01-28T17:31:56.082" v="312" actId="26606"/>
          <ac:spMkLst>
            <pc:docMk/>
            <pc:sldMk cId="2567200880" sldId="256"/>
            <ac:spMk id="24" creationId="{8C516CC8-80AC-446C-A56E-9F54B7210402}"/>
          </ac:spMkLst>
        </pc:spChg>
      </pc:sldChg>
      <pc:sldChg chg="addSp delSp modSp new del mod modClrScheme chgLayout">
        <pc:chgData name="Staton, Liz" userId="c343a3d7-3cfe-4f62-9e5f-5f08a3a37a19" providerId="ADAL" clId="{2539CAA1-CE78-4AEF-BC8C-813265CB9424}" dt="2024-01-28T17:31:16.748" v="303" actId="47"/>
        <pc:sldMkLst>
          <pc:docMk/>
          <pc:sldMk cId="3500905375" sldId="257"/>
        </pc:sldMkLst>
        <pc:spChg chg="mod ord">
          <ac:chgData name="Staton, Liz" userId="c343a3d7-3cfe-4f62-9e5f-5f08a3a37a19" providerId="ADAL" clId="{2539CAA1-CE78-4AEF-BC8C-813265CB9424}" dt="2024-01-28T17:31:09.765" v="301" actId="700"/>
          <ac:spMkLst>
            <pc:docMk/>
            <pc:sldMk cId="3500905375" sldId="257"/>
            <ac:spMk id="2" creationId="{77BE9E0B-460B-ECD4-F272-C4C0F9F5D246}"/>
          </ac:spMkLst>
        </pc:spChg>
        <pc:spChg chg="del mod ord">
          <ac:chgData name="Staton, Liz" userId="c343a3d7-3cfe-4f62-9e5f-5f08a3a37a19" providerId="ADAL" clId="{2539CAA1-CE78-4AEF-BC8C-813265CB9424}" dt="2024-01-28T17:12:49.255" v="184" actId="700"/>
          <ac:spMkLst>
            <pc:docMk/>
            <pc:sldMk cId="3500905375" sldId="257"/>
            <ac:spMk id="3" creationId="{53287306-5E3F-F581-48E7-EEE3F0E27F6E}"/>
          </ac:spMkLst>
        </pc:spChg>
        <pc:spChg chg="add del mod ord">
          <ac:chgData name="Staton, Liz" userId="c343a3d7-3cfe-4f62-9e5f-5f08a3a37a19" providerId="ADAL" clId="{2539CAA1-CE78-4AEF-BC8C-813265CB9424}" dt="2024-01-28T17:30:50.826" v="297" actId="478"/>
          <ac:spMkLst>
            <pc:docMk/>
            <pc:sldMk cId="3500905375" sldId="257"/>
            <ac:spMk id="4" creationId="{57845E65-9D29-4FBB-058A-8A480D9397B0}"/>
          </ac:spMkLst>
        </pc:spChg>
        <pc:spChg chg="add del mod ord">
          <ac:chgData name="Staton, Liz" userId="c343a3d7-3cfe-4f62-9e5f-5f08a3a37a19" providerId="ADAL" clId="{2539CAA1-CE78-4AEF-BC8C-813265CB9424}" dt="2024-01-28T17:31:09.765" v="301" actId="700"/>
          <ac:spMkLst>
            <pc:docMk/>
            <pc:sldMk cId="3500905375" sldId="257"/>
            <ac:spMk id="5" creationId="{BA353E86-4007-06F2-3017-2F09FBF1ECEB}"/>
          </ac:spMkLst>
        </pc:spChg>
        <pc:spChg chg="add del mod ord">
          <ac:chgData name="Staton, Liz" userId="c343a3d7-3cfe-4f62-9e5f-5f08a3a37a19" providerId="ADAL" clId="{2539CAA1-CE78-4AEF-BC8C-813265CB9424}" dt="2024-01-28T17:31:09.765" v="301" actId="700"/>
          <ac:spMkLst>
            <pc:docMk/>
            <pc:sldMk cId="3500905375" sldId="257"/>
            <ac:spMk id="6" creationId="{4A9EFF66-2E7F-8834-326F-B26CFD0E0DDD}"/>
          </ac:spMkLst>
        </pc:spChg>
        <pc:spChg chg="add del mod ord">
          <ac:chgData name="Staton, Liz" userId="c343a3d7-3cfe-4f62-9e5f-5f08a3a37a19" providerId="ADAL" clId="{2539CAA1-CE78-4AEF-BC8C-813265CB9424}" dt="2024-01-28T17:31:09.765" v="301" actId="700"/>
          <ac:spMkLst>
            <pc:docMk/>
            <pc:sldMk cId="3500905375" sldId="257"/>
            <ac:spMk id="7" creationId="{F5AF2DCB-2F71-6A86-CB9B-49A4BF59B49C}"/>
          </ac:spMkLst>
        </pc:spChg>
        <pc:spChg chg="add del mod ord">
          <ac:chgData name="Staton, Liz" userId="c343a3d7-3cfe-4f62-9e5f-5f08a3a37a19" providerId="ADAL" clId="{2539CAA1-CE78-4AEF-BC8C-813265CB9424}" dt="2024-01-28T17:31:09.765" v="301" actId="700"/>
          <ac:spMkLst>
            <pc:docMk/>
            <pc:sldMk cId="3500905375" sldId="257"/>
            <ac:spMk id="9" creationId="{19C6B7F8-1D12-F784-64F0-1BE3CC4B0340}"/>
          </ac:spMkLst>
        </pc:spChg>
        <pc:spChg chg="add mod ord">
          <ac:chgData name="Staton, Liz" userId="c343a3d7-3cfe-4f62-9e5f-5f08a3a37a19" providerId="ADAL" clId="{2539CAA1-CE78-4AEF-BC8C-813265CB9424}" dt="2024-01-28T17:31:09.765" v="301" actId="700"/>
          <ac:spMkLst>
            <pc:docMk/>
            <pc:sldMk cId="3500905375" sldId="257"/>
            <ac:spMk id="10" creationId="{214E872C-462F-CF53-D7EC-FB48CAC8EAFE}"/>
          </ac:spMkLst>
        </pc:spChg>
      </pc:sldChg>
      <pc:sldChg chg="addSp delSp modSp new mod setBg modClrScheme chgLayout modNotesTx">
        <pc:chgData name="Staton, Liz" userId="c343a3d7-3cfe-4f62-9e5f-5f08a3a37a19" providerId="ADAL" clId="{2539CAA1-CE78-4AEF-BC8C-813265CB9424}" dt="2024-01-29T15:47:42.422" v="5670" actId="20577"/>
        <pc:sldMkLst>
          <pc:docMk/>
          <pc:sldMk cId="4189502243" sldId="258"/>
        </pc:sldMkLst>
        <pc:spChg chg="del mod ord">
          <ac:chgData name="Staton, Liz" userId="c343a3d7-3cfe-4f62-9e5f-5f08a3a37a19" providerId="ADAL" clId="{2539CAA1-CE78-4AEF-BC8C-813265CB9424}" dt="2024-01-28T17:29:43.491" v="236" actId="700"/>
          <ac:spMkLst>
            <pc:docMk/>
            <pc:sldMk cId="4189502243" sldId="258"/>
            <ac:spMk id="2" creationId="{8D7F4E5B-8908-B2C0-111F-9A4006534328}"/>
          </ac:spMkLst>
        </pc:spChg>
        <pc:spChg chg="del">
          <ac:chgData name="Staton, Liz" userId="c343a3d7-3cfe-4f62-9e5f-5f08a3a37a19" providerId="ADAL" clId="{2539CAA1-CE78-4AEF-BC8C-813265CB9424}" dt="2024-01-28T17:29:43.491" v="236" actId="700"/>
          <ac:spMkLst>
            <pc:docMk/>
            <pc:sldMk cId="4189502243" sldId="258"/>
            <ac:spMk id="3" creationId="{688B05E7-FFB7-0459-85AE-162425D44DB5}"/>
          </ac:spMkLst>
        </pc:spChg>
        <pc:spChg chg="del mod ord">
          <ac:chgData name="Staton, Liz" userId="c343a3d7-3cfe-4f62-9e5f-5f08a3a37a19" providerId="ADAL" clId="{2539CAA1-CE78-4AEF-BC8C-813265CB9424}" dt="2024-01-28T17:29:43.491" v="236" actId="700"/>
          <ac:spMkLst>
            <pc:docMk/>
            <pc:sldMk cId="4189502243" sldId="258"/>
            <ac:spMk id="4" creationId="{1DB2F289-F522-5E69-C71F-6B6E717669C9}"/>
          </ac:spMkLst>
        </pc:spChg>
        <pc:spChg chg="del">
          <ac:chgData name="Staton, Liz" userId="c343a3d7-3cfe-4f62-9e5f-5f08a3a37a19" providerId="ADAL" clId="{2539CAA1-CE78-4AEF-BC8C-813265CB9424}" dt="2024-01-28T17:29:43.491" v="236" actId="700"/>
          <ac:spMkLst>
            <pc:docMk/>
            <pc:sldMk cId="4189502243" sldId="258"/>
            <ac:spMk id="5" creationId="{2658100E-CAE0-551E-11D1-80CC9A5C0BD9}"/>
          </ac:spMkLst>
        </pc:spChg>
        <pc:spChg chg="del">
          <ac:chgData name="Staton, Liz" userId="c343a3d7-3cfe-4f62-9e5f-5f08a3a37a19" providerId="ADAL" clId="{2539CAA1-CE78-4AEF-BC8C-813265CB9424}" dt="2024-01-28T17:29:43.491" v="236" actId="700"/>
          <ac:spMkLst>
            <pc:docMk/>
            <pc:sldMk cId="4189502243" sldId="258"/>
            <ac:spMk id="6" creationId="{2CB6F698-B15F-B398-95A6-237CB59E0C39}"/>
          </ac:spMkLst>
        </pc:spChg>
        <pc:spChg chg="add mod ord">
          <ac:chgData name="Staton, Liz" userId="c343a3d7-3cfe-4f62-9e5f-5f08a3a37a19" providerId="ADAL" clId="{2539CAA1-CE78-4AEF-BC8C-813265CB9424}" dt="2024-01-28T17:30:10.759" v="260" actId="26606"/>
          <ac:spMkLst>
            <pc:docMk/>
            <pc:sldMk cId="4189502243" sldId="258"/>
            <ac:spMk id="7" creationId="{FE94F070-A9CD-7EFA-7FB1-5BD74F13DF7C}"/>
          </ac:spMkLst>
        </pc:spChg>
        <pc:spChg chg="add del mod ord">
          <ac:chgData name="Staton, Liz" userId="c343a3d7-3cfe-4f62-9e5f-5f08a3a37a19" providerId="ADAL" clId="{2539CAA1-CE78-4AEF-BC8C-813265CB9424}" dt="2024-01-29T15:47:42.422" v="5670" actId="20577"/>
          <ac:spMkLst>
            <pc:docMk/>
            <pc:sldMk cId="4189502243" sldId="258"/>
            <ac:spMk id="8" creationId="{FDB2C514-2C96-BD69-54A0-B9828169D52E}"/>
          </ac:spMkLst>
        </pc:spChg>
        <pc:spChg chg="add mod">
          <ac:chgData name="Staton, Liz" userId="c343a3d7-3cfe-4f62-9e5f-5f08a3a37a19" providerId="ADAL" clId="{2539CAA1-CE78-4AEF-BC8C-813265CB9424}" dt="2024-01-29T15:17:15.110" v="5491" actId="1076"/>
          <ac:spMkLst>
            <pc:docMk/>
            <pc:sldMk cId="4189502243" sldId="258"/>
            <ac:spMk id="9" creationId="{04A4499D-D6C4-7513-7D7F-9A9A4E12D334}"/>
          </ac:spMkLst>
        </pc:spChg>
        <pc:spChg chg="add mod">
          <ac:chgData name="Staton, Liz" userId="c343a3d7-3cfe-4f62-9e5f-5f08a3a37a19" providerId="ADAL" clId="{2539CAA1-CE78-4AEF-BC8C-813265CB9424}" dt="2024-01-29T15:17:04.884" v="5486" actId="1076"/>
          <ac:spMkLst>
            <pc:docMk/>
            <pc:sldMk cId="4189502243" sldId="258"/>
            <ac:spMk id="11" creationId="{F91CBACC-6B4D-7C98-7268-A070514F1058}"/>
          </ac:spMkLst>
        </pc:spChg>
        <pc:spChg chg="add del">
          <ac:chgData name="Staton, Liz" userId="c343a3d7-3cfe-4f62-9e5f-5f08a3a37a19" providerId="ADAL" clId="{2539CAA1-CE78-4AEF-BC8C-813265CB9424}" dt="2024-01-28T17:30:05.777" v="258" actId="26606"/>
          <ac:spMkLst>
            <pc:docMk/>
            <pc:sldMk cId="4189502243" sldId="258"/>
            <ac:spMk id="13" creationId="{B6CDA21F-E7AF-4C75-8395-33F58D5B0E45}"/>
          </ac:spMkLst>
        </pc:spChg>
        <pc:spChg chg="add del">
          <ac:chgData name="Staton, Liz" userId="c343a3d7-3cfe-4f62-9e5f-5f08a3a37a19" providerId="ADAL" clId="{2539CAA1-CE78-4AEF-BC8C-813265CB9424}" dt="2024-01-28T17:30:10.759" v="260" actId="26606"/>
          <ac:spMkLst>
            <pc:docMk/>
            <pc:sldMk cId="4189502243" sldId="258"/>
            <ac:spMk id="14" creationId="{0E91F5CA-B392-444C-88E3-BF5BAAEBDEB0}"/>
          </ac:spMkLst>
        </pc:spChg>
        <pc:spChg chg="add del">
          <ac:chgData name="Staton, Liz" userId="c343a3d7-3cfe-4f62-9e5f-5f08a3a37a19" providerId="ADAL" clId="{2539CAA1-CE78-4AEF-BC8C-813265CB9424}" dt="2024-01-28T17:30:05.777" v="258" actId="26606"/>
          <ac:spMkLst>
            <pc:docMk/>
            <pc:sldMk cId="4189502243" sldId="258"/>
            <ac:spMk id="20" creationId="{D5B0017B-2ECA-49AF-B397-DC140825DF8D}"/>
          </ac:spMkLst>
        </pc:spChg>
        <pc:spChg chg="add del">
          <ac:chgData name="Staton, Liz" userId="c343a3d7-3cfe-4f62-9e5f-5f08a3a37a19" providerId="ADAL" clId="{2539CAA1-CE78-4AEF-BC8C-813265CB9424}" dt="2024-01-28T17:30:10.759" v="260" actId="26606"/>
          <ac:spMkLst>
            <pc:docMk/>
            <pc:sldMk cId="4189502243" sldId="258"/>
            <ac:spMk id="24" creationId="{0459807F-B6FA-44D3-9A53-C55B6B56884A}"/>
          </ac:spMkLst>
        </pc:spChg>
        <pc:grpChg chg="add del">
          <ac:chgData name="Staton, Liz" userId="c343a3d7-3cfe-4f62-9e5f-5f08a3a37a19" providerId="ADAL" clId="{2539CAA1-CE78-4AEF-BC8C-813265CB9424}" dt="2024-01-28T17:30:05.777" v="258" actId="26606"/>
          <ac:grpSpMkLst>
            <pc:docMk/>
            <pc:sldMk cId="4189502243" sldId="258"/>
            <ac:grpSpMk id="15" creationId="{AE1C45F0-260A-458C-96ED-C1F6D2151219}"/>
          </ac:grpSpMkLst>
        </pc:grpChg>
        <pc:picChg chg="add del">
          <ac:chgData name="Staton, Liz" userId="c343a3d7-3cfe-4f62-9e5f-5f08a3a37a19" providerId="ADAL" clId="{2539CAA1-CE78-4AEF-BC8C-813265CB9424}" dt="2024-01-28T17:30:10.759" v="260" actId="26606"/>
          <ac:picMkLst>
            <pc:docMk/>
            <pc:sldMk cId="4189502243" sldId="258"/>
            <ac:picMk id="10" creationId="{F3BF8FD8-0373-B703-E82D-01B162102895}"/>
          </ac:picMkLst>
        </pc:picChg>
        <pc:cxnChg chg="add del">
          <ac:chgData name="Staton, Liz" userId="c343a3d7-3cfe-4f62-9e5f-5f08a3a37a19" providerId="ADAL" clId="{2539CAA1-CE78-4AEF-BC8C-813265CB9424}" dt="2024-01-28T17:30:05.777" v="258" actId="26606"/>
          <ac:cxnSpMkLst>
            <pc:docMk/>
            <pc:sldMk cId="4189502243" sldId="258"/>
            <ac:cxnSpMk id="22" creationId="{6CF1BAF6-AD41-4082-B212-8A1F9A2E8779}"/>
          </ac:cxnSpMkLst>
        </pc:cxnChg>
      </pc:sldChg>
      <pc:sldChg chg="addSp delSp modSp new del mod ord modNotesTx">
        <pc:chgData name="Staton, Liz" userId="c343a3d7-3cfe-4f62-9e5f-5f08a3a37a19" providerId="ADAL" clId="{2539CAA1-CE78-4AEF-BC8C-813265CB9424}" dt="2024-01-28T22:29:01.863" v="4419" actId="47"/>
        <pc:sldMkLst>
          <pc:docMk/>
          <pc:sldMk cId="3670481937" sldId="259"/>
        </pc:sldMkLst>
        <pc:spChg chg="mod">
          <ac:chgData name="Staton, Liz" userId="c343a3d7-3cfe-4f62-9e5f-5f08a3a37a19" providerId="ADAL" clId="{2539CAA1-CE78-4AEF-BC8C-813265CB9424}" dt="2024-01-28T17:40:57.863" v="633" actId="20577"/>
          <ac:spMkLst>
            <pc:docMk/>
            <pc:sldMk cId="3670481937" sldId="259"/>
            <ac:spMk id="2" creationId="{89676E87-BEFE-83E8-EE75-F4865BD76502}"/>
          </ac:spMkLst>
        </pc:spChg>
        <pc:spChg chg="mod">
          <ac:chgData name="Staton, Liz" userId="c343a3d7-3cfe-4f62-9e5f-5f08a3a37a19" providerId="ADAL" clId="{2539CAA1-CE78-4AEF-BC8C-813265CB9424}" dt="2024-01-28T22:28:57.819" v="4417" actId="14100"/>
          <ac:spMkLst>
            <pc:docMk/>
            <pc:sldMk cId="3670481937" sldId="259"/>
            <ac:spMk id="3" creationId="{96896982-0BC7-9BF0-4533-20F5F3035664}"/>
          </ac:spMkLst>
        </pc:spChg>
        <pc:spChg chg="add del mod">
          <ac:chgData name="Staton, Liz" userId="c343a3d7-3cfe-4f62-9e5f-5f08a3a37a19" providerId="ADAL" clId="{2539CAA1-CE78-4AEF-BC8C-813265CB9424}" dt="2024-01-28T21:18:38" v="1131" actId="478"/>
          <ac:spMkLst>
            <pc:docMk/>
            <pc:sldMk cId="3670481937" sldId="259"/>
            <ac:spMk id="4" creationId="{87683960-D5AF-F992-C726-21FD9FD37C46}"/>
          </ac:spMkLst>
        </pc:spChg>
      </pc:sldChg>
      <pc:sldChg chg="new del">
        <pc:chgData name="Staton, Liz" userId="c343a3d7-3cfe-4f62-9e5f-5f08a3a37a19" providerId="ADAL" clId="{2539CAA1-CE78-4AEF-BC8C-813265CB9424}" dt="2024-01-28T17:30:59.584" v="300" actId="680"/>
        <pc:sldMkLst>
          <pc:docMk/>
          <pc:sldMk cId="723096199" sldId="260"/>
        </pc:sldMkLst>
      </pc:sldChg>
      <pc:sldChg chg="modSp new mod modAnim modNotesTx">
        <pc:chgData name="Staton, Liz" userId="c343a3d7-3cfe-4f62-9e5f-5f08a3a37a19" providerId="ADAL" clId="{2539CAA1-CE78-4AEF-BC8C-813265CB9424}" dt="2024-01-29T15:05:03.725" v="4554" actId="20577"/>
        <pc:sldMkLst>
          <pc:docMk/>
          <pc:sldMk cId="4034985042" sldId="260"/>
        </pc:sldMkLst>
        <pc:spChg chg="mod">
          <ac:chgData name="Staton, Liz" userId="c343a3d7-3cfe-4f62-9e5f-5f08a3a37a19" providerId="ADAL" clId="{2539CAA1-CE78-4AEF-BC8C-813265CB9424}" dt="2024-01-28T17:31:19.257" v="311" actId="20577"/>
          <ac:spMkLst>
            <pc:docMk/>
            <pc:sldMk cId="4034985042" sldId="260"/>
            <ac:spMk id="2" creationId="{CD71C3D9-B786-EFB1-8E98-4F6459D2D455}"/>
          </ac:spMkLst>
        </pc:spChg>
        <pc:spChg chg="mod">
          <ac:chgData name="Staton, Liz" userId="c343a3d7-3cfe-4f62-9e5f-5f08a3a37a19" providerId="ADAL" clId="{2539CAA1-CE78-4AEF-BC8C-813265CB9424}" dt="2024-01-29T15:05:03.725" v="4554" actId="20577"/>
          <ac:spMkLst>
            <pc:docMk/>
            <pc:sldMk cId="4034985042" sldId="260"/>
            <ac:spMk id="3" creationId="{694A7B78-F9CB-5892-6BDF-5C9BAEF8C9DD}"/>
          </ac:spMkLst>
        </pc:spChg>
      </pc:sldChg>
      <pc:sldChg chg="addSp delSp modSp add mod ord setBg modNotesTx">
        <pc:chgData name="Staton, Liz" userId="c343a3d7-3cfe-4f62-9e5f-5f08a3a37a19" providerId="ADAL" clId="{2539CAA1-CE78-4AEF-BC8C-813265CB9424}" dt="2024-01-29T15:05:14.468" v="4556" actId="1076"/>
        <pc:sldMkLst>
          <pc:docMk/>
          <pc:sldMk cId="1738040087" sldId="261"/>
        </pc:sldMkLst>
        <pc:spChg chg="del mod">
          <ac:chgData name="Staton, Liz" userId="c343a3d7-3cfe-4f62-9e5f-5f08a3a37a19" providerId="ADAL" clId="{2539CAA1-CE78-4AEF-BC8C-813265CB9424}" dt="2024-01-28T22:20:56.636" v="4075" actId="478"/>
          <ac:spMkLst>
            <pc:docMk/>
            <pc:sldMk cId="1738040087" sldId="261"/>
            <ac:spMk id="2" creationId="{89676E87-BEFE-83E8-EE75-F4865BD76502}"/>
          </ac:spMkLst>
        </pc:spChg>
        <pc:spChg chg="mod">
          <ac:chgData name="Staton, Liz" userId="c343a3d7-3cfe-4f62-9e5f-5f08a3a37a19" providerId="ADAL" clId="{2539CAA1-CE78-4AEF-BC8C-813265CB9424}" dt="2024-01-28T22:12:29.130" v="4001" actId="21"/>
          <ac:spMkLst>
            <pc:docMk/>
            <pc:sldMk cId="1738040087" sldId="261"/>
            <ac:spMk id="3" creationId="{96896982-0BC7-9BF0-4533-20F5F3035664}"/>
          </ac:spMkLst>
        </pc:spChg>
        <pc:spChg chg="add mod">
          <ac:chgData name="Staton, Liz" userId="c343a3d7-3cfe-4f62-9e5f-5f08a3a37a19" providerId="ADAL" clId="{2539CAA1-CE78-4AEF-BC8C-813265CB9424}" dt="2024-01-28T22:21:11.282" v="4107" actId="20577"/>
          <ac:spMkLst>
            <pc:docMk/>
            <pc:sldMk cId="1738040087" sldId="261"/>
            <ac:spMk id="9" creationId="{8D86C24E-7045-EF77-D227-E503E70D3673}"/>
          </ac:spMkLst>
        </pc:spChg>
        <pc:spChg chg="add del">
          <ac:chgData name="Staton, Liz" userId="c343a3d7-3cfe-4f62-9e5f-5f08a3a37a19" providerId="ADAL" clId="{2539CAA1-CE78-4AEF-BC8C-813265CB9424}" dt="2024-01-28T22:08:51.927" v="3971" actId="26606"/>
          <ac:spMkLst>
            <pc:docMk/>
            <pc:sldMk cId="1738040087" sldId="261"/>
            <ac:spMk id="12" creationId="{058A14AF-9FB5-4CC7-BA35-E8E85D3EDF0E}"/>
          </ac:spMkLst>
        </pc:spChg>
        <pc:spChg chg="add del">
          <ac:chgData name="Staton, Liz" userId="c343a3d7-3cfe-4f62-9e5f-5f08a3a37a19" providerId="ADAL" clId="{2539CAA1-CE78-4AEF-BC8C-813265CB9424}" dt="2024-01-28T22:08:51.927" v="3971" actId="26606"/>
          <ac:spMkLst>
            <pc:docMk/>
            <pc:sldMk cId="1738040087" sldId="261"/>
            <ac:spMk id="14" creationId="{3A9A4357-BD1D-4622-A4FE-766E6AB8DE84}"/>
          </ac:spMkLst>
        </pc:spChg>
        <pc:spChg chg="add del">
          <ac:chgData name="Staton, Liz" userId="c343a3d7-3cfe-4f62-9e5f-5f08a3a37a19" providerId="ADAL" clId="{2539CAA1-CE78-4AEF-BC8C-813265CB9424}" dt="2024-01-28T22:08:51.927" v="3971" actId="26606"/>
          <ac:spMkLst>
            <pc:docMk/>
            <pc:sldMk cId="1738040087" sldId="261"/>
            <ac:spMk id="16" creationId="{E659831F-0D9A-4C63-9EBB-8435B85A440F}"/>
          </ac:spMkLst>
        </pc:spChg>
        <pc:spChg chg="add del">
          <ac:chgData name="Staton, Liz" userId="c343a3d7-3cfe-4f62-9e5f-5f08a3a37a19" providerId="ADAL" clId="{2539CAA1-CE78-4AEF-BC8C-813265CB9424}" dt="2024-01-28T22:08:51.927" v="3971" actId="26606"/>
          <ac:spMkLst>
            <pc:docMk/>
            <pc:sldMk cId="1738040087" sldId="261"/>
            <ac:spMk id="18" creationId="{E6995CE5-F890-4ABA-82A2-26507CE8D2A3}"/>
          </ac:spMkLst>
        </pc:spChg>
        <pc:picChg chg="add del mod">
          <ac:chgData name="Staton, Liz" userId="c343a3d7-3cfe-4f62-9e5f-5f08a3a37a19" providerId="ADAL" clId="{2539CAA1-CE78-4AEF-BC8C-813265CB9424}" dt="2024-01-28T21:48:10.269" v="3372" actId="21"/>
          <ac:picMkLst>
            <pc:docMk/>
            <pc:sldMk cId="1738040087" sldId="261"/>
            <ac:picMk id="5" creationId="{0AFF5A27-99E8-0FD0-5D3A-50B7D23914E9}"/>
          </ac:picMkLst>
        </pc:picChg>
        <pc:picChg chg="add mod">
          <ac:chgData name="Staton, Liz" userId="c343a3d7-3cfe-4f62-9e5f-5f08a3a37a19" providerId="ADAL" clId="{2539CAA1-CE78-4AEF-BC8C-813265CB9424}" dt="2024-01-29T15:05:14.468" v="4556" actId="1076"/>
          <ac:picMkLst>
            <pc:docMk/>
            <pc:sldMk cId="1738040087" sldId="261"/>
            <ac:picMk id="7" creationId="{E0620343-49E8-758E-D5F8-4AECC9AD7474}"/>
          </ac:picMkLst>
        </pc:picChg>
      </pc:sldChg>
      <pc:sldChg chg="addSp modSp new mod modAnim modNotesTx">
        <pc:chgData name="Staton, Liz" userId="c343a3d7-3cfe-4f62-9e5f-5f08a3a37a19" providerId="ADAL" clId="{2539CAA1-CE78-4AEF-BC8C-813265CB9424}" dt="2024-01-28T22:02:22.215" v="3620"/>
        <pc:sldMkLst>
          <pc:docMk/>
          <pc:sldMk cId="3923732243" sldId="262"/>
        </pc:sldMkLst>
        <pc:spChg chg="mod">
          <ac:chgData name="Staton, Liz" userId="c343a3d7-3cfe-4f62-9e5f-5f08a3a37a19" providerId="ADAL" clId="{2539CAA1-CE78-4AEF-BC8C-813265CB9424}" dt="2024-01-28T21:52:37.215" v="3478" actId="20577"/>
          <ac:spMkLst>
            <pc:docMk/>
            <pc:sldMk cId="3923732243" sldId="262"/>
            <ac:spMk id="2" creationId="{C878A952-3E71-1F41-00A0-03901F4C8227}"/>
          </ac:spMkLst>
        </pc:spChg>
        <pc:spChg chg="mod">
          <ac:chgData name="Staton, Liz" userId="c343a3d7-3cfe-4f62-9e5f-5f08a3a37a19" providerId="ADAL" clId="{2539CAA1-CE78-4AEF-BC8C-813265CB9424}" dt="2024-01-28T21:54:12.793" v="3522" actId="20577"/>
          <ac:spMkLst>
            <pc:docMk/>
            <pc:sldMk cId="3923732243" sldId="262"/>
            <ac:spMk id="3" creationId="{C6954AEF-A3E4-7E64-321E-5CC0ED10C98D}"/>
          </ac:spMkLst>
        </pc:spChg>
        <pc:spChg chg="add mod">
          <ac:chgData name="Staton, Liz" userId="c343a3d7-3cfe-4f62-9e5f-5f08a3a37a19" providerId="ADAL" clId="{2539CAA1-CE78-4AEF-BC8C-813265CB9424}" dt="2024-01-28T21:55:20.405" v="3569" actId="20577"/>
          <ac:spMkLst>
            <pc:docMk/>
            <pc:sldMk cId="3923732243" sldId="262"/>
            <ac:spMk id="9" creationId="{196DE4BF-9C7D-B697-A3ED-92F759D417C1}"/>
          </ac:spMkLst>
        </pc:spChg>
        <pc:picChg chg="add mod">
          <ac:chgData name="Staton, Liz" userId="c343a3d7-3cfe-4f62-9e5f-5f08a3a37a19" providerId="ADAL" clId="{2539CAA1-CE78-4AEF-BC8C-813265CB9424}" dt="2024-01-28T21:52:03.014" v="3457" actId="552"/>
          <ac:picMkLst>
            <pc:docMk/>
            <pc:sldMk cId="3923732243" sldId="262"/>
            <ac:picMk id="5" creationId="{0AFF5A27-99E8-0FD0-5D3A-50B7D23914E9}"/>
          </ac:picMkLst>
        </pc:picChg>
        <pc:picChg chg="add mod">
          <ac:chgData name="Staton, Liz" userId="c343a3d7-3cfe-4f62-9e5f-5f08a3a37a19" providerId="ADAL" clId="{2539CAA1-CE78-4AEF-BC8C-813265CB9424}" dt="2024-01-28T21:52:03.014" v="3457" actId="552"/>
          <ac:picMkLst>
            <pc:docMk/>
            <pc:sldMk cId="3923732243" sldId="262"/>
            <ac:picMk id="6" creationId="{212FA5E5-2B76-33D4-B924-8E9D39E507BF}"/>
          </ac:picMkLst>
        </pc:picChg>
        <pc:picChg chg="add mod">
          <ac:chgData name="Staton, Liz" userId="c343a3d7-3cfe-4f62-9e5f-5f08a3a37a19" providerId="ADAL" clId="{2539CAA1-CE78-4AEF-BC8C-813265CB9424}" dt="2024-01-28T21:55:12.962" v="3565" actId="12789"/>
          <ac:picMkLst>
            <pc:docMk/>
            <pc:sldMk cId="3923732243" sldId="262"/>
            <ac:picMk id="8" creationId="{DC7205B7-E6FD-EDF0-7BC8-9AE3FBEC55E6}"/>
          </ac:picMkLst>
        </pc:picChg>
        <pc:cxnChg chg="add mod">
          <ac:chgData name="Staton, Liz" userId="c343a3d7-3cfe-4f62-9e5f-5f08a3a37a19" providerId="ADAL" clId="{2539CAA1-CE78-4AEF-BC8C-813265CB9424}" dt="2024-01-28T21:55:12.962" v="3565" actId="12789"/>
          <ac:cxnSpMkLst>
            <pc:docMk/>
            <pc:sldMk cId="3923732243" sldId="262"/>
            <ac:cxnSpMk id="11" creationId="{F7440FD4-EA45-687A-B504-E2A83EFEA394}"/>
          </ac:cxnSpMkLst>
        </pc:cxnChg>
      </pc:sldChg>
      <pc:sldChg chg="addSp delSp modSp add mod setBg modNotesTx">
        <pc:chgData name="Staton, Liz" userId="c343a3d7-3cfe-4f62-9e5f-5f08a3a37a19" providerId="ADAL" clId="{2539CAA1-CE78-4AEF-BC8C-813265CB9424}" dt="2024-01-29T15:05:52.941" v="4564" actId="115"/>
        <pc:sldMkLst>
          <pc:docMk/>
          <pc:sldMk cId="3998509958" sldId="263"/>
        </pc:sldMkLst>
        <pc:spChg chg="mod">
          <ac:chgData name="Staton, Liz" userId="c343a3d7-3cfe-4f62-9e5f-5f08a3a37a19" providerId="ADAL" clId="{2539CAA1-CE78-4AEF-BC8C-813265CB9424}" dt="2024-01-28T22:24:08.653" v="4252" actId="20577"/>
          <ac:spMkLst>
            <pc:docMk/>
            <pc:sldMk cId="3998509958" sldId="263"/>
            <ac:spMk id="2" creationId="{89676E87-BEFE-83E8-EE75-F4865BD76502}"/>
          </ac:spMkLst>
        </pc:spChg>
        <pc:spChg chg="mod">
          <ac:chgData name="Staton, Liz" userId="c343a3d7-3cfe-4f62-9e5f-5f08a3a37a19" providerId="ADAL" clId="{2539CAA1-CE78-4AEF-BC8C-813265CB9424}" dt="2024-01-29T15:05:52.941" v="4564" actId="115"/>
          <ac:spMkLst>
            <pc:docMk/>
            <pc:sldMk cId="3998509958" sldId="263"/>
            <ac:spMk id="3" creationId="{96896982-0BC7-9BF0-4533-20F5F3035664}"/>
          </ac:spMkLst>
        </pc:spChg>
        <pc:spChg chg="add del">
          <ac:chgData name="Staton, Liz" userId="c343a3d7-3cfe-4f62-9e5f-5f08a3a37a19" providerId="ADAL" clId="{2539CAA1-CE78-4AEF-BC8C-813265CB9424}" dt="2024-01-28T22:13:17.487" v="4006" actId="26606"/>
          <ac:spMkLst>
            <pc:docMk/>
            <pc:sldMk cId="3998509958" sldId="263"/>
            <ac:spMk id="10" creationId="{2B97F24A-32CE-4C1C-A50D-3016B394DCFB}"/>
          </ac:spMkLst>
        </pc:spChg>
        <pc:spChg chg="add del">
          <ac:chgData name="Staton, Liz" userId="c343a3d7-3cfe-4f62-9e5f-5f08a3a37a19" providerId="ADAL" clId="{2539CAA1-CE78-4AEF-BC8C-813265CB9424}" dt="2024-01-28T22:13:17.487" v="4006" actId="26606"/>
          <ac:spMkLst>
            <pc:docMk/>
            <pc:sldMk cId="3998509958" sldId="263"/>
            <ac:spMk id="12" creationId="{CD8B4F24-440B-49E9-B85D-733523DC064B}"/>
          </ac:spMkLst>
        </pc:spChg>
        <pc:spChg chg="add del">
          <ac:chgData name="Staton, Liz" userId="c343a3d7-3cfe-4f62-9e5f-5f08a3a37a19" providerId="ADAL" clId="{2539CAA1-CE78-4AEF-BC8C-813265CB9424}" dt="2024-01-28T22:13:24.499" v="4008" actId="26606"/>
          <ac:spMkLst>
            <pc:docMk/>
            <pc:sldMk cId="3998509958" sldId="263"/>
            <ac:spMk id="14" creationId="{C0BDBCD2-E081-43AB-9119-C55465E59757}"/>
          </ac:spMkLst>
        </pc:spChg>
        <pc:spChg chg="add del">
          <ac:chgData name="Staton, Liz" userId="c343a3d7-3cfe-4f62-9e5f-5f08a3a37a19" providerId="ADAL" clId="{2539CAA1-CE78-4AEF-BC8C-813265CB9424}" dt="2024-01-28T22:13:24.499" v="4008" actId="26606"/>
          <ac:spMkLst>
            <pc:docMk/>
            <pc:sldMk cId="3998509958" sldId="263"/>
            <ac:spMk id="15" creationId="{0288C6B4-AFC3-407F-A595-EFFD38D4CCAF}"/>
          </ac:spMkLst>
        </pc:spChg>
        <pc:spChg chg="add del">
          <ac:chgData name="Staton, Liz" userId="c343a3d7-3cfe-4f62-9e5f-5f08a3a37a19" providerId="ADAL" clId="{2539CAA1-CE78-4AEF-BC8C-813265CB9424}" dt="2024-01-28T22:13:24.499" v="4008" actId="26606"/>
          <ac:spMkLst>
            <pc:docMk/>
            <pc:sldMk cId="3998509958" sldId="263"/>
            <ac:spMk id="16" creationId="{98E79BE4-34FE-485A-98A5-92CE8F7C4743}"/>
          </ac:spMkLst>
        </pc:spChg>
        <pc:spChg chg="add del">
          <ac:chgData name="Staton, Liz" userId="c343a3d7-3cfe-4f62-9e5f-5f08a3a37a19" providerId="ADAL" clId="{2539CAA1-CE78-4AEF-BC8C-813265CB9424}" dt="2024-01-28T22:13:24.499" v="4008" actId="26606"/>
          <ac:spMkLst>
            <pc:docMk/>
            <pc:sldMk cId="3998509958" sldId="263"/>
            <ac:spMk id="17" creationId="{CF236821-17FE-429B-8D2C-08E13A64EA40}"/>
          </ac:spMkLst>
        </pc:spChg>
        <pc:spChg chg="add del">
          <ac:chgData name="Staton, Liz" userId="c343a3d7-3cfe-4f62-9e5f-5f08a3a37a19" providerId="ADAL" clId="{2539CAA1-CE78-4AEF-BC8C-813265CB9424}" dt="2024-01-28T22:13:24.499" v="4008" actId="26606"/>
          <ac:spMkLst>
            <pc:docMk/>
            <pc:sldMk cId="3998509958" sldId="263"/>
            <ac:spMk id="18" creationId="{7A5F0580-5EE9-419F-96EE-B6529EF6E7D0}"/>
          </ac:spMkLst>
        </pc:spChg>
        <pc:picChg chg="add del mod">
          <ac:chgData name="Staton, Liz" userId="c343a3d7-3cfe-4f62-9e5f-5f08a3a37a19" providerId="ADAL" clId="{2539CAA1-CE78-4AEF-BC8C-813265CB9424}" dt="2024-01-28T22:17:14.988" v="4035" actId="21"/>
          <ac:picMkLst>
            <pc:docMk/>
            <pc:sldMk cId="3998509958" sldId="263"/>
            <ac:picMk id="5" creationId="{DCCA5407-5E16-80BA-5DA4-05BCBCA277E5}"/>
          </ac:picMkLst>
        </pc:picChg>
        <pc:picChg chg="del mod">
          <ac:chgData name="Staton, Liz" userId="c343a3d7-3cfe-4f62-9e5f-5f08a3a37a19" providerId="ADAL" clId="{2539CAA1-CE78-4AEF-BC8C-813265CB9424}" dt="2024-01-28T22:09:15.637" v="3977" actId="478"/>
          <ac:picMkLst>
            <pc:docMk/>
            <pc:sldMk cId="3998509958" sldId="263"/>
            <ac:picMk id="7" creationId="{E0620343-49E8-758E-D5F8-4AECC9AD7474}"/>
          </ac:picMkLst>
        </pc:picChg>
        <pc:cxnChg chg="add del mod">
          <ac:chgData name="Staton, Liz" userId="c343a3d7-3cfe-4f62-9e5f-5f08a3a37a19" providerId="ADAL" clId="{2539CAA1-CE78-4AEF-BC8C-813265CB9424}" dt="2024-01-28T22:17:45.125" v="4041" actId="478"/>
          <ac:cxnSpMkLst>
            <pc:docMk/>
            <pc:sldMk cId="3998509958" sldId="263"/>
            <ac:cxnSpMk id="8" creationId="{7CA0C5AC-5349-7671-8926-FDBBEE2BF322}"/>
          </ac:cxnSpMkLst>
        </pc:cxnChg>
      </pc:sldChg>
      <pc:sldChg chg="addSp delSp modSp add del mod delAnim modAnim modShow">
        <pc:chgData name="Staton, Liz" userId="c343a3d7-3cfe-4f62-9e5f-5f08a3a37a19" providerId="ADAL" clId="{2539CAA1-CE78-4AEF-BC8C-813265CB9424}" dt="2024-01-29T15:09:13.845" v="4888" actId="47"/>
        <pc:sldMkLst>
          <pc:docMk/>
          <pc:sldMk cId="1300664561" sldId="264"/>
        </pc:sldMkLst>
        <pc:spChg chg="mod">
          <ac:chgData name="Staton, Liz" userId="c343a3d7-3cfe-4f62-9e5f-5f08a3a37a19" providerId="ADAL" clId="{2539CAA1-CE78-4AEF-BC8C-813265CB9424}" dt="2024-01-28T22:24:21.771" v="4264" actId="20577"/>
          <ac:spMkLst>
            <pc:docMk/>
            <pc:sldMk cId="1300664561" sldId="264"/>
            <ac:spMk id="2" creationId="{89676E87-BEFE-83E8-EE75-F4865BD76502}"/>
          </ac:spMkLst>
        </pc:spChg>
        <pc:spChg chg="del mod">
          <ac:chgData name="Staton, Liz" userId="c343a3d7-3cfe-4f62-9e5f-5f08a3a37a19" providerId="ADAL" clId="{2539CAA1-CE78-4AEF-BC8C-813265CB9424}" dt="2024-01-28T22:17:00.442" v="4031" actId="478"/>
          <ac:spMkLst>
            <pc:docMk/>
            <pc:sldMk cId="1300664561" sldId="264"/>
            <ac:spMk id="3" creationId="{96896982-0BC7-9BF0-4533-20F5F3035664}"/>
          </ac:spMkLst>
        </pc:spChg>
        <pc:spChg chg="add del mod">
          <ac:chgData name="Staton, Liz" userId="c343a3d7-3cfe-4f62-9e5f-5f08a3a37a19" providerId="ADAL" clId="{2539CAA1-CE78-4AEF-BC8C-813265CB9424}" dt="2024-01-28T22:17:05.307" v="4034" actId="478"/>
          <ac:spMkLst>
            <pc:docMk/>
            <pc:sldMk cId="1300664561" sldId="264"/>
            <ac:spMk id="9" creationId="{C55990FC-0748-DE72-72EF-EAF9DD4702E7}"/>
          </ac:spMkLst>
        </pc:spChg>
        <pc:picChg chg="del">
          <ac:chgData name="Staton, Liz" userId="c343a3d7-3cfe-4f62-9e5f-5f08a3a37a19" providerId="ADAL" clId="{2539CAA1-CE78-4AEF-BC8C-813265CB9424}" dt="2024-01-28T22:16:53.049" v="4026" actId="478"/>
          <ac:picMkLst>
            <pc:docMk/>
            <pc:sldMk cId="1300664561" sldId="264"/>
            <ac:picMk id="5" creationId="{DCCA5407-5E16-80BA-5DA4-05BCBCA277E5}"/>
          </ac:picMkLst>
        </pc:picChg>
        <pc:picChg chg="add del mod">
          <ac:chgData name="Staton, Liz" userId="c343a3d7-3cfe-4f62-9e5f-5f08a3a37a19" providerId="ADAL" clId="{2539CAA1-CE78-4AEF-BC8C-813265CB9424}" dt="2024-01-29T15:06:18.822" v="4566" actId="478"/>
          <ac:picMkLst>
            <pc:docMk/>
            <pc:sldMk cId="1300664561" sldId="264"/>
            <ac:picMk id="6" creationId="{E543F0BD-9878-53CE-1087-FF10EFA161A6}"/>
          </ac:picMkLst>
        </pc:picChg>
        <pc:picChg chg="add mod">
          <ac:chgData name="Staton, Liz" userId="c343a3d7-3cfe-4f62-9e5f-5f08a3a37a19" providerId="ADAL" clId="{2539CAA1-CE78-4AEF-BC8C-813265CB9424}" dt="2024-01-28T22:17:30.869" v="4040" actId="1076"/>
          <ac:picMkLst>
            <pc:docMk/>
            <pc:sldMk cId="1300664561" sldId="264"/>
            <ac:picMk id="10" creationId="{DCCA5407-5E16-80BA-5DA4-05BCBCA277E5}"/>
          </ac:picMkLst>
        </pc:picChg>
        <pc:cxnChg chg="del">
          <ac:chgData name="Staton, Liz" userId="c343a3d7-3cfe-4f62-9e5f-5f08a3a37a19" providerId="ADAL" clId="{2539CAA1-CE78-4AEF-BC8C-813265CB9424}" dt="2024-01-28T22:16:57.325" v="4029" actId="478"/>
          <ac:cxnSpMkLst>
            <pc:docMk/>
            <pc:sldMk cId="1300664561" sldId="264"/>
            <ac:cxnSpMk id="8" creationId="{7CA0C5AC-5349-7671-8926-FDBBEE2BF322}"/>
          </ac:cxnSpMkLst>
        </pc:cxnChg>
      </pc:sldChg>
      <pc:sldChg chg="addSp delSp modSp new mod">
        <pc:chgData name="Staton, Liz" userId="c343a3d7-3cfe-4f62-9e5f-5f08a3a37a19" providerId="ADAL" clId="{2539CAA1-CE78-4AEF-BC8C-813265CB9424}" dt="2024-01-29T15:17:40.876" v="5533" actId="20577"/>
        <pc:sldMkLst>
          <pc:docMk/>
          <pc:sldMk cId="1593523548" sldId="265"/>
        </pc:sldMkLst>
        <pc:spChg chg="mod">
          <ac:chgData name="Staton, Liz" userId="c343a3d7-3cfe-4f62-9e5f-5f08a3a37a19" providerId="ADAL" clId="{2539CAA1-CE78-4AEF-BC8C-813265CB9424}" dt="2024-01-29T15:12:56.389" v="5059" actId="14100"/>
          <ac:spMkLst>
            <pc:docMk/>
            <pc:sldMk cId="1593523548" sldId="265"/>
            <ac:spMk id="2" creationId="{97902906-70F7-E33D-B5AD-86A9CABB8CC5}"/>
          </ac:spMkLst>
        </pc:spChg>
        <pc:spChg chg="del">
          <ac:chgData name="Staton, Liz" userId="c343a3d7-3cfe-4f62-9e5f-5f08a3a37a19" providerId="ADAL" clId="{2539CAA1-CE78-4AEF-BC8C-813265CB9424}" dt="2024-01-28T22:23:31.877" v="4232" actId="22"/>
          <ac:spMkLst>
            <pc:docMk/>
            <pc:sldMk cId="1593523548" sldId="265"/>
            <ac:spMk id="3" creationId="{44B7DF9D-BDB5-1B66-CD5E-A73303709849}"/>
          </ac:spMkLst>
        </pc:spChg>
        <pc:spChg chg="add del mod">
          <ac:chgData name="Staton, Liz" userId="c343a3d7-3cfe-4f62-9e5f-5f08a3a37a19" providerId="ADAL" clId="{2539CAA1-CE78-4AEF-BC8C-813265CB9424}" dt="2024-01-28T22:28:30.250" v="4414" actId="478"/>
          <ac:spMkLst>
            <pc:docMk/>
            <pc:sldMk cId="1593523548" sldId="265"/>
            <ac:spMk id="6" creationId="{1A2CEE7A-FA29-A74F-FC6C-1F6A9FC3561B}"/>
          </ac:spMkLst>
        </pc:spChg>
        <pc:spChg chg="add del mod">
          <ac:chgData name="Staton, Liz" userId="c343a3d7-3cfe-4f62-9e5f-5f08a3a37a19" providerId="ADAL" clId="{2539CAA1-CE78-4AEF-BC8C-813265CB9424}" dt="2024-01-28T22:28:12.170" v="4351" actId="478"/>
          <ac:spMkLst>
            <pc:docMk/>
            <pc:sldMk cId="1593523548" sldId="265"/>
            <ac:spMk id="10" creationId="{DDD1C2BB-5E7C-F058-A667-3065FEF2BBAD}"/>
          </ac:spMkLst>
        </pc:spChg>
        <pc:spChg chg="add mod">
          <ac:chgData name="Staton, Liz" userId="c343a3d7-3cfe-4f62-9e5f-5f08a3a37a19" providerId="ADAL" clId="{2539CAA1-CE78-4AEF-BC8C-813265CB9424}" dt="2024-01-29T15:17:40.876" v="5533" actId="20577"/>
          <ac:spMkLst>
            <pc:docMk/>
            <pc:sldMk cId="1593523548" sldId="265"/>
            <ac:spMk id="11" creationId="{C5CDB98D-A20D-B177-8838-E8F8E8B77774}"/>
          </ac:spMkLst>
        </pc:spChg>
        <pc:picChg chg="add del mod ord">
          <ac:chgData name="Staton, Liz" userId="c343a3d7-3cfe-4f62-9e5f-5f08a3a37a19" providerId="ADAL" clId="{2539CAA1-CE78-4AEF-BC8C-813265CB9424}" dt="2024-01-28T22:28:08.945" v="4349" actId="478"/>
          <ac:picMkLst>
            <pc:docMk/>
            <pc:sldMk cId="1593523548" sldId="265"/>
            <ac:picMk id="5" creationId="{81E1A630-6CEB-F845-8A81-FE26ED927BAA}"/>
          </ac:picMkLst>
        </pc:picChg>
        <pc:picChg chg="add mod">
          <ac:chgData name="Staton, Liz" userId="c343a3d7-3cfe-4f62-9e5f-5f08a3a37a19" providerId="ADAL" clId="{2539CAA1-CE78-4AEF-BC8C-813265CB9424}" dt="2024-01-29T15:13:05.162" v="5061" actId="1076"/>
          <ac:picMkLst>
            <pc:docMk/>
            <pc:sldMk cId="1593523548" sldId="265"/>
            <ac:picMk id="8" creationId="{F3C91D0E-4EBE-D087-26B4-22AB240AE672}"/>
          </ac:picMkLst>
        </pc:picChg>
      </pc:sldChg>
      <pc:sldChg chg="addSp delSp modSp new mod modNotesTx">
        <pc:chgData name="Staton, Liz" userId="c343a3d7-3cfe-4f62-9e5f-5f08a3a37a19" providerId="ADAL" clId="{2539CAA1-CE78-4AEF-BC8C-813265CB9424}" dt="2024-01-29T16:08:26.160" v="6366" actId="113"/>
        <pc:sldMkLst>
          <pc:docMk/>
          <pc:sldMk cId="2571469644" sldId="266"/>
        </pc:sldMkLst>
        <pc:spChg chg="mod">
          <ac:chgData name="Staton, Liz" userId="c343a3d7-3cfe-4f62-9e5f-5f08a3a37a19" providerId="ADAL" clId="{2539CAA1-CE78-4AEF-BC8C-813265CB9424}" dt="2024-01-29T16:01:02.566" v="6099" actId="14100"/>
          <ac:spMkLst>
            <pc:docMk/>
            <pc:sldMk cId="2571469644" sldId="266"/>
            <ac:spMk id="2" creationId="{45056D8E-B136-C760-0E59-405EB0DB3AAA}"/>
          </ac:spMkLst>
        </pc:spChg>
        <pc:spChg chg="mod">
          <ac:chgData name="Staton, Liz" userId="c343a3d7-3cfe-4f62-9e5f-5f08a3a37a19" providerId="ADAL" clId="{2539CAA1-CE78-4AEF-BC8C-813265CB9424}" dt="2024-01-29T16:01:08.105" v="6103" actId="14100"/>
          <ac:spMkLst>
            <pc:docMk/>
            <pc:sldMk cId="2571469644" sldId="266"/>
            <ac:spMk id="3" creationId="{65F1FA6C-A210-A8CC-2527-729BA77791BD}"/>
          </ac:spMkLst>
        </pc:spChg>
        <pc:spChg chg="add mod">
          <ac:chgData name="Staton, Liz" userId="c343a3d7-3cfe-4f62-9e5f-5f08a3a37a19" providerId="ADAL" clId="{2539CAA1-CE78-4AEF-BC8C-813265CB9424}" dt="2024-01-29T16:01:36.527" v="6128" actId="20577"/>
          <ac:spMkLst>
            <pc:docMk/>
            <pc:sldMk cId="2571469644" sldId="266"/>
            <ac:spMk id="6" creationId="{6106100D-66CB-2446-58A7-0252F19EC675}"/>
          </ac:spMkLst>
        </pc:spChg>
        <pc:spChg chg="add mod">
          <ac:chgData name="Staton, Liz" userId="c343a3d7-3cfe-4f62-9e5f-5f08a3a37a19" providerId="ADAL" clId="{2539CAA1-CE78-4AEF-BC8C-813265CB9424}" dt="2024-01-29T16:01:42.988" v="6131" actId="5793"/>
          <ac:spMkLst>
            <pc:docMk/>
            <pc:sldMk cId="2571469644" sldId="266"/>
            <ac:spMk id="7" creationId="{FB315D9B-A21C-40B8-E7F7-C0341737A94F}"/>
          </ac:spMkLst>
        </pc:spChg>
        <pc:spChg chg="add mod">
          <ac:chgData name="Staton, Liz" userId="c343a3d7-3cfe-4f62-9e5f-5f08a3a37a19" providerId="ADAL" clId="{2539CAA1-CE78-4AEF-BC8C-813265CB9424}" dt="2024-01-29T16:08:26.160" v="6366" actId="113"/>
          <ac:spMkLst>
            <pc:docMk/>
            <pc:sldMk cId="2571469644" sldId="266"/>
            <ac:spMk id="10" creationId="{D95E0B02-043F-B66D-C0B5-B024B1F6B81D}"/>
          </ac:spMkLst>
        </pc:spChg>
        <pc:picChg chg="add del mod">
          <ac:chgData name="Staton, Liz" userId="c343a3d7-3cfe-4f62-9e5f-5f08a3a37a19" providerId="ADAL" clId="{2539CAA1-CE78-4AEF-BC8C-813265CB9424}" dt="2024-01-29T16:00:52.505" v="6092" actId="478"/>
          <ac:picMkLst>
            <pc:docMk/>
            <pc:sldMk cId="2571469644" sldId="266"/>
            <ac:picMk id="5" creationId="{7D95B6FF-164D-CFA4-6395-B9BD58C21F74}"/>
          </ac:picMkLst>
        </pc:picChg>
        <pc:picChg chg="add mod">
          <ac:chgData name="Staton, Liz" userId="c343a3d7-3cfe-4f62-9e5f-5f08a3a37a19" providerId="ADAL" clId="{2539CAA1-CE78-4AEF-BC8C-813265CB9424}" dt="2024-01-29T16:04:08.283" v="6133" actId="1076"/>
          <ac:picMkLst>
            <pc:docMk/>
            <pc:sldMk cId="2571469644" sldId="266"/>
            <ac:picMk id="9" creationId="{D28BD958-DA91-8477-7E63-D8FF05272C9A}"/>
          </ac:picMkLst>
        </pc:picChg>
        <pc:inkChg chg="add">
          <ac:chgData name="Staton, Liz" userId="c343a3d7-3cfe-4f62-9e5f-5f08a3a37a19" providerId="ADAL" clId="{2539CAA1-CE78-4AEF-BC8C-813265CB9424}" dt="2024-01-29T16:06:23.590" v="6276" actId="9405"/>
          <ac:inkMkLst>
            <pc:docMk/>
            <pc:sldMk cId="2571469644" sldId="266"/>
            <ac:inkMk id="11" creationId="{D05E7108-6B95-37D2-00DB-D0B068D7F552}"/>
          </ac:inkMkLst>
        </pc:inkChg>
      </pc:sldChg>
      <pc:sldChg chg="addSp delSp modSp add mod delAnim modAnim">
        <pc:chgData name="Staton, Liz" userId="c343a3d7-3cfe-4f62-9e5f-5f08a3a37a19" providerId="ADAL" clId="{2539CAA1-CE78-4AEF-BC8C-813265CB9424}" dt="2024-01-29T15:12:28.743" v="5053"/>
        <pc:sldMkLst>
          <pc:docMk/>
          <pc:sldMk cId="3439275168" sldId="267"/>
        </pc:sldMkLst>
        <pc:spChg chg="mod ord">
          <ac:chgData name="Staton, Liz" userId="c343a3d7-3cfe-4f62-9e5f-5f08a3a37a19" providerId="ADAL" clId="{2539CAA1-CE78-4AEF-BC8C-813265CB9424}" dt="2024-01-29T15:10:11.196" v="4930" actId="20577"/>
          <ac:spMkLst>
            <pc:docMk/>
            <pc:sldMk cId="3439275168" sldId="267"/>
            <ac:spMk id="2" creationId="{89676E87-BEFE-83E8-EE75-F4865BD76502}"/>
          </ac:spMkLst>
        </pc:spChg>
        <pc:spChg chg="add mod">
          <ac:chgData name="Staton, Liz" userId="c343a3d7-3cfe-4f62-9e5f-5f08a3a37a19" providerId="ADAL" clId="{2539CAA1-CE78-4AEF-BC8C-813265CB9424}" dt="2024-01-29T15:12:10.791" v="5051" actId="1076"/>
          <ac:spMkLst>
            <pc:docMk/>
            <pc:sldMk cId="3439275168" sldId="267"/>
            <ac:spMk id="3" creationId="{15383D01-F987-79FA-06A7-436F5FB56090}"/>
          </ac:spMkLst>
        </pc:spChg>
        <pc:picChg chg="mod">
          <ac:chgData name="Staton, Liz" userId="c343a3d7-3cfe-4f62-9e5f-5f08a3a37a19" providerId="ADAL" clId="{2539CAA1-CE78-4AEF-BC8C-813265CB9424}" dt="2024-01-29T15:11:50.152" v="5048" actId="1076"/>
          <ac:picMkLst>
            <pc:docMk/>
            <pc:sldMk cId="3439275168" sldId="267"/>
            <ac:picMk id="6" creationId="{E543F0BD-9878-53CE-1087-FF10EFA161A6}"/>
          </ac:picMkLst>
        </pc:picChg>
        <pc:picChg chg="del">
          <ac:chgData name="Staton, Liz" userId="c343a3d7-3cfe-4f62-9e5f-5f08a3a37a19" providerId="ADAL" clId="{2539CAA1-CE78-4AEF-BC8C-813265CB9424}" dt="2024-01-29T15:06:36.094" v="4568" actId="478"/>
          <ac:picMkLst>
            <pc:docMk/>
            <pc:sldMk cId="3439275168" sldId="267"/>
            <ac:picMk id="10" creationId="{DCCA5407-5E16-80BA-5DA4-05BCBCA277E5}"/>
          </ac:picMkLst>
        </pc:picChg>
        <pc:cxnChg chg="add mod">
          <ac:chgData name="Staton, Liz" userId="c343a3d7-3cfe-4f62-9e5f-5f08a3a37a19" providerId="ADAL" clId="{2539CAA1-CE78-4AEF-BC8C-813265CB9424}" dt="2024-01-29T15:12:09.753" v="5050" actId="1076"/>
          <ac:cxnSpMkLst>
            <pc:docMk/>
            <pc:sldMk cId="3439275168" sldId="267"/>
            <ac:cxnSpMk id="5" creationId="{68176819-7982-59FE-8EF0-667ECD642C5D}"/>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16:06:23.5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96,'11'0,"26"1,0-2,69-11,40-27,-119 33,0 1,49-1,18-3,-9-1,0 3,87 5,-145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9A229D-143D-40F1-B162-71B0ED711896}"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0AF16-C83D-4E19-BB65-1F1B2F183FE7}" type="slidenum">
              <a:rPr lang="en-US" smtClean="0"/>
              <a:t>‹#›</a:t>
            </a:fld>
            <a:endParaRPr lang="en-US"/>
          </a:p>
        </p:txBody>
      </p:sp>
    </p:spTree>
    <p:extLst>
      <p:ext uri="{BB962C8B-B14F-4D97-AF65-F5344CB8AC3E}">
        <p14:creationId xmlns:p14="http://schemas.microsoft.com/office/powerpoint/2010/main" val="34176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con771s24.classes.ianmccarthyecon.com/schedule/1-4.html"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econ771s24.classes.ianmccarthyecon.com/schedule/1-4.html#ref-shepard202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Health Economics II - Adverse Selection (ianmccarthyecon.com)</a:t>
            </a:r>
            <a:endParaRPr lang="en-US" dirty="0"/>
          </a:p>
          <a:p>
            <a:r>
              <a:rPr lang="en-US" b="0" i="0" dirty="0">
                <a:solidFill>
                  <a:srgbClr val="343A40"/>
                </a:solidFill>
                <a:effectLst/>
                <a:latin typeface="Lora" pitchFamily="2" charset="0"/>
              </a:rPr>
              <a:t>Again on the area of adverse selection, we’ll discuss Shepard (</a:t>
            </a:r>
            <a:r>
              <a:rPr lang="en-US" b="0" i="0" u="none" strike="noStrike" dirty="0">
                <a:solidFill>
                  <a:srgbClr val="DA7901"/>
                </a:solidFill>
                <a:effectLst/>
                <a:latin typeface="Lora" pitchFamily="2" charset="0"/>
                <a:hlinkClick r:id="rId4"/>
              </a:rPr>
              <a:t>2022</a:t>
            </a:r>
            <a:r>
              <a:rPr lang="en-US" b="0" i="0" dirty="0">
                <a:solidFill>
                  <a:srgbClr val="343A40"/>
                </a:solidFill>
                <a:effectLst/>
                <a:latin typeface="Lora" pitchFamily="2" charset="0"/>
              </a:rPr>
              <a:t>) in class. This paper considers the interplay between hospital network competition and adverse selection, focusing on the Massachusetts health insurance exchange. The authors advance the literature on health insurance markets by introducing the concept of hospital network competition into the discussion of adverse selection. Traditionally, studies have focused on premiums, plan benefits, and individual consumer attributes in analyzing adverse selection. This paper broadens this perspective by showing that the networks of hospitals associated with insurance plans are also crucial in shaping consumer behavior and the overall dynamics of adverse selection in the market. This novel approach enriches the understanding of the multifaceted nature of health insurance markets and highlights the importance of considering a broader range of factors in studying these market</a:t>
            </a:r>
            <a:endParaRPr lang="en-US" dirty="0"/>
          </a:p>
        </p:txBody>
      </p:sp>
      <p:sp>
        <p:nvSpPr>
          <p:cNvPr id="4" name="Slide Number Placeholder 3"/>
          <p:cNvSpPr>
            <a:spLocks noGrp="1"/>
          </p:cNvSpPr>
          <p:nvPr>
            <p:ph type="sldNum" sz="quarter" idx="5"/>
          </p:nvPr>
        </p:nvSpPr>
        <p:spPr/>
        <p:txBody>
          <a:bodyPr/>
          <a:lstStyle/>
          <a:p>
            <a:fld id="{15F0AF16-C83D-4E19-BB65-1F1B2F183FE7}" type="slidenum">
              <a:rPr lang="en-US" smtClean="0"/>
              <a:t>1</a:t>
            </a:fld>
            <a:endParaRPr lang="en-US"/>
          </a:p>
        </p:txBody>
      </p:sp>
    </p:spTree>
    <p:extLst>
      <p:ext uri="{BB962C8B-B14F-4D97-AF65-F5344CB8AC3E}">
        <p14:creationId xmlns:p14="http://schemas.microsoft.com/office/powerpoint/2010/main" val="1472899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star hospitals </a:t>
            </a:r>
            <a:r>
              <a:rPr lang="en-US" dirty="0"/>
              <a:t>tend to share two features. First, they are known for advanced medical treatment and research—e.g., reflected in US News and World Report’s “Best Hospitals” rankings. Second, they tend to be expensive both because they deliver more intensive services (Newhouse 2003) and because they command high prices (Ho 2009). As such, insurers’ motives for excluding them may involve both cost cutting and selection. While star hospitals are often seen as “must-cover” in employer insurance, they are regularly excluded in the ACA insurance exchanges (Coe, Lamb, and Rivera 2017). Understanding the reasons is important for interpreting this trend both in the ACA and insurance markets more generally.\</a:t>
            </a:r>
          </a:p>
          <a:p>
            <a:endParaRPr lang="en-US" dirty="0"/>
          </a:p>
          <a:p>
            <a:r>
              <a:rPr lang="en-US" b="1" dirty="0"/>
              <a:t>Massachusetts exchange (</a:t>
            </a:r>
            <a:r>
              <a:rPr lang="en-US" b="1" dirty="0" err="1"/>
              <a:t>RomneyCare</a:t>
            </a:r>
            <a:r>
              <a:rPr lang="en-US" b="1" dirty="0"/>
              <a:t>) setting </a:t>
            </a:r>
            <a:r>
              <a:rPr lang="en-US" b="0" dirty="0"/>
              <a:t>is ideally suited to this topic because plan financial benefits (cost sharing and covered services) are standardized.</a:t>
            </a:r>
          </a:p>
          <a:p>
            <a:endParaRPr lang="en-US" b="0" dirty="0"/>
          </a:p>
          <a:p>
            <a:r>
              <a:rPr lang="en-US" b="1" dirty="0"/>
              <a:t>the state’s top star hospital system: Partners Healthcare</a:t>
            </a:r>
            <a:r>
              <a:rPr lang="en-US" b="0" dirty="0"/>
              <a:t>, the state’s largest health system which includes Mass general and </a:t>
            </a:r>
            <a:r>
              <a:rPr lang="en-US" b="0" dirty="0" err="1"/>
              <a:t>brigham</a:t>
            </a:r>
            <a:r>
              <a:rPr lang="en-US" b="0" dirty="0"/>
              <a:t> and women’s</a:t>
            </a:r>
          </a:p>
          <a:p>
            <a:endParaRPr lang="en-US" b="0" dirty="0"/>
          </a:p>
          <a:p>
            <a:r>
              <a:rPr lang="en-US" b="0" dirty="0"/>
              <a:t>Variation: large plan that drops Partners as a natural experiment </a:t>
            </a:r>
          </a:p>
        </p:txBody>
      </p:sp>
      <p:sp>
        <p:nvSpPr>
          <p:cNvPr id="4" name="Slide Number Placeholder 3"/>
          <p:cNvSpPr>
            <a:spLocks noGrp="1"/>
          </p:cNvSpPr>
          <p:nvPr>
            <p:ph type="sldNum" sz="quarter" idx="5"/>
          </p:nvPr>
        </p:nvSpPr>
        <p:spPr/>
        <p:txBody>
          <a:bodyPr/>
          <a:lstStyle/>
          <a:p>
            <a:fld id="{15F0AF16-C83D-4E19-BB65-1F1B2F183FE7}" type="slidenum">
              <a:rPr lang="en-US" smtClean="0"/>
              <a:t>2</a:t>
            </a:fld>
            <a:endParaRPr lang="en-US"/>
          </a:p>
        </p:txBody>
      </p:sp>
    </p:spTree>
    <p:extLst>
      <p:ext uri="{BB962C8B-B14F-4D97-AF65-F5344CB8AC3E}">
        <p14:creationId xmlns:p14="http://schemas.microsoft.com/office/powerpoint/2010/main" val="3714534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CommCare</a:t>
            </a:r>
            <a:r>
              <a:rPr lang="en-US" dirty="0"/>
              <a:t> features substantial variation in enrollee premiums that is useful for estimating a model of insurance choices. This variation comes from two sources. First, insurers vary prices over time as they acclimate to the new market and adjust strategy. Of course, these price changes may be endogenous to shifts in plan quality. Therefore, I also use a second source of variation: subsidies that differ by income group and that affect premium differences across plans. Notably, enrollees earning below 100 percent of poverty are fully subsidized, paying zero for all plans. Higher-income enrollees get the same plans but pay more on the margin for higher (</a:t>
            </a:r>
            <a:r>
              <a:rPr lang="en-US" dirty="0" err="1"/>
              <a:t>presubsidy</a:t>
            </a:r>
            <a:r>
              <a:rPr lang="en-US" dirty="0"/>
              <a:t>) price plans. This sets up a natural identification strategy for premium coefficients in my plan demand model.</a:t>
            </a:r>
          </a:p>
        </p:txBody>
      </p:sp>
      <p:sp>
        <p:nvSpPr>
          <p:cNvPr id="4" name="Slide Number Placeholder 3"/>
          <p:cNvSpPr>
            <a:spLocks noGrp="1"/>
          </p:cNvSpPr>
          <p:nvPr>
            <p:ph type="sldNum" sz="quarter" idx="5"/>
          </p:nvPr>
        </p:nvSpPr>
        <p:spPr/>
        <p:txBody>
          <a:bodyPr/>
          <a:lstStyle/>
          <a:p>
            <a:fld id="{15F0AF16-C83D-4E19-BB65-1F1B2F183FE7}" type="slidenum">
              <a:rPr lang="en-US" smtClean="0"/>
              <a:t>3</a:t>
            </a:fld>
            <a:endParaRPr lang="en-US"/>
          </a:p>
        </p:txBody>
      </p:sp>
    </p:spTree>
    <p:extLst>
      <p:ext uri="{BB962C8B-B14F-4D97-AF65-F5344CB8AC3E}">
        <p14:creationId xmlns:p14="http://schemas.microsoft.com/office/powerpoint/2010/main" val="4062438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2010–2013: 5 insurers, ~170,000 enrollees</a:t>
            </a:r>
          </a:p>
          <a:p>
            <a:endParaRPr lang="en-US" dirty="0"/>
          </a:p>
        </p:txBody>
      </p:sp>
      <p:sp>
        <p:nvSpPr>
          <p:cNvPr id="4" name="Slide Number Placeholder 3"/>
          <p:cNvSpPr>
            <a:spLocks noGrp="1"/>
          </p:cNvSpPr>
          <p:nvPr>
            <p:ph type="sldNum" sz="quarter" idx="5"/>
          </p:nvPr>
        </p:nvSpPr>
        <p:spPr/>
        <p:txBody>
          <a:bodyPr/>
          <a:lstStyle/>
          <a:p>
            <a:fld id="{15F0AF16-C83D-4E19-BB65-1F1B2F183FE7}" type="slidenum">
              <a:rPr lang="en-US" smtClean="0"/>
              <a:t>4</a:t>
            </a:fld>
            <a:endParaRPr lang="en-US"/>
          </a:p>
        </p:txBody>
      </p:sp>
    </p:spTree>
    <p:extLst>
      <p:ext uri="{BB962C8B-B14F-4D97-AF65-F5344CB8AC3E}">
        <p14:creationId xmlns:p14="http://schemas.microsoft.com/office/powerpoint/2010/main" val="3119118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 shows evidence of a large spike in switching out of Network Health in 2012, driven by consumers likely to have higher demand for Partners and other dropped hospitals. For the plan overall, the switching rate spikes to 11.3 percent, more than four times the 2.4 percent rate in 2010–2011. </a:t>
            </a:r>
          </a:p>
          <a:p>
            <a:endParaRPr lang="en-US" dirty="0"/>
          </a:p>
          <a:p>
            <a:r>
              <a:rPr lang="en-US" dirty="0"/>
              <a:t>The fact that it holds for patients both of Partners and the other dropped hospitals suggests a general mechanism, not something specific to star hospitals. High rates of plan switching occur despite the well-known fact of inertia in plan choice (Handel 2013, Ericson 2014). One possible reason—for which there is anecdotal evidence from my discussions with providers—is that the dropped hospitals contact their patients and encourage them to switch plans. This provision of advice may represent an important mechanism through which plan networks influence enrollee choices.</a:t>
            </a:r>
          </a:p>
          <a:p>
            <a:r>
              <a:rPr lang="en-US" dirty="0"/>
              <a:t>Panel A shows that the 2012 spike was concentrated among people living closer to a Partners hospital, consistent with distance as a driver of provider choice. Switching rates spike to 22 percent for people within 5 miles of Partners, versus a steady 5 percent rate for those more than 25 miles away. Panel B shows that switching was even more concentrated among prior-year patients of the dropped hospitals (for outpatient care), a revealed preference indicator of demand. For prior-year Partners patients, the switching out rate spikes to 45 percent—a more than twentyfold increase over the rate for the prior two years (2.1 percent). Switching also jumps to 24 percent for patients of other dropped hospitals (versus 1.7 percent in the prior two years). By contrast, switching for all other enrollees was much lower (3 percent) and essentially flat versus prior years.23</a:t>
            </a:r>
          </a:p>
        </p:txBody>
      </p:sp>
      <p:sp>
        <p:nvSpPr>
          <p:cNvPr id="4" name="Slide Number Placeholder 3"/>
          <p:cNvSpPr>
            <a:spLocks noGrp="1"/>
          </p:cNvSpPr>
          <p:nvPr>
            <p:ph type="sldNum" sz="quarter" idx="5"/>
          </p:nvPr>
        </p:nvSpPr>
        <p:spPr/>
        <p:txBody>
          <a:bodyPr/>
          <a:lstStyle/>
          <a:p>
            <a:fld id="{15F0AF16-C83D-4E19-BB65-1F1B2F183FE7}" type="slidenum">
              <a:rPr lang="en-US" smtClean="0"/>
              <a:t>5</a:t>
            </a:fld>
            <a:endParaRPr lang="en-US"/>
          </a:p>
        </p:txBody>
      </p:sp>
    </p:spTree>
    <p:extLst>
      <p:ext uri="{BB962C8B-B14F-4D97-AF65-F5344CB8AC3E}">
        <p14:creationId xmlns:p14="http://schemas.microsoft.com/office/powerpoint/2010/main" val="187987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 shows evidence of a large spike in switching out of Network Health in 2012, driven by consumers likely to have higher demand for Partners and other dropped hospitals. For the plan overall, the switching rate spikes to 11.3 percent, more than four times the 2.4 percent rate in 2010–2011. </a:t>
            </a:r>
          </a:p>
          <a:p>
            <a:endParaRPr lang="en-US" dirty="0"/>
          </a:p>
          <a:p>
            <a:r>
              <a:rPr lang="en-US" dirty="0"/>
              <a:t>Panel A shows that the 2012 spike was concentrated among people living closer to a Partners hospital, consistent with distance as a driver of provider choice. Switching rates spike to 22 percent for people within 5 miles of Partners, versus a steady 5 percent rate for those more than 25 miles away. Panel B shows that switching was even more concentrated among prior-year patients of the dropped hospitals (for outpatient care), a revealed preference indicator of demand. For prior-year Partners patients, the switching out rate spikes to 45 percent—a more than twentyfold increase over the rate for the prior two years (2.1 percent). Switching also jumps to 24 percent for patients of other dropped hospitals (versus 1.7 percent in the prior two years). By contrast, switching for all other enrollees was much lower (3 percent) and essentially flat versus prior years.23</a:t>
            </a:r>
          </a:p>
        </p:txBody>
      </p:sp>
      <p:sp>
        <p:nvSpPr>
          <p:cNvPr id="4" name="Slide Number Placeholder 3"/>
          <p:cNvSpPr>
            <a:spLocks noGrp="1"/>
          </p:cNvSpPr>
          <p:nvPr>
            <p:ph type="sldNum" sz="quarter" idx="5"/>
          </p:nvPr>
        </p:nvSpPr>
        <p:spPr/>
        <p:txBody>
          <a:bodyPr/>
          <a:lstStyle/>
          <a:p>
            <a:fld id="{15F0AF16-C83D-4E19-BB65-1F1B2F183FE7}" type="slidenum">
              <a:rPr lang="en-US" smtClean="0"/>
              <a:t>6</a:t>
            </a:fld>
            <a:endParaRPr lang="en-US"/>
          </a:p>
        </p:txBody>
      </p:sp>
    </p:spTree>
    <p:extLst>
      <p:ext uri="{BB962C8B-B14F-4D97-AF65-F5344CB8AC3E}">
        <p14:creationId xmlns:p14="http://schemas.microsoft.com/office/powerpoint/2010/main" val="73095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 utility depends on four plan characteristics: (</a:t>
            </a:r>
            <a:r>
              <a:rPr lang="en-US" dirty="0" err="1"/>
              <a:t>i</a:t>
            </a:r>
            <a:r>
              <a:rPr lang="en-US" dirty="0"/>
              <a:t>) subsidized premiums, (ii) provider networks, (iii) inertia for current enrollees in their current plan, and (iv) unobserved quality, captured by a rich set of plan dummy variables.</a:t>
            </a:r>
          </a:p>
          <a:p>
            <a:r>
              <a:rPr lang="en-US" dirty="0"/>
              <a:t>I allow utility coefficients to vary with a rich set of consumer characteristics (Zit), including income groups, age-sex groups, immigrant status, and deciles of the HCC risk score (plus an additional dummy for the top 5 percent)</a:t>
            </a:r>
          </a:p>
          <a:p>
            <a:r>
              <a:rPr lang="en-US" b="1" dirty="0"/>
              <a:t>identification comes only from premium variation across consumers within a plan-region-year cell.</a:t>
            </a:r>
          </a:p>
          <a:p>
            <a:endParaRPr lang="en-US" b="1" dirty="0"/>
          </a:p>
          <a:p>
            <a:r>
              <a:rPr lang="en-US" b="1" dirty="0"/>
              <a:t>This identification strategy is analogous to DD in a nonlinear model. As in standard DD, I include fixed effects to absorb all premium variation driven by endogenous factors, leaving only the exogenous (subsidy-driven) variation for identification. The assumption is that there are no further income group-specific demand trends/ shocks (for a given plan in a given region)—i.e., no </a:t>
            </a:r>
            <a:r>
              <a:rPr lang="en-US" b="1" dirty="0" err="1"/>
              <a:t>ξj,Reg,Inc,Yr</a:t>
            </a:r>
            <a:r>
              <a:rPr lang="en-US" b="1" dirty="0"/>
              <a:t>—that are correlated with premium changes. One simple test of this assumption is to examine whether demand trends are parallel between “treatment” (above-poverty) and “control” (below-poverty) groups around premium changes. Online Appendix Figure A.23 shows such a test, finding that monthly market shares are flat and parallel for treatment and control groups at all times except for the treatment group at the expected time (when premiums change at the start of each year).</a:t>
            </a:r>
          </a:p>
          <a:p>
            <a:endParaRPr lang="en-US" b="1" dirty="0"/>
          </a:p>
          <a:p>
            <a:r>
              <a:rPr lang="en-US" b="1" dirty="0"/>
              <a:t>Inertia : 4.413 (standard error = 0.007)</a:t>
            </a:r>
          </a:p>
          <a:p>
            <a:endParaRPr lang="en-US" b="1" dirty="0"/>
          </a:p>
          <a:p>
            <a:endParaRPr lang="en-US" b="1" dirty="0"/>
          </a:p>
          <a:p>
            <a:r>
              <a:rPr lang="en-US" b="1" dirty="0"/>
              <a:t>Part 2</a:t>
            </a:r>
          </a:p>
          <a:p>
            <a:r>
              <a:rPr lang="en-US" b="0" dirty="0"/>
              <a:t>Even though the plan cuts its premium substantially (by $63 per month), average costs fall by an even larger $102 (or 26 percent)</a:t>
            </a:r>
          </a:p>
          <a:p>
            <a:endParaRPr lang="en-US" b="0" dirty="0"/>
          </a:p>
          <a:p>
            <a:r>
              <a:rPr lang="en-US" b="0" dirty="0"/>
              <a:t>Columns 1 and 2 show Network Health’s premium, demand, costs, and profits for these two periods</a:t>
            </a:r>
          </a:p>
          <a:p>
            <a:r>
              <a:rPr lang="en-US" b="0" dirty="0"/>
              <a:t>Columns 3 and 4 show the large role of adverse selection in these changes, corresponding to the profitability of switchers in/out of the plan. The very high risk-adjusted costs of switchers out implies that the plan lost money on these enrollees (a margin of −$151 per month);</a:t>
            </a:r>
          </a:p>
          <a:p>
            <a:endParaRPr lang="en-US" b="0" dirty="0"/>
          </a:p>
          <a:p>
            <a:endParaRPr lang="en-US" b="0" dirty="0"/>
          </a:p>
        </p:txBody>
      </p:sp>
      <p:sp>
        <p:nvSpPr>
          <p:cNvPr id="4" name="Slide Number Placeholder 3"/>
          <p:cNvSpPr>
            <a:spLocks noGrp="1"/>
          </p:cNvSpPr>
          <p:nvPr>
            <p:ph type="sldNum" sz="quarter" idx="5"/>
          </p:nvPr>
        </p:nvSpPr>
        <p:spPr/>
        <p:txBody>
          <a:bodyPr/>
          <a:lstStyle/>
          <a:p>
            <a:fld id="{15F0AF16-C83D-4E19-BB65-1F1B2F183FE7}" type="slidenum">
              <a:rPr lang="en-US" smtClean="0"/>
              <a:t>8</a:t>
            </a:fld>
            <a:endParaRPr lang="en-US"/>
          </a:p>
        </p:txBody>
      </p:sp>
    </p:spTree>
    <p:extLst>
      <p:ext uri="{BB962C8B-B14F-4D97-AF65-F5344CB8AC3E}">
        <p14:creationId xmlns:p14="http://schemas.microsoft.com/office/powerpoint/2010/main" val="1945503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 Contained within preferences are factors related to access to care that influence health, such as distance. </a:t>
            </a:r>
          </a:p>
          <a:p>
            <a:endParaRPr lang="en-US" dirty="0"/>
          </a:p>
        </p:txBody>
      </p:sp>
      <p:sp>
        <p:nvSpPr>
          <p:cNvPr id="4" name="Slide Number Placeholder 3"/>
          <p:cNvSpPr>
            <a:spLocks noGrp="1"/>
          </p:cNvSpPr>
          <p:nvPr>
            <p:ph type="sldNum" sz="quarter" idx="5"/>
          </p:nvPr>
        </p:nvSpPr>
        <p:spPr/>
        <p:txBody>
          <a:bodyPr/>
          <a:lstStyle/>
          <a:p>
            <a:fld id="{15F0AF16-C83D-4E19-BB65-1F1B2F183FE7}" type="slidenum">
              <a:rPr lang="en-US" smtClean="0"/>
              <a:t>9</a:t>
            </a:fld>
            <a:endParaRPr lang="en-US"/>
          </a:p>
        </p:txBody>
      </p:sp>
    </p:spTree>
    <p:extLst>
      <p:ext uri="{BB962C8B-B14F-4D97-AF65-F5344CB8AC3E}">
        <p14:creationId xmlns:p14="http://schemas.microsoft.com/office/powerpoint/2010/main" val="272381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ABCA-8D97-6DF6-B9FE-39ADE5D38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90E43A-DE5D-F6DD-7989-8A339E9998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DB66AD-F86B-6816-E1B1-53BED6AB8B2B}"/>
              </a:ext>
            </a:extLst>
          </p:cNvPr>
          <p:cNvSpPr>
            <a:spLocks noGrp="1"/>
          </p:cNvSpPr>
          <p:nvPr>
            <p:ph type="dt" sz="half" idx="10"/>
          </p:nvPr>
        </p:nvSpPr>
        <p:spPr/>
        <p:txBody>
          <a:bodyPr/>
          <a:lstStyle/>
          <a:p>
            <a:fld id="{499A7D1E-F4CE-4086-9281-E1659521B182}" type="datetimeFigureOut">
              <a:rPr lang="en-US" smtClean="0"/>
              <a:t>1/29/2024</a:t>
            </a:fld>
            <a:endParaRPr lang="en-US"/>
          </a:p>
        </p:txBody>
      </p:sp>
      <p:sp>
        <p:nvSpPr>
          <p:cNvPr id="5" name="Footer Placeholder 4">
            <a:extLst>
              <a:ext uri="{FF2B5EF4-FFF2-40B4-BE49-F238E27FC236}">
                <a16:creationId xmlns:a16="http://schemas.microsoft.com/office/drawing/2014/main" id="{315FFF65-DA83-4696-84F9-019B3E84D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61636-D331-B348-F5D3-9F12984485CA}"/>
              </a:ext>
            </a:extLst>
          </p:cNvPr>
          <p:cNvSpPr>
            <a:spLocks noGrp="1"/>
          </p:cNvSpPr>
          <p:nvPr>
            <p:ph type="sldNum" sz="quarter" idx="12"/>
          </p:nvPr>
        </p:nvSpPr>
        <p:spPr/>
        <p:txBody>
          <a:bodyPr/>
          <a:lstStyle/>
          <a:p>
            <a:fld id="{66BE16B9-826F-40DD-9C0D-3ACAFBDB1BF3}" type="slidenum">
              <a:rPr lang="en-US" smtClean="0"/>
              <a:t>‹#›</a:t>
            </a:fld>
            <a:endParaRPr lang="en-US"/>
          </a:p>
        </p:txBody>
      </p:sp>
    </p:spTree>
    <p:extLst>
      <p:ext uri="{BB962C8B-B14F-4D97-AF65-F5344CB8AC3E}">
        <p14:creationId xmlns:p14="http://schemas.microsoft.com/office/powerpoint/2010/main" val="317794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6162-83E6-E58F-88BA-63570B6199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D7776E-7FEB-AF8A-E4CE-16B29CCDE7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CAA8C-5A0C-91E7-20B2-736D8983E9F0}"/>
              </a:ext>
            </a:extLst>
          </p:cNvPr>
          <p:cNvSpPr>
            <a:spLocks noGrp="1"/>
          </p:cNvSpPr>
          <p:nvPr>
            <p:ph type="dt" sz="half" idx="10"/>
          </p:nvPr>
        </p:nvSpPr>
        <p:spPr/>
        <p:txBody>
          <a:bodyPr/>
          <a:lstStyle/>
          <a:p>
            <a:fld id="{499A7D1E-F4CE-4086-9281-E1659521B182}" type="datetimeFigureOut">
              <a:rPr lang="en-US" smtClean="0"/>
              <a:t>1/29/2024</a:t>
            </a:fld>
            <a:endParaRPr lang="en-US"/>
          </a:p>
        </p:txBody>
      </p:sp>
      <p:sp>
        <p:nvSpPr>
          <p:cNvPr id="5" name="Footer Placeholder 4">
            <a:extLst>
              <a:ext uri="{FF2B5EF4-FFF2-40B4-BE49-F238E27FC236}">
                <a16:creationId xmlns:a16="http://schemas.microsoft.com/office/drawing/2014/main" id="{E78B3AD0-B26D-0BCB-8490-FF0C73513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DE46F-BC0B-7425-294E-CAA354F14F70}"/>
              </a:ext>
            </a:extLst>
          </p:cNvPr>
          <p:cNvSpPr>
            <a:spLocks noGrp="1"/>
          </p:cNvSpPr>
          <p:nvPr>
            <p:ph type="sldNum" sz="quarter" idx="12"/>
          </p:nvPr>
        </p:nvSpPr>
        <p:spPr/>
        <p:txBody>
          <a:bodyPr/>
          <a:lstStyle/>
          <a:p>
            <a:fld id="{66BE16B9-826F-40DD-9C0D-3ACAFBDB1BF3}" type="slidenum">
              <a:rPr lang="en-US" smtClean="0"/>
              <a:t>‹#›</a:t>
            </a:fld>
            <a:endParaRPr lang="en-US"/>
          </a:p>
        </p:txBody>
      </p:sp>
    </p:spTree>
    <p:extLst>
      <p:ext uri="{BB962C8B-B14F-4D97-AF65-F5344CB8AC3E}">
        <p14:creationId xmlns:p14="http://schemas.microsoft.com/office/powerpoint/2010/main" val="92114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EF140-8B58-DBA3-7E32-34D7660825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BA549D-FB18-60E3-6D4F-51AE3E8AFA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68EBC5-DBCF-77FF-1903-7A298351EA45}"/>
              </a:ext>
            </a:extLst>
          </p:cNvPr>
          <p:cNvSpPr>
            <a:spLocks noGrp="1"/>
          </p:cNvSpPr>
          <p:nvPr>
            <p:ph type="dt" sz="half" idx="10"/>
          </p:nvPr>
        </p:nvSpPr>
        <p:spPr/>
        <p:txBody>
          <a:bodyPr/>
          <a:lstStyle/>
          <a:p>
            <a:fld id="{499A7D1E-F4CE-4086-9281-E1659521B182}" type="datetimeFigureOut">
              <a:rPr lang="en-US" smtClean="0"/>
              <a:t>1/29/2024</a:t>
            </a:fld>
            <a:endParaRPr lang="en-US"/>
          </a:p>
        </p:txBody>
      </p:sp>
      <p:sp>
        <p:nvSpPr>
          <p:cNvPr id="5" name="Footer Placeholder 4">
            <a:extLst>
              <a:ext uri="{FF2B5EF4-FFF2-40B4-BE49-F238E27FC236}">
                <a16:creationId xmlns:a16="http://schemas.microsoft.com/office/drawing/2014/main" id="{B0DED137-0688-D0BF-3DC3-5C779E416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C5139-FBBE-0477-6243-50F073DD3D5A}"/>
              </a:ext>
            </a:extLst>
          </p:cNvPr>
          <p:cNvSpPr>
            <a:spLocks noGrp="1"/>
          </p:cNvSpPr>
          <p:nvPr>
            <p:ph type="sldNum" sz="quarter" idx="12"/>
          </p:nvPr>
        </p:nvSpPr>
        <p:spPr/>
        <p:txBody>
          <a:bodyPr/>
          <a:lstStyle/>
          <a:p>
            <a:fld id="{66BE16B9-826F-40DD-9C0D-3ACAFBDB1BF3}" type="slidenum">
              <a:rPr lang="en-US" smtClean="0"/>
              <a:t>‹#›</a:t>
            </a:fld>
            <a:endParaRPr lang="en-US"/>
          </a:p>
        </p:txBody>
      </p:sp>
    </p:spTree>
    <p:extLst>
      <p:ext uri="{BB962C8B-B14F-4D97-AF65-F5344CB8AC3E}">
        <p14:creationId xmlns:p14="http://schemas.microsoft.com/office/powerpoint/2010/main" val="63884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DCD0F-762F-D086-75FF-538D0701F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B2CA12-98A9-871E-122C-538A3BEB9F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B7750-1BCA-9F62-2FF2-0ADAC3E124AC}"/>
              </a:ext>
            </a:extLst>
          </p:cNvPr>
          <p:cNvSpPr>
            <a:spLocks noGrp="1"/>
          </p:cNvSpPr>
          <p:nvPr>
            <p:ph type="dt" sz="half" idx="10"/>
          </p:nvPr>
        </p:nvSpPr>
        <p:spPr/>
        <p:txBody>
          <a:bodyPr/>
          <a:lstStyle/>
          <a:p>
            <a:fld id="{499A7D1E-F4CE-4086-9281-E1659521B182}" type="datetimeFigureOut">
              <a:rPr lang="en-US" smtClean="0"/>
              <a:t>1/29/2024</a:t>
            </a:fld>
            <a:endParaRPr lang="en-US"/>
          </a:p>
        </p:txBody>
      </p:sp>
      <p:sp>
        <p:nvSpPr>
          <p:cNvPr id="5" name="Footer Placeholder 4">
            <a:extLst>
              <a:ext uri="{FF2B5EF4-FFF2-40B4-BE49-F238E27FC236}">
                <a16:creationId xmlns:a16="http://schemas.microsoft.com/office/drawing/2014/main" id="{27E2F579-FCF0-9561-401F-5DB3BCE71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9616-EA12-7448-FC6A-6FF026E438FE}"/>
              </a:ext>
            </a:extLst>
          </p:cNvPr>
          <p:cNvSpPr>
            <a:spLocks noGrp="1"/>
          </p:cNvSpPr>
          <p:nvPr>
            <p:ph type="sldNum" sz="quarter" idx="12"/>
          </p:nvPr>
        </p:nvSpPr>
        <p:spPr/>
        <p:txBody>
          <a:bodyPr/>
          <a:lstStyle/>
          <a:p>
            <a:fld id="{66BE16B9-826F-40DD-9C0D-3ACAFBDB1BF3}" type="slidenum">
              <a:rPr lang="en-US" smtClean="0"/>
              <a:t>‹#›</a:t>
            </a:fld>
            <a:endParaRPr lang="en-US"/>
          </a:p>
        </p:txBody>
      </p:sp>
    </p:spTree>
    <p:extLst>
      <p:ext uri="{BB962C8B-B14F-4D97-AF65-F5344CB8AC3E}">
        <p14:creationId xmlns:p14="http://schemas.microsoft.com/office/powerpoint/2010/main" val="359155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BCC5-1FAB-D2A4-30AB-4D89CFE1F2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50B089-CB69-5D8F-4A1A-89ECF0D655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4BEB6-66A8-9117-1E83-DB35C1BAE1CF}"/>
              </a:ext>
            </a:extLst>
          </p:cNvPr>
          <p:cNvSpPr>
            <a:spLocks noGrp="1"/>
          </p:cNvSpPr>
          <p:nvPr>
            <p:ph type="dt" sz="half" idx="10"/>
          </p:nvPr>
        </p:nvSpPr>
        <p:spPr/>
        <p:txBody>
          <a:bodyPr/>
          <a:lstStyle/>
          <a:p>
            <a:fld id="{499A7D1E-F4CE-4086-9281-E1659521B182}" type="datetimeFigureOut">
              <a:rPr lang="en-US" smtClean="0"/>
              <a:t>1/29/2024</a:t>
            </a:fld>
            <a:endParaRPr lang="en-US"/>
          </a:p>
        </p:txBody>
      </p:sp>
      <p:sp>
        <p:nvSpPr>
          <p:cNvPr id="5" name="Footer Placeholder 4">
            <a:extLst>
              <a:ext uri="{FF2B5EF4-FFF2-40B4-BE49-F238E27FC236}">
                <a16:creationId xmlns:a16="http://schemas.microsoft.com/office/drawing/2014/main" id="{E8FA6D29-EACC-CE16-3B3E-13506723B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532D5-9A49-02CC-AFC0-FE8283EB624B}"/>
              </a:ext>
            </a:extLst>
          </p:cNvPr>
          <p:cNvSpPr>
            <a:spLocks noGrp="1"/>
          </p:cNvSpPr>
          <p:nvPr>
            <p:ph type="sldNum" sz="quarter" idx="12"/>
          </p:nvPr>
        </p:nvSpPr>
        <p:spPr/>
        <p:txBody>
          <a:bodyPr/>
          <a:lstStyle/>
          <a:p>
            <a:fld id="{66BE16B9-826F-40DD-9C0D-3ACAFBDB1BF3}" type="slidenum">
              <a:rPr lang="en-US" smtClean="0"/>
              <a:t>‹#›</a:t>
            </a:fld>
            <a:endParaRPr lang="en-US"/>
          </a:p>
        </p:txBody>
      </p:sp>
    </p:spTree>
    <p:extLst>
      <p:ext uri="{BB962C8B-B14F-4D97-AF65-F5344CB8AC3E}">
        <p14:creationId xmlns:p14="http://schemas.microsoft.com/office/powerpoint/2010/main" val="168646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CFC5-41EB-D5EA-373A-3FF84E069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8D50A0-BB52-0EE1-B9D1-ADC6E99969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7277D3-BC6D-B626-770D-2A14773B31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B88393-A202-8F48-8583-AEFAA4351A3D}"/>
              </a:ext>
            </a:extLst>
          </p:cNvPr>
          <p:cNvSpPr>
            <a:spLocks noGrp="1"/>
          </p:cNvSpPr>
          <p:nvPr>
            <p:ph type="dt" sz="half" idx="10"/>
          </p:nvPr>
        </p:nvSpPr>
        <p:spPr/>
        <p:txBody>
          <a:bodyPr/>
          <a:lstStyle/>
          <a:p>
            <a:fld id="{499A7D1E-F4CE-4086-9281-E1659521B182}" type="datetimeFigureOut">
              <a:rPr lang="en-US" smtClean="0"/>
              <a:t>1/29/2024</a:t>
            </a:fld>
            <a:endParaRPr lang="en-US"/>
          </a:p>
        </p:txBody>
      </p:sp>
      <p:sp>
        <p:nvSpPr>
          <p:cNvPr id="6" name="Footer Placeholder 5">
            <a:extLst>
              <a:ext uri="{FF2B5EF4-FFF2-40B4-BE49-F238E27FC236}">
                <a16:creationId xmlns:a16="http://schemas.microsoft.com/office/drawing/2014/main" id="{002A12F9-835D-0D8C-F435-E320ECD23B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5BF022-60E9-8F33-4425-D02CC16B29D9}"/>
              </a:ext>
            </a:extLst>
          </p:cNvPr>
          <p:cNvSpPr>
            <a:spLocks noGrp="1"/>
          </p:cNvSpPr>
          <p:nvPr>
            <p:ph type="sldNum" sz="quarter" idx="12"/>
          </p:nvPr>
        </p:nvSpPr>
        <p:spPr/>
        <p:txBody>
          <a:bodyPr/>
          <a:lstStyle/>
          <a:p>
            <a:fld id="{66BE16B9-826F-40DD-9C0D-3ACAFBDB1BF3}" type="slidenum">
              <a:rPr lang="en-US" smtClean="0"/>
              <a:t>‹#›</a:t>
            </a:fld>
            <a:endParaRPr lang="en-US"/>
          </a:p>
        </p:txBody>
      </p:sp>
    </p:spTree>
    <p:extLst>
      <p:ext uri="{BB962C8B-B14F-4D97-AF65-F5344CB8AC3E}">
        <p14:creationId xmlns:p14="http://schemas.microsoft.com/office/powerpoint/2010/main" val="393770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5FBC7-6657-CA15-150E-13A7823FA3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677E06-F63B-2118-10B4-E8517A0FF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102AC4-F12F-8AEC-19A4-3FB088A47C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86D71E-6DE6-4833-7868-5A80388E21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9322A7-C279-D3F0-4034-12BDFDC39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4208F3-4D90-1C48-2143-00DB9568823C}"/>
              </a:ext>
            </a:extLst>
          </p:cNvPr>
          <p:cNvSpPr>
            <a:spLocks noGrp="1"/>
          </p:cNvSpPr>
          <p:nvPr>
            <p:ph type="dt" sz="half" idx="10"/>
          </p:nvPr>
        </p:nvSpPr>
        <p:spPr/>
        <p:txBody>
          <a:bodyPr/>
          <a:lstStyle/>
          <a:p>
            <a:fld id="{499A7D1E-F4CE-4086-9281-E1659521B182}" type="datetimeFigureOut">
              <a:rPr lang="en-US" smtClean="0"/>
              <a:t>1/29/2024</a:t>
            </a:fld>
            <a:endParaRPr lang="en-US"/>
          </a:p>
        </p:txBody>
      </p:sp>
      <p:sp>
        <p:nvSpPr>
          <p:cNvPr id="8" name="Footer Placeholder 7">
            <a:extLst>
              <a:ext uri="{FF2B5EF4-FFF2-40B4-BE49-F238E27FC236}">
                <a16:creationId xmlns:a16="http://schemas.microsoft.com/office/drawing/2014/main" id="{00027045-0C97-89F0-2DC9-AC49AF1CDD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3EABB2-9240-E32A-B751-83A57D646B5F}"/>
              </a:ext>
            </a:extLst>
          </p:cNvPr>
          <p:cNvSpPr>
            <a:spLocks noGrp="1"/>
          </p:cNvSpPr>
          <p:nvPr>
            <p:ph type="sldNum" sz="quarter" idx="12"/>
          </p:nvPr>
        </p:nvSpPr>
        <p:spPr/>
        <p:txBody>
          <a:bodyPr/>
          <a:lstStyle/>
          <a:p>
            <a:fld id="{66BE16B9-826F-40DD-9C0D-3ACAFBDB1BF3}" type="slidenum">
              <a:rPr lang="en-US" smtClean="0"/>
              <a:t>‹#›</a:t>
            </a:fld>
            <a:endParaRPr lang="en-US"/>
          </a:p>
        </p:txBody>
      </p:sp>
    </p:spTree>
    <p:extLst>
      <p:ext uri="{BB962C8B-B14F-4D97-AF65-F5344CB8AC3E}">
        <p14:creationId xmlns:p14="http://schemas.microsoft.com/office/powerpoint/2010/main" val="155429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496C-A111-80D3-3566-CB5E498039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D26F1D-4F36-D1DB-1A6D-A181DBC5AAF4}"/>
              </a:ext>
            </a:extLst>
          </p:cNvPr>
          <p:cNvSpPr>
            <a:spLocks noGrp="1"/>
          </p:cNvSpPr>
          <p:nvPr>
            <p:ph type="dt" sz="half" idx="10"/>
          </p:nvPr>
        </p:nvSpPr>
        <p:spPr/>
        <p:txBody>
          <a:bodyPr/>
          <a:lstStyle/>
          <a:p>
            <a:fld id="{499A7D1E-F4CE-4086-9281-E1659521B182}" type="datetimeFigureOut">
              <a:rPr lang="en-US" smtClean="0"/>
              <a:t>1/29/2024</a:t>
            </a:fld>
            <a:endParaRPr lang="en-US"/>
          </a:p>
        </p:txBody>
      </p:sp>
      <p:sp>
        <p:nvSpPr>
          <p:cNvPr id="4" name="Footer Placeholder 3">
            <a:extLst>
              <a:ext uri="{FF2B5EF4-FFF2-40B4-BE49-F238E27FC236}">
                <a16:creationId xmlns:a16="http://schemas.microsoft.com/office/drawing/2014/main" id="{E169A96F-E9FB-202F-5315-D186A393AC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83F167-55EF-5F96-0F1D-78793A083F04}"/>
              </a:ext>
            </a:extLst>
          </p:cNvPr>
          <p:cNvSpPr>
            <a:spLocks noGrp="1"/>
          </p:cNvSpPr>
          <p:nvPr>
            <p:ph type="sldNum" sz="quarter" idx="12"/>
          </p:nvPr>
        </p:nvSpPr>
        <p:spPr/>
        <p:txBody>
          <a:bodyPr/>
          <a:lstStyle/>
          <a:p>
            <a:fld id="{66BE16B9-826F-40DD-9C0D-3ACAFBDB1BF3}" type="slidenum">
              <a:rPr lang="en-US" smtClean="0"/>
              <a:t>‹#›</a:t>
            </a:fld>
            <a:endParaRPr lang="en-US"/>
          </a:p>
        </p:txBody>
      </p:sp>
    </p:spTree>
    <p:extLst>
      <p:ext uri="{BB962C8B-B14F-4D97-AF65-F5344CB8AC3E}">
        <p14:creationId xmlns:p14="http://schemas.microsoft.com/office/powerpoint/2010/main" val="198717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423E8-C8E4-3079-2BCF-F3E654B294FC}"/>
              </a:ext>
            </a:extLst>
          </p:cNvPr>
          <p:cNvSpPr>
            <a:spLocks noGrp="1"/>
          </p:cNvSpPr>
          <p:nvPr>
            <p:ph type="dt" sz="half" idx="10"/>
          </p:nvPr>
        </p:nvSpPr>
        <p:spPr/>
        <p:txBody>
          <a:bodyPr/>
          <a:lstStyle/>
          <a:p>
            <a:fld id="{499A7D1E-F4CE-4086-9281-E1659521B182}" type="datetimeFigureOut">
              <a:rPr lang="en-US" smtClean="0"/>
              <a:t>1/29/2024</a:t>
            </a:fld>
            <a:endParaRPr lang="en-US"/>
          </a:p>
        </p:txBody>
      </p:sp>
      <p:sp>
        <p:nvSpPr>
          <p:cNvPr id="3" name="Footer Placeholder 2">
            <a:extLst>
              <a:ext uri="{FF2B5EF4-FFF2-40B4-BE49-F238E27FC236}">
                <a16:creationId xmlns:a16="http://schemas.microsoft.com/office/drawing/2014/main" id="{689350A6-2C51-FBD8-88A9-3120CA33D2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92F70D-8B04-B79C-EC5F-BE82FEF7AD04}"/>
              </a:ext>
            </a:extLst>
          </p:cNvPr>
          <p:cNvSpPr>
            <a:spLocks noGrp="1"/>
          </p:cNvSpPr>
          <p:nvPr>
            <p:ph type="sldNum" sz="quarter" idx="12"/>
          </p:nvPr>
        </p:nvSpPr>
        <p:spPr/>
        <p:txBody>
          <a:bodyPr/>
          <a:lstStyle/>
          <a:p>
            <a:fld id="{66BE16B9-826F-40DD-9C0D-3ACAFBDB1BF3}" type="slidenum">
              <a:rPr lang="en-US" smtClean="0"/>
              <a:t>‹#›</a:t>
            </a:fld>
            <a:endParaRPr lang="en-US"/>
          </a:p>
        </p:txBody>
      </p:sp>
    </p:spTree>
    <p:extLst>
      <p:ext uri="{BB962C8B-B14F-4D97-AF65-F5344CB8AC3E}">
        <p14:creationId xmlns:p14="http://schemas.microsoft.com/office/powerpoint/2010/main" val="786976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92D3-646C-D138-1FA2-93D9F0619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C2021F-BFAF-B621-37A1-D8462F8AF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EA68F3-767F-208B-9355-9C3CAA0CC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A6DF5-8006-8FF3-BFD5-7155DAF67418}"/>
              </a:ext>
            </a:extLst>
          </p:cNvPr>
          <p:cNvSpPr>
            <a:spLocks noGrp="1"/>
          </p:cNvSpPr>
          <p:nvPr>
            <p:ph type="dt" sz="half" idx="10"/>
          </p:nvPr>
        </p:nvSpPr>
        <p:spPr/>
        <p:txBody>
          <a:bodyPr/>
          <a:lstStyle/>
          <a:p>
            <a:fld id="{499A7D1E-F4CE-4086-9281-E1659521B182}" type="datetimeFigureOut">
              <a:rPr lang="en-US" smtClean="0"/>
              <a:t>1/29/2024</a:t>
            </a:fld>
            <a:endParaRPr lang="en-US"/>
          </a:p>
        </p:txBody>
      </p:sp>
      <p:sp>
        <p:nvSpPr>
          <p:cNvPr id="6" name="Footer Placeholder 5">
            <a:extLst>
              <a:ext uri="{FF2B5EF4-FFF2-40B4-BE49-F238E27FC236}">
                <a16:creationId xmlns:a16="http://schemas.microsoft.com/office/drawing/2014/main" id="{F4EBE1C5-86B5-826A-9BCE-7AE1FE1859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8265B2-DD11-CCD5-EF81-264DF12CB59A}"/>
              </a:ext>
            </a:extLst>
          </p:cNvPr>
          <p:cNvSpPr>
            <a:spLocks noGrp="1"/>
          </p:cNvSpPr>
          <p:nvPr>
            <p:ph type="sldNum" sz="quarter" idx="12"/>
          </p:nvPr>
        </p:nvSpPr>
        <p:spPr/>
        <p:txBody>
          <a:bodyPr/>
          <a:lstStyle/>
          <a:p>
            <a:fld id="{66BE16B9-826F-40DD-9C0D-3ACAFBDB1BF3}" type="slidenum">
              <a:rPr lang="en-US" smtClean="0"/>
              <a:t>‹#›</a:t>
            </a:fld>
            <a:endParaRPr lang="en-US"/>
          </a:p>
        </p:txBody>
      </p:sp>
    </p:spTree>
    <p:extLst>
      <p:ext uri="{BB962C8B-B14F-4D97-AF65-F5344CB8AC3E}">
        <p14:creationId xmlns:p14="http://schemas.microsoft.com/office/powerpoint/2010/main" val="46415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6688-1C2E-4132-AC0D-941EAA844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A9124D-D570-9804-B25A-66E128D854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C8078A-A2B0-7BE8-08CB-883C5E50F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10577-ED77-A7AF-5622-FF1A45C33E57}"/>
              </a:ext>
            </a:extLst>
          </p:cNvPr>
          <p:cNvSpPr>
            <a:spLocks noGrp="1"/>
          </p:cNvSpPr>
          <p:nvPr>
            <p:ph type="dt" sz="half" idx="10"/>
          </p:nvPr>
        </p:nvSpPr>
        <p:spPr/>
        <p:txBody>
          <a:bodyPr/>
          <a:lstStyle/>
          <a:p>
            <a:fld id="{499A7D1E-F4CE-4086-9281-E1659521B182}" type="datetimeFigureOut">
              <a:rPr lang="en-US" smtClean="0"/>
              <a:t>1/29/2024</a:t>
            </a:fld>
            <a:endParaRPr lang="en-US"/>
          </a:p>
        </p:txBody>
      </p:sp>
      <p:sp>
        <p:nvSpPr>
          <p:cNvPr id="6" name="Footer Placeholder 5">
            <a:extLst>
              <a:ext uri="{FF2B5EF4-FFF2-40B4-BE49-F238E27FC236}">
                <a16:creationId xmlns:a16="http://schemas.microsoft.com/office/drawing/2014/main" id="{7269CD33-1C89-2918-5B44-8597EE476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529019-0AFD-945C-4523-70D354B605E0}"/>
              </a:ext>
            </a:extLst>
          </p:cNvPr>
          <p:cNvSpPr>
            <a:spLocks noGrp="1"/>
          </p:cNvSpPr>
          <p:nvPr>
            <p:ph type="sldNum" sz="quarter" idx="12"/>
          </p:nvPr>
        </p:nvSpPr>
        <p:spPr/>
        <p:txBody>
          <a:bodyPr/>
          <a:lstStyle/>
          <a:p>
            <a:fld id="{66BE16B9-826F-40DD-9C0D-3ACAFBDB1BF3}" type="slidenum">
              <a:rPr lang="en-US" smtClean="0"/>
              <a:t>‹#›</a:t>
            </a:fld>
            <a:endParaRPr lang="en-US"/>
          </a:p>
        </p:txBody>
      </p:sp>
    </p:spTree>
    <p:extLst>
      <p:ext uri="{BB962C8B-B14F-4D97-AF65-F5344CB8AC3E}">
        <p14:creationId xmlns:p14="http://schemas.microsoft.com/office/powerpoint/2010/main" val="118274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9D600-2E21-7973-6E99-F95C34DD9C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62895D-3303-5F7E-E25C-A4BF79F54D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FD21E-495B-CC17-31F1-06FB5E32F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9A7D1E-F4CE-4086-9281-E1659521B182}" type="datetimeFigureOut">
              <a:rPr lang="en-US" smtClean="0"/>
              <a:t>1/29/2024</a:t>
            </a:fld>
            <a:endParaRPr lang="en-US"/>
          </a:p>
        </p:txBody>
      </p:sp>
      <p:sp>
        <p:nvSpPr>
          <p:cNvPr id="5" name="Footer Placeholder 4">
            <a:extLst>
              <a:ext uri="{FF2B5EF4-FFF2-40B4-BE49-F238E27FC236}">
                <a16:creationId xmlns:a16="http://schemas.microsoft.com/office/drawing/2014/main" id="{084FF2AC-40E3-81A7-7772-64A34566B2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1460EE9-6F10-A263-D805-0B34EDEAC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BE16B9-826F-40DD-9C0D-3ACAFBDB1BF3}" type="slidenum">
              <a:rPr lang="en-US" smtClean="0"/>
              <a:t>‹#›</a:t>
            </a:fld>
            <a:endParaRPr lang="en-US"/>
          </a:p>
        </p:txBody>
      </p:sp>
    </p:spTree>
    <p:extLst>
      <p:ext uri="{BB962C8B-B14F-4D97-AF65-F5344CB8AC3E}">
        <p14:creationId xmlns:p14="http://schemas.microsoft.com/office/powerpoint/2010/main" val="17946695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9F5934-82FF-A5AE-CFB5-CDFC11FD52BB}"/>
              </a:ext>
            </a:extLst>
          </p:cNvPr>
          <p:cNvSpPr>
            <a:spLocks noGrp="1"/>
          </p:cNvSpPr>
          <p:nvPr>
            <p:ph type="ctrTitle"/>
          </p:nvPr>
        </p:nvSpPr>
        <p:spPr>
          <a:xfrm>
            <a:off x="4162567" y="818984"/>
            <a:ext cx="6714699" cy="3178689"/>
          </a:xfrm>
        </p:spPr>
        <p:txBody>
          <a:bodyPr>
            <a:normAutofit/>
          </a:bodyPr>
          <a:lstStyle/>
          <a:p>
            <a:pPr algn="l"/>
            <a:r>
              <a:rPr lang="en-US" sz="2600" i="0" dirty="0">
                <a:solidFill>
                  <a:srgbClr val="FFFFFF"/>
                </a:solidFill>
                <a:effectLst/>
                <a:latin typeface="Arial" panose="020B0604020202020204" pitchFamily="34" charset="0"/>
              </a:rPr>
              <a:t>Adverse Selection and Insurance Networks</a:t>
            </a:r>
            <a:br>
              <a:rPr lang="en-US" sz="2600" i="0" dirty="0">
                <a:solidFill>
                  <a:srgbClr val="FFFFFF"/>
                </a:solidFill>
                <a:effectLst/>
                <a:latin typeface="Arial" panose="020B0604020202020204" pitchFamily="34" charset="0"/>
              </a:rPr>
            </a:br>
            <a:br>
              <a:rPr lang="en-US" sz="2600" i="0" dirty="0">
                <a:solidFill>
                  <a:srgbClr val="FFFFFF"/>
                </a:solidFill>
                <a:effectLst/>
                <a:latin typeface="Arial" panose="020B0604020202020204" pitchFamily="34" charset="0"/>
              </a:rPr>
            </a:br>
            <a:r>
              <a:rPr lang="en-US" sz="2600" b="1" i="0" dirty="0">
                <a:solidFill>
                  <a:srgbClr val="FFFFFF"/>
                </a:solidFill>
                <a:effectLst/>
                <a:latin typeface="Arial" panose="020B0604020202020204" pitchFamily="34" charset="0"/>
              </a:rPr>
              <a:t>Mark Shepard, 2022, </a:t>
            </a:r>
            <a:br>
              <a:rPr lang="en-US" sz="2600" b="1" i="0" dirty="0">
                <a:solidFill>
                  <a:srgbClr val="FFFFFF"/>
                </a:solidFill>
                <a:effectLst/>
                <a:latin typeface="Arial" panose="020B0604020202020204" pitchFamily="34" charset="0"/>
              </a:rPr>
            </a:br>
            <a:r>
              <a:rPr lang="en-US" sz="2600" b="1" i="0" dirty="0">
                <a:solidFill>
                  <a:srgbClr val="FFFFFF"/>
                </a:solidFill>
                <a:effectLst/>
                <a:latin typeface="Arial" panose="020B0604020202020204" pitchFamily="34" charset="0"/>
              </a:rPr>
              <a:t>“Hospital Network Competition and Adverse Selection: </a:t>
            </a:r>
            <a:br>
              <a:rPr lang="en-US" sz="2600" b="1" i="0" dirty="0">
                <a:solidFill>
                  <a:srgbClr val="FFFFFF"/>
                </a:solidFill>
                <a:effectLst/>
                <a:latin typeface="Arial" panose="020B0604020202020204" pitchFamily="34" charset="0"/>
              </a:rPr>
            </a:br>
            <a:r>
              <a:rPr lang="en-US" sz="2600" b="1" i="0" dirty="0">
                <a:solidFill>
                  <a:srgbClr val="FFFFFF"/>
                </a:solidFill>
                <a:effectLst/>
                <a:latin typeface="Arial" panose="020B0604020202020204" pitchFamily="34" charset="0"/>
              </a:rPr>
              <a:t>Evidence from the Massachusetts Health Insurance Exchange,” </a:t>
            </a:r>
            <a:r>
              <a:rPr lang="en-US" sz="2600" b="1" i="1" dirty="0">
                <a:solidFill>
                  <a:srgbClr val="FFFFFF"/>
                </a:solidFill>
                <a:latin typeface="Arial" panose="020B0604020202020204" pitchFamily="34" charset="0"/>
              </a:rPr>
              <a:t>AER</a:t>
            </a:r>
            <a:r>
              <a:rPr lang="en-US" sz="2600" b="1" i="0" dirty="0">
                <a:solidFill>
                  <a:srgbClr val="FFFFFF"/>
                </a:solidFill>
                <a:effectLst/>
                <a:latin typeface="Arial" panose="020B0604020202020204" pitchFamily="34" charset="0"/>
              </a:rPr>
              <a:t> </a:t>
            </a:r>
            <a:endParaRPr lang="en-US" sz="2600" b="1" dirty="0">
              <a:solidFill>
                <a:srgbClr val="FFFFFF"/>
              </a:solidFill>
            </a:endParaRP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E69B5B22-6E39-C987-5154-341C7FA37773}"/>
              </a:ext>
            </a:extLst>
          </p:cNvPr>
          <p:cNvSpPr>
            <a:spLocks noGrp="1"/>
          </p:cNvSpPr>
          <p:nvPr>
            <p:ph type="subTitle" idx="1"/>
          </p:nvPr>
        </p:nvSpPr>
        <p:spPr>
          <a:xfrm>
            <a:off x="4285397" y="4960961"/>
            <a:ext cx="7055893" cy="1078054"/>
          </a:xfrm>
        </p:spPr>
        <p:txBody>
          <a:bodyPr>
            <a:normAutofit/>
          </a:bodyPr>
          <a:lstStyle/>
          <a:p>
            <a:pPr algn="l"/>
            <a:r>
              <a:rPr lang="en-US">
                <a:solidFill>
                  <a:srgbClr val="FFFFFF"/>
                </a:solidFill>
              </a:rPr>
              <a:t>Liz Staton</a:t>
            </a:r>
          </a:p>
          <a:p>
            <a:pPr algn="l"/>
            <a:r>
              <a:rPr lang="en-US">
                <a:solidFill>
                  <a:srgbClr val="FFFFFF"/>
                </a:solidFill>
              </a:rPr>
              <a:t>Health Economics II</a:t>
            </a:r>
          </a:p>
        </p:txBody>
      </p:sp>
    </p:spTree>
    <p:extLst>
      <p:ext uri="{BB962C8B-B14F-4D97-AF65-F5344CB8AC3E}">
        <p14:creationId xmlns:p14="http://schemas.microsoft.com/office/powerpoint/2010/main" val="256720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C3D9-B786-EFB1-8E98-4F6459D2D45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94A7B78-F9CB-5892-6BDF-5C9BAEF8C9DD}"/>
              </a:ext>
            </a:extLst>
          </p:cNvPr>
          <p:cNvSpPr>
            <a:spLocks noGrp="1"/>
          </p:cNvSpPr>
          <p:nvPr>
            <p:ph idx="1"/>
          </p:nvPr>
        </p:nvSpPr>
        <p:spPr>
          <a:xfrm>
            <a:off x="838200" y="1825625"/>
            <a:ext cx="10515600" cy="4667250"/>
          </a:xfrm>
        </p:spPr>
        <p:txBody>
          <a:bodyPr>
            <a:normAutofit lnSpcReduction="10000"/>
          </a:bodyPr>
          <a:lstStyle/>
          <a:p>
            <a:pPr marL="0" indent="0">
              <a:buNone/>
            </a:pPr>
            <a:r>
              <a:rPr lang="en-US" b="1" i="1" dirty="0"/>
              <a:t>Research Question</a:t>
            </a:r>
          </a:p>
          <a:p>
            <a:r>
              <a:rPr lang="en-US" dirty="0"/>
              <a:t>What is the role of selection when insurers compete on a key aspect of network quality: coverage of the top “star” hospitals in a market?</a:t>
            </a:r>
          </a:p>
          <a:p>
            <a:pPr marL="0" indent="0">
              <a:buNone/>
            </a:pPr>
            <a:r>
              <a:rPr lang="en-US" b="1" i="1" dirty="0"/>
              <a:t>Empirical Strategy</a:t>
            </a:r>
          </a:p>
          <a:p>
            <a:r>
              <a:rPr lang="en-US" dirty="0"/>
              <a:t>Variation in pre-ACA insurance exchange coverage of Mass. top star hospital system</a:t>
            </a:r>
          </a:p>
          <a:p>
            <a:pPr marL="0" indent="0">
              <a:buNone/>
            </a:pPr>
            <a:r>
              <a:rPr lang="en-US" b="1" i="1" dirty="0"/>
              <a:t>Key findings</a:t>
            </a:r>
          </a:p>
          <a:p>
            <a:r>
              <a:rPr lang="en-US" dirty="0"/>
              <a:t>Substantial selection incentives to exclude star providers that persist despite risk adjustment intended to offset adverse selection</a:t>
            </a:r>
          </a:p>
        </p:txBody>
      </p:sp>
    </p:spTree>
    <p:extLst>
      <p:ext uri="{BB962C8B-B14F-4D97-AF65-F5344CB8AC3E}">
        <p14:creationId xmlns:p14="http://schemas.microsoft.com/office/powerpoint/2010/main" val="403498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A952-3E71-1F41-00A0-03901F4C8227}"/>
              </a:ext>
            </a:extLst>
          </p:cNvPr>
          <p:cNvSpPr>
            <a:spLocks noGrp="1"/>
          </p:cNvSpPr>
          <p:nvPr>
            <p:ph type="title"/>
          </p:nvPr>
        </p:nvSpPr>
        <p:spPr/>
        <p:txBody>
          <a:bodyPr/>
          <a:lstStyle/>
          <a:p>
            <a:r>
              <a:rPr lang="en-US" dirty="0"/>
              <a:t>Theoretical Framework</a:t>
            </a:r>
          </a:p>
        </p:txBody>
      </p:sp>
      <p:sp>
        <p:nvSpPr>
          <p:cNvPr id="3" name="Content Placeholder 2">
            <a:extLst>
              <a:ext uri="{FF2B5EF4-FFF2-40B4-BE49-F238E27FC236}">
                <a16:creationId xmlns:a16="http://schemas.microsoft.com/office/drawing/2014/main" id="{C6954AEF-A3E4-7E64-321E-5CC0ED10C98D}"/>
              </a:ext>
            </a:extLst>
          </p:cNvPr>
          <p:cNvSpPr>
            <a:spLocks noGrp="1"/>
          </p:cNvSpPr>
          <p:nvPr>
            <p:ph idx="1"/>
          </p:nvPr>
        </p:nvSpPr>
        <p:spPr/>
        <p:txBody>
          <a:bodyPr/>
          <a:lstStyle/>
          <a:p>
            <a:r>
              <a:rPr lang="en-US" dirty="0"/>
              <a:t>How insurer j’s profits change when it covers star hospital</a:t>
            </a:r>
          </a:p>
          <a:p>
            <a:endParaRPr lang="en-US" dirty="0"/>
          </a:p>
          <a:p>
            <a:endParaRPr lang="en-US" dirty="0"/>
          </a:p>
          <a:p>
            <a:endParaRPr lang="en-US" dirty="0"/>
          </a:p>
          <a:p>
            <a:r>
              <a:rPr lang="en-US" dirty="0"/>
              <a:t>2 models for costs:</a:t>
            </a:r>
          </a:p>
        </p:txBody>
      </p:sp>
      <p:pic>
        <p:nvPicPr>
          <p:cNvPr id="5" name="Picture 4">
            <a:extLst>
              <a:ext uri="{FF2B5EF4-FFF2-40B4-BE49-F238E27FC236}">
                <a16:creationId xmlns:a16="http://schemas.microsoft.com/office/drawing/2014/main" id="{0AFF5A27-99E8-0FD0-5D3A-50B7D23914E9}"/>
              </a:ext>
            </a:extLst>
          </p:cNvPr>
          <p:cNvPicPr>
            <a:picLocks noChangeAspect="1"/>
          </p:cNvPicPr>
          <p:nvPr/>
        </p:nvPicPr>
        <p:blipFill>
          <a:blip r:embed="rId3"/>
          <a:stretch>
            <a:fillRect/>
          </a:stretch>
        </p:blipFill>
        <p:spPr>
          <a:xfrm>
            <a:off x="838200" y="2384970"/>
            <a:ext cx="8900931" cy="1044030"/>
          </a:xfrm>
          <a:prstGeom prst="rect">
            <a:avLst/>
          </a:prstGeom>
        </p:spPr>
      </p:pic>
      <p:pic>
        <p:nvPicPr>
          <p:cNvPr id="6" name="Picture 5">
            <a:extLst>
              <a:ext uri="{FF2B5EF4-FFF2-40B4-BE49-F238E27FC236}">
                <a16:creationId xmlns:a16="http://schemas.microsoft.com/office/drawing/2014/main" id="{212FA5E5-2B76-33D4-B924-8E9D39E507BF}"/>
              </a:ext>
            </a:extLst>
          </p:cNvPr>
          <p:cNvPicPr>
            <a:picLocks noChangeAspect="1"/>
          </p:cNvPicPr>
          <p:nvPr/>
        </p:nvPicPr>
        <p:blipFill>
          <a:blip r:embed="rId4"/>
          <a:stretch>
            <a:fillRect/>
          </a:stretch>
        </p:blipFill>
        <p:spPr>
          <a:xfrm>
            <a:off x="838200" y="4325339"/>
            <a:ext cx="8466554" cy="1158340"/>
          </a:xfrm>
          <a:prstGeom prst="rect">
            <a:avLst/>
          </a:prstGeom>
        </p:spPr>
      </p:pic>
      <p:pic>
        <p:nvPicPr>
          <p:cNvPr id="8" name="Picture 7">
            <a:extLst>
              <a:ext uri="{FF2B5EF4-FFF2-40B4-BE49-F238E27FC236}">
                <a16:creationId xmlns:a16="http://schemas.microsoft.com/office/drawing/2014/main" id="{DC7205B7-E6FD-EDF0-7BC8-9AE3FBEC55E6}"/>
              </a:ext>
            </a:extLst>
          </p:cNvPr>
          <p:cNvPicPr>
            <a:picLocks noChangeAspect="1"/>
          </p:cNvPicPr>
          <p:nvPr/>
        </p:nvPicPr>
        <p:blipFill>
          <a:blip r:embed="rId5"/>
          <a:stretch>
            <a:fillRect/>
          </a:stretch>
        </p:blipFill>
        <p:spPr>
          <a:xfrm>
            <a:off x="838200" y="5421069"/>
            <a:ext cx="8512278" cy="1204064"/>
          </a:xfrm>
          <a:prstGeom prst="rect">
            <a:avLst/>
          </a:prstGeom>
        </p:spPr>
      </p:pic>
      <p:sp>
        <p:nvSpPr>
          <p:cNvPr id="9" name="TextBox 8">
            <a:extLst>
              <a:ext uri="{FF2B5EF4-FFF2-40B4-BE49-F238E27FC236}">
                <a16:creationId xmlns:a16="http://schemas.microsoft.com/office/drawing/2014/main" id="{196DE4BF-9C7D-B697-A3ED-92F759D417C1}"/>
              </a:ext>
            </a:extLst>
          </p:cNvPr>
          <p:cNvSpPr txBox="1"/>
          <p:nvPr/>
        </p:nvSpPr>
        <p:spPr>
          <a:xfrm>
            <a:off x="9645162" y="5484492"/>
            <a:ext cx="2083776" cy="1077218"/>
          </a:xfrm>
          <a:prstGeom prst="rect">
            <a:avLst/>
          </a:prstGeom>
          <a:noFill/>
          <a:ln>
            <a:solidFill>
              <a:schemeClr val="accent1"/>
            </a:solidFill>
          </a:ln>
        </p:spPr>
        <p:txBody>
          <a:bodyPr wrap="square" rtlCol="0">
            <a:spAutoFit/>
          </a:bodyPr>
          <a:lstStyle/>
          <a:p>
            <a:pPr algn="ctr"/>
            <a:r>
              <a:rPr lang="en-US" sz="1600" dirty="0"/>
              <a:t>Limits of risk adjustment to account for cost heterogeneity </a:t>
            </a:r>
          </a:p>
        </p:txBody>
      </p:sp>
      <p:cxnSp>
        <p:nvCxnSpPr>
          <p:cNvPr id="11" name="Straight Arrow Connector 10">
            <a:extLst>
              <a:ext uri="{FF2B5EF4-FFF2-40B4-BE49-F238E27FC236}">
                <a16:creationId xmlns:a16="http://schemas.microsoft.com/office/drawing/2014/main" id="{F7440FD4-EA45-687A-B504-E2A83EFEA394}"/>
              </a:ext>
            </a:extLst>
          </p:cNvPr>
          <p:cNvCxnSpPr>
            <a:cxnSpLocks/>
            <a:stCxn id="9" idx="1"/>
          </p:cNvCxnSpPr>
          <p:nvPr/>
        </p:nvCxnSpPr>
        <p:spPr>
          <a:xfrm flipH="1" flipV="1">
            <a:off x="8774723" y="5908431"/>
            <a:ext cx="870439" cy="11467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73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96982-0BC7-9BF0-4533-20F5F3035664}"/>
              </a:ext>
            </a:extLst>
          </p:cNvPr>
          <p:cNvSpPr>
            <a:spLocks noGrp="1"/>
          </p:cNvSpPr>
          <p:nvPr>
            <p:ph idx="1"/>
          </p:nvPr>
        </p:nvSpPr>
        <p:spPr/>
        <p:txBody>
          <a:bodyPr/>
          <a:lstStyle/>
          <a:p>
            <a:r>
              <a:rPr lang="en-US" dirty="0"/>
              <a:t>2012 event: Network Health dropped the Partners hospitals and associated physicians, plus several less prestigious hospitals</a:t>
            </a:r>
          </a:p>
          <a:p>
            <a:pPr marL="457200" lvl="1" indent="0">
              <a:buNone/>
            </a:pPr>
            <a:endParaRPr lang="en-US" dirty="0"/>
          </a:p>
        </p:txBody>
      </p:sp>
      <p:pic>
        <p:nvPicPr>
          <p:cNvPr id="7" name="Picture 6">
            <a:extLst>
              <a:ext uri="{FF2B5EF4-FFF2-40B4-BE49-F238E27FC236}">
                <a16:creationId xmlns:a16="http://schemas.microsoft.com/office/drawing/2014/main" id="{E0620343-49E8-758E-D5F8-4AECC9AD7474}"/>
              </a:ext>
            </a:extLst>
          </p:cNvPr>
          <p:cNvPicPr>
            <a:picLocks noChangeAspect="1"/>
          </p:cNvPicPr>
          <p:nvPr/>
        </p:nvPicPr>
        <p:blipFill>
          <a:blip r:embed="rId3"/>
          <a:stretch>
            <a:fillRect/>
          </a:stretch>
        </p:blipFill>
        <p:spPr>
          <a:xfrm>
            <a:off x="2499781" y="2862010"/>
            <a:ext cx="7192437" cy="3746179"/>
          </a:xfrm>
          <a:prstGeom prst="rect">
            <a:avLst/>
          </a:prstGeom>
        </p:spPr>
      </p:pic>
      <p:sp>
        <p:nvSpPr>
          <p:cNvPr id="9" name="Title 8">
            <a:extLst>
              <a:ext uri="{FF2B5EF4-FFF2-40B4-BE49-F238E27FC236}">
                <a16:creationId xmlns:a16="http://schemas.microsoft.com/office/drawing/2014/main" id="{8D86C24E-7045-EF77-D227-E503E70D3673}"/>
              </a:ext>
            </a:extLst>
          </p:cNvPr>
          <p:cNvSpPr>
            <a:spLocks noGrp="1"/>
          </p:cNvSpPr>
          <p:nvPr>
            <p:ph type="title"/>
          </p:nvPr>
        </p:nvSpPr>
        <p:spPr/>
        <p:txBody>
          <a:bodyPr/>
          <a:lstStyle/>
          <a:p>
            <a:r>
              <a:rPr lang="en-US" dirty="0"/>
              <a:t>Set up of empirical analysis</a:t>
            </a:r>
          </a:p>
        </p:txBody>
      </p:sp>
    </p:spTree>
    <p:extLst>
      <p:ext uri="{BB962C8B-B14F-4D97-AF65-F5344CB8AC3E}">
        <p14:creationId xmlns:p14="http://schemas.microsoft.com/office/powerpoint/2010/main" val="173804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6E87-BEFE-83E8-EE75-F4865BD76502}"/>
              </a:ext>
            </a:extLst>
          </p:cNvPr>
          <p:cNvSpPr>
            <a:spLocks noGrp="1"/>
          </p:cNvSpPr>
          <p:nvPr>
            <p:ph type="title"/>
          </p:nvPr>
        </p:nvSpPr>
        <p:spPr/>
        <p:txBody>
          <a:bodyPr/>
          <a:lstStyle/>
          <a:p>
            <a:r>
              <a:rPr lang="en-US" dirty="0"/>
              <a:t>Evidence of risk selection &amp; roles of sickness and preferences</a:t>
            </a:r>
          </a:p>
        </p:txBody>
      </p:sp>
      <p:sp>
        <p:nvSpPr>
          <p:cNvPr id="3" name="Content Placeholder 2">
            <a:extLst>
              <a:ext uri="{FF2B5EF4-FFF2-40B4-BE49-F238E27FC236}">
                <a16:creationId xmlns:a16="http://schemas.microsoft.com/office/drawing/2014/main" id="{96896982-0BC7-9BF0-4533-20F5F3035664}"/>
              </a:ext>
            </a:extLst>
          </p:cNvPr>
          <p:cNvSpPr>
            <a:spLocks noGrp="1"/>
          </p:cNvSpPr>
          <p:nvPr>
            <p:ph idx="1"/>
          </p:nvPr>
        </p:nvSpPr>
        <p:spPr>
          <a:xfrm>
            <a:off x="547255" y="1903444"/>
            <a:ext cx="11049000" cy="4138581"/>
          </a:xfrm>
        </p:spPr>
        <p:txBody>
          <a:bodyPr>
            <a:normAutofit/>
          </a:bodyPr>
          <a:lstStyle/>
          <a:p>
            <a:r>
              <a:rPr lang="en-US" dirty="0"/>
              <a:t>Patients who value the excluded providers to </a:t>
            </a:r>
            <a:r>
              <a:rPr lang="en-US" u="sng" dirty="0"/>
              <a:t>switch plans </a:t>
            </a:r>
            <a:r>
              <a:rPr lang="en-US" dirty="0"/>
              <a:t>to keep access to their preferred hospital or doctor. Because these enrollees have </a:t>
            </a:r>
            <a:r>
              <a:rPr lang="en-US" u="sng" dirty="0"/>
              <a:t>high risk-adjusted costs</a:t>
            </a:r>
            <a:r>
              <a:rPr lang="en-US" dirty="0"/>
              <a:t>, this </a:t>
            </a:r>
            <a:r>
              <a:rPr lang="en-US" u="sng" dirty="0"/>
              <a:t>switching benefits Network Health via favorable selection</a:t>
            </a:r>
          </a:p>
          <a:p>
            <a:pPr marL="0" indent="0">
              <a:buNone/>
            </a:pPr>
            <a:endParaRPr lang="en-US" dirty="0"/>
          </a:p>
          <a:p>
            <a:r>
              <a:rPr lang="en-US" dirty="0"/>
              <a:t>Strong correlates of demand for Partners: </a:t>
            </a:r>
          </a:p>
          <a:p>
            <a:pPr lvl="1"/>
            <a:r>
              <a:rPr lang="en-US" dirty="0"/>
              <a:t>Being sicker/medical risk → accounts for 53% of switchers’ higher costs</a:t>
            </a:r>
          </a:p>
          <a:p>
            <a:pPr lvl="1"/>
            <a:r>
              <a:rPr lang="en-US" dirty="0"/>
              <a:t>Preference measures (e.g., distance or provider loyalty)</a:t>
            </a:r>
          </a:p>
          <a:p>
            <a:pPr lvl="1"/>
            <a:endParaRPr lang="en-US" dirty="0"/>
          </a:p>
        </p:txBody>
      </p:sp>
    </p:spTree>
    <p:extLst>
      <p:ext uri="{BB962C8B-B14F-4D97-AF65-F5344CB8AC3E}">
        <p14:creationId xmlns:p14="http://schemas.microsoft.com/office/powerpoint/2010/main" val="399850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43F0BD-9878-53CE-1087-FF10EFA161A6}"/>
              </a:ext>
            </a:extLst>
          </p:cNvPr>
          <p:cNvPicPr>
            <a:picLocks noChangeAspect="1"/>
          </p:cNvPicPr>
          <p:nvPr/>
        </p:nvPicPr>
        <p:blipFill>
          <a:blip r:embed="rId3"/>
          <a:stretch>
            <a:fillRect/>
          </a:stretch>
        </p:blipFill>
        <p:spPr>
          <a:xfrm>
            <a:off x="6284536" y="1690688"/>
            <a:ext cx="5818633" cy="4850865"/>
          </a:xfrm>
          <a:prstGeom prst="rect">
            <a:avLst/>
          </a:prstGeom>
        </p:spPr>
      </p:pic>
      <p:sp>
        <p:nvSpPr>
          <p:cNvPr id="3" name="Content Placeholder 2">
            <a:extLst>
              <a:ext uri="{FF2B5EF4-FFF2-40B4-BE49-F238E27FC236}">
                <a16:creationId xmlns:a16="http://schemas.microsoft.com/office/drawing/2014/main" id="{15383D01-F987-79FA-06A7-436F5FB56090}"/>
              </a:ext>
            </a:extLst>
          </p:cNvPr>
          <p:cNvSpPr>
            <a:spLocks noGrp="1"/>
          </p:cNvSpPr>
          <p:nvPr>
            <p:ph idx="1"/>
          </p:nvPr>
        </p:nvSpPr>
        <p:spPr>
          <a:xfrm>
            <a:off x="650449" y="1756676"/>
            <a:ext cx="5634087" cy="3999372"/>
          </a:xfrm>
        </p:spPr>
        <p:txBody>
          <a:bodyPr>
            <a:normAutofit/>
          </a:bodyPr>
          <a:lstStyle/>
          <a:p>
            <a:r>
              <a:rPr lang="en-US" sz="2000" dirty="0"/>
              <a:t>Partners patients are most likely to switch after 2012 coverage change, and those who live closest to a Partners hospital have a higher likelihood of switching than those who live further (Fig 2)</a:t>
            </a:r>
          </a:p>
          <a:p>
            <a:r>
              <a:rPr lang="en-US" sz="2000" dirty="0"/>
              <a:t>Switchers have higher average costs, even after risk adjustment (Fig 3) </a:t>
            </a:r>
          </a:p>
        </p:txBody>
      </p:sp>
      <p:sp>
        <p:nvSpPr>
          <p:cNvPr id="2" name="Title 1">
            <a:extLst>
              <a:ext uri="{FF2B5EF4-FFF2-40B4-BE49-F238E27FC236}">
                <a16:creationId xmlns:a16="http://schemas.microsoft.com/office/drawing/2014/main" id="{89676E87-BEFE-83E8-EE75-F4865BD76502}"/>
              </a:ext>
            </a:extLst>
          </p:cNvPr>
          <p:cNvSpPr>
            <a:spLocks noGrp="1"/>
          </p:cNvSpPr>
          <p:nvPr>
            <p:ph type="title"/>
          </p:nvPr>
        </p:nvSpPr>
        <p:spPr/>
        <p:txBody>
          <a:bodyPr/>
          <a:lstStyle/>
          <a:p>
            <a:r>
              <a:rPr lang="en-US" dirty="0"/>
              <a:t>Switching patterns &amp; costs</a:t>
            </a:r>
          </a:p>
        </p:txBody>
      </p:sp>
      <p:cxnSp>
        <p:nvCxnSpPr>
          <p:cNvPr id="5" name="Straight Arrow Connector 4">
            <a:extLst>
              <a:ext uri="{FF2B5EF4-FFF2-40B4-BE49-F238E27FC236}">
                <a16:creationId xmlns:a16="http://schemas.microsoft.com/office/drawing/2014/main" id="{68176819-7982-59FE-8EF0-667ECD642C5D}"/>
              </a:ext>
            </a:extLst>
          </p:cNvPr>
          <p:cNvCxnSpPr/>
          <p:nvPr/>
        </p:nvCxnSpPr>
        <p:spPr>
          <a:xfrm flipV="1">
            <a:off x="6284536" y="2288357"/>
            <a:ext cx="2746342" cy="114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927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2906-70F7-E33D-B5AD-86A9CABB8CC5}"/>
              </a:ext>
            </a:extLst>
          </p:cNvPr>
          <p:cNvSpPr>
            <a:spLocks noGrp="1"/>
          </p:cNvSpPr>
          <p:nvPr>
            <p:ph type="title"/>
          </p:nvPr>
        </p:nvSpPr>
        <p:spPr>
          <a:xfrm>
            <a:off x="838199" y="365125"/>
            <a:ext cx="11180975" cy="1325563"/>
          </a:xfrm>
        </p:spPr>
        <p:txBody>
          <a:bodyPr/>
          <a:lstStyle/>
          <a:p>
            <a:r>
              <a:rPr lang="en-US" dirty="0"/>
              <a:t>Decomposition analysis of switchers’ high costs</a:t>
            </a:r>
          </a:p>
        </p:txBody>
      </p:sp>
      <p:pic>
        <p:nvPicPr>
          <p:cNvPr id="8" name="Picture 7">
            <a:extLst>
              <a:ext uri="{FF2B5EF4-FFF2-40B4-BE49-F238E27FC236}">
                <a16:creationId xmlns:a16="http://schemas.microsoft.com/office/drawing/2014/main" id="{F3C91D0E-4EBE-D087-26B4-22AB240AE672}"/>
              </a:ext>
            </a:extLst>
          </p:cNvPr>
          <p:cNvPicPr>
            <a:picLocks noChangeAspect="1"/>
          </p:cNvPicPr>
          <p:nvPr/>
        </p:nvPicPr>
        <p:blipFill>
          <a:blip r:embed="rId2"/>
          <a:stretch>
            <a:fillRect/>
          </a:stretch>
        </p:blipFill>
        <p:spPr>
          <a:xfrm>
            <a:off x="6096000" y="1869574"/>
            <a:ext cx="5667842" cy="4504880"/>
          </a:xfrm>
          <a:prstGeom prst="rect">
            <a:avLst/>
          </a:prstGeom>
        </p:spPr>
      </p:pic>
      <p:sp>
        <p:nvSpPr>
          <p:cNvPr id="11" name="Content Placeholder 2">
            <a:extLst>
              <a:ext uri="{FF2B5EF4-FFF2-40B4-BE49-F238E27FC236}">
                <a16:creationId xmlns:a16="http://schemas.microsoft.com/office/drawing/2014/main" id="{C5CDB98D-A20D-B177-8838-E8F8E8B77774}"/>
              </a:ext>
            </a:extLst>
          </p:cNvPr>
          <p:cNvSpPr>
            <a:spLocks noGrp="1"/>
          </p:cNvSpPr>
          <p:nvPr>
            <p:ph idx="1"/>
          </p:nvPr>
        </p:nvSpPr>
        <p:spPr>
          <a:xfrm>
            <a:off x="838199" y="1929079"/>
            <a:ext cx="5431971" cy="4385870"/>
          </a:xfrm>
        </p:spPr>
        <p:txBody>
          <a:bodyPr>
            <a:normAutofit/>
          </a:bodyPr>
          <a:lstStyle/>
          <a:p>
            <a:pPr marL="0" indent="0">
              <a:buNone/>
            </a:pPr>
            <a:r>
              <a:rPr lang="en-US" sz="2200" dirty="0"/>
              <a:t>Theorized Mechanisms </a:t>
            </a:r>
          </a:p>
          <a:p>
            <a:pPr marL="514350" indent="-514350">
              <a:buFont typeface="+mj-lt"/>
              <a:buAutoNum type="arabicPeriod"/>
            </a:pPr>
            <a:r>
              <a:rPr lang="en-US" sz="2200" dirty="0"/>
              <a:t>Unobserved medical risk (sickness)</a:t>
            </a:r>
          </a:p>
          <a:p>
            <a:pPr marL="514350" indent="-514350">
              <a:buFont typeface="+mj-lt"/>
              <a:buAutoNum type="arabicPeriod"/>
            </a:pPr>
            <a:r>
              <a:rPr lang="en-US" sz="2200" dirty="0"/>
              <a:t>People who demand star hospital coverage have higher costs because they use its expensive care (provider price factor)</a:t>
            </a:r>
          </a:p>
        </p:txBody>
      </p:sp>
    </p:spTree>
    <p:extLst>
      <p:ext uri="{BB962C8B-B14F-4D97-AF65-F5344CB8AC3E}">
        <p14:creationId xmlns:p14="http://schemas.microsoft.com/office/powerpoint/2010/main" val="159352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6D8E-B136-C760-0E59-405EB0DB3AAA}"/>
              </a:ext>
            </a:extLst>
          </p:cNvPr>
          <p:cNvSpPr>
            <a:spLocks noGrp="1"/>
          </p:cNvSpPr>
          <p:nvPr>
            <p:ph type="title"/>
          </p:nvPr>
        </p:nvSpPr>
        <p:spPr>
          <a:xfrm>
            <a:off x="838200" y="365125"/>
            <a:ext cx="10515600" cy="803275"/>
          </a:xfrm>
        </p:spPr>
        <p:txBody>
          <a:bodyPr/>
          <a:lstStyle/>
          <a:p>
            <a:r>
              <a:rPr lang="en-US" dirty="0"/>
              <a:t>Insurance demand for star hospitals</a:t>
            </a:r>
          </a:p>
        </p:txBody>
      </p:sp>
      <p:sp>
        <p:nvSpPr>
          <p:cNvPr id="3" name="Content Placeholder 2">
            <a:extLst>
              <a:ext uri="{FF2B5EF4-FFF2-40B4-BE49-F238E27FC236}">
                <a16:creationId xmlns:a16="http://schemas.microsoft.com/office/drawing/2014/main" id="{65F1FA6C-A210-A8CC-2527-729BA77791BD}"/>
              </a:ext>
            </a:extLst>
          </p:cNvPr>
          <p:cNvSpPr>
            <a:spLocks noGrp="1"/>
          </p:cNvSpPr>
          <p:nvPr>
            <p:ph idx="1"/>
          </p:nvPr>
        </p:nvSpPr>
        <p:spPr>
          <a:xfrm>
            <a:off x="838200" y="1168400"/>
            <a:ext cx="10937240" cy="2072640"/>
          </a:xfrm>
        </p:spPr>
        <p:txBody>
          <a:bodyPr>
            <a:normAutofit lnSpcReduction="10000"/>
          </a:bodyPr>
          <a:lstStyle/>
          <a:p>
            <a:r>
              <a:rPr lang="en-US" sz="2200" dirty="0"/>
              <a:t>Shepard estimates consumers’ willingness to pay for star hospital coverage with a multinomial logit plan choice model with subsidized premiums, network value, inertia of current enrollment, and plan dummy variables</a:t>
            </a:r>
          </a:p>
          <a:p>
            <a:r>
              <a:rPr lang="en-US" sz="2200" dirty="0"/>
              <a:t>Enrollees are price sensitive but because premiums are low, the implied consumer demand elasticity is -1.48 </a:t>
            </a:r>
          </a:p>
          <a:p>
            <a:pPr lvl="1"/>
            <a:r>
              <a:rPr lang="en-US" sz="1800" dirty="0"/>
              <a:t>less negative for higher income, sicker, and older enrollees, who also have higher utility of networks covering their desired providers. Implies higher willingness to pay for provider coverage</a:t>
            </a:r>
          </a:p>
        </p:txBody>
      </p:sp>
      <p:sp>
        <p:nvSpPr>
          <p:cNvPr id="6" name="Title 1">
            <a:extLst>
              <a:ext uri="{FF2B5EF4-FFF2-40B4-BE49-F238E27FC236}">
                <a16:creationId xmlns:a16="http://schemas.microsoft.com/office/drawing/2014/main" id="{6106100D-66CB-2446-58A7-0252F19EC675}"/>
              </a:ext>
            </a:extLst>
          </p:cNvPr>
          <p:cNvSpPr txBox="1">
            <a:spLocks/>
          </p:cNvSpPr>
          <p:nvPr/>
        </p:nvSpPr>
        <p:spPr>
          <a:xfrm>
            <a:off x="838200" y="3478192"/>
            <a:ext cx="10515600" cy="803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Insurer cost model</a:t>
            </a:r>
          </a:p>
        </p:txBody>
      </p:sp>
      <p:sp>
        <p:nvSpPr>
          <p:cNvPr id="7" name="Content Placeholder 2">
            <a:extLst>
              <a:ext uri="{FF2B5EF4-FFF2-40B4-BE49-F238E27FC236}">
                <a16:creationId xmlns:a16="http://schemas.microsoft.com/office/drawing/2014/main" id="{FB315D9B-A21C-40B8-E7F7-C0341737A94F}"/>
              </a:ext>
            </a:extLst>
          </p:cNvPr>
          <p:cNvSpPr txBox="1">
            <a:spLocks/>
          </p:cNvSpPr>
          <p:nvPr/>
        </p:nvSpPr>
        <p:spPr>
          <a:xfrm>
            <a:off x="838200" y="4281467"/>
            <a:ext cx="10937240" cy="2072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p:txBody>
      </p:sp>
      <p:pic>
        <p:nvPicPr>
          <p:cNvPr id="9" name="Picture 8">
            <a:extLst>
              <a:ext uri="{FF2B5EF4-FFF2-40B4-BE49-F238E27FC236}">
                <a16:creationId xmlns:a16="http://schemas.microsoft.com/office/drawing/2014/main" id="{D28BD958-DA91-8477-7E63-D8FF05272C9A}"/>
              </a:ext>
            </a:extLst>
          </p:cNvPr>
          <p:cNvPicPr>
            <a:picLocks noChangeAspect="1"/>
          </p:cNvPicPr>
          <p:nvPr/>
        </p:nvPicPr>
        <p:blipFill>
          <a:blip r:embed="rId3"/>
          <a:stretch>
            <a:fillRect/>
          </a:stretch>
        </p:blipFill>
        <p:spPr>
          <a:xfrm>
            <a:off x="5898130" y="3429000"/>
            <a:ext cx="5349704" cy="3185436"/>
          </a:xfrm>
          <a:prstGeom prst="rect">
            <a:avLst/>
          </a:prstGeom>
        </p:spPr>
      </p:pic>
      <p:sp>
        <p:nvSpPr>
          <p:cNvPr id="10" name="Content Placeholder 2">
            <a:extLst>
              <a:ext uri="{FF2B5EF4-FFF2-40B4-BE49-F238E27FC236}">
                <a16:creationId xmlns:a16="http://schemas.microsoft.com/office/drawing/2014/main" id="{D95E0B02-043F-B66D-C0B5-B024B1F6B81D}"/>
              </a:ext>
            </a:extLst>
          </p:cNvPr>
          <p:cNvSpPr txBox="1">
            <a:spLocks/>
          </p:cNvSpPr>
          <p:nvPr/>
        </p:nvSpPr>
        <p:spPr>
          <a:xfrm>
            <a:off x="838200" y="4281467"/>
            <a:ext cx="4953964" cy="2072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Analysis of the role of selection vs moral hazard incentives involved in 2012 network narrowing decision</a:t>
            </a:r>
          </a:p>
          <a:p>
            <a:r>
              <a:rPr lang="en-US" sz="1800" dirty="0"/>
              <a:t>After further WTP and cost curve analysis of star hospital coverage, </a:t>
            </a:r>
            <a:r>
              <a:rPr lang="en-US" sz="1800" b="1" dirty="0"/>
              <a:t>the basic finding that costs of star hospital coverage are larger than consumers’ WTP appears robust</a:t>
            </a:r>
          </a:p>
          <a:p>
            <a:endParaRPr lang="en-US" sz="1800" dirty="0"/>
          </a:p>
        </p:txBody>
      </p:sp>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D05E7108-6B95-37D2-00DB-D0B068D7F552}"/>
                  </a:ext>
                </a:extLst>
              </p14:cNvPr>
              <p14:cNvContentPartPr/>
              <p14:nvPr/>
            </p14:nvContentPartPr>
            <p14:xfrm>
              <a:off x="8345101" y="5891323"/>
              <a:ext cx="334800" cy="35280"/>
            </p14:xfrm>
          </p:contentPart>
        </mc:Choice>
        <mc:Fallback>
          <p:pic>
            <p:nvPicPr>
              <p:cNvPr id="11" name="Ink 10">
                <a:extLst>
                  <a:ext uri="{FF2B5EF4-FFF2-40B4-BE49-F238E27FC236}">
                    <a16:creationId xmlns:a16="http://schemas.microsoft.com/office/drawing/2014/main" id="{D05E7108-6B95-37D2-00DB-D0B068D7F552}"/>
                  </a:ext>
                </a:extLst>
              </p:cNvPr>
              <p:cNvPicPr/>
              <p:nvPr/>
            </p:nvPicPr>
            <p:blipFill>
              <a:blip r:embed="rId5"/>
              <a:stretch>
                <a:fillRect/>
              </a:stretch>
            </p:blipFill>
            <p:spPr>
              <a:xfrm>
                <a:off x="8291101" y="5783323"/>
                <a:ext cx="442440" cy="250920"/>
              </a:xfrm>
              <a:prstGeom prst="rect">
                <a:avLst/>
              </a:prstGeom>
            </p:spPr>
          </p:pic>
        </mc:Fallback>
      </mc:AlternateContent>
    </p:spTree>
    <p:extLst>
      <p:ext uri="{BB962C8B-B14F-4D97-AF65-F5344CB8AC3E}">
        <p14:creationId xmlns:p14="http://schemas.microsoft.com/office/powerpoint/2010/main" val="2571469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94F070-A9CD-7EFA-7FB1-5BD74F13DF7C}"/>
              </a:ext>
            </a:extLst>
          </p:cNvPr>
          <p:cNvSpPr>
            <a:spLocks noGrp="1"/>
          </p:cNvSpPr>
          <p:nvPr>
            <p:ph type="title"/>
          </p:nvPr>
        </p:nvSpPr>
        <p:spPr/>
        <p:txBody>
          <a:bodyPr/>
          <a:lstStyle/>
          <a:p>
            <a:r>
              <a:rPr lang="en-US"/>
              <a:t>Discussion questions</a:t>
            </a:r>
            <a:endParaRPr lang="en-US" dirty="0"/>
          </a:p>
        </p:txBody>
      </p:sp>
      <p:sp>
        <p:nvSpPr>
          <p:cNvPr id="8" name="Content Placeholder 7">
            <a:extLst>
              <a:ext uri="{FF2B5EF4-FFF2-40B4-BE49-F238E27FC236}">
                <a16:creationId xmlns:a16="http://schemas.microsoft.com/office/drawing/2014/main" id="{FDB2C514-2C96-BD69-54A0-B9828169D52E}"/>
              </a:ext>
            </a:extLst>
          </p:cNvPr>
          <p:cNvSpPr>
            <a:spLocks noGrp="1"/>
          </p:cNvSpPr>
          <p:nvPr>
            <p:ph idx="1"/>
          </p:nvPr>
        </p:nvSpPr>
        <p:spPr>
          <a:xfrm>
            <a:off x="1143000" y="1825625"/>
            <a:ext cx="10210800" cy="4351338"/>
          </a:xfrm>
        </p:spPr>
        <p:txBody>
          <a:bodyPr>
            <a:normAutofit/>
          </a:bodyPr>
          <a:lstStyle/>
          <a:p>
            <a:pPr marL="0" indent="0">
              <a:buNone/>
            </a:pPr>
            <a:r>
              <a:rPr lang="en-US" sz="2000" dirty="0"/>
              <a:t>Shepard identifies the policy dilemma of demand for star hospitals being driven by both </a:t>
            </a:r>
            <a:r>
              <a:rPr lang="en-US" sz="2000" u="sng" dirty="0"/>
              <a:t>sickness</a:t>
            </a:r>
            <a:r>
              <a:rPr lang="en-US" sz="2000" dirty="0"/>
              <a:t> (warranting policies to ensure star hospital coverage) and </a:t>
            </a:r>
            <a:r>
              <a:rPr lang="en-US" sz="2000" u="sng" dirty="0"/>
              <a:t>preferences</a:t>
            </a:r>
            <a:r>
              <a:rPr lang="en-US" sz="2000" dirty="0"/>
              <a:t> (based on which he says regulators “might be comfortable letting coverage unravel”). What do you think about this policy dilemma as described? </a:t>
            </a:r>
          </a:p>
          <a:p>
            <a:pPr marL="0" indent="0">
              <a:buNone/>
            </a:pPr>
            <a:endParaRPr lang="en-US" sz="2000" dirty="0"/>
          </a:p>
          <a:p>
            <a:pPr marL="0" indent="0">
              <a:buNone/>
            </a:pPr>
            <a:r>
              <a:rPr lang="en-US" sz="2000" dirty="0"/>
              <a:t>Is there anything you think may have changed since the date range (2010-2013) of this analysis if this were to be replicated using more current data (assuming similar empirical example of selection on hospital network quality available)? </a:t>
            </a:r>
          </a:p>
        </p:txBody>
      </p:sp>
      <p:sp>
        <p:nvSpPr>
          <p:cNvPr id="9" name="Oval 8">
            <a:extLst>
              <a:ext uri="{FF2B5EF4-FFF2-40B4-BE49-F238E27FC236}">
                <a16:creationId xmlns:a16="http://schemas.microsoft.com/office/drawing/2014/main" id="{04A4499D-D6C4-7513-7D7F-9A9A4E12D334}"/>
              </a:ext>
            </a:extLst>
          </p:cNvPr>
          <p:cNvSpPr/>
          <p:nvPr/>
        </p:nvSpPr>
        <p:spPr>
          <a:xfrm>
            <a:off x="310662" y="1959433"/>
            <a:ext cx="679938" cy="6770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F91CBACC-6B4D-7C98-7268-A070514F1058}"/>
              </a:ext>
            </a:extLst>
          </p:cNvPr>
          <p:cNvSpPr/>
          <p:nvPr/>
        </p:nvSpPr>
        <p:spPr>
          <a:xfrm>
            <a:off x="310662" y="3582194"/>
            <a:ext cx="679938" cy="6770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4189502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3103</TotalTime>
  <Words>1992</Words>
  <Application>Microsoft Office PowerPoint</Application>
  <PresentationFormat>Widescreen</PresentationFormat>
  <Paragraphs>86</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Lora</vt:lpstr>
      <vt:lpstr>Office Theme</vt:lpstr>
      <vt:lpstr>Adverse Selection and Insurance Networks  Mark Shepard, 2022,  “Hospital Network Competition and Adverse Selection:  Evidence from the Massachusetts Health Insurance Exchange,” AER </vt:lpstr>
      <vt:lpstr>Overview</vt:lpstr>
      <vt:lpstr>Theoretical Framework</vt:lpstr>
      <vt:lpstr>Set up of empirical analysis</vt:lpstr>
      <vt:lpstr>Evidence of risk selection &amp; roles of sickness and preferences</vt:lpstr>
      <vt:lpstr>Switching patterns &amp; costs</vt:lpstr>
      <vt:lpstr>Decomposition analysis of switchers’ high costs</vt:lpstr>
      <vt:lpstr>Insurance demand for star hospitals</vt:lpstr>
      <vt:lpstr>Discussion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Adverse Selection and Insurance Networks</dc:title>
  <dc:creator>Staton, Liz</dc:creator>
  <cp:lastModifiedBy>Staton, Liz</cp:lastModifiedBy>
  <cp:revision>1</cp:revision>
  <dcterms:created xsi:type="dcterms:W3CDTF">2024-01-24T01:25:27Z</dcterms:created>
  <dcterms:modified xsi:type="dcterms:W3CDTF">2024-01-29T16:08:35Z</dcterms:modified>
</cp:coreProperties>
</file>