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5DF63-8CBE-4387-B6C1-949A632B0F5C}" v="902" dt="2024-01-21T22:05:59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34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Freddie" userId="b798d50c-66fc-4267-bd6a-a8b871fd3bd7" providerId="ADAL" clId="{BB95DF63-8CBE-4387-B6C1-949A632B0F5C}"/>
    <pc:docChg chg="undo custSel addSld delSld modSld sldOrd">
      <pc:chgData name="Yang, Freddie" userId="b798d50c-66fc-4267-bd6a-a8b871fd3bd7" providerId="ADAL" clId="{BB95DF63-8CBE-4387-B6C1-949A632B0F5C}" dt="2024-01-21T22:05:59.961" v="4969" actId="20577"/>
      <pc:docMkLst>
        <pc:docMk/>
      </pc:docMkLst>
      <pc:sldChg chg="addSp delSp modSp mod setBg addAnim delAnim delDesignElem">
        <pc:chgData name="Yang, Freddie" userId="b798d50c-66fc-4267-bd6a-a8b871fd3bd7" providerId="ADAL" clId="{BB95DF63-8CBE-4387-B6C1-949A632B0F5C}" dt="2024-01-21T20:40:27.420" v="110" actId="26606"/>
        <pc:sldMkLst>
          <pc:docMk/>
          <pc:sldMk cId="2259308896" sldId="256"/>
        </pc:sldMkLst>
        <pc:spChg chg="mo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3" creationId="{A068D447-28D3-4F5F-B2DC-FD67E9015868}"/>
          </ac:spMkLst>
        </pc:spChg>
        <pc:spChg chg="add del">
          <ac:chgData name="Yang, Freddie" userId="b798d50c-66fc-4267-bd6a-a8b871fd3bd7" providerId="ADAL" clId="{BB95DF63-8CBE-4387-B6C1-949A632B0F5C}" dt="2024-01-21T20:38:50.334" v="26" actId="26606"/>
          <ac:spMkLst>
            <pc:docMk/>
            <pc:sldMk cId="2259308896" sldId="256"/>
            <ac:spMk id="9" creationId="{9B7AD9F6-8CE7-4299-8FC6-328F4DCD3FF9}"/>
          </ac:spMkLst>
        </pc:spChg>
        <pc:spChg chg="add del">
          <ac:chgData name="Yang, Freddie" userId="b798d50c-66fc-4267-bd6a-a8b871fd3bd7" providerId="ADAL" clId="{BB95DF63-8CBE-4387-B6C1-949A632B0F5C}" dt="2024-01-21T20:38:50.334" v="26" actId="26606"/>
          <ac:spMkLst>
            <pc:docMk/>
            <pc:sldMk cId="2259308896" sldId="256"/>
            <ac:spMk id="11" creationId="{F49775AF-8896-43EE-92C6-83497D6DC56F}"/>
          </ac:spMkLst>
        </pc:spChg>
        <pc:spChg chg="add del">
          <ac:chgData name="Yang, Freddie" userId="b798d50c-66fc-4267-bd6a-a8b871fd3bd7" providerId="ADAL" clId="{BB95DF63-8CBE-4387-B6C1-949A632B0F5C}" dt="2024-01-21T20:39:29.526" v="34"/>
          <ac:spMkLst>
            <pc:docMk/>
            <pc:sldMk cId="2259308896" sldId="256"/>
            <ac:spMk id="13" creationId="{AF2F604E-43BE-4DC3-B983-E071523364F8}"/>
          </ac:spMkLst>
        </pc:spChg>
        <pc:spChg chg="add del">
          <ac:chgData name="Yang, Freddie" userId="b798d50c-66fc-4267-bd6a-a8b871fd3bd7" providerId="ADAL" clId="{BB95DF63-8CBE-4387-B6C1-949A632B0F5C}" dt="2024-01-21T20:39:29.526" v="34"/>
          <ac:spMkLst>
            <pc:docMk/>
            <pc:sldMk cId="2259308896" sldId="256"/>
            <ac:spMk id="14" creationId="{0671A8AE-40A1-4631-A6B8-581AFF065482}"/>
          </ac:spMkLst>
        </pc:spChg>
        <pc:spChg chg="add del">
          <ac:chgData name="Yang, Freddie" userId="b798d50c-66fc-4267-bd6a-a8b871fd3bd7" providerId="ADAL" clId="{BB95DF63-8CBE-4387-B6C1-949A632B0F5C}" dt="2024-01-21T20:39:29.526" v="34"/>
          <ac:spMkLst>
            <pc:docMk/>
            <pc:sldMk cId="2259308896" sldId="256"/>
            <ac:spMk id="15" creationId="{08C9B587-E65E-4B52-B37C-ABEBB6E87928}"/>
          </ac:spMkLst>
        </pc:spChg>
        <pc:spChg chg="add del">
          <ac:chgData name="Yang, Freddie" userId="b798d50c-66fc-4267-bd6a-a8b871fd3bd7" providerId="ADAL" clId="{BB95DF63-8CBE-4387-B6C1-949A632B0F5C}" dt="2024-01-21T20:39:29.526" v="34"/>
          <ac:spMkLst>
            <pc:docMk/>
            <pc:sldMk cId="2259308896" sldId="256"/>
            <ac:spMk id="17" creationId="{AB58EF07-17C2-48CF-ABB0-EEF1F17CB8F0}"/>
          </ac:spMkLst>
        </pc:spChg>
        <pc:spChg chg="ad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33" creationId="{3559A5F2-8BE0-4998-A1E4-1B145465A981}"/>
          </ac:spMkLst>
        </pc:spChg>
        <pc:spChg chg="ad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35" creationId="{3A6596D4-D53C-424F-9F16-CC8686C079E0}"/>
          </ac:spMkLst>
        </pc:spChg>
        <pc:spChg chg="ad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41" creationId="{9772CABD-4211-42AA-B349-D4002E52F1EF}"/>
          </ac:spMkLst>
        </pc:spChg>
        <pc:spChg chg="ad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43" creationId="{BBD91630-4DBA-4294-8016-FEB5C3B0CED1}"/>
          </ac:spMkLst>
        </pc:spChg>
        <pc:spChg chg="ad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45" creationId="{E67D1587-504D-41BC-9D48-B61257BFBCF0}"/>
          </ac:spMkLst>
        </pc:spChg>
        <pc:spChg chg="ad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47" creationId="{8765DD1A-F044-4DE7-8A9B-7C30DC85A4AF}"/>
          </ac:spMkLst>
        </pc:spChg>
        <pc:spChg chg="ad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49" creationId="{2FE2170D-72D6-48A8-8E9A-BFF3BF03D032}"/>
          </ac:spMkLst>
        </pc:spChg>
        <pc:spChg chg="ad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51" creationId="{01D19436-094D-463D-AFEA-870FDBD03797}"/>
          </ac:spMkLst>
        </pc:spChg>
        <pc:spChg chg="add">
          <ac:chgData name="Yang, Freddie" userId="b798d50c-66fc-4267-bd6a-a8b871fd3bd7" providerId="ADAL" clId="{BB95DF63-8CBE-4387-B6C1-949A632B0F5C}" dt="2024-01-21T20:40:27.420" v="110" actId="26606"/>
          <ac:spMkLst>
            <pc:docMk/>
            <pc:sldMk cId="2259308896" sldId="256"/>
            <ac:spMk id="53" creationId="{9A2DE6E0-967C-4C58-8558-EC08F1138BD1}"/>
          </ac:spMkLst>
        </pc:spChg>
        <pc:grpChg chg="add">
          <ac:chgData name="Yang, Freddie" userId="b798d50c-66fc-4267-bd6a-a8b871fd3bd7" providerId="ADAL" clId="{BB95DF63-8CBE-4387-B6C1-949A632B0F5C}" dt="2024-01-21T20:40:27.420" v="110" actId="26606"/>
          <ac:grpSpMkLst>
            <pc:docMk/>
            <pc:sldMk cId="2259308896" sldId="256"/>
            <ac:grpSpMk id="21" creationId="{88C9B83F-64CD-41C1-925F-A08801FFD0BD}"/>
          </ac:grpSpMkLst>
        </pc:grpChg>
        <pc:picChg chg="add del">
          <ac:chgData name="Yang, Freddie" userId="b798d50c-66fc-4267-bd6a-a8b871fd3bd7" providerId="ADAL" clId="{BB95DF63-8CBE-4387-B6C1-949A632B0F5C}" dt="2024-01-21T20:38:50.334" v="26" actId="26606"/>
          <ac:picMkLst>
            <pc:docMk/>
            <pc:sldMk cId="2259308896" sldId="256"/>
            <ac:picMk id="5" creationId="{A2D26DD9-035B-D27E-38EB-B847682CAECD}"/>
          </ac:picMkLst>
        </pc:picChg>
        <pc:picChg chg="add mod">
          <ac:chgData name="Yang, Freddie" userId="b798d50c-66fc-4267-bd6a-a8b871fd3bd7" providerId="ADAL" clId="{BB95DF63-8CBE-4387-B6C1-949A632B0F5C}" dt="2024-01-21T20:40:27.420" v="110" actId="26606"/>
          <ac:picMkLst>
            <pc:docMk/>
            <pc:sldMk cId="2259308896" sldId="256"/>
            <ac:picMk id="16" creationId="{E4699A88-4C31-AD1D-E70B-D1366DFD5734}"/>
          </ac:picMkLst>
        </pc:picChg>
        <pc:cxnChg chg="add">
          <ac:chgData name="Yang, Freddie" userId="b798d50c-66fc-4267-bd6a-a8b871fd3bd7" providerId="ADAL" clId="{BB95DF63-8CBE-4387-B6C1-949A632B0F5C}" dt="2024-01-21T20:40:27.420" v="110" actId="26606"/>
          <ac:cxnSpMkLst>
            <pc:docMk/>
            <pc:sldMk cId="2259308896" sldId="256"/>
            <ac:cxnSpMk id="37" creationId="{81BB890B-70D4-42FE-A599-6AEF1A42D972}"/>
          </ac:cxnSpMkLst>
        </pc:cxnChg>
        <pc:cxnChg chg="add">
          <ac:chgData name="Yang, Freddie" userId="b798d50c-66fc-4267-bd6a-a8b871fd3bd7" providerId="ADAL" clId="{BB95DF63-8CBE-4387-B6C1-949A632B0F5C}" dt="2024-01-21T20:40:27.420" v="110" actId="26606"/>
          <ac:cxnSpMkLst>
            <pc:docMk/>
            <pc:sldMk cId="2259308896" sldId="256"/>
            <ac:cxnSpMk id="39" creationId="{3842D646-B58C-43C8-8152-01BC782B725D}"/>
          </ac:cxnSpMkLst>
        </pc:cxnChg>
      </pc:sldChg>
      <pc:sldChg chg="addSp modSp new mod setBg setClrOvrMap">
        <pc:chgData name="Yang, Freddie" userId="b798d50c-66fc-4267-bd6a-a8b871fd3bd7" providerId="ADAL" clId="{BB95DF63-8CBE-4387-B6C1-949A632B0F5C}" dt="2024-01-21T22:00:27.698" v="4793" actId="20577"/>
        <pc:sldMkLst>
          <pc:docMk/>
          <pc:sldMk cId="138328481" sldId="257"/>
        </pc:sldMkLst>
        <pc:spChg chg="mod">
          <ac:chgData name="Yang, Freddie" userId="b798d50c-66fc-4267-bd6a-a8b871fd3bd7" providerId="ADAL" clId="{BB95DF63-8CBE-4387-B6C1-949A632B0F5C}" dt="2024-01-21T20:42:51.294" v="338" actId="26606"/>
          <ac:spMkLst>
            <pc:docMk/>
            <pc:sldMk cId="138328481" sldId="257"/>
            <ac:spMk id="2" creationId="{ECAB4D4E-7467-AFED-33F2-99493B404932}"/>
          </ac:spMkLst>
        </pc:spChg>
        <pc:spChg chg="mod">
          <ac:chgData name="Yang, Freddie" userId="b798d50c-66fc-4267-bd6a-a8b871fd3bd7" providerId="ADAL" clId="{BB95DF63-8CBE-4387-B6C1-949A632B0F5C}" dt="2024-01-21T22:00:27.698" v="4793" actId="20577"/>
          <ac:spMkLst>
            <pc:docMk/>
            <pc:sldMk cId="138328481" sldId="257"/>
            <ac:spMk id="3" creationId="{F44336A1-DCDB-DB7F-CD92-0F96860F8FFE}"/>
          </ac:spMkLst>
        </pc:spChg>
        <pc:spChg chg="add">
          <ac:chgData name="Yang, Freddie" userId="b798d50c-66fc-4267-bd6a-a8b871fd3bd7" providerId="ADAL" clId="{BB95DF63-8CBE-4387-B6C1-949A632B0F5C}" dt="2024-01-21T20:42:51.294" v="338" actId="26606"/>
          <ac:spMkLst>
            <pc:docMk/>
            <pc:sldMk cId="138328481" sldId="257"/>
            <ac:spMk id="20" creationId="{86C16C40-7C29-4ACC-B851-7E08E459B596}"/>
          </ac:spMkLst>
        </pc:spChg>
        <pc:grpChg chg="add">
          <ac:chgData name="Yang, Freddie" userId="b798d50c-66fc-4267-bd6a-a8b871fd3bd7" providerId="ADAL" clId="{BB95DF63-8CBE-4387-B6C1-949A632B0F5C}" dt="2024-01-21T20:42:51.294" v="338" actId="26606"/>
          <ac:grpSpMkLst>
            <pc:docMk/>
            <pc:sldMk cId="138328481" sldId="257"/>
            <ac:grpSpMk id="8" creationId="{09EA7EA7-74F5-4EE2-8E3D-1A10308259D7}"/>
          </ac:grpSpMkLst>
        </pc:grpChg>
        <pc:grpChg chg="add">
          <ac:chgData name="Yang, Freddie" userId="b798d50c-66fc-4267-bd6a-a8b871fd3bd7" providerId="ADAL" clId="{BB95DF63-8CBE-4387-B6C1-949A632B0F5C}" dt="2024-01-21T20:42:51.294" v="338" actId="26606"/>
          <ac:grpSpMkLst>
            <pc:docMk/>
            <pc:sldMk cId="138328481" sldId="257"/>
            <ac:grpSpMk id="22" creationId="{CDD733AE-DD5E-4C77-8BCD-72BF12A06BB1}"/>
          </ac:grpSpMkLst>
        </pc:grpChg>
      </pc:sldChg>
      <pc:sldChg chg="addSp delSp modSp del mod setClrOvrMap">
        <pc:chgData name="Yang, Freddie" userId="b798d50c-66fc-4267-bd6a-a8b871fd3bd7" providerId="ADAL" clId="{BB95DF63-8CBE-4387-B6C1-949A632B0F5C}" dt="2024-01-21T20:40:33.694" v="111" actId="47"/>
        <pc:sldMkLst>
          <pc:docMk/>
          <pc:sldMk cId="1325608595" sldId="257"/>
        </pc:sldMkLst>
        <pc:spChg chg="mod">
          <ac:chgData name="Yang, Freddie" userId="b798d50c-66fc-4267-bd6a-a8b871fd3bd7" providerId="ADAL" clId="{BB95DF63-8CBE-4387-B6C1-949A632B0F5C}" dt="2024-01-21T20:39:32.430" v="36" actId="26606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Yang, Freddie" userId="b798d50c-66fc-4267-bd6a-a8b871fd3bd7" providerId="ADAL" clId="{BB95DF63-8CBE-4387-B6C1-949A632B0F5C}" dt="2024-01-21T20:40:00.755" v="109" actId="20577"/>
          <ac:spMkLst>
            <pc:docMk/>
            <pc:sldMk cId="1325608595" sldId="257"/>
            <ac:spMk id="3" creationId="{22788C46-D0BC-4307-AE55-7601A139E7CB}"/>
          </ac:spMkLst>
        </pc:spChg>
        <pc:spChg chg="add del mod">
          <ac:chgData name="Yang, Freddie" userId="b798d50c-66fc-4267-bd6a-a8b871fd3bd7" providerId="ADAL" clId="{BB95DF63-8CBE-4387-B6C1-949A632B0F5C}" dt="2024-01-21T20:39:32.430" v="36" actId="26606"/>
          <ac:spMkLst>
            <pc:docMk/>
            <pc:sldMk cId="1325608595" sldId="257"/>
            <ac:spMk id="5" creationId="{DC63FC50-E5EB-6AD1-6A7E-4C68FA691F0D}"/>
          </ac:spMkLst>
        </pc:spChg>
        <pc:spChg chg="del mod">
          <ac:chgData name="Yang, Freddie" userId="b798d50c-66fc-4267-bd6a-a8b871fd3bd7" providerId="ADAL" clId="{BB95DF63-8CBE-4387-B6C1-949A632B0F5C}" dt="2024-01-21T20:39:47.373" v="62" actId="478"/>
          <ac:spMkLst>
            <pc:docMk/>
            <pc:sldMk cId="1325608595" sldId="257"/>
            <ac:spMk id="23" creationId="{255CA119-3AE4-4D6A-AB16-C0625CAA473C}"/>
          </ac:spMkLst>
        </pc:spChg>
        <pc:spChg chg="mod">
          <ac:chgData name="Yang, Freddie" userId="b798d50c-66fc-4267-bd6a-a8b871fd3bd7" providerId="ADAL" clId="{BB95DF63-8CBE-4387-B6C1-949A632B0F5C}" dt="2024-01-21T20:39:32.430" v="36" actId="26606"/>
          <ac:spMkLst>
            <pc:docMk/>
            <pc:sldMk cId="1325608595" sldId="257"/>
            <ac:spMk id="24" creationId="{09567CC5-9835-41E1-8AE6-6875430887AD}"/>
          </ac:spMkLst>
        </pc:spChg>
        <pc:spChg chg="add">
          <ac:chgData name="Yang, Freddie" userId="b798d50c-66fc-4267-bd6a-a8b871fd3bd7" providerId="ADAL" clId="{BB95DF63-8CBE-4387-B6C1-949A632B0F5C}" dt="2024-01-21T20:39:32.430" v="36" actId="26606"/>
          <ac:spMkLst>
            <pc:docMk/>
            <pc:sldMk cId="1325608595" sldId="257"/>
            <ac:spMk id="42" creationId="{3BCB5F6A-9EB0-40B0-9D13-3023E9A20508}"/>
          </ac:spMkLst>
        </pc:spChg>
        <pc:grpChg chg="add">
          <ac:chgData name="Yang, Freddie" userId="b798d50c-66fc-4267-bd6a-a8b871fd3bd7" providerId="ADAL" clId="{BB95DF63-8CBE-4387-B6C1-949A632B0F5C}" dt="2024-01-21T20:39:32.430" v="36" actId="26606"/>
          <ac:grpSpMkLst>
            <pc:docMk/>
            <pc:sldMk cId="1325608595" sldId="257"/>
            <ac:grpSpMk id="30" creationId="{10BE40E3-5550-4CDD-B4FD-387C33EBF157}"/>
          </ac:grpSpMkLst>
        </pc:grpChg>
        <pc:picChg chg="del mod">
          <ac:chgData name="Yang, Freddie" userId="b798d50c-66fc-4267-bd6a-a8b871fd3bd7" providerId="ADAL" clId="{BB95DF63-8CBE-4387-B6C1-949A632B0F5C}" dt="2024-01-21T20:39:08.930" v="32" actId="478"/>
          <ac:picMkLst>
            <pc:docMk/>
            <pc:sldMk cId="1325608595" sldId="257"/>
            <ac:picMk id="10" creationId="{BE113317-F75C-4F41-AA60-AB7B65AD93D7}"/>
          </ac:picMkLst>
        </pc:picChg>
        <pc:picChg chg="add">
          <ac:chgData name="Yang, Freddie" userId="b798d50c-66fc-4267-bd6a-a8b871fd3bd7" providerId="ADAL" clId="{BB95DF63-8CBE-4387-B6C1-949A632B0F5C}" dt="2024-01-21T20:39:32.430" v="36" actId="26606"/>
          <ac:picMkLst>
            <pc:docMk/>
            <pc:sldMk cId="1325608595" sldId="257"/>
            <ac:picMk id="26" creationId="{B8E6DBF8-D3A3-A638-DEF8-EAA0E671BD8A}"/>
          </ac:picMkLst>
        </pc:picChg>
      </pc:sldChg>
      <pc:sldChg chg="modSp del">
        <pc:chgData name="Yang, Freddie" userId="b798d50c-66fc-4267-bd6a-a8b871fd3bd7" providerId="ADAL" clId="{BB95DF63-8CBE-4387-B6C1-949A632B0F5C}" dt="2024-01-21T20:40:33.694" v="111" actId="47"/>
        <pc:sldMkLst>
          <pc:docMk/>
          <pc:sldMk cId="1639799154" sldId="258"/>
        </pc:sldMkLst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1639799154" sldId="258"/>
            <ac:spMk id="3" creationId="{95B371F2-DBA5-415A-82C8-651F587B857A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1639799154" sldId="258"/>
            <ac:spMk id="103" creationId="{EE131F31-1D34-4CC9-8C56-BACFA6C86A48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1639799154" sldId="258"/>
            <ac:spMk id="104" creationId="{BC4462F5-98AF-457A-94DC-C44EA835679D}"/>
          </ac:spMkLst>
        </pc:spChg>
      </pc:sldChg>
      <pc:sldChg chg="addSp delSp modSp add mod ord">
        <pc:chgData name="Yang, Freddie" userId="b798d50c-66fc-4267-bd6a-a8b871fd3bd7" providerId="ADAL" clId="{BB95DF63-8CBE-4387-B6C1-949A632B0F5C}" dt="2024-01-21T21:00:25.702" v="908" actId="20577"/>
        <pc:sldMkLst>
          <pc:docMk/>
          <pc:sldMk cId="2756002722" sldId="258"/>
        </pc:sldMkLst>
        <pc:spChg chg="mod">
          <ac:chgData name="Yang, Freddie" userId="b798d50c-66fc-4267-bd6a-a8b871fd3bd7" providerId="ADAL" clId="{BB95DF63-8CBE-4387-B6C1-949A632B0F5C}" dt="2024-01-21T20:50:05.099" v="503" actId="20577"/>
          <ac:spMkLst>
            <pc:docMk/>
            <pc:sldMk cId="2756002722" sldId="258"/>
            <ac:spMk id="2" creationId="{ECAB4D4E-7467-AFED-33F2-99493B404932}"/>
          </ac:spMkLst>
        </pc:spChg>
        <pc:spChg chg="mod">
          <ac:chgData name="Yang, Freddie" userId="b798d50c-66fc-4267-bd6a-a8b871fd3bd7" providerId="ADAL" clId="{BB95DF63-8CBE-4387-B6C1-949A632B0F5C}" dt="2024-01-21T21:00:25.702" v="908" actId="20577"/>
          <ac:spMkLst>
            <pc:docMk/>
            <pc:sldMk cId="2756002722" sldId="258"/>
            <ac:spMk id="3" creationId="{F44336A1-DCDB-DB7F-CD92-0F96860F8FFE}"/>
          </ac:spMkLst>
        </pc:spChg>
        <pc:picChg chg="add mod">
          <ac:chgData name="Yang, Freddie" userId="b798d50c-66fc-4267-bd6a-a8b871fd3bd7" providerId="ADAL" clId="{BB95DF63-8CBE-4387-B6C1-949A632B0F5C}" dt="2024-01-21T21:00:02.278" v="897" actId="1076"/>
          <ac:picMkLst>
            <pc:docMk/>
            <pc:sldMk cId="2756002722" sldId="258"/>
            <ac:picMk id="5" creationId="{DB898308-AEB2-047C-1E13-A452C3A8B422}"/>
          </ac:picMkLst>
        </pc:picChg>
        <pc:picChg chg="add del mod">
          <ac:chgData name="Yang, Freddie" userId="b798d50c-66fc-4267-bd6a-a8b871fd3bd7" providerId="ADAL" clId="{BB95DF63-8CBE-4387-B6C1-949A632B0F5C}" dt="2024-01-21T20:58:44.494" v="762" actId="478"/>
          <ac:picMkLst>
            <pc:docMk/>
            <pc:sldMk cId="2756002722" sldId="258"/>
            <ac:picMk id="7" creationId="{6B95DCB8-C786-4F0A-A549-B48CF48094AD}"/>
          </ac:picMkLst>
        </pc:picChg>
      </pc:sldChg>
      <pc:sldChg chg="new del">
        <pc:chgData name="Yang, Freddie" userId="b798d50c-66fc-4267-bd6a-a8b871fd3bd7" providerId="ADAL" clId="{BB95DF63-8CBE-4387-B6C1-949A632B0F5C}" dt="2024-01-21T20:44:33.660" v="352" actId="2696"/>
        <pc:sldMkLst>
          <pc:docMk/>
          <pc:sldMk cId="4036770361" sldId="258"/>
        </pc:sldMkLst>
      </pc:sldChg>
      <pc:sldChg chg="addSp delSp modSp add mod">
        <pc:chgData name="Yang, Freddie" userId="b798d50c-66fc-4267-bd6a-a8b871fd3bd7" providerId="ADAL" clId="{BB95DF63-8CBE-4387-B6C1-949A632B0F5C}" dt="2024-01-21T21:04:36.264" v="1189" actId="20577"/>
        <pc:sldMkLst>
          <pc:docMk/>
          <pc:sldMk cId="3640811628" sldId="259"/>
        </pc:sldMkLst>
        <pc:spChg chg="mod">
          <ac:chgData name="Yang, Freddie" userId="b798d50c-66fc-4267-bd6a-a8b871fd3bd7" providerId="ADAL" clId="{BB95DF63-8CBE-4387-B6C1-949A632B0F5C}" dt="2024-01-21T21:00:51.053" v="943" actId="20577"/>
          <ac:spMkLst>
            <pc:docMk/>
            <pc:sldMk cId="3640811628" sldId="259"/>
            <ac:spMk id="2" creationId="{ECAB4D4E-7467-AFED-33F2-99493B404932}"/>
          </ac:spMkLst>
        </pc:spChg>
        <pc:spChg chg="mod">
          <ac:chgData name="Yang, Freddie" userId="b798d50c-66fc-4267-bd6a-a8b871fd3bd7" providerId="ADAL" clId="{BB95DF63-8CBE-4387-B6C1-949A632B0F5C}" dt="2024-01-21T21:04:36.264" v="1189" actId="20577"/>
          <ac:spMkLst>
            <pc:docMk/>
            <pc:sldMk cId="3640811628" sldId="259"/>
            <ac:spMk id="3" creationId="{F44336A1-DCDB-DB7F-CD92-0F96860F8FFE}"/>
          </ac:spMkLst>
        </pc:spChg>
        <pc:graphicFrameChg chg="add del mod modGraphic">
          <ac:chgData name="Yang, Freddie" userId="b798d50c-66fc-4267-bd6a-a8b871fd3bd7" providerId="ADAL" clId="{BB95DF63-8CBE-4387-B6C1-949A632B0F5C}" dt="2024-01-21T21:01:55.181" v="995" actId="478"/>
          <ac:graphicFrameMkLst>
            <pc:docMk/>
            <pc:sldMk cId="3640811628" sldId="259"/>
            <ac:graphicFrameMk id="4" creationId="{F5EEC7D2-F68A-A964-D4F3-2886785BE12C}"/>
          </ac:graphicFrameMkLst>
        </pc:graphicFrameChg>
        <pc:graphicFrameChg chg="add mod">
          <ac:chgData name="Yang, Freddie" userId="b798d50c-66fc-4267-bd6a-a8b871fd3bd7" providerId="ADAL" clId="{BB95DF63-8CBE-4387-B6C1-949A632B0F5C}" dt="2024-01-21T21:01:59.627" v="997" actId="1076"/>
          <ac:graphicFrameMkLst>
            <pc:docMk/>
            <pc:sldMk cId="3640811628" sldId="259"/>
            <ac:graphicFrameMk id="6" creationId="{93EF90DF-E6A2-ECCF-58EA-8F3BBEF55DAC}"/>
          </ac:graphicFrameMkLst>
        </pc:graphicFrameChg>
        <pc:graphicFrameChg chg="add mod">
          <ac:chgData name="Yang, Freddie" userId="b798d50c-66fc-4267-bd6a-a8b871fd3bd7" providerId="ADAL" clId="{BB95DF63-8CBE-4387-B6C1-949A632B0F5C}" dt="2024-01-21T21:03:23.596" v="1092" actId="1076"/>
          <ac:graphicFrameMkLst>
            <pc:docMk/>
            <pc:sldMk cId="3640811628" sldId="259"/>
            <ac:graphicFrameMk id="21" creationId="{49CF32ED-BE79-F84B-AF26-7987D0E55685}"/>
          </ac:graphicFrameMkLst>
        </pc:graphicFrameChg>
        <pc:picChg chg="del">
          <ac:chgData name="Yang, Freddie" userId="b798d50c-66fc-4267-bd6a-a8b871fd3bd7" providerId="ADAL" clId="{BB95DF63-8CBE-4387-B6C1-949A632B0F5C}" dt="2024-01-21T21:02:10.957" v="998" actId="478"/>
          <ac:picMkLst>
            <pc:docMk/>
            <pc:sldMk cId="3640811628" sldId="259"/>
            <ac:picMk id="5" creationId="{DB898308-AEB2-047C-1E13-A452C3A8B422}"/>
          </ac:picMkLst>
        </pc:picChg>
        <pc:picChg chg="add mod">
          <ac:chgData name="Yang, Freddie" userId="b798d50c-66fc-4267-bd6a-a8b871fd3bd7" providerId="ADAL" clId="{BB95DF63-8CBE-4387-B6C1-949A632B0F5C}" dt="2024-01-21T21:04:29.514" v="1157" actId="1076"/>
          <ac:picMkLst>
            <pc:docMk/>
            <pc:sldMk cId="3640811628" sldId="259"/>
            <ac:picMk id="19" creationId="{C825452B-3E0B-FDCA-7432-A0D69DE4B721}"/>
          </ac:picMkLst>
        </pc:picChg>
      </pc:sldChg>
      <pc:sldChg chg="addSp delSp modSp add mod ord">
        <pc:chgData name="Yang, Freddie" userId="b798d50c-66fc-4267-bd6a-a8b871fd3bd7" providerId="ADAL" clId="{BB95DF63-8CBE-4387-B6C1-949A632B0F5C}" dt="2024-01-21T21:57:45.142" v="4752" actId="20577"/>
        <pc:sldMkLst>
          <pc:docMk/>
          <pc:sldMk cId="317353950" sldId="260"/>
        </pc:sldMkLst>
        <pc:spChg chg="mod">
          <ac:chgData name="Yang, Freddie" userId="b798d50c-66fc-4267-bd6a-a8b871fd3bd7" providerId="ADAL" clId="{BB95DF63-8CBE-4387-B6C1-949A632B0F5C}" dt="2024-01-21T21:05:52.014" v="1272" actId="20577"/>
          <ac:spMkLst>
            <pc:docMk/>
            <pc:sldMk cId="317353950" sldId="260"/>
            <ac:spMk id="2" creationId="{ECAB4D4E-7467-AFED-33F2-99493B404932}"/>
          </ac:spMkLst>
        </pc:spChg>
        <pc:spChg chg="mod">
          <ac:chgData name="Yang, Freddie" userId="b798d50c-66fc-4267-bd6a-a8b871fd3bd7" providerId="ADAL" clId="{BB95DF63-8CBE-4387-B6C1-949A632B0F5C}" dt="2024-01-21T21:57:45.142" v="4752" actId="20577"/>
          <ac:spMkLst>
            <pc:docMk/>
            <pc:sldMk cId="317353950" sldId="260"/>
            <ac:spMk id="3" creationId="{F44336A1-DCDB-DB7F-CD92-0F96860F8FFE}"/>
          </ac:spMkLst>
        </pc:spChg>
        <pc:picChg chg="del">
          <ac:chgData name="Yang, Freddie" userId="b798d50c-66fc-4267-bd6a-a8b871fd3bd7" providerId="ADAL" clId="{BB95DF63-8CBE-4387-B6C1-949A632B0F5C}" dt="2024-01-21T21:07:42.806" v="1422" actId="478"/>
          <ac:picMkLst>
            <pc:docMk/>
            <pc:sldMk cId="317353950" sldId="260"/>
            <ac:picMk id="5" creationId="{DB898308-AEB2-047C-1E13-A452C3A8B422}"/>
          </ac:picMkLst>
        </pc:picChg>
        <pc:picChg chg="add mod">
          <ac:chgData name="Yang, Freddie" userId="b798d50c-66fc-4267-bd6a-a8b871fd3bd7" providerId="ADAL" clId="{BB95DF63-8CBE-4387-B6C1-949A632B0F5C}" dt="2024-01-21T21:14:08.498" v="1944" actId="1076"/>
          <ac:picMkLst>
            <pc:docMk/>
            <pc:sldMk cId="317353950" sldId="260"/>
            <ac:picMk id="6" creationId="{556ABAEA-DA51-685F-60D9-D97BC5B22549}"/>
          </ac:picMkLst>
        </pc:picChg>
      </pc:sldChg>
      <pc:sldChg chg="modSp del">
        <pc:chgData name="Yang, Freddie" userId="b798d50c-66fc-4267-bd6a-a8b871fd3bd7" providerId="ADAL" clId="{BB95DF63-8CBE-4387-B6C1-949A632B0F5C}" dt="2024-01-21T20:40:33.694" v="111" actId="47"/>
        <pc:sldMkLst>
          <pc:docMk/>
          <pc:sldMk cId="4212917468" sldId="260"/>
        </pc:sldMkLst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4212917468" sldId="260"/>
            <ac:spMk id="2" creationId="{F96F75DE-8A44-4EC5-83C6-95BDDF10DFD9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4212917468" sldId="260"/>
            <ac:spMk id="9" creationId="{87166719-88A6-4670-9BD6-1FF0760648C4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4212917468" sldId="260"/>
            <ac:spMk id="10" creationId="{0679DDAB-7BC8-4DE8-97CF-665B6F7327CE}"/>
          </ac:spMkLst>
        </pc:spChg>
      </pc:sldChg>
      <pc:sldChg chg="addSp delSp modSp add mod ord">
        <pc:chgData name="Yang, Freddie" userId="b798d50c-66fc-4267-bd6a-a8b871fd3bd7" providerId="ADAL" clId="{BB95DF63-8CBE-4387-B6C1-949A632B0F5C}" dt="2024-01-21T21:24:21.962" v="2441" actId="20577"/>
        <pc:sldMkLst>
          <pc:docMk/>
          <pc:sldMk cId="137895994" sldId="261"/>
        </pc:sldMkLst>
        <pc:spChg chg="mod">
          <ac:chgData name="Yang, Freddie" userId="b798d50c-66fc-4267-bd6a-a8b871fd3bd7" providerId="ADAL" clId="{BB95DF63-8CBE-4387-B6C1-949A632B0F5C}" dt="2024-01-21T21:16:46.230" v="2078" actId="20577"/>
          <ac:spMkLst>
            <pc:docMk/>
            <pc:sldMk cId="137895994" sldId="261"/>
            <ac:spMk id="2" creationId="{ECAB4D4E-7467-AFED-33F2-99493B404932}"/>
          </ac:spMkLst>
        </pc:spChg>
        <pc:spChg chg="mod">
          <ac:chgData name="Yang, Freddie" userId="b798d50c-66fc-4267-bd6a-a8b871fd3bd7" providerId="ADAL" clId="{BB95DF63-8CBE-4387-B6C1-949A632B0F5C}" dt="2024-01-21T21:24:21.962" v="2441" actId="20577"/>
          <ac:spMkLst>
            <pc:docMk/>
            <pc:sldMk cId="137895994" sldId="261"/>
            <ac:spMk id="3" creationId="{F44336A1-DCDB-DB7F-CD92-0F96860F8FFE}"/>
          </ac:spMkLst>
        </pc:spChg>
        <pc:picChg chg="del">
          <ac:chgData name="Yang, Freddie" userId="b798d50c-66fc-4267-bd6a-a8b871fd3bd7" providerId="ADAL" clId="{BB95DF63-8CBE-4387-B6C1-949A632B0F5C}" dt="2024-01-21T21:17:38.258" v="2079" actId="478"/>
          <ac:picMkLst>
            <pc:docMk/>
            <pc:sldMk cId="137895994" sldId="261"/>
            <ac:picMk id="5" creationId="{DB898308-AEB2-047C-1E13-A452C3A8B422}"/>
          </ac:picMkLst>
        </pc:picChg>
        <pc:picChg chg="add mod">
          <ac:chgData name="Yang, Freddie" userId="b798d50c-66fc-4267-bd6a-a8b871fd3bd7" providerId="ADAL" clId="{BB95DF63-8CBE-4387-B6C1-949A632B0F5C}" dt="2024-01-21T21:21:56.881" v="2272" actId="1076"/>
          <ac:picMkLst>
            <pc:docMk/>
            <pc:sldMk cId="137895994" sldId="261"/>
            <ac:picMk id="6" creationId="{5D128C3B-9A75-FD02-F325-BED091F3936B}"/>
          </ac:picMkLst>
        </pc:picChg>
      </pc:sldChg>
      <pc:sldChg chg="modSp add del">
        <pc:chgData name="Yang, Freddie" userId="b798d50c-66fc-4267-bd6a-a8b871fd3bd7" providerId="ADAL" clId="{BB95DF63-8CBE-4387-B6C1-949A632B0F5C}" dt="2024-01-21T20:40:33.694" v="111" actId="47"/>
        <pc:sldMkLst>
          <pc:docMk/>
          <pc:sldMk cId="811730917" sldId="262"/>
        </pc:sldMkLst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811730917" sldId="262"/>
            <ac:spMk id="7" creationId="{B16E9532-6DC7-411D-A09F-8413A5B95FFE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811730917" sldId="262"/>
            <ac:spMk id="8" creationId="{2C602EC3-0115-4FB6-BAA7-BCA17E611651}"/>
          </ac:spMkLst>
        </pc:spChg>
        <pc:picChg chg="mod">
          <ac:chgData name="Yang, Freddie" userId="b798d50c-66fc-4267-bd6a-a8b871fd3bd7" providerId="ADAL" clId="{BB95DF63-8CBE-4387-B6C1-949A632B0F5C}" dt="2024-01-21T20:39:29.526" v="34"/>
          <ac:picMkLst>
            <pc:docMk/>
            <pc:sldMk cId="811730917" sldId="262"/>
            <ac:picMk id="9" creationId="{3157C130-A151-49C9-841C-4727F37F3314}"/>
          </ac:picMkLst>
        </pc:picChg>
        <pc:picChg chg="mod">
          <ac:chgData name="Yang, Freddie" userId="b798d50c-66fc-4267-bd6a-a8b871fd3bd7" providerId="ADAL" clId="{BB95DF63-8CBE-4387-B6C1-949A632B0F5C}" dt="2024-01-21T20:39:29.526" v="34"/>
          <ac:picMkLst>
            <pc:docMk/>
            <pc:sldMk cId="811730917" sldId="262"/>
            <ac:picMk id="14" creationId="{5C0075ED-C567-4784-9E43-B86220CE1230}"/>
          </ac:picMkLst>
        </pc:picChg>
      </pc:sldChg>
      <pc:sldChg chg="delSp modSp add del mod">
        <pc:chgData name="Yang, Freddie" userId="b798d50c-66fc-4267-bd6a-a8b871fd3bd7" providerId="ADAL" clId="{BB95DF63-8CBE-4387-B6C1-949A632B0F5C}" dt="2024-01-21T21:31:52.505" v="2895" actId="47"/>
        <pc:sldMkLst>
          <pc:docMk/>
          <pc:sldMk cId="2305625182" sldId="262"/>
        </pc:sldMkLst>
        <pc:spChg chg="mod">
          <ac:chgData name="Yang, Freddie" userId="b798d50c-66fc-4267-bd6a-a8b871fd3bd7" providerId="ADAL" clId="{BB95DF63-8CBE-4387-B6C1-949A632B0F5C}" dt="2024-01-21T21:23:33.196" v="2410" actId="20577"/>
          <ac:spMkLst>
            <pc:docMk/>
            <pc:sldMk cId="2305625182" sldId="262"/>
            <ac:spMk id="2" creationId="{ECAB4D4E-7467-AFED-33F2-99493B404932}"/>
          </ac:spMkLst>
        </pc:spChg>
        <pc:spChg chg="mod">
          <ac:chgData name="Yang, Freddie" userId="b798d50c-66fc-4267-bd6a-a8b871fd3bd7" providerId="ADAL" clId="{BB95DF63-8CBE-4387-B6C1-949A632B0F5C}" dt="2024-01-21T21:30:13.399" v="2873" actId="20577"/>
          <ac:spMkLst>
            <pc:docMk/>
            <pc:sldMk cId="2305625182" sldId="262"/>
            <ac:spMk id="3" creationId="{F44336A1-DCDB-DB7F-CD92-0F96860F8FFE}"/>
          </ac:spMkLst>
        </pc:spChg>
        <pc:picChg chg="del">
          <ac:chgData name="Yang, Freddie" userId="b798d50c-66fc-4267-bd6a-a8b871fd3bd7" providerId="ADAL" clId="{BB95DF63-8CBE-4387-B6C1-949A632B0F5C}" dt="2024-01-21T21:23:23.001" v="2375" actId="478"/>
          <ac:picMkLst>
            <pc:docMk/>
            <pc:sldMk cId="2305625182" sldId="262"/>
            <ac:picMk id="6" creationId="{5D128C3B-9A75-FD02-F325-BED091F3936B}"/>
          </ac:picMkLst>
        </pc:picChg>
      </pc:sldChg>
      <pc:sldChg chg="modSp add mod">
        <pc:chgData name="Yang, Freddie" userId="b798d50c-66fc-4267-bd6a-a8b871fd3bd7" providerId="ADAL" clId="{BB95DF63-8CBE-4387-B6C1-949A632B0F5C}" dt="2024-01-21T21:57:55.751" v="4761" actId="20577"/>
        <pc:sldMkLst>
          <pc:docMk/>
          <pc:sldMk cId="2438343695" sldId="263"/>
        </pc:sldMkLst>
        <pc:spChg chg="mod">
          <ac:chgData name="Yang, Freddie" userId="b798d50c-66fc-4267-bd6a-a8b871fd3bd7" providerId="ADAL" clId="{BB95DF63-8CBE-4387-B6C1-949A632B0F5C}" dt="2024-01-21T21:31:50.852" v="2894"/>
          <ac:spMkLst>
            <pc:docMk/>
            <pc:sldMk cId="2438343695" sldId="263"/>
            <ac:spMk id="2" creationId="{ECAB4D4E-7467-AFED-33F2-99493B404932}"/>
          </ac:spMkLst>
        </pc:spChg>
        <pc:spChg chg="mod">
          <ac:chgData name="Yang, Freddie" userId="b798d50c-66fc-4267-bd6a-a8b871fd3bd7" providerId="ADAL" clId="{BB95DF63-8CBE-4387-B6C1-949A632B0F5C}" dt="2024-01-21T21:57:55.751" v="4761" actId="20577"/>
          <ac:spMkLst>
            <pc:docMk/>
            <pc:sldMk cId="2438343695" sldId="263"/>
            <ac:spMk id="3" creationId="{F44336A1-DCDB-DB7F-CD92-0F96860F8FFE}"/>
          </ac:spMkLst>
        </pc:spChg>
      </pc:sldChg>
      <pc:sldChg chg="modSp add mod">
        <pc:chgData name="Yang, Freddie" userId="b798d50c-66fc-4267-bd6a-a8b871fd3bd7" providerId="ADAL" clId="{BB95DF63-8CBE-4387-B6C1-949A632B0F5C}" dt="2024-01-21T22:01:55.946" v="4857" actId="20577"/>
        <pc:sldMkLst>
          <pc:docMk/>
          <pc:sldMk cId="1506965781" sldId="264"/>
        </pc:sldMkLst>
        <pc:spChg chg="mod">
          <ac:chgData name="Yang, Freddie" userId="b798d50c-66fc-4267-bd6a-a8b871fd3bd7" providerId="ADAL" clId="{BB95DF63-8CBE-4387-B6C1-949A632B0F5C}" dt="2024-01-21T21:32:23.928" v="2907" actId="20577"/>
          <ac:spMkLst>
            <pc:docMk/>
            <pc:sldMk cId="1506965781" sldId="264"/>
            <ac:spMk id="2" creationId="{ECAB4D4E-7467-AFED-33F2-99493B404932}"/>
          </ac:spMkLst>
        </pc:spChg>
        <pc:spChg chg="mod">
          <ac:chgData name="Yang, Freddie" userId="b798d50c-66fc-4267-bd6a-a8b871fd3bd7" providerId="ADAL" clId="{BB95DF63-8CBE-4387-B6C1-949A632B0F5C}" dt="2024-01-21T22:01:55.946" v="4857" actId="20577"/>
          <ac:spMkLst>
            <pc:docMk/>
            <pc:sldMk cId="1506965781" sldId="264"/>
            <ac:spMk id="3" creationId="{F44336A1-DCDB-DB7F-CD92-0F96860F8FFE}"/>
          </ac:spMkLst>
        </pc:spChg>
      </pc:sldChg>
      <pc:sldChg chg="del">
        <pc:chgData name="Yang, Freddie" userId="b798d50c-66fc-4267-bd6a-a8b871fd3bd7" providerId="ADAL" clId="{BB95DF63-8CBE-4387-B6C1-949A632B0F5C}" dt="2024-01-21T20:38:21.683" v="15" actId="47"/>
        <pc:sldMkLst>
          <pc:docMk/>
          <pc:sldMk cId="2563119616" sldId="265"/>
        </pc:sldMkLst>
      </pc:sldChg>
      <pc:sldChg chg="modSp add mod">
        <pc:chgData name="Yang, Freddie" userId="b798d50c-66fc-4267-bd6a-a8b871fd3bd7" providerId="ADAL" clId="{BB95DF63-8CBE-4387-B6C1-949A632B0F5C}" dt="2024-01-21T22:03:16.874" v="4892" actId="20577"/>
        <pc:sldMkLst>
          <pc:docMk/>
          <pc:sldMk cId="4000197074" sldId="265"/>
        </pc:sldMkLst>
        <pc:spChg chg="mod">
          <ac:chgData name="Yang, Freddie" userId="b798d50c-66fc-4267-bd6a-a8b871fd3bd7" providerId="ADAL" clId="{BB95DF63-8CBE-4387-B6C1-949A632B0F5C}" dt="2024-01-21T21:45:05.576" v="3707" actId="20577"/>
          <ac:spMkLst>
            <pc:docMk/>
            <pc:sldMk cId="4000197074" sldId="265"/>
            <ac:spMk id="2" creationId="{ECAB4D4E-7467-AFED-33F2-99493B404932}"/>
          </ac:spMkLst>
        </pc:spChg>
        <pc:spChg chg="mod">
          <ac:chgData name="Yang, Freddie" userId="b798d50c-66fc-4267-bd6a-a8b871fd3bd7" providerId="ADAL" clId="{BB95DF63-8CBE-4387-B6C1-949A632B0F5C}" dt="2024-01-21T22:03:16.874" v="4892" actId="20577"/>
          <ac:spMkLst>
            <pc:docMk/>
            <pc:sldMk cId="4000197074" sldId="265"/>
            <ac:spMk id="3" creationId="{F44336A1-DCDB-DB7F-CD92-0F96860F8FFE}"/>
          </ac:spMkLst>
        </pc:spChg>
      </pc:sldChg>
      <pc:sldChg chg="modSp add mod">
        <pc:chgData name="Yang, Freddie" userId="b798d50c-66fc-4267-bd6a-a8b871fd3bd7" providerId="ADAL" clId="{BB95DF63-8CBE-4387-B6C1-949A632B0F5C}" dt="2024-01-21T22:05:59.961" v="4969" actId="20577"/>
        <pc:sldMkLst>
          <pc:docMk/>
          <pc:sldMk cId="1519183549" sldId="266"/>
        </pc:sldMkLst>
        <pc:spChg chg="mod">
          <ac:chgData name="Yang, Freddie" userId="b798d50c-66fc-4267-bd6a-a8b871fd3bd7" providerId="ADAL" clId="{BB95DF63-8CBE-4387-B6C1-949A632B0F5C}" dt="2024-01-21T21:50:31.112" v="4254" actId="20577"/>
          <ac:spMkLst>
            <pc:docMk/>
            <pc:sldMk cId="1519183549" sldId="266"/>
            <ac:spMk id="2" creationId="{ECAB4D4E-7467-AFED-33F2-99493B404932}"/>
          </ac:spMkLst>
        </pc:spChg>
        <pc:spChg chg="mod">
          <ac:chgData name="Yang, Freddie" userId="b798d50c-66fc-4267-bd6a-a8b871fd3bd7" providerId="ADAL" clId="{BB95DF63-8CBE-4387-B6C1-949A632B0F5C}" dt="2024-01-21T22:05:59.961" v="4969" actId="20577"/>
          <ac:spMkLst>
            <pc:docMk/>
            <pc:sldMk cId="1519183549" sldId="266"/>
            <ac:spMk id="3" creationId="{F44336A1-DCDB-DB7F-CD92-0F96860F8FFE}"/>
          </ac:spMkLst>
        </pc:spChg>
      </pc:sldChg>
      <pc:sldChg chg="del">
        <pc:chgData name="Yang, Freddie" userId="b798d50c-66fc-4267-bd6a-a8b871fd3bd7" providerId="ADAL" clId="{BB95DF63-8CBE-4387-B6C1-949A632B0F5C}" dt="2024-01-21T20:38:21.009" v="14" actId="47"/>
        <pc:sldMkLst>
          <pc:docMk/>
          <pc:sldMk cId="2721508595" sldId="266"/>
        </pc:sldMkLst>
      </pc:sldChg>
      <pc:sldChg chg="modSp add del">
        <pc:chgData name="Yang, Freddie" userId="b798d50c-66fc-4267-bd6a-a8b871fd3bd7" providerId="ADAL" clId="{BB95DF63-8CBE-4387-B6C1-949A632B0F5C}" dt="2024-01-21T20:40:33.694" v="111" actId="47"/>
        <pc:sldMkLst>
          <pc:docMk/>
          <pc:sldMk cId="445070695" sldId="267"/>
        </pc:sldMkLst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445070695" sldId="267"/>
            <ac:spMk id="3" creationId="{7B943E7C-A74D-4CB3-844B-51917C88C95F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445070695" sldId="267"/>
            <ac:spMk id="37" creationId="{B032D5C0-351C-4E10-94BC-033F2FC32426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445070695" sldId="267"/>
            <ac:spMk id="38" creationId="{7664B428-9BC3-4DBA-A039-5DCE1AC97916}"/>
          </ac:spMkLst>
        </pc:spChg>
        <pc:picChg chg="mod">
          <ac:chgData name="Yang, Freddie" userId="b798d50c-66fc-4267-bd6a-a8b871fd3bd7" providerId="ADAL" clId="{BB95DF63-8CBE-4387-B6C1-949A632B0F5C}" dt="2024-01-21T20:39:29.526" v="34"/>
          <ac:picMkLst>
            <pc:docMk/>
            <pc:sldMk cId="445070695" sldId="267"/>
            <ac:picMk id="10" creationId="{1A068317-699A-4C96-BD22-58E7B50ADDE8}"/>
          </ac:picMkLst>
        </pc:picChg>
        <pc:picChg chg="mod">
          <ac:chgData name="Yang, Freddie" userId="b798d50c-66fc-4267-bd6a-a8b871fd3bd7" providerId="ADAL" clId="{BB95DF63-8CBE-4387-B6C1-949A632B0F5C}" dt="2024-01-21T20:39:29.526" v="34"/>
          <ac:picMkLst>
            <pc:docMk/>
            <pc:sldMk cId="445070695" sldId="267"/>
            <ac:picMk id="12" creationId="{472D5204-8793-4F5F-9D4D-550EEED5A179}"/>
          </ac:picMkLst>
        </pc:picChg>
        <pc:picChg chg="mod">
          <ac:chgData name="Yang, Freddie" userId="b798d50c-66fc-4267-bd6a-a8b871fd3bd7" providerId="ADAL" clId="{BB95DF63-8CBE-4387-B6C1-949A632B0F5C}" dt="2024-01-21T20:39:29.526" v="34"/>
          <ac:picMkLst>
            <pc:docMk/>
            <pc:sldMk cId="445070695" sldId="267"/>
            <ac:picMk id="14" creationId="{42894B38-95F7-4427-AF6B-DD2678CF1C78}"/>
          </ac:picMkLst>
        </pc:picChg>
      </pc:sldChg>
      <pc:sldChg chg="modSp add del">
        <pc:chgData name="Yang, Freddie" userId="b798d50c-66fc-4267-bd6a-a8b871fd3bd7" providerId="ADAL" clId="{BB95DF63-8CBE-4387-B6C1-949A632B0F5C}" dt="2024-01-21T20:40:33.694" v="111" actId="47"/>
        <pc:sldMkLst>
          <pc:docMk/>
          <pc:sldMk cId="3103683689" sldId="268"/>
        </pc:sldMkLst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3103683689" sldId="268"/>
            <ac:spMk id="2" creationId="{69FAE308-3076-43DB-B834-DA0B0AE19AF9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3103683689" sldId="268"/>
            <ac:spMk id="3" creationId="{BABC2CE0-8806-4B2A-A10A-32984D317434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3103683689" sldId="268"/>
            <ac:spMk id="125" creationId="{A59037B4-369C-4D32-9743-29072587DE0B}"/>
          </ac:spMkLst>
        </pc:spChg>
        <pc:spChg chg="mod">
          <ac:chgData name="Yang, Freddie" userId="b798d50c-66fc-4267-bd6a-a8b871fd3bd7" providerId="ADAL" clId="{BB95DF63-8CBE-4387-B6C1-949A632B0F5C}" dt="2024-01-21T20:39:29.526" v="34"/>
          <ac:spMkLst>
            <pc:docMk/>
            <pc:sldMk cId="3103683689" sldId="268"/>
            <ac:spMk id="126" creationId="{64086F3C-129F-4A29-A09C-7700661E06BF}"/>
          </ac:spMkLst>
        </pc:spChg>
      </pc:sldChg>
      <pc:sldChg chg="del">
        <pc:chgData name="Yang, Freddie" userId="b798d50c-66fc-4267-bd6a-a8b871fd3bd7" providerId="ADAL" clId="{BB95DF63-8CBE-4387-B6C1-949A632B0F5C}" dt="2024-01-21T20:38:07.120" v="7" actId="47"/>
        <pc:sldMkLst>
          <pc:docMk/>
          <pc:sldMk cId="962321713" sldId="297"/>
        </pc:sldMkLst>
      </pc:sldChg>
      <pc:sldChg chg="del">
        <pc:chgData name="Yang, Freddie" userId="b798d50c-66fc-4267-bd6a-a8b871fd3bd7" providerId="ADAL" clId="{BB95DF63-8CBE-4387-B6C1-949A632B0F5C}" dt="2024-01-21T20:38:08.104" v="8" actId="47"/>
        <pc:sldMkLst>
          <pc:docMk/>
          <pc:sldMk cId="134718700" sldId="299"/>
        </pc:sldMkLst>
      </pc:sldChg>
      <pc:sldChg chg="del">
        <pc:chgData name="Yang, Freddie" userId="b798d50c-66fc-4267-bd6a-a8b871fd3bd7" providerId="ADAL" clId="{BB95DF63-8CBE-4387-B6C1-949A632B0F5C}" dt="2024-01-21T20:38:10.370" v="9" actId="47"/>
        <pc:sldMkLst>
          <pc:docMk/>
          <pc:sldMk cId="804806354" sldId="300"/>
        </pc:sldMkLst>
      </pc:sldChg>
      <pc:sldMasterChg chg="delSldLayout">
        <pc:chgData name="Yang, Freddie" userId="b798d50c-66fc-4267-bd6a-a8b871fd3bd7" providerId="ADAL" clId="{BB95DF63-8CBE-4387-B6C1-949A632B0F5C}" dt="2024-01-21T20:40:33.694" v="111" actId="47"/>
        <pc:sldMasterMkLst>
          <pc:docMk/>
          <pc:sldMasterMk cId="943591089" sldId="2147483681"/>
        </pc:sldMasterMkLst>
        <pc:sldLayoutChg chg="del">
          <pc:chgData name="Yang, Freddie" userId="b798d50c-66fc-4267-bd6a-a8b871fd3bd7" providerId="ADAL" clId="{BB95DF63-8CBE-4387-B6C1-949A632B0F5C}" dt="2024-01-21T20:40:33.694" v="111" actId="47"/>
          <pc:sldLayoutMkLst>
            <pc:docMk/>
            <pc:sldMasterMk cId="943591089" sldId="2147483681"/>
            <pc:sldLayoutMk cId="669030065" sldId="2147483699"/>
          </pc:sldLayoutMkLst>
        </pc:sldLayoutChg>
        <pc:sldLayoutChg chg="del">
          <pc:chgData name="Yang, Freddie" userId="b798d50c-66fc-4267-bd6a-a8b871fd3bd7" providerId="ADAL" clId="{BB95DF63-8CBE-4387-B6C1-949A632B0F5C}" dt="2024-01-21T20:40:33.694" v="111" actId="47"/>
          <pc:sldLayoutMkLst>
            <pc:docMk/>
            <pc:sldMasterMk cId="943591089" sldId="2147483681"/>
            <pc:sldLayoutMk cId="501359723" sldId="2147483700"/>
          </pc:sldLayoutMkLst>
        </pc:sldLayoutChg>
        <pc:sldLayoutChg chg="del">
          <pc:chgData name="Yang, Freddie" userId="b798d50c-66fc-4267-bd6a-a8b871fd3bd7" providerId="ADAL" clId="{BB95DF63-8CBE-4387-B6C1-949A632B0F5C}" dt="2024-01-21T20:40:33.694" v="111" actId="47"/>
          <pc:sldLayoutMkLst>
            <pc:docMk/>
            <pc:sldMasterMk cId="943591089" sldId="2147483681"/>
            <pc:sldLayoutMk cId="1959473836" sldId="2147483701"/>
          </pc:sldLayoutMkLst>
        </pc:sldLayoutChg>
        <pc:sldLayoutChg chg="del">
          <pc:chgData name="Yang, Freddie" userId="b798d50c-66fc-4267-bd6a-a8b871fd3bd7" providerId="ADAL" clId="{BB95DF63-8CBE-4387-B6C1-949A632B0F5C}" dt="2024-01-21T20:40:33.694" v="111" actId="47"/>
          <pc:sldLayoutMkLst>
            <pc:docMk/>
            <pc:sldMasterMk cId="943591089" sldId="2147483681"/>
            <pc:sldLayoutMk cId="1658056410" sldId="2147483702"/>
          </pc:sldLayoutMkLst>
        </pc:sldLayoutChg>
        <pc:sldLayoutChg chg="del">
          <pc:chgData name="Yang, Freddie" userId="b798d50c-66fc-4267-bd6a-a8b871fd3bd7" providerId="ADAL" clId="{BB95DF63-8CBE-4387-B6C1-949A632B0F5C}" dt="2024-01-21T20:40:33.694" v="111" actId="47"/>
          <pc:sldLayoutMkLst>
            <pc:docMk/>
            <pc:sldMasterMk cId="943591089" sldId="2147483681"/>
            <pc:sldLayoutMk cId="630674572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092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051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556240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4581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02091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7770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1668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4043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16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18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2004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4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3401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11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373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84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9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79" r:id="rId18"/>
    <p:sldLayoutId id="2147483677" r:id="rId19"/>
    <p:sldLayoutId id="2147483671" r:id="rId2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6" name="Picture 4">
            <a:extLst>
              <a:ext uri="{FF2B5EF4-FFF2-40B4-BE49-F238E27FC236}">
                <a16:creationId xmlns:a16="http://schemas.microsoft.com/office/drawing/2014/main" id="{E4699A88-4C31-AD1D-E70B-D1366DFD5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2518" b="189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dirty="0"/>
              <a:t>The Behavioral Foundations of Default Effects: Theory and Evidence from Medicare Part 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Paper by Brot-Goldberg et al. (2023)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Presented by Freddie Yang (Emory)</a:t>
            </a:r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AB4D4E-7467-AFED-33F2-99493B4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Conclusion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44336A1-DCDB-DB7F-CD92-0F96860F8FF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Default choice matters (persistence + welfare loss)</a:t>
                </a:r>
              </a:p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Policy maker should use “paternalistic defaults”</a:t>
                </a:r>
              </a:p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Discussions:</a:t>
                </a:r>
              </a:p>
              <a:p>
                <a:pPr marL="1028700" lvl="1"/>
                <a:r>
                  <a:rPr lang="en-US" dirty="0"/>
                  <a:t>1. How to </a:t>
                </a:r>
                <a:r>
                  <a:rPr lang="en-US"/>
                  <a:t>interpret the first </a:t>
                </a:r>
                <a:r>
                  <a:rPr lang="en-US" dirty="0"/>
                  <a:t>component of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equation?</a:t>
                </a:r>
              </a:p>
              <a:p>
                <a:pPr marL="1028700" lvl="1"/>
                <a:r>
                  <a:rPr lang="en-US" dirty="0"/>
                  <a:t>2. Would the RD (page #5) be compromised if there is bunching below the benchmark price? (i.e. Insurance companies strategically set their plans’ prices below the benchmark to induce more people to enroll in their plans)</a:t>
                </a:r>
              </a:p>
              <a:p>
                <a:pPr marL="1028700" lvl="1"/>
                <a:endParaRPr lang="en-US" dirty="0"/>
              </a:p>
              <a:p>
                <a:pPr marL="1028700" lvl="1"/>
                <a:endParaRPr lang="en-US" dirty="0"/>
              </a:p>
              <a:p>
                <a:pPr marL="1028700" lvl="1"/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44336A1-DCDB-DB7F-CD92-0F96860F8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183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AB4D4E-7467-AFED-33F2-99493B4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/>
              <a:t>Setting / Data / 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36A1-DCDB-DB7F-CD92-0F96860F8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Medicare, Medicaid, Dual Eligible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Low-Income Subsidy (LIS)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Default Plan, Plan renew, Plan Exit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Data: publicly available administrative datasets from the CMS 2007-2015</a:t>
            </a:r>
          </a:p>
        </p:txBody>
      </p:sp>
    </p:spTree>
    <p:extLst>
      <p:ext uri="{BB962C8B-B14F-4D97-AF65-F5344CB8AC3E}">
        <p14:creationId xmlns:p14="http://schemas.microsoft.com/office/powerpoint/2010/main" val="138328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AB4D4E-7467-AFED-33F2-99493B4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Do people switch plans (from default)?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36A1-DCDB-DB7F-CD92-0F96860F8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Answer: No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Why?</a:t>
            </a:r>
          </a:p>
          <a:p>
            <a:pPr marL="1028700" lvl="1"/>
            <a:r>
              <a:rPr lang="en-US" dirty="0"/>
              <a:t>Reason #1 (Neo-classical): People are happy with their default assignment?</a:t>
            </a:r>
          </a:p>
          <a:p>
            <a:pPr marL="1428750" lvl="2"/>
            <a:r>
              <a:rPr lang="en-US" dirty="0"/>
              <a:t>Unlikely. 55% of people stick with original default plan after 5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98308-AEB2-047C-1E13-A452C3A8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47" y="3681413"/>
            <a:ext cx="3390041" cy="24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02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AB4D4E-7467-AFED-33F2-99493B4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Are people happy with their plans?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36A1-DCDB-DB7F-CD92-0F96860F8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Objectively measure a plan’s “fit”</a:t>
            </a:r>
          </a:p>
          <a:p>
            <a:pPr marL="285750" indent="-285750" algn="l">
              <a:buFont typeface="Wingdings 3" charset="2"/>
              <a:buChar char=""/>
            </a:pPr>
            <a:endParaRPr lang="en-US" dirty="0"/>
          </a:p>
          <a:p>
            <a:pPr marL="285750" indent="-285750" algn="l">
              <a:buFont typeface="Wingdings 3" charset="2"/>
              <a:buChar char=""/>
            </a:pPr>
            <a:endParaRPr lang="en-US" dirty="0"/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Least “fit” quintile vs. Best “fit quintile” (least happy vs. most happy)</a:t>
            </a:r>
          </a:p>
          <a:p>
            <a:pPr marL="285750" indent="-285750" algn="l">
              <a:buFont typeface="Wingdings 3" charset="2"/>
              <a:buChar char=""/>
            </a:pPr>
            <a:endParaRPr lang="en-US" dirty="0"/>
          </a:p>
          <a:p>
            <a:pPr marL="285750" indent="-285750" algn="l">
              <a:buFont typeface="Wingdings 3" charset="2"/>
              <a:buChar char=""/>
            </a:pPr>
            <a:endParaRPr lang="en-US" dirty="0"/>
          </a:p>
          <a:p>
            <a:pPr marL="285750" indent="-285750" algn="l">
              <a:buFont typeface="Wingdings 3" charset="2"/>
              <a:buChar char=""/>
            </a:pPr>
            <a:endParaRPr lang="en-US" dirty="0"/>
          </a:p>
          <a:p>
            <a:pPr marL="285750" indent="-285750" algn="l">
              <a:buFont typeface="Wingdings 3" charset="2"/>
              <a:buChar char=""/>
            </a:pPr>
            <a:endParaRPr lang="en-US" dirty="0"/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“fit” doesn’t matter!!! People don’t switch!!!</a:t>
            </a:r>
          </a:p>
          <a:p>
            <a:pPr marL="285750" indent="-285750" algn="l">
              <a:buFont typeface="Wingdings 3" charset="2"/>
              <a:buChar char="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EF90DF-E6A2-ECCF-58EA-8F3BBEF5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90456"/>
              </p:ext>
            </p:extLst>
          </p:nvPr>
        </p:nvGraphicFramePr>
        <p:xfrm>
          <a:off x="1094003" y="2579025"/>
          <a:ext cx="53086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4728">
                  <a:extLst>
                    <a:ext uri="{9D8B030D-6E8A-4147-A177-3AD203B41FA5}">
                      <a16:colId xmlns:a16="http://schemas.microsoft.com/office/drawing/2014/main" val="3042406024"/>
                    </a:ext>
                  </a:extLst>
                </a:gridCol>
                <a:gridCol w="786929">
                  <a:extLst>
                    <a:ext uri="{9D8B030D-6E8A-4147-A177-3AD203B41FA5}">
                      <a16:colId xmlns:a16="http://schemas.microsoft.com/office/drawing/2014/main" val="429695836"/>
                    </a:ext>
                  </a:extLst>
                </a:gridCol>
                <a:gridCol w="609236">
                  <a:extLst>
                    <a:ext uri="{9D8B030D-6E8A-4147-A177-3AD203B41FA5}">
                      <a16:colId xmlns:a16="http://schemas.microsoft.com/office/drawing/2014/main" val="173140160"/>
                    </a:ext>
                  </a:extLst>
                </a:gridCol>
                <a:gridCol w="609236">
                  <a:extLst>
                    <a:ext uri="{9D8B030D-6E8A-4147-A177-3AD203B41FA5}">
                      <a16:colId xmlns:a16="http://schemas.microsoft.com/office/drawing/2014/main" val="2310934952"/>
                    </a:ext>
                  </a:extLst>
                </a:gridCol>
                <a:gridCol w="609236">
                  <a:extLst>
                    <a:ext uri="{9D8B030D-6E8A-4147-A177-3AD203B41FA5}">
                      <a16:colId xmlns:a16="http://schemas.microsoft.com/office/drawing/2014/main" val="1002567900"/>
                    </a:ext>
                  </a:extLst>
                </a:gridCol>
                <a:gridCol w="609236">
                  <a:extLst>
                    <a:ext uri="{9D8B030D-6E8A-4147-A177-3AD203B41FA5}">
                      <a16:colId xmlns:a16="http://schemas.microsoft.com/office/drawing/2014/main" val="25592485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Drugs taken before turning 65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 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 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164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657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967513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C825452B-3E0B-FDCA-7432-A0D69DE4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542" y="3721799"/>
            <a:ext cx="2660190" cy="1899100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CF32ED-BE79-F84B-AF26-7987D0E55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95145"/>
              </p:ext>
            </p:extLst>
          </p:nvPr>
        </p:nvGraphicFramePr>
        <p:xfrm>
          <a:off x="1094003" y="3843003"/>
          <a:ext cx="23241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4994936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3688331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Default Plan "Fit" quintile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3234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Abby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210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158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4844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7460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Ethan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642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Freddie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35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81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AB4D4E-7467-AFED-33F2-99493B4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Other explanations?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36A1-DCDB-DB7F-CD92-0F96860F8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Switch costs are high vs. “default effect” (unknown persistence)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To decide which one is correct: natural experiment (plans renew annually):</a:t>
            </a:r>
          </a:p>
          <a:p>
            <a:pPr marL="1028700" lvl="1"/>
            <a:r>
              <a:rPr lang="en-US" dirty="0"/>
              <a:t>Two cases: (1) Incumbent plan &lt; benchmark vs. (2) Incumbent plan &gt; benchmark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If the “high switch costs” makes sense + case(2) -&gt; re-enroll to incumbent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If the “default effect” makes sense + case(2) -&gt; automatically re-assign</a:t>
            </a:r>
          </a:p>
          <a:p>
            <a:pPr marL="285750" indent="-285750" algn="l">
              <a:buFont typeface="Wingdings 3" charset="2"/>
              <a:buChar char=""/>
            </a:pPr>
            <a:endParaRPr lang="en-US" dirty="0"/>
          </a:p>
          <a:p>
            <a:pPr marL="285750" indent="-285750" algn="l"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ABAEA-DA51-685F-60D9-D97BC5B2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83" y="4555222"/>
            <a:ext cx="3158104" cy="22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AB4D4E-7467-AFED-33F2-99493B4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The default effect reduces welfare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36A1-DCDB-DB7F-CD92-0F96860F8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6.4% drop in allowed drug spending ($213 per year)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Empirical Strategy: DID (presenter will draw graph on whiteboard)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/>
              <a:t>Parallel trends:</a:t>
            </a:r>
          </a:p>
          <a:p>
            <a:pPr marL="1028700" lvl="1"/>
            <a:r>
              <a:rPr lang="en-US" dirty="0"/>
              <a:t>1. Similar characteristics around benchmark</a:t>
            </a:r>
          </a:p>
          <a:p>
            <a:pPr marL="1028700" lvl="1"/>
            <a:r>
              <a:rPr lang="en-US" dirty="0"/>
              <a:t>2. Event study coefficients stable before renew</a:t>
            </a:r>
          </a:p>
          <a:p>
            <a:pPr marL="1028700"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28C3B-9A75-FD02-F325-BED091F3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4532689"/>
            <a:ext cx="2578359" cy="15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5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AB4D4E-7467-AFED-33F2-99493B4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Theory: Frictional vs. Mental Gap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44336A1-DCDB-DB7F-CD92-0F96860F8FF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Payoff of active choice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), cost (c), default payoff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Make active choice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Usually,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𝑁𝑉</m:t>
                    </m:r>
                  </m:oMath>
                </a14:m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Welfare: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𝑁𝑉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Frictional: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vs. Mental Gap: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44336A1-DCDB-DB7F-CD92-0F96860F8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34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AB4D4E-7467-AFED-33F2-99493B4049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32080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l"/>
                <a:r>
                  <a:rPr lang="en-US" sz="3600" dirty="0"/>
                  <a:t>Estimate</a:t>
                </a:r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AB4D4E-7467-AFED-33F2-99493B404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320800"/>
              </a:xfrm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44336A1-DCDB-DB7F-CD92-0F96860F8FF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Two regressions:</a:t>
                </a:r>
              </a:p>
              <a:p>
                <a:pPr marL="1028700"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𝑎𝑙𝑙𝑜𝑤𝑒𝑑𝐷𝑟𝑢𝑔𝑆𝑝𝑒𝑛𝑑𝑖𝑛𝑔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𝑟𝑒𝑎𝑠𝑠𝑖𝑔𝑛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𝑓𝑎𝑐𝑒𝑑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𝑝𝑙𝑎𝑛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𝑟𝑒𝑎𝑠𝑠𝑖𝑔𝑛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𝑙𝑜𝑤𝑒𝑠𝑡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𝑞𝑢𝑖𝑛𝑡𝑖𝑙𝑒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𝑓𝑖𝑥𝑒𝑑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𝑒𝑓𝑓𝑒𝑐𝑡𝑠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</m:t>
                    </m:r>
                  </m:oMath>
                </a14:m>
                <a:endParaRPr lang="en-US" dirty="0"/>
              </a:p>
              <a:p>
                <a:pPr marL="120015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=−12.6%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(very big in price)</a:t>
                </a:r>
              </a:p>
              <a:p>
                <a:pPr marL="1028700"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𝑝𝑟𝑜𝑝𝑒𝑛𝑠𝑖𝑡𝑦𝑇𝑜𝑀𝑎𝑘𝑒𝐴𝑐𝑡𝑖𝑣𝑒𝐶h𝑜𝑖𝑐𝑒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𝑟𝑒𝑎𝑠𝑠𝑖𝑔𝑛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𝑓𝑎𝑐𝑒𝑑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𝑝𝑙𝑎𝑛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𝑟𝑒𝑎𝑠𝑠𝑖𝑔𝑛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𝑙𝑜𝑤𝑒𝑠𝑡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𝑞𝑢𝑖𝑛𝑡𝑖𝑙𝑒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𝑓𝑖𝑥𝑒𝑑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𝑒𝑓𝑓𝑒𝑐𝑡𝑠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428750"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(very big in percentage sense)</a:t>
                </a:r>
              </a:p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Big change in allowed spending -&gt; small change in propensity-&gt;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1028700" lvl="1"/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44336A1-DCDB-DB7F-CD92-0F96860F8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96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AB4D4E-7467-AFED-33F2-99493B40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More evidence for mental gap model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44336A1-DCDB-DB7F-CD92-0F96860F8FF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Model latent attention: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Frictional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(people’s attitudes (passive vs. active) don’t change)</a:t>
                </a:r>
              </a:p>
              <a:p>
                <a:pPr marL="1028700" lvl="1"/>
                <a:r>
                  <a:rPr lang="en-US" dirty="0"/>
                  <a:t>But, 26.5% of people are “sometimes choosers”</a:t>
                </a:r>
              </a:p>
              <a:p>
                <a:pPr marL="285750" indent="-285750" algn="l">
                  <a:buFont typeface="Wingdings 3" charset="2"/>
                  <a:buChar char=""/>
                </a:pPr>
                <a:r>
                  <a:rPr lang="en-US" dirty="0"/>
                  <a:t>MLE / Gaussian quadrature: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accounts for 66.6% of 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1028700" lvl="1"/>
                <a:r>
                  <a:rPr lang="en-US" dirty="0"/>
                  <a:t>This is further evidence against the frictional model</a:t>
                </a:r>
              </a:p>
              <a:p>
                <a:pPr marL="1028700" lvl="1"/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endParaRPr lang="en-US" dirty="0"/>
              </a:p>
              <a:p>
                <a:pPr marL="285750" indent="-285750" algn="l">
                  <a:buFont typeface="Wingdings 3" charset="2"/>
                  <a:buChar char=""/>
                </a:pPr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44336A1-DCDB-DB7F-CD92-0F96860F8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97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B9D788-52D8-46C3-92EC-553D7E4077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4A8BD-7470-4767-A78C-01B8DE47DE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02E5C16-0C12-46F7-AC7E-7CB6B62A7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637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 3</vt:lpstr>
      <vt:lpstr>Facet</vt:lpstr>
      <vt:lpstr>The Behavioral Foundations of Default Effects: Theory and Evidence from Medicare Part D</vt:lpstr>
      <vt:lpstr>Setting / Data / Terminology</vt:lpstr>
      <vt:lpstr>Do people switch plans (from default)?</vt:lpstr>
      <vt:lpstr>Are people happy with their plans?</vt:lpstr>
      <vt:lpstr>Other explanations?</vt:lpstr>
      <vt:lpstr>The default effect reduces welfare</vt:lpstr>
      <vt:lpstr>Theory: Frictional vs. Mental Gap</vt:lpstr>
      <vt:lpstr>Estimate ∂a/( ∂v^d )</vt:lpstr>
      <vt:lpstr>More evidence for mental gap model</vt:lpstr>
      <vt:lpstr>Conclusion</vt:lpstr>
    </vt:vector>
  </TitlesOfParts>
  <Company>Emory University RSPH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Behavioral Foundations of Default Effects: Theory and Evidence from Medicare Part D</dc:title>
  <dc:creator>Yang, Freddie</dc:creator>
  <cp:lastModifiedBy>Yang, Freddie</cp:lastModifiedBy>
  <cp:revision>1</cp:revision>
  <dcterms:created xsi:type="dcterms:W3CDTF">2024-01-21T20:33:10Z</dcterms:created>
  <dcterms:modified xsi:type="dcterms:W3CDTF">2024-01-21T22:06:00Z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