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Chandeliya" initials="AC" lastIdx="1" clrIdx="0">
    <p:extLst>
      <p:ext uri="{19B8F6BF-5375-455C-9EA6-DF929625EA0E}">
        <p15:presenceInfo xmlns:p15="http://schemas.microsoft.com/office/powerpoint/2012/main" userId="0b7d7a36580f18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B3A9B-1E5D-4D18-A449-C9FA3863CA45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13C6E-78B5-4D59-8DE7-EADFC15D8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2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0A70-94D7-41DC-BBB2-664BBB87B6A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78F0-10F8-452F-A3EF-E22BDE105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0A70-94D7-41DC-BBB2-664BBB87B6A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78F0-10F8-452F-A3EF-E22BDE105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4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0A70-94D7-41DC-BBB2-664BBB87B6A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78F0-10F8-452F-A3EF-E22BDE105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95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0A70-94D7-41DC-BBB2-664BBB87B6A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78F0-10F8-452F-A3EF-E22BDE105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2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0A70-94D7-41DC-BBB2-664BBB87B6A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78F0-10F8-452F-A3EF-E22BDE105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6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0A70-94D7-41DC-BBB2-664BBB87B6A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78F0-10F8-452F-A3EF-E22BDE105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0A70-94D7-41DC-BBB2-664BBB87B6A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78F0-10F8-452F-A3EF-E22BDE105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7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0A70-94D7-41DC-BBB2-664BBB87B6A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78F0-10F8-452F-A3EF-E22BDE105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3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0A70-94D7-41DC-BBB2-664BBB87B6A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78F0-10F8-452F-A3EF-E22BDE105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1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0A70-94D7-41DC-BBB2-664BBB87B6A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78F0-10F8-452F-A3EF-E22BDE105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0A70-94D7-41DC-BBB2-664BBB87B6A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78F0-10F8-452F-A3EF-E22BDE105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0A70-94D7-41DC-BBB2-664BBB87B6A6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78F0-10F8-452F-A3EF-E22BDE105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chandeliya/PPT-s/blob/master/OOPs%20Concepts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848" y="2941168"/>
            <a:ext cx="1108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 Oriented Programming Concepts</a:t>
            </a:r>
            <a:endParaRPr lang="en-IN" sz="32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8815" y="3864498"/>
            <a:ext cx="330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accent4">
                    <a:lumMod val="50000"/>
                  </a:schemeClr>
                </a:solidFill>
              </a:rPr>
              <a:t>-Aditya Chandeliya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242" y="2756878"/>
            <a:ext cx="10515600" cy="1325563"/>
          </a:xfrm>
        </p:spPr>
        <p:txBody>
          <a:bodyPr>
            <a:normAutofit/>
          </a:bodyPr>
          <a:lstStyle/>
          <a:p>
            <a:r>
              <a:rPr lang="en-IN" sz="8000" dirty="0" smtClean="0">
                <a:solidFill>
                  <a:schemeClr val="accent4">
                    <a:lumMod val="50000"/>
                  </a:schemeClr>
                </a:solidFill>
              </a:rPr>
              <a:t>THANK YOU!!</a:t>
            </a:r>
            <a:endParaRPr lang="en-IN" sz="8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3991" y="3810067"/>
            <a:ext cx="9554183" cy="111212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-Aditya Chandeliya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6342434"/>
            <a:ext cx="897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+mj-lt"/>
              </a:rPr>
              <a:t>Download PPT- </a:t>
            </a:r>
            <a:r>
              <a:rPr lang="en-IN" dirty="0" smtClean="0">
                <a:latin typeface="+mj-lt"/>
                <a:hlinkClick r:id="rId2"/>
              </a:rPr>
              <a:t>https://github.com/imchandeliya/PPT-s/blob/master/OOPs%20Concepts.pptx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63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230" y="753161"/>
            <a:ext cx="675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Definition Says-</a:t>
            </a:r>
            <a:endParaRPr lang="en-IN" sz="6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8724" y="2305455"/>
            <a:ext cx="96401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i="0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Object</a:t>
            </a:r>
            <a:r>
              <a:rPr lang="en-IN" sz="3200" b="0" i="0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 means a real word entity such as pen, chair, table etc. </a:t>
            </a:r>
          </a:p>
          <a:p>
            <a:r>
              <a:rPr lang="en-IN" sz="3200" b="1" i="0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Object-Oriented Programming</a:t>
            </a:r>
            <a:r>
              <a:rPr lang="en-IN" sz="3200" b="0" i="0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 is a methodology or paradigm to design a program using classes and objects. It simplifies the software development and maintenance by providing some concepts</a:t>
            </a:r>
            <a:endParaRPr lang="en-IN" sz="3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410" y="749029"/>
            <a:ext cx="9348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</a:t>
            </a:r>
            <a:r>
              <a:rPr lang="en-IN" sz="6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ajor concepts-</a:t>
            </a:r>
            <a:endParaRPr lang="en-IN" sz="4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3242" y="2013625"/>
            <a:ext cx="6167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1. Objects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2. Classes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3. Encapsulation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4. Inheritance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5. Polymorphism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6. Abstraction</a:t>
            </a:r>
          </a:p>
        </p:txBody>
      </p:sp>
    </p:spTree>
    <p:extLst>
      <p:ext uri="{BB962C8B-B14F-4D97-AF65-F5344CB8AC3E}">
        <p14:creationId xmlns:p14="http://schemas.microsoft.com/office/powerpoint/2010/main" val="34926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230" y="753161"/>
            <a:ext cx="675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1. Objects</a:t>
            </a:r>
            <a:endParaRPr lang="en-IN" sz="6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5456" y="3179334"/>
            <a:ext cx="103816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Any entity that has state and </a:t>
            </a: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behaviour 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is known as an object. </a:t>
            </a:r>
            <a:endParaRPr lang="en-IN" sz="32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For 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example: chair, pen, table, keyboard, bike etc.</a:t>
            </a:r>
          </a:p>
        </p:txBody>
      </p:sp>
    </p:spTree>
    <p:extLst>
      <p:ext uri="{BB962C8B-B14F-4D97-AF65-F5344CB8AC3E}">
        <p14:creationId xmlns:p14="http://schemas.microsoft.com/office/powerpoint/2010/main" val="7754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230" y="753161"/>
            <a:ext cx="675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2. Classes-</a:t>
            </a:r>
            <a:endParaRPr lang="en-IN" sz="6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9115" y="1681275"/>
            <a:ext cx="81789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Classes are the blueprint for objects.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It contains attributes and behaviour of object.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1637" y="2703016"/>
            <a:ext cx="4260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Class </a:t>
            </a:r>
            <a:r>
              <a:rPr lang="en-IN" sz="1600" dirty="0" err="1" smtClean="0"/>
              <a:t>Human_Being</a:t>
            </a:r>
            <a:endParaRPr lang="en-IN" sz="1600" dirty="0" smtClean="0"/>
          </a:p>
          <a:p>
            <a:r>
              <a:rPr lang="en-IN" sz="1600" dirty="0" smtClean="0"/>
              <a:t>{</a:t>
            </a:r>
          </a:p>
          <a:p>
            <a:r>
              <a:rPr lang="en-IN" sz="1600" dirty="0" smtClean="0"/>
              <a:t>        </a:t>
            </a:r>
            <a:r>
              <a:rPr lang="en-IN" sz="1600" dirty="0" smtClean="0">
                <a:solidFill>
                  <a:srgbClr val="FF0000"/>
                </a:solidFill>
              </a:rPr>
              <a:t>//Attributes associated with a Human</a:t>
            </a:r>
          </a:p>
          <a:p>
            <a:r>
              <a:rPr lang="en-IN" sz="1600" dirty="0" smtClean="0"/>
              <a:t>        Name;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     Age;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     Gender;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      </a:t>
            </a:r>
            <a:r>
              <a:rPr lang="en-IN" sz="1600" dirty="0" smtClean="0">
                <a:solidFill>
                  <a:srgbClr val="FF0000"/>
                </a:solidFill>
              </a:rPr>
              <a:t>//Properties of Human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     eats() {</a:t>
            </a:r>
          </a:p>
          <a:p>
            <a:r>
              <a:rPr lang="en-IN" sz="1600" dirty="0" smtClean="0"/>
              <a:t>                --Take Food—</a:t>
            </a:r>
          </a:p>
          <a:p>
            <a:r>
              <a:rPr lang="en-IN" sz="1600" dirty="0" smtClean="0"/>
              <a:t>                --Chews--</a:t>
            </a:r>
          </a:p>
          <a:p>
            <a:r>
              <a:rPr lang="en-IN" sz="1600" dirty="0" smtClean="0"/>
              <a:t>        }</a:t>
            </a:r>
          </a:p>
          <a:p>
            <a:r>
              <a:rPr lang="en-IN" sz="1600" dirty="0" smtClean="0"/>
              <a:t>        sleeps(){</a:t>
            </a:r>
          </a:p>
          <a:p>
            <a:r>
              <a:rPr lang="en-IN" sz="1600" dirty="0" smtClean="0"/>
              <a:t>                --go to bed—</a:t>
            </a:r>
          </a:p>
          <a:p>
            <a:r>
              <a:rPr lang="en-IN" sz="1600" dirty="0" smtClean="0"/>
              <a:t>                --Sleeps--</a:t>
            </a:r>
          </a:p>
          <a:p>
            <a:r>
              <a:rPr lang="en-IN" sz="1600" dirty="0" smtClean="0"/>
              <a:t>        }</a:t>
            </a:r>
          </a:p>
          <a:p>
            <a:r>
              <a:rPr lang="en-IN" sz="1600" dirty="0" smtClean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95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230" y="753161"/>
            <a:ext cx="675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3. Encapsulation-</a:t>
            </a:r>
            <a:endParaRPr lang="en-IN" sz="6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115" y="1681275"/>
            <a:ext cx="61168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Wrapping up data at single place.</a:t>
            </a:r>
          </a:p>
          <a:p>
            <a:endParaRPr lang="en-IN" sz="32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1637" y="2333685"/>
            <a:ext cx="42607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lass </a:t>
            </a:r>
            <a:r>
              <a:rPr lang="en-IN" dirty="0" err="1" smtClean="0"/>
              <a:t>Human_Being</a:t>
            </a:r>
            <a:endParaRPr lang="en-IN" dirty="0" smtClean="0"/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    </a:t>
            </a:r>
            <a:r>
              <a:rPr lang="en-IN" dirty="0" smtClean="0">
                <a:solidFill>
                  <a:srgbClr val="FF0000"/>
                </a:solidFill>
              </a:rPr>
              <a:t>//Attributes associated with a Human</a:t>
            </a:r>
          </a:p>
          <a:p>
            <a:r>
              <a:rPr lang="en-IN" dirty="0" smtClean="0"/>
              <a:t>        Name;</a:t>
            </a:r>
          </a:p>
          <a:p>
            <a:r>
              <a:rPr lang="en-IN" dirty="0"/>
              <a:t> </a:t>
            </a:r>
            <a:r>
              <a:rPr lang="en-IN" dirty="0" smtClean="0"/>
              <a:t>       Age;</a:t>
            </a:r>
          </a:p>
          <a:p>
            <a:r>
              <a:rPr lang="en-IN" dirty="0"/>
              <a:t> </a:t>
            </a:r>
            <a:r>
              <a:rPr lang="en-IN" dirty="0" smtClean="0"/>
              <a:t>       Gender;</a:t>
            </a:r>
          </a:p>
          <a:p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 smtClean="0">
                <a:solidFill>
                  <a:srgbClr val="FF0000"/>
                </a:solidFill>
              </a:rPr>
              <a:t>//Properties of Human</a:t>
            </a:r>
          </a:p>
          <a:p>
            <a:r>
              <a:rPr lang="en-IN" dirty="0"/>
              <a:t> </a:t>
            </a:r>
            <a:r>
              <a:rPr lang="en-IN" dirty="0" smtClean="0"/>
              <a:t>       eats() {</a:t>
            </a:r>
          </a:p>
          <a:p>
            <a:r>
              <a:rPr lang="en-IN" dirty="0" smtClean="0"/>
              <a:t>                --Take Food—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--Chews--</a:t>
            </a:r>
          </a:p>
          <a:p>
            <a:r>
              <a:rPr lang="en-IN" dirty="0"/>
              <a:t> </a:t>
            </a:r>
            <a:r>
              <a:rPr lang="en-IN" dirty="0" smtClean="0"/>
              <a:t>       }</a:t>
            </a:r>
          </a:p>
          <a:p>
            <a:r>
              <a:rPr lang="en-IN" dirty="0"/>
              <a:t> </a:t>
            </a:r>
            <a:r>
              <a:rPr lang="en-IN" dirty="0" smtClean="0"/>
              <a:t>       sleeps(){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--go to bed—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--Sleeps--</a:t>
            </a:r>
          </a:p>
          <a:p>
            <a:r>
              <a:rPr lang="en-IN" dirty="0"/>
              <a:t> </a:t>
            </a:r>
            <a:r>
              <a:rPr lang="en-IN" dirty="0" smtClean="0"/>
              <a:t>       }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5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6230" y="753161"/>
            <a:ext cx="675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4</a:t>
            </a:r>
            <a:r>
              <a:rPr lang="en-IN" sz="6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. Inheritance-</a:t>
            </a:r>
            <a:endParaRPr lang="en-IN" sz="6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9115" y="1681275"/>
            <a:ext cx="7220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Acquiring properties from other object.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0637" y="2696938"/>
            <a:ext cx="35797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Car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    </a:t>
            </a:r>
            <a:r>
              <a:rPr lang="en-IN" dirty="0" smtClean="0">
                <a:solidFill>
                  <a:srgbClr val="FF0000"/>
                </a:solidFill>
              </a:rPr>
              <a:t>//Attributes for a car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--Have four wheels--</a:t>
            </a:r>
          </a:p>
          <a:p>
            <a:r>
              <a:rPr lang="en-IN" dirty="0"/>
              <a:t> </a:t>
            </a:r>
            <a:r>
              <a:rPr lang="en-IN" dirty="0" smtClean="0"/>
              <a:t>       --Have steering--</a:t>
            </a:r>
          </a:p>
          <a:p>
            <a:r>
              <a:rPr lang="en-IN" dirty="0"/>
              <a:t> </a:t>
            </a:r>
            <a:r>
              <a:rPr lang="en-IN" dirty="0" smtClean="0"/>
              <a:t>       </a:t>
            </a:r>
          </a:p>
          <a:p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 smtClean="0">
                <a:solidFill>
                  <a:srgbClr val="FF0000"/>
                </a:solidFill>
              </a:rPr>
              <a:t>//Properties of a car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</a:t>
            </a:r>
            <a:r>
              <a:rPr lang="en-IN" dirty="0" smtClean="0"/>
              <a:t>runs()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</a:t>
            </a:r>
            <a:r>
              <a:rPr lang="en-IN" dirty="0" smtClean="0"/>
              <a:t>driven by a driver()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</a:t>
            </a:r>
            <a:endParaRPr lang="en-IN" dirty="0" smtClean="0"/>
          </a:p>
          <a:p>
            <a:r>
              <a:rPr lang="en-IN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74731" y="2696938"/>
            <a:ext cx="40369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</a:t>
            </a:r>
            <a:r>
              <a:rPr lang="en-IN" dirty="0" err="1" smtClean="0"/>
              <a:t>Mercedes_Benz</a:t>
            </a:r>
            <a:r>
              <a:rPr lang="en-IN" dirty="0" smtClean="0"/>
              <a:t> inherits Car</a:t>
            </a:r>
          </a:p>
          <a:p>
            <a:r>
              <a:rPr lang="en-IN" dirty="0" smtClean="0"/>
              <a:t>{</a:t>
            </a:r>
          </a:p>
          <a:p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 smtClean="0">
                <a:solidFill>
                  <a:srgbClr val="FF0000"/>
                </a:solidFill>
              </a:rPr>
              <a:t>//Attributes for Mercedes Benz</a:t>
            </a:r>
          </a:p>
          <a:p>
            <a:r>
              <a:rPr lang="en-IN" dirty="0"/>
              <a:t> </a:t>
            </a:r>
            <a:r>
              <a:rPr lang="en-IN" dirty="0" smtClean="0"/>
              <a:t>       --Semi Automatic Transmission—</a:t>
            </a:r>
          </a:p>
          <a:p>
            <a:r>
              <a:rPr lang="en-IN" dirty="0"/>
              <a:t> </a:t>
            </a:r>
            <a:r>
              <a:rPr lang="en-IN" dirty="0" smtClean="0"/>
              <a:t>       --Airbags—</a:t>
            </a:r>
          </a:p>
          <a:p>
            <a:endParaRPr lang="en-IN" dirty="0"/>
          </a:p>
          <a:p>
            <a:r>
              <a:rPr lang="en-IN" dirty="0" smtClean="0"/>
              <a:t>        </a:t>
            </a:r>
            <a:r>
              <a:rPr lang="en-IN" dirty="0" smtClean="0">
                <a:solidFill>
                  <a:srgbClr val="FF0000"/>
                </a:solidFill>
              </a:rPr>
              <a:t>//Properties of Mercedes Benz</a:t>
            </a:r>
          </a:p>
          <a:p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 err="1" smtClean="0"/>
              <a:t>automatic_parking_system</a:t>
            </a:r>
            <a:r>
              <a:rPr lang="en-IN" dirty="0" smtClean="0"/>
              <a:t>()</a:t>
            </a:r>
          </a:p>
          <a:p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 err="1" smtClean="0"/>
              <a:t>voice_assistance</a:t>
            </a:r>
            <a:r>
              <a:rPr lang="en-IN" dirty="0" smtClean="0"/>
              <a:t>()</a:t>
            </a:r>
          </a:p>
          <a:p>
            <a:r>
              <a:rPr lang="en-IN" dirty="0"/>
              <a:t> </a:t>
            </a:r>
            <a:r>
              <a:rPr lang="en-IN" dirty="0" smtClean="0"/>
              <a:t>       </a:t>
            </a:r>
          </a:p>
          <a:p>
            <a:r>
              <a:rPr lang="en-IN" dirty="0"/>
              <a:t>}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445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230" y="753161"/>
            <a:ext cx="675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5</a:t>
            </a:r>
            <a:r>
              <a:rPr lang="en-IN" sz="6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. Polymorphism-</a:t>
            </a:r>
            <a:endParaRPr lang="en-IN" sz="6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115" y="1681275"/>
            <a:ext cx="6098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Performing a task in various ways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9115" y="2266050"/>
            <a:ext cx="26367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</a:t>
            </a:r>
            <a:r>
              <a:rPr lang="en-IN" dirty="0" err="1" smtClean="0"/>
              <a:t>add_two_numbers</a:t>
            </a:r>
            <a:endParaRPr lang="en-IN" dirty="0" smtClean="0"/>
          </a:p>
          <a:p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        add(a, b)</a:t>
            </a:r>
          </a:p>
          <a:p>
            <a:r>
              <a:rPr lang="en-IN" dirty="0"/>
              <a:t> </a:t>
            </a:r>
            <a:r>
              <a:rPr lang="en-IN" dirty="0" smtClean="0"/>
              <a:t>       {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sum = </a:t>
            </a:r>
            <a:r>
              <a:rPr lang="en-IN" dirty="0" err="1" smtClean="0"/>
              <a:t>a+b</a:t>
            </a:r>
            <a:r>
              <a:rPr lang="en-IN" dirty="0" smtClean="0"/>
              <a:t>;</a:t>
            </a:r>
          </a:p>
          <a:p>
            <a:r>
              <a:rPr lang="en-IN" dirty="0"/>
              <a:t> </a:t>
            </a:r>
            <a:r>
              <a:rPr lang="en-IN" dirty="0" smtClean="0"/>
              <a:t>       }</a:t>
            </a:r>
          </a:p>
          <a:p>
            <a:r>
              <a:rPr lang="en-IN" dirty="0"/>
              <a:t> </a:t>
            </a:r>
            <a:r>
              <a:rPr lang="en-IN" dirty="0" smtClean="0"/>
              <a:t>       add(a, b, c)</a:t>
            </a:r>
          </a:p>
          <a:p>
            <a:r>
              <a:rPr lang="en-IN" dirty="0"/>
              <a:t> </a:t>
            </a:r>
            <a:r>
              <a:rPr lang="en-IN" dirty="0" smtClean="0"/>
              <a:t>       {</a:t>
            </a:r>
          </a:p>
          <a:p>
            <a:r>
              <a:rPr lang="en-IN" dirty="0" smtClean="0"/>
              <a:t>                sum = </a:t>
            </a:r>
            <a:r>
              <a:rPr lang="en-IN" dirty="0" err="1" smtClean="0"/>
              <a:t>a+b+c</a:t>
            </a:r>
            <a:r>
              <a:rPr lang="en-IN" dirty="0" smtClean="0"/>
              <a:t>;</a:t>
            </a:r>
            <a:endParaRPr lang="en-IN" dirty="0"/>
          </a:p>
          <a:p>
            <a:r>
              <a:rPr lang="en-IN" dirty="0" smtClean="0"/>
              <a:t>        }</a:t>
            </a:r>
          </a:p>
          <a:p>
            <a:r>
              <a:rPr lang="en-IN" dirty="0" smtClean="0"/>
              <a:t>        add(a, b, c, d)</a:t>
            </a:r>
          </a:p>
          <a:p>
            <a:r>
              <a:rPr lang="en-IN" dirty="0"/>
              <a:t> </a:t>
            </a:r>
            <a:r>
              <a:rPr lang="en-IN" dirty="0" smtClean="0"/>
              <a:t>       {</a:t>
            </a:r>
          </a:p>
          <a:p>
            <a:r>
              <a:rPr lang="en-IN" dirty="0" smtClean="0"/>
              <a:t>                sum = </a:t>
            </a:r>
            <a:r>
              <a:rPr lang="en-IN" dirty="0" err="1" smtClean="0"/>
              <a:t>a+b+c+d</a:t>
            </a:r>
            <a:r>
              <a:rPr lang="en-IN" dirty="0" smtClean="0"/>
              <a:t>;</a:t>
            </a:r>
            <a:endParaRPr lang="en-IN" dirty="0"/>
          </a:p>
          <a:p>
            <a:r>
              <a:rPr lang="en-IN" dirty="0" smtClean="0"/>
              <a:t>        }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5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230" y="753161"/>
            <a:ext cx="675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6. Abstraction -</a:t>
            </a:r>
            <a:endParaRPr lang="en-IN" sz="6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115" y="1681275"/>
            <a:ext cx="9462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Showing functionality, Hiding 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</a:t>
            </a: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mplementation Details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9115" y="3949430"/>
            <a:ext cx="7835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</a:t>
            </a:r>
            <a:r>
              <a:rPr lang="en-IN" sz="2000" dirty="0" smtClean="0"/>
              <a:t>lass XYZ</a:t>
            </a:r>
          </a:p>
          <a:p>
            <a:r>
              <a:rPr lang="en-IN" sz="2000" dirty="0" smtClean="0"/>
              <a:t>{</a:t>
            </a:r>
          </a:p>
          <a:p>
            <a:r>
              <a:rPr lang="en-IN" sz="2000" dirty="0" smtClean="0"/>
              <a:t>        String </a:t>
            </a:r>
            <a:r>
              <a:rPr lang="en-IN" sz="2000" dirty="0" err="1" smtClean="0"/>
              <a:t>OperatingSystem</a:t>
            </a:r>
            <a:r>
              <a:rPr lang="en-IN" sz="2000" dirty="0" smtClean="0"/>
              <a:t> = </a:t>
            </a:r>
            <a:r>
              <a:rPr lang="en-IN" sz="2000" dirty="0" err="1" smtClean="0"/>
              <a:t>getOperatingSystem</a:t>
            </a:r>
            <a:r>
              <a:rPr lang="en-IN" sz="2000" dirty="0" smtClean="0"/>
              <a:t>();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9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294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Chandeliya</dc:creator>
  <cp:lastModifiedBy>Aditya Chandeliya</cp:lastModifiedBy>
  <cp:revision>13</cp:revision>
  <dcterms:created xsi:type="dcterms:W3CDTF">2017-06-03T10:33:26Z</dcterms:created>
  <dcterms:modified xsi:type="dcterms:W3CDTF">2017-06-28T14:49:27Z</dcterms:modified>
</cp:coreProperties>
</file>