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0b7d7a36580f18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1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0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6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8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8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8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5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3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7876-0A08-44C3-BEF0-41932B5A35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8817-766C-4469-A084-8E45BB011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725" y="1928813"/>
            <a:ext cx="11106150" cy="2387600"/>
          </a:xfrm>
        </p:spPr>
        <p:txBody>
          <a:bodyPr>
            <a:normAutofit/>
          </a:bodyPr>
          <a:lstStyle/>
          <a:p>
            <a:r>
              <a:rPr lang="en-IN" sz="8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Using JavaScript</a:t>
            </a:r>
            <a:endParaRPr lang="en-IN" sz="72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9350" y="4316413"/>
            <a:ext cx="5457825" cy="865187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- Aditya </a:t>
            </a:r>
            <a:r>
              <a:rPr lang="en-IN" sz="3200" dirty="0" err="1" smtClean="0">
                <a:solidFill>
                  <a:schemeClr val="accent4">
                    <a:lumMod val="50000"/>
                  </a:schemeClr>
                </a:solidFill>
              </a:rPr>
              <a:t>Chandeliya</a:t>
            </a:r>
            <a:endParaRPr lang="en-IN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5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7175" y="260984"/>
            <a:ext cx="4505325" cy="757238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</a:rPr>
              <a:t>Validating Age</a:t>
            </a: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289475"/>
            <a:ext cx="6274344" cy="325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4750" y="639603"/>
            <a:ext cx="3351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Fetching input value in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</a:rPr>
              <a:t>var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 age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53200" y="777750"/>
            <a:ext cx="971551" cy="409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9" y="2171699"/>
            <a:ext cx="7890829" cy="2209801"/>
          </a:xfrm>
          <a:prstGeom prst="rect">
            <a:avLst/>
          </a:prstGeom>
        </p:spPr>
      </p:pic>
      <p:sp>
        <p:nvSpPr>
          <p:cNvPr id="13" name="Curved Right Arrow 12"/>
          <p:cNvSpPr/>
          <p:nvPr/>
        </p:nvSpPr>
        <p:spPr>
          <a:xfrm>
            <a:off x="371476" y="1452352"/>
            <a:ext cx="609600" cy="1881397"/>
          </a:xfrm>
          <a:prstGeom prst="curvedRightArrow">
            <a:avLst>
              <a:gd name="adj1" fmla="val 19834"/>
              <a:gd name="adj2" fmla="val 78384"/>
              <a:gd name="adj3" fmla="val 3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20250" y="1685164"/>
            <a:ext cx="2186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JavaScript Codes to</a:t>
            </a:r>
          </a:p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Validate Age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24750" y="2157562"/>
            <a:ext cx="2042477" cy="235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38975" y="2276780"/>
            <a:ext cx="2581276" cy="13522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10" y="4973116"/>
            <a:ext cx="5975895" cy="14525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83134" y="4181445"/>
            <a:ext cx="2196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HTML Code for Age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383134" y="4581555"/>
            <a:ext cx="748377" cy="914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Right Arrow 22"/>
          <p:cNvSpPr/>
          <p:nvPr/>
        </p:nvSpPr>
        <p:spPr>
          <a:xfrm>
            <a:off x="4686300" y="3950200"/>
            <a:ext cx="933612" cy="2445467"/>
          </a:xfrm>
          <a:prstGeom prst="curvedRightArrow">
            <a:avLst>
              <a:gd name="adj1" fmla="val 14485"/>
              <a:gd name="adj2" fmla="val 68208"/>
              <a:gd name="adj3" fmla="val 3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0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175" y="260984"/>
            <a:ext cx="4505325" cy="757238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</a:rPr>
              <a:t>Validating Age</a:t>
            </a: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08" y="113347"/>
            <a:ext cx="6032892" cy="38826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583" y="3177411"/>
            <a:ext cx="6358513" cy="3556764"/>
          </a:xfrm>
          <a:prstGeom prst="rect">
            <a:avLst/>
          </a:prstGeom>
        </p:spPr>
      </p:pic>
      <p:sp>
        <p:nvSpPr>
          <p:cNvPr id="11" name="Cloud 10"/>
          <p:cNvSpPr/>
          <p:nvPr/>
        </p:nvSpPr>
        <p:spPr>
          <a:xfrm>
            <a:off x="657225" y="1369277"/>
            <a:ext cx="2886075" cy="262671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Attempt of Submitting form without entering age!!</a:t>
            </a:r>
            <a:endParaRPr lang="en-IN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62250" y="2076450"/>
            <a:ext cx="2066925" cy="209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736404" y="3995988"/>
            <a:ext cx="2886075" cy="262671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Attempt of Submitting form entering age less then 19!!</a:t>
            </a:r>
            <a:endParaRPr lang="en-IN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68245" y="5309343"/>
            <a:ext cx="2837255" cy="1294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9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7175" y="260984"/>
            <a:ext cx="4933950" cy="757238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</a:rPr>
              <a:t>Validating Gender</a:t>
            </a: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9" y="1280159"/>
            <a:ext cx="7101841" cy="265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4750" y="639603"/>
            <a:ext cx="371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Fetching input value in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</a:rPr>
              <a:t>var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 gender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53200" y="777750"/>
            <a:ext cx="971551" cy="409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66" y="4722495"/>
            <a:ext cx="6880718" cy="2030730"/>
          </a:xfrm>
          <a:prstGeom prst="rect">
            <a:avLst/>
          </a:prstGeom>
        </p:spPr>
      </p:pic>
      <p:sp>
        <p:nvSpPr>
          <p:cNvPr id="10" name="Curved Right Arrow 9"/>
          <p:cNvSpPr/>
          <p:nvPr/>
        </p:nvSpPr>
        <p:spPr>
          <a:xfrm>
            <a:off x="114300" y="1412708"/>
            <a:ext cx="514349" cy="1633748"/>
          </a:xfrm>
          <a:prstGeom prst="curvedRightArrow">
            <a:avLst>
              <a:gd name="adj1" fmla="val 19834"/>
              <a:gd name="adj2" fmla="val 78384"/>
              <a:gd name="adj3" fmla="val 3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426378"/>
            <a:ext cx="8398773" cy="1240155"/>
          </a:xfrm>
          <a:prstGeom prst="rect">
            <a:avLst/>
          </a:prstGeom>
        </p:spPr>
      </p:pic>
      <p:sp>
        <p:nvSpPr>
          <p:cNvPr id="12" name="Curved Right Arrow 11"/>
          <p:cNvSpPr/>
          <p:nvPr/>
        </p:nvSpPr>
        <p:spPr>
          <a:xfrm>
            <a:off x="4152900" y="3207250"/>
            <a:ext cx="933612" cy="2445467"/>
          </a:xfrm>
          <a:prstGeom prst="curvedRightArrow">
            <a:avLst>
              <a:gd name="adj1" fmla="val 14485"/>
              <a:gd name="adj2" fmla="val 68208"/>
              <a:gd name="adj3" fmla="val 3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41771" y="1819275"/>
            <a:ext cx="2186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JavaScript Codes to</a:t>
            </a:r>
          </a:p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Validate Gender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134350" y="2243261"/>
            <a:ext cx="1378848" cy="6142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31191" y="3913462"/>
            <a:ext cx="257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HTML Code for Gender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505825" y="4313572"/>
            <a:ext cx="1211021" cy="10873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3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7175" y="260984"/>
            <a:ext cx="4933950" cy="757238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</a:rPr>
              <a:t>Validating Gender</a:t>
            </a: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5" y="1127628"/>
            <a:ext cx="5930154" cy="3834897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8858250" y="4162425"/>
            <a:ext cx="2886075" cy="262671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Attempt of Submitting form without Selecting Gender!!</a:t>
            </a:r>
            <a:endParaRPr lang="en-IN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62750" y="3762375"/>
            <a:ext cx="2495551" cy="1676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5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7175" y="260984"/>
            <a:ext cx="4933950" cy="757238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</a:rPr>
              <a:t>Validating Contact</a:t>
            </a: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5" y="1303019"/>
            <a:ext cx="6328954" cy="325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5" y="2314575"/>
            <a:ext cx="10407091" cy="1219200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552450" y="1465896"/>
            <a:ext cx="514349" cy="1633748"/>
          </a:xfrm>
          <a:prstGeom prst="curvedRightArrow">
            <a:avLst>
              <a:gd name="adj1" fmla="val 19834"/>
              <a:gd name="adj2" fmla="val 78384"/>
              <a:gd name="adj3" fmla="val 3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750" y="639603"/>
            <a:ext cx="4058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Fetching input value in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</a:rPr>
              <a:t>var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</a:rPr>
              <a:t>contactNo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53200" y="777750"/>
            <a:ext cx="971551" cy="409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62925" y="1882660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JavaScript Codes to Validate Gender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858000" y="2082715"/>
            <a:ext cx="1304926" cy="612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58" y="4126229"/>
            <a:ext cx="6827317" cy="16173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79024" y="6056587"/>
            <a:ext cx="257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HTML Code for Gender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915025" y="5560404"/>
            <a:ext cx="540105" cy="496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Right Arrow 17"/>
          <p:cNvSpPr/>
          <p:nvPr/>
        </p:nvSpPr>
        <p:spPr>
          <a:xfrm>
            <a:off x="4405516" y="3161433"/>
            <a:ext cx="514349" cy="1633748"/>
          </a:xfrm>
          <a:prstGeom prst="curvedRightArrow">
            <a:avLst>
              <a:gd name="adj1" fmla="val 19834"/>
              <a:gd name="adj2" fmla="val 78384"/>
              <a:gd name="adj3" fmla="val 3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3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7175" y="260984"/>
            <a:ext cx="4933950" cy="757238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</a:rPr>
              <a:t>Validating Contact</a:t>
            </a: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71" y="1018222"/>
            <a:ext cx="8185772" cy="3919669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8858250" y="4162425"/>
            <a:ext cx="2886075" cy="262671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Attempt of Submitting form without entering valid 10 digit contact number!!</a:t>
            </a:r>
            <a:endParaRPr lang="en-IN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91325" y="4038600"/>
            <a:ext cx="2466977" cy="1400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0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1" y="1001899"/>
            <a:ext cx="6138082" cy="46771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175" y="260984"/>
            <a:ext cx="4933950" cy="757238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</a:rPr>
              <a:t>Correct Format</a:t>
            </a: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2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2498725"/>
            <a:ext cx="6515100" cy="1254125"/>
          </a:xfrm>
        </p:spPr>
        <p:txBody>
          <a:bodyPr>
            <a:noAutofit/>
          </a:bodyPr>
          <a:lstStyle/>
          <a:p>
            <a:r>
              <a:rPr lang="en-IN" sz="8800" dirty="0" smtClean="0">
                <a:solidFill>
                  <a:schemeClr val="accent5">
                    <a:lumMod val="50000"/>
                  </a:schemeClr>
                </a:solidFill>
              </a:rPr>
              <a:t>Thank You </a:t>
            </a:r>
            <a:r>
              <a:rPr lang="en-IN" sz="8800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8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05700" y="3819525"/>
            <a:ext cx="2999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chemeClr val="accent4">
                    <a:lumMod val="50000"/>
                  </a:schemeClr>
                </a:solidFill>
              </a:rPr>
              <a:t>-Aditya 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</a:rPr>
              <a:t>Chandeliya</a:t>
            </a:r>
            <a:endParaRPr lang="en-IN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0" y="5915025"/>
            <a:ext cx="12115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Get this JavaScript Sample document at: </a:t>
            </a:r>
          </a:p>
          <a:p>
            <a:r>
              <a:rPr lang="en-IN" sz="2400" dirty="0" smtClean="0"/>
              <a:t>https://github.com/imchandeliya/JavaScript-Samples/blob/master/Unacademy%20Sample.html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57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89275"/>
            <a:ext cx="10515600" cy="1325563"/>
          </a:xfrm>
        </p:spPr>
        <p:txBody>
          <a:bodyPr>
            <a:noAutofit/>
          </a:bodyPr>
          <a:lstStyle/>
          <a:p>
            <a:r>
              <a:rPr lang="en-IN" sz="6600" b="1" dirty="0" smtClean="0">
                <a:solidFill>
                  <a:srgbClr val="002060"/>
                </a:solidFill>
              </a:rPr>
              <a:t>What is Client Side Validation? And Why do we need this?</a:t>
            </a:r>
            <a:endParaRPr lang="en-IN" sz="6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9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2917825"/>
            <a:ext cx="10515600" cy="1325563"/>
          </a:xfrm>
        </p:spPr>
        <p:txBody>
          <a:bodyPr>
            <a:normAutofit/>
          </a:bodyPr>
          <a:lstStyle/>
          <a:p>
            <a:r>
              <a:rPr lang="en-IN" sz="8000" dirty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IN" sz="8000" dirty="0" smtClean="0">
                <a:solidFill>
                  <a:schemeClr val="accent6">
                    <a:lumMod val="50000"/>
                  </a:schemeClr>
                </a:solidFill>
              </a:rPr>
              <a:t>Let’s Validate&gt;</a:t>
            </a:r>
            <a:endParaRPr lang="en-IN" sz="8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331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5576"/>
            <a:ext cx="10515600" cy="863600"/>
          </a:xfrm>
        </p:spPr>
        <p:txBody>
          <a:bodyPr/>
          <a:lstStyle/>
          <a:p>
            <a:r>
              <a:rPr lang="en-IN" b="1" u="sng" dirty="0" smtClean="0">
                <a:solidFill>
                  <a:schemeClr val="accent6">
                    <a:lumMod val="50000"/>
                  </a:schemeClr>
                </a:solidFill>
              </a:rPr>
              <a:t>This is how our output look like:</a:t>
            </a:r>
            <a:endParaRPr lang="en-IN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9" y="1152524"/>
            <a:ext cx="10633696" cy="5605163"/>
          </a:xfrm>
        </p:spPr>
      </p:pic>
    </p:spTree>
    <p:extLst>
      <p:ext uri="{BB962C8B-B14F-4D97-AF65-F5344CB8AC3E}">
        <p14:creationId xmlns:p14="http://schemas.microsoft.com/office/powerpoint/2010/main" val="149342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8570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4" y="2690884"/>
            <a:ext cx="6746656" cy="1456532"/>
          </a:xfrm>
        </p:spPr>
      </p:pic>
      <p:sp>
        <p:nvSpPr>
          <p:cNvPr id="6" name="TextBox 5"/>
          <p:cNvSpPr txBox="1"/>
          <p:nvPr/>
        </p:nvSpPr>
        <p:spPr>
          <a:xfrm>
            <a:off x="104775" y="2228790"/>
            <a:ext cx="427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Fetching user Inputs in JavaScript code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49" y="253432"/>
            <a:ext cx="4486272" cy="1580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80" y="885877"/>
            <a:ext cx="6096273" cy="1182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14" y="4228032"/>
            <a:ext cx="6992688" cy="1855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39" y="4895892"/>
            <a:ext cx="5550930" cy="131440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5429250" y="1325113"/>
            <a:ext cx="39633" cy="16232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777552" y="1833823"/>
            <a:ext cx="4258729" cy="15371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19850" y="3687173"/>
            <a:ext cx="2195108" cy="10825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923506" y="4100815"/>
            <a:ext cx="1932689" cy="12097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7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09" y="257175"/>
            <a:ext cx="4505325" cy="757238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</a:rPr>
              <a:t>Validating Name</a:t>
            </a: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" y="3105784"/>
            <a:ext cx="7701915" cy="1198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12" y="4876860"/>
            <a:ext cx="4707255" cy="1857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15425" y="2922019"/>
            <a:ext cx="2085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JavaScript Code to</a:t>
            </a:r>
          </a:p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Validate Name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7486650" y="3275962"/>
            <a:ext cx="1628775" cy="221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5425" y="3983848"/>
            <a:ext cx="2423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HTML Code for Name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72400" y="4368123"/>
            <a:ext cx="2101571" cy="1146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" y="1477432"/>
            <a:ext cx="6044566" cy="381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62825" y="829747"/>
            <a:ext cx="3573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Fetching input value in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</a:rPr>
              <a:t>var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 name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34075" y="1119039"/>
            <a:ext cx="1552576" cy="403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Right Arrow 22"/>
          <p:cNvSpPr/>
          <p:nvPr/>
        </p:nvSpPr>
        <p:spPr>
          <a:xfrm>
            <a:off x="96201" y="1584856"/>
            <a:ext cx="380049" cy="1405994"/>
          </a:xfrm>
          <a:prstGeom prst="curvedRightArrow">
            <a:avLst>
              <a:gd name="adj1" fmla="val 19834"/>
              <a:gd name="adj2" fmla="val 78384"/>
              <a:gd name="adj3" fmla="val 3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>
            <a:off x="4686300" y="3950200"/>
            <a:ext cx="933612" cy="2445467"/>
          </a:xfrm>
          <a:prstGeom prst="curvedRightArrow">
            <a:avLst>
              <a:gd name="adj1" fmla="val 14485"/>
              <a:gd name="adj2" fmla="val 68208"/>
              <a:gd name="adj3" fmla="val 3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67" y="757238"/>
            <a:ext cx="8130333" cy="537467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05325" cy="757238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</a:rPr>
              <a:t>Validating Name</a:t>
            </a: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8858250" y="4162425"/>
            <a:ext cx="2886075" cy="262671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Attempt of Submitting form without entering name!!</a:t>
            </a:r>
            <a:endParaRPr lang="en-IN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00975" y="3143250"/>
            <a:ext cx="1581150" cy="2019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7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177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Validation Using JavaScript</vt:lpstr>
      <vt:lpstr>What is Client Side Validation? And Why do we need this?</vt:lpstr>
      <vt:lpstr>&lt;Let’s Validate&gt;</vt:lpstr>
      <vt:lpstr>PowerPoint Presentation</vt:lpstr>
      <vt:lpstr>This is how our output look like:</vt:lpstr>
      <vt:lpstr>PowerPoint Presentation</vt:lpstr>
      <vt:lpstr>PowerPoint Presentation</vt:lpstr>
      <vt:lpstr>Validating Name</vt:lpstr>
      <vt:lpstr>Validating Name</vt:lpstr>
      <vt:lpstr>Validating Age</vt:lpstr>
      <vt:lpstr>Validating Age</vt:lpstr>
      <vt:lpstr>Validating Gender</vt:lpstr>
      <vt:lpstr>Validating Gender</vt:lpstr>
      <vt:lpstr>Validating Contact</vt:lpstr>
      <vt:lpstr>Validating Contact</vt:lpstr>
      <vt:lpstr>Correct Format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Using JavaScript</dc:title>
  <dc:creator>Windows User</dc:creator>
  <cp:lastModifiedBy>Aditya Chandeliya</cp:lastModifiedBy>
  <cp:revision>14</cp:revision>
  <dcterms:created xsi:type="dcterms:W3CDTF">2017-06-01T07:19:00Z</dcterms:created>
  <dcterms:modified xsi:type="dcterms:W3CDTF">2017-06-01T10:57:29Z</dcterms:modified>
</cp:coreProperties>
</file>