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4" r:id="rId11"/>
    <p:sldId id="278" r:id="rId12"/>
    <p:sldId id="276" r:id="rId13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0" d="100"/>
          <a:sy n="30" d="100"/>
        </p:scale>
        <p:origin x="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67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9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wakhyun/anonymous-forum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rk-algorithm.tistory.com/entry/%EB%8B%B9%EA%B7%BC%EB%A7%88%EC%BC%93-API-%EC%84%A4%EA%B3%84%ED%95%98%EA%B8%B0-2%EC%9D%BC%EC%B0%A8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s://www.testgolf.co.kr/main.html" TargetMode="External"/><Relationship Id="rId4" Type="http://schemas.openxmlformats.org/officeDocument/2006/relationships/hyperlink" Target="https://www.daangn.com/" TargetMode="Externa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34" y="1987677"/>
            <a:ext cx="8402336" cy="3127248"/>
          </a:xfrm>
          <a:prstGeom prst="rect">
            <a:avLst/>
          </a:prstGeom>
        </p:spPr>
      </p:pic>
      <p:pic>
        <p:nvPicPr>
          <p:cNvPr id="4" name="Image 10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772" y="3143964"/>
            <a:ext cx="10530316" cy="3300984"/>
          </a:xfrm>
          <a:prstGeom prst="rect">
            <a:avLst/>
          </a:prstGeom>
        </p:spPr>
      </p:pic>
      <p:pic>
        <p:nvPicPr>
          <p:cNvPr id="5" name="Image 14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134" y="4436983"/>
            <a:ext cx="8992838" cy="3127248"/>
          </a:xfrm>
          <a:prstGeom prst="rect">
            <a:avLst/>
          </a:prstGeom>
        </p:spPr>
      </p:pic>
      <p:pic>
        <p:nvPicPr>
          <p:cNvPr id="6" name="Image 16" descr="preencoded.png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906" y="6542015"/>
            <a:ext cx="8048863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20" descr="preencoded.png">
            <a:extLst>
              <a:ext uri="{FF2B5EF4-FFF2-40B4-BE49-F238E27FC236}">
                <a16:creationId xmlns:a16="http://schemas.microsoft.com/office/drawing/2014/main" xmlns="" id="{7E36CAD3-226F-4BE1-0A19-1EC89A9B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440" y="1944547"/>
            <a:ext cx="6449520" cy="7990142"/>
          </a:xfrm>
          <a:prstGeom prst="rect">
            <a:avLst/>
          </a:prstGeom>
        </p:spPr>
      </p:pic>
      <p:pic>
        <p:nvPicPr>
          <p:cNvPr id="4" name="Image 20" descr="preencoded.png">
            <a:extLst>
              <a:ext uri="{FF2B5EF4-FFF2-40B4-BE49-F238E27FC236}">
                <a16:creationId xmlns:a16="http://schemas.microsoft.com/office/drawing/2014/main" xmlns="" id="{D92987F2-20B9-5B7D-A46E-C2284C3F0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580" y="1944547"/>
            <a:ext cx="6466380" cy="8009287"/>
          </a:xfrm>
          <a:prstGeom prst="rect">
            <a:avLst/>
          </a:prstGeom>
        </p:spPr>
      </p:pic>
      <p:pic>
        <p:nvPicPr>
          <p:cNvPr id="5" name="Image 20" descr="preencoded.png">
            <a:extLst>
              <a:ext uri="{FF2B5EF4-FFF2-40B4-BE49-F238E27FC236}">
                <a16:creationId xmlns:a16="http://schemas.microsoft.com/office/drawing/2014/main" xmlns="" id="{D59C2788-33F9-537E-A476-7B842B64A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611" y="1947833"/>
            <a:ext cx="6463522" cy="8006001"/>
          </a:xfrm>
          <a:prstGeom prst="rect">
            <a:avLst/>
          </a:prstGeom>
        </p:spPr>
      </p:pic>
      <p:pic>
        <p:nvPicPr>
          <p:cNvPr id="6" name="Image 20" descr="preencoded.png">
            <a:extLst>
              <a:ext uri="{FF2B5EF4-FFF2-40B4-BE49-F238E27FC236}">
                <a16:creationId xmlns:a16="http://schemas.microsoft.com/office/drawing/2014/main" xmlns="" id="{6BC154B0-6FCF-0107-9650-0F952BD76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3923" y="1935546"/>
            <a:ext cx="6441519" cy="8008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8" descr="preencoded.png">
            <a:extLst>
              <a:ext uri="{FF2B5EF4-FFF2-40B4-BE49-F238E27FC236}">
                <a16:creationId xmlns:a16="http://schemas.microsoft.com/office/drawing/2014/main" xmlns="" id="{CF82217A-A58D-C7E0-7B29-72696ADD1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823" y="2460165"/>
            <a:ext cx="5657421" cy="7090601"/>
          </a:xfrm>
          <a:prstGeom prst="rect">
            <a:avLst/>
          </a:prstGeom>
        </p:spPr>
      </p:pic>
      <p:pic>
        <p:nvPicPr>
          <p:cNvPr id="4" name="Image 18" descr="preencoded.png">
            <a:extLst>
              <a:ext uri="{FF2B5EF4-FFF2-40B4-BE49-F238E27FC236}">
                <a16:creationId xmlns:a16="http://schemas.microsoft.com/office/drawing/2014/main" xmlns="" id="{B5D64C3C-9B64-16CD-A237-B6588E61F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015" y="2459736"/>
            <a:ext cx="5663708" cy="7097459"/>
          </a:xfrm>
          <a:prstGeom prst="rect">
            <a:avLst/>
          </a:prstGeom>
        </p:spPr>
      </p:pic>
      <p:pic>
        <p:nvPicPr>
          <p:cNvPr id="5" name="Image 18" descr="preencoded.png">
            <a:extLst>
              <a:ext uri="{FF2B5EF4-FFF2-40B4-BE49-F238E27FC236}">
                <a16:creationId xmlns:a16="http://schemas.microsoft.com/office/drawing/2014/main" xmlns="" id="{47B61329-AC20-C795-3EE9-AF1ED564F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2965" y="2451989"/>
            <a:ext cx="5687950" cy="7196814"/>
          </a:xfrm>
          <a:prstGeom prst="rect">
            <a:avLst/>
          </a:prstGeom>
        </p:spPr>
      </p:pic>
      <p:pic>
        <p:nvPicPr>
          <p:cNvPr id="6" name="Image 18" descr="preencoded.png">
            <a:extLst>
              <a:ext uri="{FF2B5EF4-FFF2-40B4-BE49-F238E27FC236}">
                <a16:creationId xmlns:a16="http://schemas.microsoft.com/office/drawing/2014/main" xmlns="" id="{6A1BB450-9217-E6C6-86BB-195F72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969" y="2473417"/>
            <a:ext cx="5658422" cy="7091744"/>
          </a:xfrm>
          <a:prstGeom prst="rect">
            <a:avLst/>
          </a:prstGeom>
        </p:spPr>
      </p:pic>
      <p:pic>
        <p:nvPicPr>
          <p:cNvPr id="7" name="Image 18" descr="preencoded.png">
            <a:extLst>
              <a:ext uri="{FF2B5EF4-FFF2-40B4-BE49-F238E27FC236}">
                <a16:creationId xmlns:a16="http://schemas.microsoft.com/office/drawing/2014/main" xmlns="" id="{DB1A51EF-AB4A-0BF4-752D-F7AB5BD54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2965" y="2460165"/>
            <a:ext cx="5661851" cy="7095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사용자 지정</PresentationFormat>
  <Paragraphs>12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Presentation</dc:subject>
  <dc:creator>mangoboard.net_28697236</dc:creator>
  <cp:lastModifiedBy>ezen</cp:lastModifiedBy>
  <cp:revision>16</cp:revision>
  <dcterms:created xsi:type="dcterms:W3CDTF">2023-07-26T14:23:11Z</dcterms:created>
  <dcterms:modified xsi:type="dcterms:W3CDTF">2023-07-27T00:34:59Z</dcterms:modified>
</cp:coreProperties>
</file>