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84FB4-7320-4EC4-86E9-6B3E5CA484F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8DDF-570A-4F53-86C3-D346B300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8DDF-570A-4F53-86C3-D346B3007E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0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2C5A-A7A7-43AD-8B13-F1C9038548B0}" type="datetime1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237F-8815-4A6C-8E3E-8BA04465DE81}" type="datetime1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72F2-ECB1-4A02-8D35-55AA24937757}" type="datetime1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165D-46BE-47F3-8BE2-5A6305F2F552}" type="datetime1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8F19-ED86-4392-AE1E-E41B5F752DE1}" type="datetime1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38EB-65A8-4FFC-8306-DAE8848F0427}" type="datetime1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09ED-37B3-4214-824F-BF0594D4B8D9}" type="datetime1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EB63-DCD9-49F6-AA10-74AB1BCA1DFD}" type="datetime1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143C-84C7-4CF0-B12B-11653A7BF7BC}" type="datetime1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2D68-0CC7-429E-BC41-F038505B1046}" type="datetime1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6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CB92-C17B-4849-BE48-C0326CBCFD6D}" type="datetime1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34EB-5CF6-4D3D-B11A-48C3843D49CC}" type="datetime1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D0D8-DACA-424B-81D5-601B3F47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9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 M&amp;S in DEVS-Suite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Playback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textbox (positive </a:t>
            </a:r>
            <a:r>
              <a:rPr lang="en-US" dirty="0" smtClean="0"/>
              <a:t>integer </a:t>
            </a:r>
            <a:r>
              <a:rPr lang="en-US" dirty="0" smtClean="0"/>
              <a:t>number) for setting the duration of playback (nex</a:t>
            </a:r>
            <a:r>
              <a:rPr lang="en-US" dirty="0" smtClean="0"/>
              <a:t>t to </a:t>
            </a:r>
            <a:r>
              <a:rPr lang="en-US" dirty="0" smtClean="0"/>
              <a:t>the slider)</a:t>
            </a:r>
            <a:endParaRPr lang="en-US" dirty="0" smtClean="0"/>
          </a:p>
          <a:p>
            <a:r>
              <a:rPr lang="en-US" dirty="0" smtClean="0"/>
              <a:t>Number of steps to go back</a:t>
            </a:r>
          </a:p>
          <a:p>
            <a:r>
              <a:rPr lang="en-US" dirty="0"/>
              <a:t>Pause/resume animation while simulation running</a:t>
            </a:r>
          </a:p>
          <a:p>
            <a:r>
              <a:rPr lang="en-US" dirty="0"/>
              <a:t>Changing updates at run-time – implications including accurate start and end </a:t>
            </a:r>
            <a:r>
              <a:rPr lang="en-US" dirty="0" smtClean="0"/>
              <a:t>times </a:t>
            </a:r>
            <a:r>
              <a:rPr lang="en-US" dirty="0"/>
              <a:t>(adding start and end time for animation)</a:t>
            </a:r>
          </a:p>
          <a:p>
            <a:r>
              <a:rPr lang="en-US" dirty="0" smtClean="0"/>
              <a:t>Number </a:t>
            </a:r>
            <a:r>
              <a:rPr lang="en-US" dirty="0" smtClean="0"/>
              <a:t>of cells that have changed during the designated </a:t>
            </a:r>
            <a:r>
              <a:rPr lang="en-US" dirty="0" smtClean="0"/>
              <a:t>period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Animation </a:t>
            </a:r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textbox next to the slider (positive integer numbers)</a:t>
            </a:r>
          </a:p>
          <a:p>
            <a:r>
              <a:rPr lang="en-US" dirty="0" smtClean="0"/>
              <a:t>Do the same for the Component model</a:t>
            </a:r>
          </a:p>
          <a:p>
            <a:r>
              <a:rPr lang="en-US" dirty="0" smtClean="0"/>
              <a:t>Do the same for Real-time factor</a:t>
            </a:r>
          </a:p>
          <a:p>
            <a:r>
              <a:rPr lang="en-US" dirty="0" smtClean="0"/>
              <a:t>Do the same for time view update factor</a:t>
            </a:r>
          </a:p>
          <a:p>
            <a:r>
              <a:rPr lang="en-US" dirty="0" smtClean="0"/>
              <a:t>Allow user choose what </a:t>
            </a:r>
            <a:r>
              <a:rPr lang="en-US" dirty="0" smtClean="0"/>
              <a:t>(state variables</a:t>
            </a:r>
            <a:r>
              <a:rPr lang="en-US" dirty="0"/>
              <a:t>) to be displayed </a:t>
            </a:r>
            <a:r>
              <a:rPr lang="en-US" dirty="0" smtClean="0"/>
              <a:t>using </a:t>
            </a:r>
            <a:r>
              <a:rPr lang="en-US" dirty="0" smtClean="0"/>
              <a:t>tooltip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Model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Timeview</a:t>
            </a:r>
            <a:r>
              <a:rPr lang="en-US" dirty="0"/>
              <a:t> for CA (selecting ports given Moore, von Newman, and customized neighborhood couplings)</a:t>
            </a:r>
          </a:p>
          <a:p>
            <a:r>
              <a:rPr lang="en-US" dirty="0" smtClean="0"/>
              <a:t>Field </a:t>
            </a:r>
            <a:r>
              <a:rPr lang="en-US" dirty="0" smtClean="0"/>
              <a:t>of view (neighborhood coordinates)</a:t>
            </a:r>
          </a:p>
          <a:p>
            <a:pPr lvl="1"/>
            <a:r>
              <a:rPr lang="en-US" dirty="0" smtClean="0"/>
              <a:t>initialization</a:t>
            </a:r>
          </a:p>
          <a:p>
            <a:r>
              <a:rPr lang="en-US" dirty="0" smtClean="0"/>
              <a:t>Hexagon layout?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1-D and 2-D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cells</a:t>
            </a:r>
          </a:p>
          <a:p>
            <a:r>
              <a:rPr lang="en-US" dirty="0" smtClean="0"/>
              <a:t>Number of state variables</a:t>
            </a:r>
          </a:p>
          <a:p>
            <a:r>
              <a:rPr lang="en-US" dirty="0" smtClean="0"/>
              <a:t>Number of active cells</a:t>
            </a:r>
          </a:p>
          <a:p>
            <a:r>
              <a:rPr lang="en-US" dirty="0" smtClean="0"/>
              <a:t>Number of I/O </a:t>
            </a:r>
            <a:r>
              <a:rPr lang="en-US" dirty="0" smtClean="0"/>
              <a:t>events</a:t>
            </a:r>
          </a:p>
          <a:p>
            <a:r>
              <a:rPr lang="en-US" dirty="0"/>
              <a:t>Torus neighborhood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(model, visualization, execution)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Replacing </a:t>
            </a:r>
            <a:r>
              <a:rPr lang="en-US" dirty="0" smtClean="0"/>
              <a:t>explicit I/O couplings with direct connections (modularity)</a:t>
            </a:r>
          </a:p>
          <a:p>
            <a:r>
              <a:rPr lang="en-US" dirty="0" smtClean="0"/>
              <a:t>Inclusion or exclusion of CM and CA animation (provide a switch to turn on/off)</a:t>
            </a:r>
          </a:p>
          <a:p>
            <a:r>
              <a:rPr lang="en-US" dirty="0" smtClean="0"/>
              <a:t>Exporting data to DB</a:t>
            </a:r>
          </a:p>
          <a:p>
            <a:r>
              <a:rPr lang="en-US" dirty="0" smtClean="0"/>
              <a:t>Coordination of </a:t>
            </a:r>
            <a:r>
              <a:rPr lang="en-US" dirty="0" err="1" smtClean="0"/>
              <a:t>Timeview</a:t>
            </a:r>
            <a:r>
              <a:rPr lang="en-US" dirty="0" smtClean="0"/>
              <a:t> and CA View (as in </a:t>
            </a:r>
            <a:r>
              <a:rPr lang="en-US" dirty="0" err="1" smtClean="0"/>
              <a:t>Timeview</a:t>
            </a:r>
            <a:r>
              <a:rPr lang="en-US" dirty="0" smtClean="0"/>
              <a:t> and CM View)</a:t>
            </a:r>
          </a:p>
          <a:p>
            <a:r>
              <a:rPr lang="en-US" dirty="0" smtClean="0"/>
              <a:t>Execution on multi-core (parallelization)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6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TimeView</a:t>
            </a:r>
            <a:r>
              <a:rPr lang="en-US" dirty="0" smtClean="0"/>
              <a:t>, </a:t>
            </a:r>
            <a:r>
              <a:rPr lang="en-US" dirty="0" err="1" smtClean="0"/>
              <a:t>AnimationView</a:t>
            </a:r>
            <a:r>
              <a:rPr lang="en-US" dirty="0" smtClean="0"/>
              <a:t>, (Comp and CA) 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choose CM and CA models</a:t>
            </a:r>
          </a:p>
          <a:p>
            <a:pPr lvl="1"/>
            <a:r>
              <a:rPr lang="en-US" dirty="0" smtClean="0"/>
              <a:t>Things to display and things to hide incrementally during simulation set-up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0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Tracking Configuration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71" y="1593786"/>
            <a:ext cx="2461977" cy="22725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443" y="4012569"/>
            <a:ext cx="2461977" cy="227259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26064" t="27789" r="36795" b="53583"/>
          <a:stretch/>
        </p:blipFill>
        <p:spPr>
          <a:xfrm>
            <a:off x="5908020" y="4234467"/>
            <a:ext cx="914400" cy="423333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7170765" y="2499251"/>
            <a:ext cx="4059835" cy="1171406"/>
            <a:chOff x="7330074" y="1142798"/>
            <a:chExt cx="4059835" cy="1171406"/>
          </a:xfrm>
        </p:grpSpPr>
        <p:sp>
          <p:nvSpPr>
            <p:cNvPr id="23" name="TextBox 22"/>
            <p:cNvSpPr txBox="1"/>
            <p:nvPr/>
          </p:nvSpPr>
          <p:spPr>
            <a:xfrm>
              <a:off x="7330074" y="1142798"/>
              <a:ext cx="82586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 </a:t>
              </a:r>
              <a:r>
                <a:rPr lang="en-US" sz="900" dirty="0" smtClean="0"/>
                <a:t>                        </a:t>
              </a:r>
              <a:endParaRPr lang="en-US" sz="9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499241" y="1332071"/>
              <a:ext cx="3890668" cy="982133"/>
              <a:chOff x="7179733" y="3507220"/>
              <a:chExt cx="3890668" cy="982133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3"/>
              <a:srcRect l="27004" t="45313" b="34725"/>
              <a:stretch/>
            </p:blipFill>
            <p:spPr>
              <a:xfrm>
                <a:off x="7179733" y="3507220"/>
                <a:ext cx="3890668" cy="982133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7179733" y="3662483"/>
                <a:ext cx="889987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Primary States</a:t>
                </a:r>
                <a:endParaRPr lang="en-US" sz="9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79733" y="3882870"/>
                <a:ext cx="461986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Phase</a:t>
                </a:r>
                <a:endParaRPr lang="en-US" sz="9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179733" y="4113702"/>
                <a:ext cx="466794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Sigma</a:t>
                </a:r>
                <a:endParaRPr lang="en-US" sz="9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482474" y="1295198"/>
              <a:ext cx="376120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 </a:t>
              </a:r>
              <a:r>
                <a:rPr lang="en-US" sz="900" dirty="0" smtClean="0"/>
                <a:t>                        </a:t>
              </a:r>
              <a:endParaRPr lang="en-US" sz="9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986867" y="4633265"/>
            <a:ext cx="1835553" cy="246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86867" y="4879698"/>
            <a:ext cx="1835553" cy="246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8" idx="1"/>
          </p:cNvCxnSpPr>
          <p:nvPr/>
        </p:nvCxnSpPr>
        <p:spPr>
          <a:xfrm flipH="1">
            <a:off x="6365220" y="3179591"/>
            <a:ext cx="974712" cy="1596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69079" y="4585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69079" y="4848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82905" y="5144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94249" y="5545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54859" y="4070274"/>
            <a:ext cx="2451474" cy="165901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5109" y="4695032"/>
            <a:ext cx="9196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Replace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6566263" y="3804409"/>
            <a:ext cx="4651743" cy="2523704"/>
            <a:chOff x="6566263" y="3926335"/>
            <a:chExt cx="4651743" cy="25237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27004" t="45313" b="34725"/>
            <a:stretch/>
          </p:blipFill>
          <p:spPr>
            <a:xfrm>
              <a:off x="7327338" y="5467906"/>
              <a:ext cx="3890668" cy="98213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21279" y="5613877"/>
              <a:ext cx="100411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Simulator Clock                </a:t>
              </a:r>
              <a:endParaRPr lang="en-US" sz="9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27338" y="5843556"/>
              <a:ext cx="271228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/>
                <a:t>tL</a:t>
              </a:r>
              <a:endParaRPr lang="en-US" sz="9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27338" y="6074388"/>
              <a:ext cx="29687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/>
                <a:t>tN</a:t>
              </a:r>
              <a:endParaRPr lang="en-US" sz="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9693" y="3926335"/>
              <a:ext cx="787395" cy="13388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Microsecond</a:t>
              </a:r>
            </a:p>
            <a:p>
              <a:r>
                <a:rPr lang="en-US" sz="900" dirty="0" smtClean="0"/>
                <a:t>Millisecond</a:t>
              </a:r>
            </a:p>
            <a:p>
              <a:r>
                <a:rPr lang="en-US" sz="900" dirty="0" smtClean="0"/>
                <a:t>Seconds</a:t>
              </a:r>
            </a:p>
            <a:p>
              <a:r>
                <a:rPr lang="en-US" sz="900" dirty="0" smtClean="0"/>
                <a:t>Minute</a:t>
              </a:r>
            </a:p>
            <a:p>
              <a:r>
                <a:rPr lang="en-US" sz="900" dirty="0" smtClean="0"/>
                <a:t>Hour</a:t>
              </a:r>
            </a:p>
            <a:p>
              <a:r>
                <a:rPr lang="en-US" sz="900" dirty="0" smtClean="0"/>
                <a:t>Days</a:t>
              </a:r>
            </a:p>
            <a:p>
              <a:r>
                <a:rPr lang="en-US" sz="900" dirty="0" smtClean="0"/>
                <a:t>Months</a:t>
              </a:r>
            </a:p>
            <a:p>
              <a:r>
                <a:rPr lang="en-US" sz="900" dirty="0" smtClean="0"/>
                <a:t>Years</a:t>
              </a:r>
            </a:p>
            <a:p>
              <a:r>
                <a:rPr lang="en-US" sz="900" dirty="0" smtClean="0"/>
                <a:t>_____</a:t>
              </a:r>
              <a:endParaRPr 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15188" y="5197150"/>
              <a:ext cx="2169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Dropdown menu / allowing user entry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02808" y="5381892"/>
              <a:ext cx="37815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 </a:t>
              </a:r>
              <a:r>
                <a:rPr lang="en-US" sz="900" dirty="0" smtClean="0"/>
                <a:t>                        </a:t>
              </a:r>
              <a:endParaRPr lang="en-US" sz="9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6566263" y="5076259"/>
              <a:ext cx="1986754" cy="4623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597867" y="646236"/>
            <a:ext cx="201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Widths for Stack and Separate columns need to be smaller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2"/>
          </p:cNvCxnSpPr>
          <p:nvPr/>
        </p:nvCxnSpPr>
        <p:spPr>
          <a:xfrm>
            <a:off x="9605614" y="1846565"/>
            <a:ext cx="69609" cy="103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2"/>
          </p:cNvCxnSpPr>
          <p:nvPr/>
        </p:nvCxnSpPr>
        <p:spPr>
          <a:xfrm>
            <a:off x="9605614" y="1846565"/>
            <a:ext cx="1007746" cy="103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2"/>
          </p:cNvCxnSpPr>
          <p:nvPr/>
        </p:nvCxnSpPr>
        <p:spPr>
          <a:xfrm flipH="1">
            <a:off x="6183086" y="1846565"/>
            <a:ext cx="3422528" cy="33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D0D8-DACA-424B-81D5-601B3F4791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311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 M&amp;S in DEVS-Suite Simulator</vt:lpstr>
      <vt:lpstr>CA Playback</vt:lpstr>
      <vt:lpstr>CA Animation Speed</vt:lpstr>
      <vt:lpstr>CA Model Viewer</vt:lpstr>
      <vt:lpstr>Modeling – 1-D and 2-D</vt:lpstr>
      <vt:lpstr>Scalability (model, visualization, execution)</vt:lpstr>
      <vt:lpstr>TimeView, AnimationView, (Comp and CA) UI design</vt:lpstr>
      <vt:lpstr>Trajectory Tracking Configuration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M&amp;S in DEVS-Suite Simulator</dc:title>
  <dc:creator>Hessam Sarjoughian</dc:creator>
  <cp:lastModifiedBy>Hessam Sarjoughian</cp:lastModifiedBy>
  <cp:revision>19</cp:revision>
  <dcterms:created xsi:type="dcterms:W3CDTF">2017-03-12T00:35:48Z</dcterms:created>
  <dcterms:modified xsi:type="dcterms:W3CDTF">2017-03-15T01:04:13Z</dcterms:modified>
</cp:coreProperties>
</file>