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614488" y="847725"/>
            <a:ext cx="8961437" cy="5162550"/>
            <a:chOff x="1614488" y="847725"/>
            <a:chExt cx="8961437" cy="5162550"/>
          </a:xfrm>
        </p:grpSpPr>
        <p:pic>
          <p:nvPicPr>
            <p:cNvPr id="1026" name="Picture 2" descr="C:\Users\Scholar\Desktop\%8IMT8N6Y[F_ZTDP83VRA@V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488" y="847725"/>
              <a:ext cx="8961437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7071919" y="1921078"/>
              <a:ext cx="0" cy="30284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74672" y="2743308"/>
              <a:ext cx="98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67m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974672" y="1837189"/>
              <a:ext cx="0" cy="319620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355123" y="907408"/>
              <a:ext cx="0" cy="5004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616893" y="2013684"/>
              <a:ext cx="98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105 m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7071919" y="1904999"/>
              <a:ext cx="0" cy="30284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021435" y="1937856"/>
              <a:ext cx="0" cy="2808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86693" y="2760410"/>
              <a:ext cx="98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63.5m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0679" y="3842374"/>
              <a:ext cx="981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59m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30679" y="4681430"/>
              <a:ext cx="886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/>
                <a:t>Drogon</a:t>
              </a:r>
              <a:endParaRPr lang="zh-CN" altLang="en-US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971390" y="3244334"/>
              <a:ext cx="12458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Boeing 747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62300" y="4204398"/>
              <a:ext cx="9845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</a:rPr>
                <a:t>Balerion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6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Scholar</dc:creator>
  <cp:lastModifiedBy>CJP</cp:lastModifiedBy>
  <cp:revision>11</cp:revision>
  <dcterms:created xsi:type="dcterms:W3CDTF">2019-01-27T16:37:53Z</dcterms:created>
  <dcterms:modified xsi:type="dcterms:W3CDTF">2019-09-08T13:15:14Z</dcterms:modified>
</cp:coreProperties>
</file>