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60" r:id="rId2"/>
    <p:sldId id="329" r:id="rId3"/>
    <p:sldId id="330" r:id="rId4"/>
    <p:sldId id="331" r:id="rId5"/>
    <p:sldId id="365" r:id="rId6"/>
    <p:sldId id="332" r:id="rId7"/>
    <p:sldId id="336" r:id="rId8"/>
    <p:sldId id="335" r:id="rId9"/>
    <p:sldId id="357" r:id="rId10"/>
    <p:sldId id="366" r:id="rId11"/>
    <p:sldId id="339" r:id="rId12"/>
    <p:sldId id="367" r:id="rId13"/>
    <p:sldId id="341" r:id="rId14"/>
    <p:sldId id="368" r:id="rId15"/>
    <p:sldId id="369" r:id="rId16"/>
    <p:sldId id="343" r:id="rId17"/>
    <p:sldId id="363" r:id="rId18"/>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rie.zhang@enactuschina.cn" initials="c" lastIdx="0" clrIdx="0"/>
  <p:cmAuthor id="2" name="958177341@qq.com" initials="9" lastIdx="1" clrIdx="1">
    <p:extLst>
      <p:ext uri="{19B8F6BF-5375-455C-9EA6-DF929625EA0E}">
        <p15:presenceInfo xmlns:p15="http://schemas.microsoft.com/office/powerpoint/2012/main" userId="c20d90abe782f8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7193D1"/>
    <a:srgbClr val="000000"/>
    <a:srgbClr val="942D0D"/>
    <a:srgbClr val="515356"/>
    <a:srgbClr val="636569"/>
    <a:srgbClr val="FFC000"/>
    <a:srgbClr val="EA652C"/>
    <a:srgbClr val="EF9C29"/>
    <a:srgbClr val="55B3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74" autoAdjust="0"/>
    <p:restoredTop sz="68591" autoAdjust="0"/>
  </p:normalViewPr>
  <p:slideViewPr>
    <p:cSldViewPr snapToGrid="0" showGuides="1">
      <p:cViewPr varScale="1">
        <p:scale>
          <a:sx n="46" d="100"/>
          <a:sy n="46" d="100"/>
        </p:scale>
        <p:origin x="252" y="28"/>
      </p:cViewPr>
      <p:guideLst/>
    </p:cSldViewPr>
  </p:slideViewPr>
  <p:notesTextViewPr>
    <p:cViewPr>
      <p:scale>
        <a:sx n="3" d="2"/>
        <a:sy n="3" d="2"/>
      </p:scale>
      <p:origin x="0" y="0"/>
    </p:cViewPr>
  </p:notesTextViewPr>
  <p:sorterViewPr>
    <p:cViewPr>
      <p:scale>
        <a:sx n="66" d="100"/>
        <a:sy n="66" d="100"/>
      </p:scale>
      <p:origin x="0" y="-1200"/>
    </p:cViewPr>
  </p:sorterViewPr>
  <p:notesViewPr>
    <p:cSldViewPr snapToGrid="0">
      <p:cViewPr varScale="1">
        <p:scale>
          <a:sx n="47" d="100"/>
          <a:sy n="47" d="100"/>
        </p:scale>
        <p:origin x="19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402B56-ABC4-4E80-9AB5-1726373D0162}" type="doc">
      <dgm:prSet loTypeId="urn:microsoft.com/office/officeart/2005/8/layout/hProcess11" loCatId="process" qsTypeId="urn:microsoft.com/office/officeart/2005/8/quickstyle/simple1" qsCatId="simple" csTypeId="urn:microsoft.com/office/officeart/2005/8/colors/accent1_2" csCatId="accent1" phldr="1"/>
      <dgm:spPr/>
    </dgm:pt>
    <dgm:pt modelId="{8593243C-BD75-4049-AFB8-676242B85E07}">
      <dgm:prSet phldrT="[文本]" custT="1"/>
      <dgm:spPr/>
      <dgm:t>
        <a:bodyPr/>
        <a:lstStyle/>
        <a:p>
          <a:pPr marL="0" lvl="0" indent="0" algn="ctr" defTabSz="889000">
            <a:lnSpc>
              <a:spcPct val="90000"/>
            </a:lnSpc>
            <a:spcBef>
              <a:spcPct val="0"/>
            </a:spcBef>
            <a:spcAft>
              <a:spcPct val="35000"/>
            </a:spcAft>
            <a:buNone/>
          </a:pPr>
          <a:r>
            <a:rPr lang="zh-CN" altLang="en-US" sz="1600" b="1" kern="1200" dirty="0">
              <a:solidFill>
                <a:srgbClr val="5B5A5C"/>
              </a:solidFill>
              <a:latin typeface="Microsoft YaHei" panose="020F0502020204030204"/>
              <a:ea typeface="Microsoft YaHei"/>
              <a:cs typeface="Microsoft YaHei"/>
            </a:rPr>
            <a:t> </a:t>
          </a:r>
          <a:r>
            <a:rPr lang="en-US" altLang="zh-CN" sz="1600" b="1" kern="1200" dirty="0">
              <a:solidFill>
                <a:srgbClr val="5B5A5C"/>
              </a:solidFill>
              <a:latin typeface="Microsoft YaHei" panose="020F0502020204030204"/>
              <a:ea typeface="Microsoft YaHei"/>
              <a:cs typeface="Microsoft YaHei"/>
            </a:rPr>
            <a:t>2</a:t>
          </a:r>
          <a:endParaRPr lang="zh-CN" altLang="en-US" sz="1600" b="1" kern="1200" dirty="0">
            <a:solidFill>
              <a:srgbClr val="5B5A5C"/>
            </a:solidFill>
            <a:latin typeface="Microsoft YaHei" panose="020F0502020204030204"/>
            <a:ea typeface="Microsoft YaHei"/>
            <a:cs typeface="Microsoft YaHei"/>
          </a:endParaRPr>
        </a:p>
      </dgm:t>
    </dgm:pt>
    <dgm:pt modelId="{BF12A354-47CC-4E79-B7BF-B930AF149D23}" type="parTrans" cxnId="{FB53B05E-ACB7-4B12-A62F-C8FAF7CEB0D3}">
      <dgm:prSet/>
      <dgm:spPr/>
      <dgm:t>
        <a:bodyPr/>
        <a:lstStyle/>
        <a:p>
          <a:endParaRPr lang="zh-CN" altLang="en-US"/>
        </a:p>
      </dgm:t>
    </dgm:pt>
    <dgm:pt modelId="{2446922E-DEFE-48D7-B457-10DC409043F6}" type="sibTrans" cxnId="{FB53B05E-ACB7-4B12-A62F-C8FAF7CEB0D3}">
      <dgm:prSet/>
      <dgm:spPr/>
      <dgm:t>
        <a:bodyPr/>
        <a:lstStyle/>
        <a:p>
          <a:endParaRPr lang="zh-CN" altLang="en-US"/>
        </a:p>
      </dgm:t>
    </dgm:pt>
    <dgm:pt modelId="{AA9DE5B5-8A9C-4AAC-826E-0E989923601D}">
      <dgm:prSet phldrT="[文本]" custT="1"/>
      <dgm:spPr/>
      <dgm:t>
        <a:bodyPr/>
        <a:lstStyle/>
        <a:p>
          <a:r>
            <a:rPr lang="en-US" altLang="zh-CN" sz="2000" b="1" kern="1200" dirty="0">
              <a:solidFill>
                <a:srgbClr val="5B5A5C"/>
              </a:solidFill>
              <a:latin typeface="+mn-lt"/>
              <a:ea typeface="+mn-ea"/>
              <a:cs typeface="+mn-ea"/>
            </a:rPr>
            <a:t>1</a:t>
          </a:r>
          <a:r>
            <a:rPr lang="zh-CN" altLang="en-US" sz="2000" b="1" kern="1200" dirty="0">
              <a:solidFill>
                <a:srgbClr val="5B5A5C"/>
              </a:solidFill>
              <a:latin typeface="+mn-lt"/>
              <a:ea typeface="+mn-ea"/>
              <a:cs typeface="+mn-ea"/>
            </a:rPr>
            <a:t> </a:t>
          </a:r>
        </a:p>
      </dgm:t>
    </dgm:pt>
    <dgm:pt modelId="{98F1616E-9000-408D-8A18-2EA3BE2CAD1E}" type="sibTrans" cxnId="{D4AD3098-811B-4467-8D1B-B5F445087359}">
      <dgm:prSet/>
      <dgm:spPr/>
      <dgm:t>
        <a:bodyPr/>
        <a:lstStyle/>
        <a:p>
          <a:endParaRPr lang="zh-CN" altLang="en-US"/>
        </a:p>
      </dgm:t>
    </dgm:pt>
    <dgm:pt modelId="{0FC67F35-433E-4514-A753-77BFB02F17B6}" type="parTrans" cxnId="{D4AD3098-811B-4467-8D1B-B5F445087359}">
      <dgm:prSet/>
      <dgm:spPr/>
      <dgm:t>
        <a:bodyPr/>
        <a:lstStyle/>
        <a:p>
          <a:endParaRPr lang="zh-CN" altLang="en-US"/>
        </a:p>
      </dgm:t>
    </dgm:pt>
    <dgm:pt modelId="{F3B696F0-583A-4517-B50C-74117842FCFE}">
      <dgm:prSet phldrT="[文本]" custT="1"/>
      <dgm:spPr/>
      <dgm:t>
        <a:bodyPr/>
        <a:lstStyle/>
        <a:p>
          <a:pPr marL="0" lvl="0" indent="0" algn="ctr" defTabSz="889000">
            <a:lnSpc>
              <a:spcPct val="90000"/>
            </a:lnSpc>
            <a:spcBef>
              <a:spcPct val="0"/>
            </a:spcBef>
            <a:spcAft>
              <a:spcPct val="35000"/>
            </a:spcAft>
            <a:buNone/>
          </a:pPr>
          <a:r>
            <a:rPr lang="zh-CN" altLang="en-US" sz="1400" b="1" kern="1200" dirty="0">
              <a:solidFill>
                <a:srgbClr val="5B5A5C"/>
              </a:solidFill>
              <a:latin typeface="Microsoft YaHei" panose="020F0502020204030204"/>
              <a:ea typeface="Microsoft YaHei"/>
              <a:cs typeface="Microsoft YaHei"/>
            </a:rPr>
            <a:t> </a:t>
          </a:r>
          <a:r>
            <a:rPr lang="en-US" altLang="zh-CN" sz="1400" b="1" kern="1200" dirty="0">
              <a:solidFill>
                <a:srgbClr val="5B5A5C"/>
              </a:solidFill>
              <a:latin typeface="Microsoft YaHei" panose="020F0502020204030204"/>
              <a:ea typeface="Microsoft YaHei"/>
              <a:cs typeface="Microsoft YaHei"/>
            </a:rPr>
            <a:t>3</a:t>
          </a:r>
          <a:endParaRPr lang="zh-CN" altLang="en-US" sz="1400" b="1" kern="1200" dirty="0">
            <a:solidFill>
              <a:srgbClr val="5B5A5C"/>
            </a:solidFill>
            <a:latin typeface="Microsoft YaHei" panose="020F0502020204030204"/>
            <a:ea typeface="Microsoft YaHei"/>
            <a:cs typeface="Microsoft YaHei"/>
          </a:endParaRPr>
        </a:p>
      </dgm:t>
    </dgm:pt>
    <dgm:pt modelId="{BC461F60-9E61-4EF8-A876-5CA9BA9D07CB}" type="sibTrans" cxnId="{13F95309-15C5-4055-BC09-20757D34ED41}">
      <dgm:prSet/>
      <dgm:spPr/>
      <dgm:t>
        <a:bodyPr/>
        <a:lstStyle/>
        <a:p>
          <a:endParaRPr lang="zh-CN" altLang="en-US"/>
        </a:p>
      </dgm:t>
    </dgm:pt>
    <dgm:pt modelId="{2160DAD0-0BF0-4AC2-A7E6-E507A75332D0}" type="parTrans" cxnId="{13F95309-15C5-4055-BC09-20757D34ED41}">
      <dgm:prSet/>
      <dgm:spPr/>
      <dgm:t>
        <a:bodyPr/>
        <a:lstStyle/>
        <a:p>
          <a:endParaRPr lang="zh-CN" altLang="en-US"/>
        </a:p>
      </dgm:t>
    </dgm:pt>
    <dgm:pt modelId="{E0095EAF-6921-4B82-802D-264B61274B0B}" type="pres">
      <dgm:prSet presAssocID="{ED402B56-ABC4-4E80-9AB5-1726373D0162}" presName="Name0" presStyleCnt="0">
        <dgm:presLayoutVars>
          <dgm:dir/>
          <dgm:resizeHandles val="exact"/>
        </dgm:presLayoutVars>
      </dgm:prSet>
      <dgm:spPr/>
    </dgm:pt>
    <dgm:pt modelId="{9718BDC6-1BD4-45A0-A18B-41735B3EBBF7}" type="pres">
      <dgm:prSet presAssocID="{ED402B56-ABC4-4E80-9AB5-1726373D0162}" presName="arrow" presStyleLbl="bgShp" presStyleIdx="0" presStyleCnt="1" custLinFactNeighborX="-1114" custLinFactNeighborY="-103"/>
      <dgm:spPr/>
    </dgm:pt>
    <dgm:pt modelId="{79FB4DAE-C12C-4EAE-8BFE-34F742FC483E}" type="pres">
      <dgm:prSet presAssocID="{ED402B56-ABC4-4E80-9AB5-1726373D0162}" presName="points" presStyleCnt="0"/>
      <dgm:spPr/>
    </dgm:pt>
    <dgm:pt modelId="{4CA63936-7D2A-40F7-84FB-1D4AAD16CD4E}" type="pres">
      <dgm:prSet presAssocID="{AA9DE5B5-8A9C-4AAC-826E-0E989923601D}" presName="compositeA" presStyleCnt="0"/>
      <dgm:spPr/>
    </dgm:pt>
    <dgm:pt modelId="{EF213A67-71DF-4962-B5AB-2731F20040E0}" type="pres">
      <dgm:prSet presAssocID="{AA9DE5B5-8A9C-4AAC-826E-0E989923601D}" presName="textA" presStyleLbl="revTx" presStyleIdx="0" presStyleCnt="3">
        <dgm:presLayoutVars>
          <dgm:bulletEnabled val="1"/>
        </dgm:presLayoutVars>
      </dgm:prSet>
      <dgm:spPr/>
    </dgm:pt>
    <dgm:pt modelId="{05607E26-5849-49A6-82CA-5B23DBB3D4CF}" type="pres">
      <dgm:prSet presAssocID="{AA9DE5B5-8A9C-4AAC-826E-0E989923601D}" presName="circleA" presStyleLbl="node1" presStyleIdx="0" presStyleCnt="3" custLinFactNeighborX="88310" custLinFactNeighborY="583"/>
      <dgm:spPr/>
    </dgm:pt>
    <dgm:pt modelId="{D5966D55-57E5-4053-94B4-4352F28248F8}" type="pres">
      <dgm:prSet presAssocID="{AA9DE5B5-8A9C-4AAC-826E-0E989923601D}" presName="spaceA" presStyleCnt="0"/>
      <dgm:spPr/>
    </dgm:pt>
    <dgm:pt modelId="{06C743E1-1053-49D5-9134-66CCAE17FA1C}" type="pres">
      <dgm:prSet presAssocID="{98F1616E-9000-408D-8A18-2EA3BE2CAD1E}" presName="space" presStyleCnt="0"/>
      <dgm:spPr/>
    </dgm:pt>
    <dgm:pt modelId="{94BC727B-6619-4DBC-944B-A25DC2B0667B}" type="pres">
      <dgm:prSet presAssocID="{8593243C-BD75-4049-AFB8-676242B85E07}" presName="compositeB" presStyleCnt="0"/>
      <dgm:spPr/>
    </dgm:pt>
    <dgm:pt modelId="{ACE329C1-B8E4-4663-A195-025985DA0EF0}" type="pres">
      <dgm:prSet presAssocID="{8593243C-BD75-4049-AFB8-676242B85E07}" presName="textB" presStyleLbl="revTx" presStyleIdx="1" presStyleCnt="3" custScaleX="317685" custScaleY="19175" custLinFactNeighborX="67450" custLinFactNeighborY="-68313">
        <dgm:presLayoutVars>
          <dgm:bulletEnabled val="1"/>
        </dgm:presLayoutVars>
      </dgm:prSet>
      <dgm:spPr/>
    </dgm:pt>
    <dgm:pt modelId="{6A53628A-93D3-45E4-AF1E-212422C6820D}" type="pres">
      <dgm:prSet presAssocID="{8593243C-BD75-4049-AFB8-676242B85E07}" presName="circleB" presStyleLbl="node1" presStyleIdx="1" presStyleCnt="3" custLinFactX="16057" custLinFactNeighborX="100000" custLinFactNeighborY="-82019"/>
      <dgm:spPr/>
    </dgm:pt>
    <dgm:pt modelId="{122C03E0-B8C4-4AA5-89DC-243C087B2FEF}" type="pres">
      <dgm:prSet presAssocID="{8593243C-BD75-4049-AFB8-676242B85E07}" presName="spaceB" presStyleCnt="0"/>
      <dgm:spPr/>
    </dgm:pt>
    <dgm:pt modelId="{D625EC7B-3E9A-4343-9C94-8712FB2A9991}" type="pres">
      <dgm:prSet presAssocID="{2446922E-DEFE-48D7-B457-10DC409043F6}" presName="space" presStyleCnt="0"/>
      <dgm:spPr/>
    </dgm:pt>
    <dgm:pt modelId="{164C7984-E133-44CA-88DA-4282146A0DCE}" type="pres">
      <dgm:prSet presAssocID="{F3B696F0-583A-4517-B50C-74117842FCFE}" presName="compositeA" presStyleCnt="0"/>
      <dgm:spPr/>
    </dgm:pt>
    <dgm:pt modelId="{69767A33-BA2F-4E7E-846D-3CE4E9D6BCEA}" type="pres">
      <dgm:prSet presAssocID="{F3B696F0-583A-4517-B50C-74117842FCFE}" presName="textA" presStyleLbl="revTx" presStyleIdx="2" presStyleCnt="3" custScaleX="320429">
        <dgm:presLayoutVars>
          <dgm:bulletEnabled val="1"/>
        </dgm:presLayoutVars>
      </dgm:prSet>
      <dgm:spPr/>
    </dgm:pt>
    <dgm:pt modelId="{12B7A046-E670-40DD-8CA8-1BB0767D5F0F}" type="pres">
      <dgm:prSet presAssocID="{F3B696F0-583A-4517-B50C-74117842FCFE}" presName="circleA" presStyleLbl="node1" presStyleIdx="2" presStyleCnt="3"/>
      <dgm:spPr/>
    </dgm:pt>
    <dgm:pt modelId="{DC6252CB-BBC3-45EC-888E-16C0FE597DD0}" type="pres">
      <dgm:prSet presAssocID="{F3B696F0-583A-4517-B50C-74117842FCFE}" presName="spaceA" presStyleCnt="0"/>
      <dgm:spPr/>
    </dgm:pt>
  </dgm:ptLst>
  <dgm:cxnLst>
    <dgm:cxn modelId="{13F95309-15C5-4055-BC09-20757D34ED41}" srcId="{ED402B56-ABC4-4E80-9AB5-1726373D0162}" destId="{F3B696F0-583A-4517-B50C-74117842FCFE}" srcOrd="2" destOrd="0" parTransId="{2160DAD0-0BF0-4AC2-A7E6-E507A75332D0}" sibTransId="{BC461F60-9E61-4EF8-A876-5CA9BA9D07CB}"/>
    <dgm:cxn modelId="{8890AB20-57D0-48FB-9100-F0E4E5209058}" type="presOf" srcId="{8593243C-BD75-4049-AFB8-676242B85E07}" destId="{ACE329C1-B8E4-4663-A195-025985DA0EF0}" srcOrd="0" destOrd="0" presId="urn:microsoft.com/office/officeart/2005/8/layout/hProcess11"/>
    <dgm:cxn modelId="{FB53B05E-ACB7-4B12-A62F-C8FAF7CEB0D3}" srcId="{ED402B56-ABC4-4E80-9AB5-1726373D0162}" destId="{8593243C-BD75-4049-AFB8-676242B85E07}" srcOrd="1" destOrd="0" parTransId="{BF12A354-47CC-4E79-B7BF-B930AF149D23}" sibTransId="{2446922E-DEFE-48D7-B457-10DC409043F6}"/>
    <dgm:cxn modelId="{C022F18E-E96A-4AA7-9312-A428CAFD3A83}" type="presOf" srcId="{F3B696F0-583A-4517-B50C-74117842FCFE}" destId="{69767A33-BA2F-4E7E-846D-3CE4E9D6BCEA}" srcOrd="0" destOrd="0" presId="urn:microsoft.com/office/officeart/2005/8/layout/hProcess11"/>
    <dgm:cxn modelId="{D4AD3098-811B-4467-8D1B-B5F445087359}" srcId="{ED402B56-ABC4-4E80-9AB5-1726373D0162}" destId="{AA9DE5B5-8A9C-4AAC-826E-0E989923601D}" srcOrd="0" destOrd="0" parTransId="{0FC67F35-433E-4514-A753-77BFB02F17B6}" sibTransId="{98F1616E-9000-408D-8A18-2EA3BE2CAD1E}"/>
    <dgm:cxn modelId="{D01048A8-64C8-40F7-9766-46F77263B905}" type="presOf" srcId="{ED402B56-ABC4-4E80-9AB5-1726373D0162}" destId="{E0095EAF-6921-4B82-802D-264B61274B0B}" srcOrd="0" destOrd="0" presId="urn:microsoft.com/office/officeart/2005/8/layout/hProcess11"/>
    <dgm:cxn modelId="{860983E4-E394-4EAD-B844-E95C28589420}" type="presOf" srcId="{AA9DE5B5-8A9C-4AAC-826E-0E989923601D}" destId="{EF213A67-71DF-4962-B5AB-2731F20040E0}" srcOrd="0" destOrd="0" presId="urn:microsoft.com/office/officeart/2005/8/layout/hProcess11"/>
    <dgm:cxn modelId="{6D0C14D3-EC33-4821-B90F-09C33E4FE150}" type="presParOf" srcId="{E0095EAF-6921-4B82-802D-264B61274B0B}" destId="{9718BDC6-1BD4-45A0-A18B-41735B3EBBF7}" srcOrd="0" destOrd="0" presId="urn:microsoft.com/office/officeart/2005/8/layout/hProcess11"/>
    <dgm:cxn modelId="{E2C32272-BD02-4748-8AAE-584C8D423802}" type="presParOf" srcId="{E0095EAF-6921-4B82-802D-264B61274B0B}" destId="{79FB4DAE-C12C-4EAE-8BFE-34F742FC483E}" srcOrd="1" destOrd="0" presId="urn:microsoft.com/office/officeart/2005/8/layout/hProcess11"/>
    <dgm:cxn modelId="{3702846D-5309-435E-B972-4AB418684694}" type="presParOf" srcId="{79FB4DAE-C12C-4EAE-8BFE-34F742FC483E}" destId="{4CA63936-7D2A-40F7-84FB-1D4AAD16CD4E}" srcOrd="0" destOrd="0" presId="urn:microsoft.com/office/officeart/2005/8/layout/hProcess11"/>
    <dgm:cxn modelId="{CBA6F341-1487-4BBB-BE05-CAD4490D4630}" type="presParOf" srcId="{4CA63936-7D2A-40F7-84FB-1D4AAD16CD4E}" destId="{EF213A67-71DF-4962-B5AB-2731F20040E0}" srcOrd="0" destOrd="0" presId="urn:microsoft.com/office/officeart/2005/8/layout/hProcess11"/>
    <dgm:cxn modelId="{FDB5EFCF-95CC-427F-B469-28994C34B87E}" type="presParOf" srcId="{4CA63936-7D2A-40F7-84FB-1D4AAD16CD4E}" destId="{05607E26-5849-49A6-82CA-5B23DBB3D4CF}" srcOrd="1" destOrd="0" presId="urn:microsoft.com/office/officeart/2005/8/layout/hProcess11"/>
    <dgm:cxn modelId="{6FD09DF3-C6A9-4394-8E40-48BB52545E29}" type="presParOf" srcId="{4CA63936-7D2A-40F7-84FB-1D4AAD16CD4E}" destId="{D5966D55-57E5-4053-94B4-4352F28248F8}" srcOrd="2" destOrd="0" presId="urn:microsoft.com/office/officeart/2005/8/layout/hProcess11"/>
    <dgm:cxn modelId="{6C26B6FA-2930-40F6-8A5F-390DFCFFA1BC}" type="presParOf" srcId="{79FB4DAE-C12C-4EAE-8BFE-34F742FC483E}" destId="{06C743E1-1053-49D5-9134-66CCAE17FA1C}" srcOrd="1" destOrd="0" presId="urn:microsoft.com/office/officeart/2005/8/layout/hProcess11"/>
    <dgm:cxn modelId="{6E5AD856-D14A-4ACD-B342-E2F4C5EE41CA}" type="presParOf" srcId="{79FB4DAE-C12C-4EAE-8BFE-34F742FC483E}" destId="{94BC727B-6619-4DBC-944B-A25DC2B0667B}" srcOrd="2" destOrd="0" presId="urn:microsoft.com/office/officeart/2005/8/layout/hProcess11"/>
    <dgm:cxn modelId="{B6C5A718-CD7E-4F95-8F24-BD2D3701DC7F}" type="presParOf" srcId="{94BC727B-6619-4DBC-944B-A25DC2B0667B}" destId="{ACE329C1-B8E4-4663-A195-025985DA0EF0}" srcOrd="0" destOrd="0" presId="urn:microsoft.com/office/officeart/2005/8/layout/hProcess11"/>
    <dgm:cxn modelId="{BB765CBE-F69A-4388-99A4-0D1FD9AD4B54}" type="presParOf" srcId="{94BC727B-6619-4DBC-944B-A25DC2B0667B}" destId="{6A53628A-93D3-45E4-AF1E-212422C6820D}" srcOrd="1" destOrd="0" presId="urn:microsoft.com/office/officeart/2005/8/layout/hProcess11"/>
    <dgm:cxn modelId="{2127D015-A82C-4A88-B1CC-B77A4C541C54}" type="presParOf" srcId="{94BC727B-6619-4DBC-944B-A25DC2B0667B}" destId="{122C03E0-B8C4-4AA5-89DC-243C087B2FEF}" srcOrd="2" destOrd="0" presId="urn:microsoft.com/office/officeart/2005/8/layout/hProcess11"/>
    <dgm:cxn modelId="{C23D47F6-DBEC-4DA5-A13C-5DFDD6F01B8B}" type="presParOf" srcId="{79FB4DAE-C12C-4EAE-8BFE-34F742FC483E}" destId="{D625EC7B-3E9A-4343-9C94-8712FB2A9991}" srcOrd="3" destOrd="0" presId="urn:microsoft.com/office/officeart/2005/8/layout/hProcess11"/>
    <dgm:cxn modelId="{60147548-9F98-476A-AC7C-A4463731730B}" type="presParOf" srcId="{79FB4DAE-C12C-4EAE-8BFE-34F742FC483E}" destId="{164C7984-E133-44CA-88DA-4282146A0DCE}" srcOrd="4" destOrd="0" presId="urn:microsoft.com/office/officeart/2005/8/layout/hProcess11"/>
    <dgm:cxn modelId="{3031DF08-AFAB-4DDB-A044-BE9402A1F23E}" type="presParOf" srcId="{164C7984-E133-44CA-88DA-4282146A0DCE}" destId="{69767A33-BA2F-4E7E-846D-3CE4E9D6BCEA}" srcOrd="0" destOrd="0" presId="urn:microsoft.com/office/officeart/2005/8/layout/hProcess11"/>
    <dgm:cxn modelId="{EFF6C75E-C8EE-4309-8A1C-006F0137C47F}" type="presParOf" srcId="{164C7984-E133-44CA-88DA-4282146A0DCE}" destId="{12B7A046-E670-40DD-8CA8-1BB0767D5F0F}" srcOrd="1" destOrd="0" presId="urn:microsoft.com/office/officeart/2005/8/layout/hProcess11"/>
    <dgm:cxn modelId="{1997D187-516B-45D3-B173-3E5BEEF3B953}" type="presParOf" srcId="{164C7984-E133-44CA-88DA-4282146A0DCE}" destId="{DC6252CB-BBC3-45EC-888E-16C0FE597DD0}" srcOrd="2" destOrd="0" presId="urn:microsoft.com/office/officeart/2005/8/layout/hProcess1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D6593C-56B8-49C1-9286-5A6D54AF4EDD}" type="doc">
      <dgm:prSet loTypeId="urn:microsoft.com/office/officeart/2009/3/layout/IncreasingArrowsProcess" loCatId="process" qsTypeId="urn:microsoft.com/office/officeart/2005/8/quickstyle/simple1" qsCatId="simple" csTypeId="urn:microsoft.com/office/officeart/2005/8/colors/accent5_4" csCatId="accent5" phldr="1"/>
      <dgm:spPr/>
      <dgm:t>
        <a:bodyPr/>
        <a:lstStyle/>
        <a:p>
          <a:endParaRPr lang="zh-CN" altLang="en-US"/>
        </a:p>
      </dgm:t>
    </dgm:pt>
    <dgm:pt modelId="{B23305CA-60C1-45F7-8536-C768BFA88435}">
      <dgm:prSet phldrT="[文本]" custT="1"/>
      <dgm:spPr/>
      <dgm:t>
        <a:bodyPr/>
        <a:lstStyle/>
        <a:p>
          <a:r>
            <a:rPr lang="zh-CN" altLang="en-US" sz="3600" b="1" dirty="0"/>
            <a:t>用况图</a:t>
          </a:r>
        </a:p>
      </dgm:t>
    </dgm:pt>
    <dgm:pt modelId="{55CACEC4-2466-4C22-85F1-A4B8BB280B50}" type="parTrans" cxnId="{7B72EBEF-9AF6-4107-BE9E-49B2E3F91905}">
      <dgm:prSet/>
      <dgm:spPr/>
      <dgm:t>
        <a:bodyPr/>
        <a:lstStyle/>
        <a:p>
          <a:endParaRPr lang="zh-CN" altLang="en-US"/>
        </a:p>
      </dgm:t>
    </dgm:pt>
    <dgm:pt modelId="{76E25085-436E-48E5-8D94-7BF46767BFB6}" type="sibTrans" cxnId="{7B72EBEF-9AF6-4107-BE9E-49B2E3F91905}">
      <dgm:prSet/>
      <dgm:spPr/>
      <dgm:t>
        <a:bodyPr/>
        <a:lstStyle/>
        <a:p>
          <a:endParaRPr lang="zh-CN" altLang="en-US"/>
        </a:p>
      </dgm:t>
    </dgm:pt>
    <dgm:pt modelId="{B7AA0DAC-22D6-47F9-98F1-28353D04E762}">
      <dgm:prSet phldrT="[文本]" custT="1"/>
      <dgm:spPr>
        <a:noFill/>
        <a:ln>
          <a:noFill/>
        </a:ln>
      </dgm:spPr>
      <dgm:t>
        <a:bodyPr/>
        <a:lstStyle/>
        <a:p>
          <a:r>
            <a:rPr lang="zh-CN" altLang="en-US" sz="2400" b="1"/>
            <a:t>原型功能分区</a:t>
          </a:r>
          <a:endParaRPr lang="zh-CN" altLang="en-US" sz="2400" b="1" dirty="0"/>
        </a:p>
      </dgm:t>
    </dgm:pt>
    <dgm:pt modelId="{CA0C93CB-1AAB-4F92-9556-3B82A76E6F66}" type="parTrans" cxnId="{04494109-8751-48F1-BB71-F1EC9E780D2A}">
      <dgm:prSet/>
      <dgm:spPr/>
      <dgm:t>
        <a:bodyPr/>
        <a:lstStyle/>
        <a:p>
          <a:endParaRPr lang="zh-CN" altLang="en-US"/>
        </a:p>
      </dgm:t>
    </dgm:pt>
    <dgm:pt modelId="{02953703-7A78-4D0D-A8E5-00F9EC0213B9}" type="sibTrans" cxnId="{04494109-8751-48F1-BB71-F1EC9E780D2A}">
      <dgm:prSet/>
      <dgm:spPr/>
      <dgm:t>
        <a:bodyPr/>
        <a:lstStyle/>
        <a:p>
          <a:endParaRPr lang="zh-CN" altLang="en-US"/>
        </a:p>
      </dgm:t>
    </dgm:pt>
    <dgm:pt modelId="{A6DA9841-9D70-4E2F-A076-EFCD2124707A}">
      <dgm:prSet phldrT="[文本]" custT="1"/>
      <dgm:spPr/>
      <dgm:t>
        <a:bodyPr/>
        <a:lstStyle/>
        <a:p>
          <a:r>
            <a:rPr lang="zh-CN" altLang="en-US" sz="3600" b="1" dirty="0"/>
            <a:t>活动图</a:t>
          </a:r>
        </a:p>
      </dgm:t>
    </dgm:pt>
    <dgm:pt modelId="{1178357B-88C7-43B9-8B7E-0593C8CAF6DC}" type="parTrans" cxnId="{16BDBD66-56C2-4D02-A4CE-5AAEA7B96732}">
      <dgm:prSet/>
      <dgm:spPr/>
      <dgm:t>
        <a:bodyPr/>
        <a:lstStyle/>
        <a:p>
          <a:endParaRPr lang="zh-CN" altLang="en-US"/>
        </a:p>
      </dgm:t>
    </dgm:pt>
    <dgm:pt modelId="{965A5E84-32EE-4D8B-B8C8-193CE4A8A32A}" type="sibTrans" cxnId="{16BDBD66-56C2-4D02-A4CE-5AAEA7B96732}">
      <dgm:prSet/>
      <dgm:spPr/>
      <dgm:t>
        <a:bodyPr/>
        <a:lstStyle/>
        <a:p>
          <a:endParaRPr lang="zh-CN" altLang="en-US"/>
        </a:p>
      </dgm:t>
    </dgm:pt>
    <dgm:pt modelId="{465C4BFD-84BB-4106-A2FF-941250F14AF0}">
      <dgm:prSet phldrT="[文本]" custT="1"/>
      <dgm:spPr>
        <a:noFill/>
        <a:ln>
          <a:noFill/>
        </a:ln>
      </dgm:spPr>
      <dgm:t>
        <a:bodyPr/>
        <a:lstStyle/>
        <a:p>
          <a:r>
            <a:rPr lang="zh-CN" altLang="en-US" sz="2400" b="1" dirty="0"/>
            <a:t>原型内容细化</a:t>
          </a:r>
        </a:p>
      </dgm:t>
    </dgm:pt>
    <dgm:pt modelId="{E744BF60-1766-4448-A25D-3F2DA8080BB4}" type="parTrans" cxnId="{DC282FE0-0651-4084-9F0B-86FF2A3E5333}">
      <dgm:prSet/>
      <dgm:spPr/>
      <dgm:t>
        <a:bodyPr/>
        <a:lstStyle/>
        <a:p>
          <a:endParaRPr lang="zh-CN" altLang="en-US"/>
        </a:p>
      </dgm:t>
    </dgm:pt>
    <dgm:pt modelId="{8B4D7A33-D502-4A96-8BD1-E705C632EF7D}" type="sibTrans" cxnId="{DC282FE0-0651-4084-9F0B-86FF2A3E5333}">
      <dgm:prSet/>
      <dgm:spPr/>
      <dgm:t>
        <a:bodyPr/>
        <a:lstStyle/>
        <a:p>
          <a:endParaRPr lang="zh-CN" altLang="en-US"/>
        </a:p>
      </dgm:t>
    </dgm:pt>
    <dgm:pt modelId="{1EDE5AE9-BF28-4BAA-A644-67098CB2A210}">
      <dgm:prSet phldrT="[文本]" custT="1"/>
      <dgm:spPr>
        <a:solidFill>
          <a:srgbClr val="7193D1"/>
        </a:solidFill>
      </dgm:spPr>
      <dgm:t>
        <a:bodyPr/>
        <a:lstStyle/>
        <a:p>
          <a:r>
            <a:rPr lang="zh-CN" altLang="en-US" sz="3600" b="1" dirty="0"/>
            <a:t>用例文档</a:t>
          </a:r>
        </a:p>
      </dgm:t>
    </dgm:pt>
    <dgm:pt modelId="{7E14174C-ADA3-406B-83AB-7C564F32389B}" type="parTrans" cxnId="{CE62B528-68A9-41D1-BEA5-B72588C55F4D}">
      <dgm:prSet/>
      <dgm:spPr/>
      <dgm:t>
        <a:bodyPr/>
        <a:lstStyle/>
        <a:p>
          <a:endParaRPr lang="zh-CN" altLang="en-US"/>
        </a:p>
      </dgm:t>
    </dgm:pt>
    <dgm:pt modelId="{8FA863FB-703E-460A-A65A-833456E810CE}" type="sibTrans" cxnId="{CE62B528-68A9-41D1-BEA5-B72588C55F4D}">
      <dgm:prSet/>
      <dgm:spPr/>
      <dgm:t>
        <a:bodyPr/>
        <a:lstStyle/>
        <a:p>
          <a:endParaRPr lang="zh-CN" altLang="en-US"/>
        </a:p>
      </dgm:t>
    </dgm:pt>
    <dgm:pt modelId="{30778185-1A83-4E72-9BA4-B9BE699EBECC}">
      <dgm:prSet phldrT="[文本]" custT="1"/>
      <dgm:spPr>
        <a:noFill/>
        <a:ln>
          <a:noFill/>
        </a:ln>
      </dgm:spPr>
      <dgm:t>
        <a:bodyPr/>
        <a:lstStyle/>
        <a:p>
          <a:r>
            <a:rPr lang="zh-CN" altLang="en-US" sz="2400" b="1" dirty="0"/>
            <a:t>原型动态设计及界面优化</a:t>
          </a:r>
        </a:p>
      </dgm:t>
    </dgm:pt>
    <dgm:pt modelId="{79D1A674-781E-4B19-A0AD-F9E8F49F97F2}" type="parTrans" cxnId="{54A21A85-E06E-4617-9CA3-1E705B1D01C3}">
      <dgm:prSet/>
      <dgm:spPr/>
      <dgm:t>
        <a:bodyPr/>
        <a:lstStyle/>
        <a:p>
          <a:endParaRPr lang="zh-CN" altLang="en-US"/>
        </a:p>
      </dgm:t>
    </dgm:pt>
    <dgm:pt modelId="{141E63F3-D036-4D20-B997-0B1D54E4EAD9}" type="sibTrans" cxnId="{54A21A85-E06E-4617-9CA3-1E705B1D01C3}">
      <dgm:prSet/>
      <dgm:spPr/>
      <dgm:t>
        <a:bodyPr/>
        <a:lstStyle/>
        <a:p>
          <a:endParaRPr lang="zh-CN" altLang="en-US"/>
        </a:p>
      </dgm:t>
    </dgm:pt>
    <dgm:pt modelId="{E314CC3E-6844-4718-AE6E-CF968867D458}" type="pres">
      <dgm:prSet presAssocID="{7AD6593C-56B8-49C1-9286-5A6D54AF4EDD}" presName="Name0" presStyleCnt="0">
        <dgm:presLayoutVars>
          <dgm:chMax val="5"/>
          <dgm:chPref val="5"/>
          <dgm:dir/>
          <dgm:animLvl val="lvl"/>
        </dgm:presLayoutVars>
      </dgm:prSet>
      <dgm:spPr/>
    </dgm:pt>
    <dgm:pt modelId="{984D6471-AC8D-4E42-96AA-0F3415DFD670}" type="pres">
      <dgm:prSet presAssocID="{B23305CA-60C1-45F7-8536-C768BFA88435}" presName="parentText1" presStyleLbl="node1" presStyleIdx="0" presStyleCnt="3" custScaleY="152259">
        <dgm:presLayoutVars>
          <dgm:chMax/>
          <dgm:chPref val="3"/>
          <dgm:bulletEnabled val="1"/>
        </dgm:presLayoutVars>
      </dgm:prSet>
      <dgm:spPr/>
    </dgm:pt>
    <dgm:pt modelId="{99B1667A-9BF0-4F64-8DBA-50D3EBF18282}" type="pres">
      <dgm:prSet presAssocID="{B23305CA-60C1-45F7-8536-C768BFA88435}" presName="childText1" presStyleLbl="solidAlignAcc1" presStyleIdx="0" presStyleCnt="3" custScaleX="98492" custScaleY="45744" custLinFactNeighborX="-420" custLinFactNeighborY="-23046">
        <dgm:presLayoutVars>
          <dgm:chMax val="0"/>
          <dgm:chPref val="0"/>
          <dgm:bulletEnabled val="1"/>
        </dgm:presLayoutVars>
      </dgm:prSet>
      <dgm:spPr/>
    </dgm:pt>
    <dgm:pt modelId="{362C4DF4-624D-431D-A457-757F37CE66F2}" type="pres">
      <dgm:prSet presAssocID="{A6DA9841-9D70-4E2F-A076-EFCD2124707A}" presName="parentText2" presStyleLbl="node1" presStyleIdx="1" presStyleCnt="3" custScaleX="111418" custScaleY="117052">
        <dgm:presLayoutVars>
          <dgm:chMax/>
          <dgm:chPref val="3"/>
          <dgm:bulletEnabled val="1"/>
        </dgm:presLayoutVars>
      </dgm:prSet>
      <dgm:spPr/>
    </dgm:pt>
    <dgm:pt modelId="{C8DBBC1C-0ED2-46F1-B4D6-B9B735CAEA42}" type="pres">
      <dgm:prSet presAssocID="{A6DA9841-9D70-4E2F-A076-EFCD2124707A}" presName="childText2" presStyleLbl="solidAlignAcc1" presStyleIdx="1" presStyleCnt="3" custScaleX="117615" custScaleY="58840" custLinFactNeighborX="-4647" custLinFactNeighborY="-22046">
        <dgm:presLayoutVars>
          <dgm:chMax val="0"/>
          <dgm:chPref val="0"/>
          <dgm:bulletEnabled val="1"/>
        </dgm:presLayoutVars>
      </dgm:prSet>
      <dgm:spPr/>
    </dgm:pt>
    <dgm:pt modelId="{1D5AB437-A22B-4AC9-88E2-9A06BF8551C1}" type="pres">
      <dgm:prSet presAssocID="{1EDE5AE9-BF28-4BAA-A644-67098CB2A210}" presName="parentText3" presStyleLbl="node1" presStyleIdx="2" presStyleCnt="3" custScaleX="156696" custScaleY="155141" custLinFactNeighborX="11085" custLinFactNeighborY="8307">
        <dgm:presLayoutVars>
          <dgm:chMax/>
          <dgm:chPref val="3"/>
          <dgm:bulletEnabled val="1"/>
        </dgm:presLayoutVars>
      </dgm:prSet>
      <dgm:spPr/>
    </dgm:pt>
    <dgm:pt modelId="{6F30ECF0-92FC-492A-8BA2-2FB063B7E786}" type="pres">
      <dgm:prSet presAssocID="{1EDE5AE9-BF28-4BAA-A644-67098CB2A210}" presName="childText3" presStyleLbl="solidAlignAcc1" presStyleIdx="2" presStyleCnt="3" custScaleX="177604" custScaleY="43775" custLinFactNeighborX="4298" custLinFactNeighborY="-17175">
        <dgm:presLayoutVars>
          <dgm:chMax val="0"/>
          <dgm:chPref val="0"/>
          <dgm:bulletEnabled val="1"/>
        </dgm:presLayoutVars>
      </dgm:prSet>
      <dgm:spPr/>
    </dgm:pt>
  </dgm:ptLst>
  <dgm:cxnLst>
    <dgm:cxn modelId="{04494109-8751-48F1-BB71-F1EC9E780D2A}" srcId="{B23305CA-60C1-45F7-8536-C768BFA88435}" destId="{B7AA0DAC-22D6-47F9-98F1-28353D04E762}" srcOrd="0" destOrd="0" parTransId="{CA0C93CB-1AAB-4F92-9556-3B82A76E6F66}" sibTransId="{02953703-7A78-4D0D-A8E5-00F9EC0213B9}"/>
    <dgm:cxn modelId="{3000910C-F5CF-4BD5-A683-F5B18FE60CFC}" type="presOf" srcId="{B7AA0DAC-22D6-47F9-98F1-28353D04E762}" destId="{99B1667A-9BF0-4F64-8DBA-50D3EBF18282}" srcOrd="0" destOrd="0" presId="urn:microsoft.com/office/officeart/2009/3/layout/IncreasingArrowsProcess"/>
    <dgm:cxn modelId="{CF649D10-28EA-42E4-B95F-520B3A812D0B}" type="presOf" srcId="{7AD6593C-56B8-49C1-9286-5A6D54AF4EDD}" destId="{E314CC3E-6844-4718-AE6E-CF968867D458}" srcOrd="0" destOrd="0" presId="urn:microsoft.com/office/officeart/2009/3/layout/IncreasingArrowsProcess"/>
    <dgm:cxn modelId="{CE62B528-68A9-41D1-BEA5-B72588C55F4D}" srcId="{7AD6593C-56B8-49C1-9286-5A6D54AF4EDD}" destId="{1EDE5AE9-BF28-4BAA-A644-67098CB2A210}" srcOrd="2" destOrd="0" parTransId="{7E14174C-ADA3-406B-83AB-7C564F32389B}" sibTransId="{8FA863FB-703E-460A-A65A-833456E810CE}"/>
    <dgm:cxn modelId="{18F9C13E-B322-408D-9F7E-D927FF2A5AE3}" type="presOf" srcId="{A6DA9841-9D70-4E2F-A076-EFCD2124707A}" destId="{362C4DF4-624D-431D-A457-757F37CE66F2}" srcOrd="0" destOrd="0" presId="urn:microsoft.com/office/officeart/2009/3/layout/IncreasingArrowsProcess"/>
    <dgm:cxn modelId="{16BDBD66-56C2-4D02-A4CE-5AAEA7B96732}" srcId="{7AD6593C-56B8-49C1-9286-5A6D54AF4EDD}" destId="{A6DA9841-9D70-4E2F-A076-EFCD2124707A}" srcOrd="1" destOrd="0" parTransId="{1178357B-88C7-43B9-8B7E-0593C8CAF6DC}" sibTransId="{965A5E84-32EE-4D8B-B8C8-193CE4A8A32A}"/>
    <dgm:cxn modelId="{54A21A85-E06E-4617-9CA3-1E705B1D01C3}" srcId="{1EDE5AE9-BF28-4BAA-A644-67098CB2A210}" destId="{30778185-1A83-4E72-9BA4-B9BE699EBECC}" srcOrd="0" destOrd="0" parTransId="{79D1A674-781E-4B19-A0AD-F9E8F49F97F2}" sibTransId="{141E63F3-D036-4D20-B997-0B1D54E4EAD9}"/>
    <dgm:cxn modelId="{5A95A493-57A1-4DB2-B0E3-1C0E02286473}" type="presOf" srcId="{30778185-1A83-4E72-9BA4-B9BE699EBECC}" destId="{6F30ECF0-92FC-492A-8BA2-2FB063B7E786}" srcOrd="0" destOrd="0" presId="urn:microsoft.com/office/officeart/2009/3/layout/IncreasingArrowsProcess"/>
    <dgm:cxn modelId="{02CE53DD-7C55-4DBB-ACBF-B8A284AF5DB9}" type="presOf" srcId="{B23305CA-60C1-45F7-8536-C768BFA88435}" destId="{984D6471-AC8D-4E42-96AA-0F3415DFD670}" srcOrd="0" destOrd="0" presId="urn:microsoft.com/office/officeart/2009/3/layout/IncreasingArrowsProcess"/>
    <dgm:cxn modelId="{DC282FE0-0651-4084-9F0B-86FF2A3E5333}" srcId="{A6DA9841-9D70-4E2F-A076-EFCD2124707A}" destId="{465C4BFD-84BB-4106-A2FF-941250F14AF0}" srcOrd="0" destOrd="0" parTransId="{E744BF60-1766-4448-A25D-3F2DA8080BB4}" sibTransId="{8B4D7A33-D502-4A96-8BD1-E705C632EF7D}"/>
    <dgm:cxn modelId="{C8594FE9-D266-4151-A995-F0CBD4312C5A}" type="presOf" srcId="{465C4BFD-84BB-4106-A2FF-941250F14AF0}" destId="{C8DBBC1C-0ED2-46F1-B4D6-B9B735CAEA42}" srcOrd="0" destOrd="0" presId="urn:microsoft.com/office/officeart/2009/3/layout/IncreasingArrowsProcess"/>
    <dgm:cxn modelId="{A2A952EF-62DA-475F-95E2-8EBAEB844AF7}" type="presOf" srcId="{1EDE5AE9-BF28-4BAA-A644-67098CB2A210}" destId="{1D5AB437-A22B-4AC9-88E2-9A06BF8551C1}" srcOrd="0" destOrd="0" presId="urn:microsoft.com/office/officeart/2009/3/layout/IncreasingArrowsProcess"/>
    <dgm:cxn modelId="{7B72EBEF-9AF6-4107-BE9E-49B2E3F91905}" srcId="{7AD6593C-56B8-49C1-9286-5A6D54AF4EDD}" destId="{B23305CA-60C1-45F7-8536-C768BFA88435}" srcOrd="0" destOrd="0" parTransId="{55CACEC4-2466-4C22-85F1-A4B8BB280B50}" sibTransId="{76E25085-436E-48E5-8D94-7BF46767BFB6}"/>
    <dgm:cxn modelId="{CAACE1EC-D421-486E-9E6B-E283EDF225EA}" type="presParOf" srcId="{E314CC3E-6844-4718-AE6E-CF968867D458}" destId="{984D6471-AC8D-4E42-96AA-0F3415DFD670}" srcOrd="0" destOrd="0" presId="urn:microsoft.com/office/officeart/2009/3/layout/IncreasingArrowsProcess"/>
    <dgm:cxn modelId="{1DD021D9-AC59-4857-8A9F-8C78DF75DD22}" type="presParOf" srcId="{E314CC3E-6844-4718-AE6E-CF968867D458}" destId="{99B1667A-9BF0-4F64-8DBA-50D3EBF18282}" srcOrd="1" destOrd="0" presId="urn:microsoft.com/office/officeart/2009/3/layout/IncreasingArrowsProcess"/>
    <dgm:cxn modelId="{9B647C90-1EB4-4116-97B0-B0C5A8624719}" type="presParOf" srcId="{E314CC3E-6844-4718-AE6E-CF968867D458}" destId="{362C4DF4-624D-431D-A457-757F37CE66F2}" srcOrd="2" destOrd="0" presId="urn:microsoft.com/office/officeart/2009/3/layout/IncreasingArrowsProcess"/>
    <dgm:cxn modelId="{5F020F70-D4CA-4A8A-9B54-4E3630820168}" type="presParOf" srcId="{E314CC3E-6844-4718-AE6E-CF968867D458}" destId="{C8DBBC1C-0ED2-46F1-B4D6-B9B735CAEA42}" srcOrd="3" destOrd="0" presId="urn:microsoft.com/office/officeart/2009/3/layout/IncreasingArrowsProcess"/>
    <dgm:cxn modelId="{C85FE38B-2F33-4985-980C-CC344270BBD0}" type="presParOf" srcId="{E314CC3E-6844-4718-AE6E-CF968867D458}" destId="{1D5AB437-A22B-4AC9-88E2-9A06BF8551C1}" srcOrd="4" destOrd="0" presId="urn:microsoft.com/office/officeart/2009/3/layout/IncreasingArrowsProcess"/>
    <dgm:cxn modelId="{C2F61307-ACCD-488B-BDD9-9F85BE324432}" type="presParOf" srcId="{E314CC3E-6844-4718-AE6E-CF968867D458}" destId="{6F30ECF0-92FC-492A-8BA2-2FB063B7E786}"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8BDC6-1BD4-45A0-A18B-41735B3EBBF7}">
      <dsp:nvSpPr>
        <dsp:cNvPr id="0" name=""/>
        <dsp:cNvSpPr/>
      </dsp:nvSpPr>
      <dsp:spPr>
        <a:xfrm>
          <a:off x="0" y="631985"/>
          <a:ext cx="2830628" cy="84380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213A67-71DF-4962-B5AB-2731F20040E0}">
      <dsp:nvSpPr>
        <dsp:cNvPr id="0" name=""/>
        <dsp:cNvSpPr/>
      </dsp:nvSpPr>
      <dsp:spPr>
        <a:xfrm>
          <a:off x="1186" y="0"/>
          <a:ext cx="340214" cy="843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altLang="zh-CN" sz="2000" b="1" kern="1200" dirty="0">
              <a:solidFill>
                <a:srgbClr val="5B5A5C"/>
              </a:solidFill>
              <a:latin typeface="+mn-lt"/>
              <a:ea typeface="+mn-ea"/>
              <a:cs typeface="+mn-ea"/>
            </a:rPr>
            <a:t>1</a:t>
          </a:r>
          <a:r>
            <a:rPr lang="zh-CN" altLang="en-US" sz="2000" b="1" kern="1200" dirty="0">
              <a:solidFill>
                <a:srgbClr val="5B5A5C"/>
              </a:solidFill>
              <a:latin typeface="+mn-lt"/>
              <a:ea typeface="+mn-ea"/>
              <a:cs typeface="+mn-ea"/>
            </a:rPr>
            <a:t> </a:t>
          </a:r>
        </a:p>
      </dsp:txBody>
      <dsp:txXfrm>
        <a:off x="1186" y="0"/>
        <a:ext cx="340214" cy="843806"/>
      </dsp:txXfrm>
    </dsp:sp>
    <dsp:sp modelId="{05607E26-5849-49A6-82CA-5B23DBB3D4CF}">
      <dsp:nvSpPr>
        <dsp:cNvPr id="0" name=""/>
        <dsp:cNvSpPr/>
      </dsp:nvSpPr>
      <dsp:spPr>
        <a:xfrm>
          <a:off x="252109" y="950511"/>
          <a:ext cx="210951" cy="2109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E329C1-B8E4-4663-A195-025985DA0EF0}">
      <dsp:nvSpPr>
        <dsp:cNvPr id="0" name=""/>
        <dsp:cNvSpPr/>
      </dsp:nvSpPr>
      <dsp:spPr>
        <a:xfrm>
          <a:off x="587886" y="1200784"/>
          <a:ext cx="1080810" cy="16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889000">
            <a:lnSpc>
              <a:spcPct val="90000"/>
            </a:lnSpc>
            <a:spcBef>
              <a:spcPct val="0"/>
            </a:spcBef>
            <a:spcAft>
              <a:spcPct val="35000"/>
            </a:spcAft>
            <a:buNone/>
          </a:pPr>
          <a:r>
            <a:rPr lang="zh-CN" altLang="en-US" sz="1600" b="1" kern="1200" dirty="0">
              <a:solidFill>
                <a:srgbClr val="5B5A5C"/>
              </a:solidFill>
              <a:latin typeface="Microsoft YaHei" panose="020F0502020204030204"/>
              <a:ea typeface="Microsoft YaHei"/>
              <a:cs typeface="Microsoft YaHei"/>
            </a:rPr>
            <a:t> </a:t>
          </a:r>
          <a:r>
            <a:rPr lang="en-US" altLang="zh-CN" sz="1600" b="1" kern="1200" dirty="0">
              <a:solidFill>
                <a:srgbClr val="5B5A5C"/>
              </a:solidFill>
              <a:latin typeface="Microsoft YaHei" panose="020F0502020204030204"/>
              <a:ea typeface="Microsoft YaHei"/>
              <a:cs typeface="Microsoft YaHei"/>
            </a:rPr>
            <a:t>2</a:t>
          </a:r>
          <a:endParaRPr lang="zh-CN" altLang="en-US" sz="1600" b="1" kern="1200" dirty="0">
            <a:solidFill>
              <a:srgbClr val="5B5A5C"/>
            </a:solidFill>
            <a:latin typeface="Microsoft YaHei" panose="020F0502020204030204"/>
            <a:ea typeface="Microsoft YaHei"/>
            <a:cs typeface="Microsoft YaHei"/>
          </a:endParaRPr>
        </a:p>
      </dsp:txBody>
      <dsp:txXfrm>
        <a:off x="587886" y="1200784"/>
        <a:ext cx="1080810" cy="161799"/>
      </dsp:txXfrm>
    </dsp:sp>
    <dsp:sp modelId="{6A53628A-93D3-45E4-AF1E-212422C6820D}">
      <dsp:nvSpPr>
        <dsp:cNvPr id="0" name=""/>
        <dsp:cNvSpPr/>
      </dsp:nvSpPr>
      <dsp:spPr>
        <a:xfrm>
          <a:off x="1038165" y="946762"/>
          <a:ext cx="210951" cy="2109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767A33-BA2F-4E7E-846D-3CE4E9D6BCEA}">
      <dsp:nvSpPr>
        <dsp:cNvPr id="0" name=""/>
        <dsp:cNvSpPr/>
      </dsp:nvSpPr>
      <dsp:spPr>
        <a:xfrm>
          <a:off x="1456232" y="0"/>
          <a:ext cx="1090145" cy="843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889000">
            <a:lnSpc>
              <a:spcPct val="90000"/>
            </a:lnSpc>
            <a:spcBef>
              <a:spcPct val="0"/>
            </a:spcBef>
            <a:spcAft>
              <a:spcPct val="35000"/>
            </a:spcAft>
            <a:buNone/>
          </a:pPr>
          <a:r>
            <a:rPr lang="zh-CN" altLang="en-US" sz="1400" b="1" kern="1200" dirty="0">
              <a:solidFill>
                <a:srgbClr val="5B5A5C"/>
              </a:solidFill>
              <a:latin typeface="Microsoft YaHei" panose="020F0502020204030204"/>
              <a:ea typeface="Microsoft YaHei"/>
              <a:cs typeface="Microsoft YaHei"/>
            </a:rPr>
            <a:t> </a:t>
          </a:r>
          <a:r>
            <a:rPr lang="en-US" altLang="zh-CN" sz="1400" b="1" kern="1200" dirty="0">
              <a:solidFill>
                <a:srgbClr val="5B5A5C"/>
              </a:solidFill>
              <a:latin typeface="Microsoft YaHei" panose="020F0502020204030204"/>
              <a:ea typeface="Microsoft YaHei"/>
              <a:cs typeface="Microsoft YaHei"/>
            </a:rPr>
            <a:t>3</a:t>
          </a:r>
          <a:endParaRPr lang="zh-CN" altLang="en-US" sz="1400" b="1" kern="1200" dirty="0">
            <a:solidFill>
              <a:srgbClr val="5B5A5C"/>
            </a:solidFill>
            <a:latin typeface="Microsoft YaHei" panose="020F0502020204030204"/>
            <a:ea typeface="Microsoft YaHei"/>
            <a:cs typeface="Microsoft YaHei"/>
          </a:endParaRPr>
        </a:p>
      </dsp:txBody>
      <dsp:txXfrm>
        <a:off x="1456232" y="0"/>
        <a:ext cx="1090145" cy="843806"/>
      </dsp:txXfrm>
    </dsp:sp>
    <dsp:sp modelId="{12B7A046-E670-40DD-8CA8-1BB0767D5F0F}">
      <dsp:nvSpPr>
        <dsp:cNvPr id="0" name=""/>
        <dsp:cNvSpPr/>
      </dsp:nvSpPr>
      <dsp:spPr>
        <a:xfrm>
          <a:off x="1895829" y="949281"/>
          <a:ext cx="210951" cy="2109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D6471-AC8D-4E42-96AA-0F3415DFD670}">
      <dsp:nvSpPr>
        <dsp:cNvPr id="0" name=""/>
        <dsp:cNvSpPr/>
      </dsp:nvSpPr>
      <dsp:spPr>
        <a:xfrm>
          <a:off x="-2623" y="170040"/>
          <a:ext cx="8114382" cy="1799340"/>
        </a:xfrm>
        <a:prstGeom prst="rightArrow">
          <a:avLst>
            <a:gd name="adj1" fmla="val 50000"/>
            <a:gd name="adj2" fmla="val 50000"/>
          </a:avLst>
        </a:prstGeom>
        <a:solidFill>
          <a:schemeClr val="accent5">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254000" bIns="187605" numCol="1" spcCol="1270" anchor="ctr" anchorCtr="0">
          <a:noAutofit/>
        </a:bodyPr>
        <a:lstStyle/>
        <a:p>
          <a:pPr marL="0" lvl="0" indent="0" algn="l" defTabSz="1600200">
            <a:lnSpc>
              <a:spcPct val="90000"/>
            </a:lnSpc>
            <a:spcBef>
              <a:spcPct val="0"/>
            </a:spcBef>
            <a:spcAft>
              <a:spcPct val="35000"/>
            </a:spcAft>
            <a:buNone/>
          </a:pPr>
          <a:r>
            <a:rPr lang="zh-CN" altLang="en-US" sz="3600" b="1" kern="1200" dirty="0"/>
            <a:t>用况图</a:t>
          </a:r>
        </a:p>
      </dsp:txBody>
      <dsp:txXfrm>
        <a:off x="-2623" y="619875"/>
        <a:ext cx="7664547" cy="899670"/>
      </dsp:txXfrm>
    </dsp:sp>
    <dsp:sp modelId="{99B1667A-9BF0-4F64-8DBA-50D3EBF18282}">
      <dsp:nvSpPr>
        <dsp:cNvPr id="0" name=""/>
        <dsp:cNvSpPr/>
      </dsp:nvSpPr>
      <dsp:spPr>
        <a:xfrm>
          <a:off x="5723" y="1483066"/>
          <a:ext cx="2461541" cy="1041367"/>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1" kern="1200"/>
            <a:t>原型功能分区</a:t>
          </a:r>
          <a:endParaRPr lang="zh-CN" altLang="en-US" sz="2400" b="1" kern="1200" dirty="0"/>
        </a:p>
      </dsp:txBody>
      <dsp:txXfrm>
        <a:off x="5723" y="1483066"/>
        <a:ext cx="2461541" cy="1041367"/>
      </dsp:txXfrm>
    </dsp:sp>
    <dsp:sp modelId="{362C4DF4-624D-431D-A457-757F37CE66F2}">
      <dsp:nvSpPr>
        <dsp:cNvPr id="0" name=""/>
        <dsp:cNvSpPr/>
      </dsp:nvSpPr>
      <dsp:spPr>
        <a:xfrm>
          <a:off x="2176036" y="771993"/>
          <a:ext cx="6256290" cy="1383277"/>
        </a:xfrm>
        <a:prstGeom prst="rightArrow">
          <a:avLst>
            <a:gd name="adj1" fmla="val 50000"/>
            <a:gd name="adj2" fmla="val 50000"/>
          </a:avLst>
        </a:prstGeom>
        <a:solidFill>
          <a:schemeClr val="accent5">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254000" bIns="187605" numCol="1" spcCol="1270" anchor="ctr" anchorCtr="0">
          <a:noAutofit/>
        </a:bodyPr>
        <a:lstStyle/>
        <a:p>
          <a:pPr marL="0" lvl="0" indent="0" algn="l" defTabSz="1600200">
            <a:lnSpc>
              <a:spcPct val="90000"/>
            </a:lnSpc>
            <a:spcBef>
              <a:spcPct val="0"/>
            </a:spcBef>
            <a:spcAft>
              <a:spcPct val="35000"/>
            </a:spcAft>
            <a:buNone/>
          </a:pPr>
          <a:r>
            <a:rPr lang="zh-CN" altLang="en-US" sz="3600" b="1" kern="1200" dirty="0"/>
            <a:t>活动图</a:t>
          </a:r>
        </a:p>
      </dsp:txBody>
      <dsp:txXfrm>
        <a:off x="2176036" y="1117812"/>
        <a:ext cx="5910471" cy="691639"/>
      </dsp:txXfrm>
    </dsp:sp>
    <dsp:sp modelId="{C8DBBC1C-0ED2-46F1-B4D6-B9B735CAEA42}">
      <dsp:nvSpPr>
        <dsp:cNvPr id="0" name=""/>
        <dsp:cNvSpPr/>
      </dsp:nvSpPr>
      <dsp:spPr>
        <a:xfrm>
          <a:off x="2160346" y="1750687"/>
          <a:ext cx="2939468" cy="1339499"/>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t>原型内容细化</a:t>
          </a:r>
        </a:p>
      </dsp:txBody>
      <dsp:txXfrm>
        <a:off x="2160346" y="1750687"/>
        <a:ext cx="2939468" cy="1339499"/>
      </dsp:txXfrm>
    </dsp:sp>
    <dsp:sp modelId="{1D5AB437-A22B-4AC9-88E2-9A06BF8551C1}">
      <dsp:nvSpPr>
        <dsp:cNvPr id="0" name=""/>
        <dsp:cNvSpPr/>
      </dsp:nvSpPr>
      <dsp:spPr>
        <a:xfrm>
          <a:off x="4112533" y="1039022"/>
          <a:ext cx="4882526" cy="1833399"/>
        </a:xfrm>
        <a:prstGeom prst="rightArrow">
          <a:avLst>
            <a:gd name="adj1" fmla="val 50000"/>
            <a:gd name="adj2" fmla="val 50000"/>
          </a:avLst>
        </a:prstGeom>
        <a:solidFill>
          <a:srgbClr val="7193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254000" bIns="187605" numCol="1" spcCol="1270" anchor="ctr" anchorCtr="0">
          <a:noAutofit/>
        </a:bodyPr>
        <a:lstStyle/>
        <a:p>
          <a:pPr marL="0" lvl="0" indent="0" algn="l" defTabSz="1600200">
            <a:lnSpc>
              <a:spcPct val="90000"/>
            </a:lnSpc>
            <a:spcBef>
              <a:spcPct val="0"/>
            </a:spcBef>
            <a:spcAft>
              <a:spcPct val="35000"/>
            </a:spcAft>
            <a:buNone/>
          </a:pPr>
          <a:r>
            <a:rPr lang="zh-CN" altLang="en-US" sz="3600" b="1" kern="1200" dirty="0"/>
            <a:t>用例文档</a:t>
          </a:r>
        </a:p>
      </dsp:txBody>
      <dsp:txXfrm>
        <a:off x="4112533" y="1497372"/>
        <a:ext cx="4424176" cy="916699"/>
      </dsp:txXfrm>
    </dsp:sp>
    <dsp:sp modelId="{6F30ECF0-92FC-492A-8BA2-2FB063B7E786}">
      <dsp:nvSpPr>
        <dsp:cNvPr id="0" name=""/>
        <dsp:cNvSpPr/>
      </dsp:nvSpPr>
      <dsp:spPr>
        <a:xfrm>
          <a:off x="4133501" y="2423331"/>
          <a:ext cx="4438731" cy="98195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t>原型动态设计及界面优化</a:t>
          </a:r>
        </a:p>
      </dsp:txBody>
      <dsp:txXfrm>
        <a:off x="4133501" y="2423331"/>
        <a:ext cx="4438731" cy="9819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7FC44A0-0D80-414E-80AD-EF7B216B638C}"/>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C5AA0B1-0A45-4789-97E2-D930A196DC63}"/>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FFC94D0E-E4FC-4C14-A487-14B8192FD1FF}" type="datetimeFigureOut">
              <a:rPr lang="zh-CN" altLang="en-US" smtClean="0"/>
              <a:t>2021/4/9</a:t>
            </a:fld>
            <a:endParaRPr lang="zh-CN" altLang="en-US"/>
          </a:p>
        </p:txBody>
      </p:sp>
      <p:sp>
        <p:nvSpPr>
          <p:cNvPr id="4" name="页脚占位符 3">
            <a:extLst>
              <a:ext uri="{FF2B5EF4-FFF2-40B4-BE49-F238E27FC236}">
                <a16:creationId xmlns:a16="http://schemas.microsoft.com/office/drawing/2014/main" id="{C0919D68-4E08-417E-8589-6AB8A252BBCD}"/>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8985EA1-ED70-4A31-891D-D5D195A29B7B}"/>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C517683B-EE89-42C0-A8ED-AF5168EB6C50}" type="slidenum">
              <a:rPr lang="zh-CN" altLang="en-US" smtClean="0"/>
              <a:t>‹#›</a:t>
            </a:fld>
            <a:endParaRPr lang="zh-CN" altLang="en-US"/>
          </a:p>
        </p:txBody>
      </p:sp>
    </p:spTree>
    <p:extLst>
      <p:ext uri="{BB962C8B-B14F-4D97-AF65-F5344CB8AC3E}">
        <p14:creationId xmlns:p14="http://schemas.microsoft.com/office/powerpoint/2010/main" val="3601472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94"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1048895"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A6DCFDA0-01CE-4485-879B-0D765F850222}" type="datetimeFigureOut">
              <a:rPr lang="zh-CN" altLang="en-US" smtClean="0"/>
              <a:t>2021/4/9</a:t>
            </a:fld>
            <a:endParaRPr lang="zh-CN" altLang="en-US"/>
          </a:p>
        </p:txBody>
      </p:sp>
      <p:sp>
        <p:nvSpPr>
          <p:cNvPr id="1048896"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97"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98"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1048899"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868EBC70-6727-4306-A56A-722630C9E6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我们是一款</a:t>
            </a:r>
            <a:r>
              <a:rPr lang="en-US" altLang="zh-CN" dirty="0"/>
              <a:t>……</a:t>
            </a:r>
            <a:r>
              <a:rPr lang="zh-CN" altLang="en-US" dirty="0"/>
              <a:t>（介绍产品）的项目，</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2</a:t>
            </a:fld>
            <a:endParaRPr lang="zh-CN" altLang="en-US"/>
          </a:p>
        </p:txBody>
      </p:sp>
    </p:spTree>
    <p:extLst>
      <p:ext uri="{BB962C8B-B14F-4D97-AF65-F5344CB8AC3E}">
        <p14:creationId xmlns:p14="http://schemas.microsoft.com/office/powerpoint/2010/main" val="461386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然后根据扩展的用况设计页面中的功能块。</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12</a:t>
            </a:fld>
            <a:endParaRPr lang="zh-CN" altLang="en-US"/>
          </a:p>
        </p:txBody>
      </p:sp>
    </p:spTree>
    <p:extLst>
      <p:ext uri="{BB962C8B-B14F-4D97-AF65-F5344CB8AC3E}">
        <p14:creationId xmlns:p14="http://schemas.microsoft.com/office/powerpoint/2010/main" val="3299771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为增加体验感（或者是用户有体验感、或者说是为了给技术人员更明确的界面动态展示），我们为静态页面添加了交互事件。例如我们在这个界面</a:t>
            </a:r>
            <a:r>
              <a:rPr lang="en-US" altLang="zh-CN" dirty="0"/>
              <a:t>……</a:t>
            </a:r>
            <a:r>
              <a:rPr lang="zh-CN" altLang="en-US" dirty="0"/>
              <a:t>，当信息不正确时将触发第一个交互事件，当</a:t>
            </a:r>
            <a:r>
              <a:rPr lang="en-US" altLang="zh-CN" dirty="0"/>
              <a:t>……</a:t>
            </a:r>
            <a:r>
              <a:rPr lang="zh-CN" altLang="en-US" dirty="0"/>
              <a:t>时将触发第二个事件</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68EBC70-6727-4306-A56A-722630C9E6BD}" type="slidenum">
              <a:rPr lang="zh-CN" altLang="en-US" smtClean="0"/>
              <a:t>14</a:t>
            </a:fld>
            <a:endParaRPr lang="zh-CN" altLang="en-US"/>
          </a:p>
        </p:txBody>
      </p:sp>
    </p:spTree>
    <p:extLst>
      <p:ext uri="{BB962C8B-B14F-4D97-AF65-F5344CB8AC3E}">
        <p14:creationId xmlns:p14="http://schemas.microsoft.com/office/powerpoint/2010/main" val="784877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最后，我们进行界面优化。我们的界面优化主要通过三个方面</a:t>
            </a:r>
            <a:r>
              <a:rPr lang="en-US" altLang="zh-CN" dirty="0"/>
              <a:t>……</a:t>
            </a:r>
            <a:r>
              <a:rPr lang="zh-CN" altLang="en-US" dirty="0"/>
              <a:t>。首先，我们优化组件，</a:t>
            </a:r>
            <a:r>
              <a:rPr lang="en-US" altLang="zh-CN" dirty="0"/>
              <a:t>……</a:t>
            </a:r>
            <a:r>
              <a:rPr lang="zh-CN" altLang="en-US" dirty="0"/>
              <a:t>。最后，我们调整色彩，为用户准备类多个类型的主题</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15</a:t>
            </a:fld>
            <a:endParaRPr lang="zh-CN" altLang="en-US"/>
          </a:p>
        </p:txBody>
      </p:sp>
    </p:spTree>
    <p:extLst>
      <p:ext uri="{BB962C8B-B14F-4D97-AF65-F5344CB8AC3E}">
        <p14:creationId xmlns:p14="http://schemas.microsoft.com/office/powerpoint/2010/main" val="10766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接下来我将从</a:t>
            </a:r>
            <a:r>
              <a:rPr lang="en-US" altLang="zh-CN" dirty="0"/>
              <a:t>……</a:t>
            </a:r>
            <a:r>
              <a:rPr lang="zh-CN" altLang="en-US" dirty="0"/>
              <a:t>为大家进行本次答辩</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3</a:t>
            </a:fld>
            <a:endParaRPr lang="zh-CN" altLang="en-US"/>
          </a:p>
        </p:txBody>
      </p:sp>
    </p:spTree>
    <p:extLst>
      <p:ext uri="{BB962C8B-B14F-4D97-AF65-F5344CB8AC3E}">
        <p14:creationId xmlns:p14="http://schemas.microsoft.com/office/powerpoint/2010/main" val="710318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首先向大家展示一下我们是如何开始的</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4</a:t>
            </a:fld>
            <a:endParaRPr lang="zh-CN" altLang="en-US"/>
          </a:p>
        </p:txBody>
      </p:sp>
    </p:spTree>
    <p:extLst>
      <p:ext uri="{BB962C8B-B14F-4D97-AF65-F5344CB8AC3E}">
        <p14:creationId xmlns:p14="http://schemas.microsoft.com/office/powerpoint/2010/main" val="163298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首先，我们开了第一次小组会议。在会议中（点击），我们将编写文档和设计原型细化为小任务，然后由分配给不同的组员完成任务。</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5</a:t>
            </a:fld>
            <a:endParaRPr lang="zh-CN" altLang="en-US"/>
          </a:p>
        </p:txBody>
      </p:sp>
    </p:spTree>
    <p:extLst>
      <p:ext uri="{BB962C8B-B14F-4D97-AF65-F5344CB8AC3E}">
        <p14:creationId xmlns:p14="http://schemas.microsoft.com/office/powerpoint/2010/main" val="356792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部分任务之间有着关联的关系，每一项任务的开始取决于前一项任务的完成（点击），同时为保证任务进度，我们打算开全组会议检查任务完成情况。（点击）为此，我们设计了时间表并使用不同色彩表示任务的类型。</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6</a:t>
            </a:fld>
            <a:endParaRPr lang="zh-CN" altLang="en-US"/>
          </a:p>
        </p:txBody>
      </p:sp>
    </p:spTree>
    <p:extLst>
      <p:ext uri="{BB962C8B-B14F-4D97-AF65-F5344CB8AC3E}">
        <p14:creationId xmlns:p14="http://schemas.microsoft.com/office/powerpoint/2010/main" val="65025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在原型设计部分，我们将用例说明书的编写和原型设计同步进行。</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7</a:t>
            </a:fld>
            <a:endParaRPr lang="zh-CN" altLang="en-US"/>
          </a:p>
        </p:txBody>
      </p:sp>
    </p:spTree>
    <p:extLst>
      <p:ext uri="{BB962C8B-B14F-4D97-AF65-F5344CB8AC3E}">
        <p14:creationId xmlns:p14="http://schemas.microsoft.com/office/powerpoint/2010/main" val="122811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首先，我们绘制用况图，并根据用况图设计页面及页面中的功能</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8</a:t>
            </a:fld>
            <a:endParaRPr lang="zh-CN" altLang="en-US"/>
          </a:p>
        </p:txBody>
      </p:sp>
    </p:spTree>
    <p:extLst>
      <p:ext uri="{BB962C8B-B14F-4D97-AF65-F5344CB8AC3E}">
        <p14:creationId xmlns:p14="http://schemas.microsoft.com/office/powerpoint/2010/main" val="3961291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接下来我将以为大家展示我们是如何从用况图中找到原型页面和功能。首先，我们绘制用况图，而后根据基础用况设计页面</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9</a:t>
            </a:fld>
            <a:endParaRPr lang="zh-CN" altLang="en-US"/>
          </a:p>
        </p:txBody>
      </p:sp>
    </p:spTree>
    <p:extLst>
      <p:ext uri="{BB962C8B-B14F-4D97-AF65-F5344CB8AC3E}">
        <p14:creationId xmlns:p14="http://schemas.microsoft.com/office/powerpoint/2010/main" val="416264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然后根据扩展的用况设计页面中的功能块。</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10</a:t>
            </a:fld>
            <a:endParaRPr lang="zh-CN" altLang="en-US"/>
          </a:p>
        </p:txBody>
      </p:sp>
    </p:spTree>
    <p:extLst>
      <p:ext uri="{BB962C8B-B14F-4D97-AF65-F5344CB8AC3E}">
        <p14:creationId xmlns:p14="http://schemas.microsoft.com/office/powerpoint/2010/main" val="2209341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DA55C-E441-47C7-B391-AD18792BC70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A52C6C6-BDA9-4D40-AE62-692C08CFA3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53EA31E-F49C-426D-815D-DAE3A414F21A}"/>
              </a:ext>
            </a:extLst>
          </p:cNvPr>
          <p:cNvSpPr>
            <a:spLocks noGrp="1"/>
          </p:cNvSpPr>
          <p:nvPr>
            <p:ph type="dt" sz="half" idx="10"/>
          </p:nvPr>
        </p:nvSpPr>
        <p:spPr/>
        <p:txBody>
          <a:bodyPr/>
          <a:lstStyle/>
          <a:p>
            <a:fld id="{643E4D41-2B1D-455D-B539-8678A1DC935A}"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A75A7957-5C38-4C64-A135-7D870DF660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31CF2F-1574-480C-82FB-8527A0D740E8}"/>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51209562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7B4B2-DCE2-4CAF-9580-2E7E586D42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0B40D1-D783-472A-97AA-52D90F903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3A138B-FB4D-4C2C-BA8C-C76B65B02ACB}"/>
              </a:ext>
            </a:extLst>
          </p:cNvPr>
          <p:cNvSpPr>
            <a:spLocks noGrp="1"/>
          </p:cNvSpPr>
          <p:nvPr>
            <p:ph type="dt" sz="half" idx="10"/>
          </p:nvPr>
        </p:nvSpPr>
        <p:spPr/>
        <p:txBody>
          <a:bodyPr/>
          <a:lstStyle/>
          <a:p>
            <a:fld id="{643E4D41-2B1D-455D-B539-8678A1DC935A}"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EAA67A78-B446-4CDB-8D51-D8346C6064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86A5D-2BD6-47B7-A1D8-CFF375A14701}"/>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21287183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47CF47-CEEB-4D47-8045-FFC6E97894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8256B9-40FE-4FB1-B060-29643572DA2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7D6660-34A6-4231-B910-63B57996C358}"/>
              </a:ext>
            </a:extLst>
          </p:cNvPr>
          <p:cNvSpPr>
            <a:spLocks noGrp="1"/>
          </p:cNvSpPr>
          <p:nvPr>
            <p:ph type="dt" sz="half" idx="10"/>
          </p:nvPr>
        </p:nvSpPr>
        <p:spPr/>
        <p:txBody>
          <a:bodyPr/>
          <a:lstStyle/>
          <a:p>
            <a:fld id="{643E4D41-2B1D-455D-B539-8678A1DC935A}"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DBA0A432-729A-4392-A823-53BD66646E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62D2D9-D9EE-4F3B-A16E-6E86DE8526E0}"/>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87875883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1048651" name="文本框 2"/>
          <p:cNvSpPr txBox="1"/>
          <p:nvPr userDrawn="1"/>
        </p:nvSpPr>
        <p:spPr>
          <a:xfrm>
            <a:off x="529936" y="6123713"/>
            <a:ext cx="4609532" cy="369332"/>
          </a:xfrm>
          <a:prstGeom prst="rect">
            <a:avLst/>
          </a:prstGeom>
          <a:noFill/>
        </p:spPr>
        <p:txBody>
          <a:bodyPr wrap="none" rtlCol="0">
            <a:spAutoFit/>
          </a:bodyPr>
          <a:lstStyle/>
          <a:p>
            <a:r>
              <a:rPr lang="en-US" altLang="zh-CN" dirty="0">
                <a:solidFill>
                  <a:srgbClr val="515356"/>
                </a:solidFill>
                <a:cs typeface="+mn-ea"/>
                <a:sym typeface="+mn-lt"/>
              </a:rPr>
              <a:t>Copyright © 2021 ChuangYe6+1+2 FZU</a:t>
            </a:r>
            <a:endParaRPr lang="zh-CN" altLang="en-US" dirty="0">
              <a:solidFill>
                <a:srgbClr val="515356"/>
              </a:solidFill>
              <a:cs typeface="+mn-ea"/>
              <a:sym typeface="+mn-lt"/>
            </a:endParaRPr>
          </a:p>
        </p:txBody>
      </p:sp>
      <p:grpSp>
        <p:nvGrpSpPr>
          <p:cNvPr id="7" name="组合 6">
            <a:extLst>
              <a:ext uri="{FF2B5EF4-FFF2-40B4-BE49-F238E27FC236}">
                <a16:creationId xmlns:a16="http://schemas.microsoft.com/office/drawing/2014/main" id="{6CE718BF-6225-49DF-AE8E-4C94EB609EB0}"/>
              </a:ext>
            </a:extLst>
          </p:cNvPr>
          <p:cNvGrpSpPr/>
          <p:nvPr userDrawn="1"/>
        </p:nvGrpSpPr>
        <p:grpSpPr>
          <a:xfrm>
            <a:off x="6584701" y="5169606"/>
            <a:ext cx="5186837" cy="1138773"/>
            <a:chOff x="6584701" y="5169606"/>
            <a:chExt cx="5186837" cy="1138773"/>
          </a:xfrm>
        </p:grpSpPr>
        <p:sp>
          <p:nvSpPr>
            <p:cNvPr id="2" name="文本框 1">
              <a:extLst>
                <a:ext uri="{FF2B5EF4-FFF2-40B4-BE49-F238E27FC236}">
                  <a16:creationId xmlns:a16="http://schemas.microsoft.com/office/drawing/2014/main" id="{8954E378-C6B0-42E5-ADBA-D2D4F362E0A0}"/>
                </a:ext>
              </a:extLst>
            </p:cNvPr>
            <p:cNvSpPr txBox="1"/>
            <p:nvPr userDrawn="1"/>
          </p:nvSpPr>
          <p:spPr>
            <a:xfrm>
              <a:off x="7731166" y="5169606"/>
              <a:ext cx="4040372" cy="1138773"/>
            </a:xfrm>
            <a:prstGeom prst="rect">
              <a:avLst/>
            </a:prstGeom>
            <a:noFill/>
          </p:spPr>
          <p:txBody>
            <a:bodyPr wrap="square" rtlCol="0">
              <a:spAutoFit/>
            </a:bodyPr>
            <a:lstStyle/>
            <a:p>
              <a:r>
                <a:rPr lang="zh-CN" altLang="en-US" sz="4400" dirty="0">
                  <a:solidFill>
                    <a:schemeClr val="accent1">
                      <a:lumMod val="50000"/>
                    </a:schemeClr>
                  </a:solidFill>
                  <a:latin typeface="方正粗黑宋简体" panose="02000000000000000000" pitchFamily="2" charset="-122"/>
                  <a:ea typeface="方正粗黑宋简体" panose="02000000000000000000" pitchFamily="2" charset="-122"/>
                </a:rPr>
                <a:t>创业</a:t>
              </a:r>
              <a:r>
                <a:rPr lang="en-US" altLang="zh-CN" sz="4400" dirty="0">
                  <a:solidFill>
                    <a:schemeClr val="accent1">
                      <a:lumMod val="50000"/>
                    </a:schemeClr>
                  </a:solidFill>
                  <a:latin typeface="方正粗黑宋简体" panose="02000000000000000000" pitchFamily="2" charset="-122"/>
                  <a:ea typeface="方正粗黑宋简体" panose="02000000000000000000" pitchFamily="2" charset="-122"/>
                </a:rPr>
                <a:t>6+1+2</a:t>
              </a:r>
            </a:p>
            <a:p>
              <a:r>
                <a:rPr lang="en-US" altLang="zh-CN" sz="2400" dirty="0">
                  <a:solidFill>
                    <a:schemeClr val="accent1">
                      <a:lumMod val="50000"/>
                    </a:schemeClr>
                  </a:solidFill>
                  <a:latin typeface="Corbel Light" panose="020B0303020204020204" pitchFamily="34" charset="0"/>
                  <a:ea typeface="方正粗黑宋简体" panose="02000000000000000000" pitchFamily="2" charset="-122"/>
                </a:rPr>
                <a:t>Software Engineering</a:t>
              </a:r>
              <a:endParaRPr lang="zh-CN" altLang="en-US" sz="2400" dirty="0">
                <a:solidFill>
                  <a:schemeClr val="accent1">
                    <a:lumMod val="50000"/>
                  </a:schemeClr>
                </a:solidFill>
                <a:latin typeface="Corbel Light" panose="020B0303020204020204" pitchFamily="34" charset="0"/>
                <a:ea typeface="方正粗黑宋简体" panose="02000000000000000000" pitchFamily="2" charset="-122"/>
              </a:endParaRPr>
            </a:p>
          </p:txBody>
        </p:sp>
        <p:grpSp>
          <p:nvGrpSpPr>
            <p:cNvPr id="6" name="组合 5">
              <a:extLst>
                <a:ext uri="{FF2B5EF4-FFF2-40B4-BE49-F238E27FC236}">
                  <a16:creationId xmlns:a16="http://schemas.microsoft.com/office/drawing/2014/main" id="{C91E2EF1-0B6D-4C65-8E86-9E458A04EAE2}"/>
                </a:ext>
              </a:extLst>
            </p:cNvPr>
            <p:cNvGrpSpPr/>
            <p:nvPr userDrawn="1"/>
          </p:nvGrpSpPr>
          <p:grpSpPr>
            <a:xfrm>
              <a:off x="6584701" y="5243393"/>
              <a:ext cx="935666" cy="935666"/>
              <a:chOff x="4976036" y="786808"/>
              <a:chExt cx="1148318" cy="1148318"/>
            </a:xfrm>
          </p:grpSpPr>
          <p:sp>
            <p:nvSpPr>
              <p:cNvPr id="3" name="椭圆 2">
                <a:extLst>
                  <a:ext uri="{FF2B5EF4-FFF2-40B4-BE49-F238E27FC236}">
                    <a16:creationId xmlns:a16="http://schemas.microsoft.com/office/drawing/2014/main" id="{F24B6E72-9BD8-4692-A3EF-797E741DD964}"/>
                  </a:ext>
                </a:extLst>
              </p:cNvPr>
              <p:cNvSpPr/>
              <p:nvPr userDrawn="1"/>
            </p:nvSpPr>
            <p:spPr>
              <a:xfrm>
                <a:off x="4976036" y="786808"/>
                <a:ext cx="1148318" cy="1148318"/>
              </a:xfrm>
              <a:prstGeom prst="ellipse">
                <a:avLst/>
              </a:prstGeom>
              <a:solidFill>
                <a:srgbClr val="7193D1"/>
              </a:solidFill>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5" name="七边形 4">
                <a:extLst>
                  <a:ext uri="{FF2B5EF4-FFF2-40B4-BE49-F238E27FC236}">
                    <a16:creationId xmlns:a16="http://schemas.microsoft.com/office/drawing/2014/main" id="{888B009C-F791-4FD2-AB68-C254D61BEAB5}"/>
                  </a:ext>
                </a:extLst>
              </p:cNvPr>
              <p:cNvSpPr/>
              <p:nvPr userDrawn="1"/>
            </p:nvSpPr>
            <p:spPr>
              <a:xfrm>
                <a:off x="5051754" y="946297"/>
                <a:ext cx="996882" cy="829340"/>
              </a:xfrm>
              <a:prstGeom prst="heptagon">
                <a:avLst/>
              </a:prstGeom>
              <a:solidFill>
                <a:schemeClr val="accent1">
                  <a:lumMod val="75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9</a:t>
                </a:r>
                <a:endParaRPr lang="zh-CN" altLang="en-US" sz="4400" dirty="0"/>
              </a:p>
            </p:txBody>
          </p:sp>
        </p:grpSp>
      </p:grpSp>
    </p:spTree>
    <p:extLst>
      <p:ext uri="{BB962C8B-B14F-4D97-AF65-F5344CB8AC3E}">
        <p14:creationId xmlns:p14="http://schemas.microsoft.com/office/powerpoint/2010/main" val="2035392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048653" name="矩形: 圆角 6"/>
          <p:cNvSpPr/>
          <p:nvPr userDrawn="1"/>
        </p:nvSpPr>
        <p:spPr>
          <a:xfrm>
            <a:off x="515937" y="1089024"/>
            <a:ext cx="11160125" cy="5400675"/>
          </a:xfrm>
          <a:prstGeom prst="roundRect">
            <a:avLst>
              <a:gd name="adj" fmla="val 604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4" name="矩形 2"/>
          <p:cNvSpPr/>
          <p:nvPr userDrawn="1"/>
        </p:nvSpPr>
        <p:spPr>
          <a:xfrm>
            <a:off x="515938" y="368300"/>
            <a:ext cx="179387" cy="5397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75000"/>
                </a:schemeClr>
              </a:solidFill>
              <a:cs typeface="+mn-ea"/>
              <a:sym typeface="+mn-lt"/>
            </a:endParaRPr>
          </a:p>
        </p:txBody>
      </p:sp>
      <p:sp>
        <p:nvSpPr>
          <p:cNvPr id="1048655" name="文本框 4"/>
          <p:cNvSpPr txBox="1"/>
          <p:nvPr userDrawn="1"/>
        </p:nvSpPr>
        <p:spPr>
          <a:xfrm>
            <a:off x="4280117" y="6516784"/>
            <a:ext cx="3631763" cy="307777"/>
          </a:xfrm>
          <a:prstGeom prst="rect">
            <a:avLst/>
          </a:prstGeom>
          <a:noFill/>
        </p:spPr>
        <p:txBody>
          <a:bodyPr wrap="none" rtlCol="0">
            <a:spAutoFit/>
          </a:bodyPr>
          <a:lstStyle/>
          <a:p>
            <a:r>
              <a:rPr lang="en-US" altLang="zh-CN" sz="1400" dirty="0">
                <a:solidFill>
                  <a:srgbClr val="515356"/>
                </a:solidFill>
                <a:cs typeface="+mn-ea"/>
                <a:sym typeface="+mn-lt"/>
              </a:rPr>
              <a:t>Copyright © 2021 ChuangYe6+1+2 FZU</a:t>
            </a:r>
            <a:endParaRPr lang="zh-CN" altLang="en-US" sz="1400" dirty="0">
              <a:solidFill>
                <a:srgbClr val="515356"/>
              </a:solidFill>
              <a:cs typeface="+mn-ea"/>
              <a:sym typeface="+mn-lt"/>
            </a:endParaRPr>
          </a:p>
        </p:txBody>
      </p:sp>
      <p:grpSp>
        <p:nvGrpSpPr>
          <p:cNvPr id="13" name="组合 12">
            <a:extLst>
              <a:ext uri="{FF2B5EF4-FFF2-40B4-BE49-F238E27FC236}">
                <a16:creationId xmlns:a16="http://schemas.microsoft.com/office/drawing/2014/main" id="{64117382-E040-4AA3-A3D1-5F0C4850746B}"/>
              </a:ext>
            </a:extLst>
          </p:cNvPr>
          <p:cNvGrpSpPr/>
          <p:nvPr userDrawn="1"/>
        </p:nvGrpSpPr>
        <p:grpSpPr>
          <a:xfrm>
            <a:off x="8621304" y="205110"/>
            <a:ext cx="4026952" cy="783718"/>
            <a:chOff x="6584701" y="5169606"/>
            <a:chExt cx="5186837" cy="1009453"/>
          </a:xfrm>
        </p:grpSpPr>
        <p:sp>
          <p:nvSpPr>
            <p:cNvPr id="14" name="文本框 13">
              <a:extLst>
                <a:ext uri="{FF2B5EF4-FFF2-40B4-BE49-F238E27FC236}">
                  <a16:creationId xmlns:a16="http://schemas.microsoft.com/office/drawing/2014/main" id="{2F0DAB6D-623B-4349-91A4-872D748A9FFD}"/>
                </a:ext>
              </a:extLst>
            </p:cNvPr>
            <p:cNvSpPr txBox="1"/>
            <p:nvPr userDrawn="1"/>
          </p:nvSpPr>
          <p:spPr>
            <a:xfrm>
              <a:off x="7731165" y="5169606"/>
              <a:ext cx="4040373" cy="997958"/>
            </a:xfrm>
            <a:prstGeom prst="rect">
              <a:avLst/>
            </a:prstGeom>
            <a:noFill/>
          </p:spPr>
          <p:txBody>
            <a:bodyPr wrap="square" rtlCol="0">
              <a:spAutoFit/>
            </a:bodyPr>
            <a:lstStyle/>
            <a:p>
              <a:r>
                <a:rPr lang="zh-CN" altLang="en-US" sz="3200" dirty="0">
                  <a:solidFill>
                    <a:schemeClr val="accent1">
                      <a:lumMod val="50000"/>
                    </a:schemeClr>
                  </a:solidFill>
                  <a:latin typeface="方正粗黑宋简体" panose="02000000000000000000" pitchFamily="2" charset="-122"/>
                  <a:ea typeface="方正粗黑宋简体" panose="02000000000000000000" pitchFamily="2" charset="-122"/>
                </a:rPr>
                <a:t>创业</a:t>
              </a:r>
              <a:r>
                <a:rPr lang="en-US" altLang="zh-CN" sz="3200" dirty="0">
                  <a:solidFill>
                    <a:schemeClr val="accent1">
                      <a:lumMod val="50000"/>
                    </a:schemeClr>
                  </a:solidFill>
                  <a:latin typeface="方正粗黑宋简体" panose="02000000000000000000" pitchFamily="2" charset="-122"/>
                  <a:ea typeface="方正粗黑宋简体" panose="02000000000000000000" pitchFamily="2" charset="-122"/>
                </a:rPr>
                <a:t>6+1+2</a:t>
              </a:r>
            </a:p>
            <a:p>
              <a:r>
                <a:rPr lang="en-US" altLang="zh-CN" sz="1600" dirty="0">
                  <a:solidFill>
                    <a:schemeClr val="accent1">
                      <a:lumMod val="50000"/>
                    </a:schemeClr>
                  </a:solidFill>
                  <a:latin typeface="Corbel Light" panose="020B0303020204020204" pitchFamily="34" charset="0"/>
                  <a:ea typeface="方正粗黑宋简体" panose="02000000000000000000" pitchFamily="2" charset="-122"/>
                </a:rPr>
                <a:t>Software Engineering</a:t>
              </a:r>
              <a:endParaRPr lang="zh-CN" altLang="en-US" sz="1600" dirty="0">
                <a:solidFill>
                  <a:schemeClr val="accent1">
                    <a:lumMod val="50000"/>
                  </a:schemeClr>
                </a:solidFill>
                <a:latin typeface="Corbel Light" panose="020B0303020204020204" pitchFamily="34" charset="0"/>
                <a:ea typeface="方正粗黑宋简体" panose="02000000000000000000" pitchFamily="2" charset="-122"/>
              </a:endParaRPr>
            </a:p>
          </p:txBody>
        </p:sp>
        <p:grpSp>
          <p:nvGrpSpPr>
            <p:cNvPr id="15" name="组合 14">
              <a:extLst>
                <a:ext uri="{FF2B5EF4-FFF2-40B4-BE49-F238E27FC236}">
                  <a16:creationId xmlns:a16="http://schemas.microsoft.com/office/drawing/2014/main" id="{B8233E08-09B1-45BA-A647-DA6C7C5F1359}"/>
                </a:ext>
              </a:extLst>
            </p:cNvPr>
            <p:cNvGrpSpPr/>
            <p:nvPr userDrawn="1"/>
          </p:nvGrpSpPr>
          <p:grpSpPr>
            <a:xfrm>
              <a:off x="6584701" y="5243393"/>
              <a:ext cx="935666" cy="935666"/>
              <a:chOff x="4976036" y="786808"/>
              <a:chExt cx="1148318" cy="1148318"/>
            </a:xfrm>
          </p:grpSpPr>
          <p:sp>
            <p:nvSpPr>
              <p:cNvPr id="16" name="椭圆 15">
                <a:extLst>
                  <a:ext uri="{FF2B5EF4-FFF2-40B4-BE49-F238E27FC236}">
                    <a16:creationId xmlns:a16="http://schemas.microsoft.com/office/drawing/2014/main" id="{BDE64036-9E1C-4EE2-8A6A-52EBB2454FAE}"/>
                  </a:ext>
                </a:extLst>
              </p:cNvPr>
              <p:cNvSpPr/>
              <p:nvPr userDrawn="1"/>
            </p:nvSpPr>
            <p:spPr>
              <a:xfrm>
                <a:off x="4976036" y="786808"/>
                <a:ext cx="1148318" cy="1148318"/>
              </a:xfrm>
              <a:prstGeom prst="ellipse">
                <a:avLst/>
              </a:prstGeom>
              <a:solidFill>
                <a:schemeClr val="accent1">
                  <a:lumMod val="20000"/>
                  <a:lumOff val="80000"/>
                </a:schemeClr>
              </a:solidFill>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七边形 16">
                <a:extLst>
                  <a:ext uri="{FF2B5EF4-FFF2-40B4-BE49-F238E27FC236}">
                    <a16:creationId xmlns:a16="http://schemas.microsoft.com/office/drawing/2014/main" id="{9636440C-CDFD-46CE-A668-4607970EF654}"/>
                  </a:ext>
                </a:extLst>
              </p:cNvPr>
              <p:cNvSpPr/>
              <p:nvPr userDrawn="1"/>
            </p:nvSpPr>
            <p:spPr>
              <a:xfrm>
                <a:off x="5051754" y="946297"/>
                <a:ext cx="996882" cy="829340"/>
              </a:xfrm>
              <a:prstGeom prst="heptagon">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9</a:t>
                </a:r>
                <a:endParaRPr lang="zh-CN" altLang="en-US" sz="3600" dirty="0"/>
              </a:p>
            </p:txBody>
          </p:sp>
        </p:grpSp>
      </p:grpSp>
    </p:spTree>
    <p:extLst>
      <p:ext uri="{BB962C8B-B14F-4D97-AF65-F5344CB8AC3E}">
        <p14:creationId xmlns:p14="http://schemas.microsoft.com/office/powerpoint/2010/main" val="866194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互动游戏">
    <p:spTree>
      <p:nvGrpSpPr>
        <p:cNvPr id="1" name=""/>
        <p:cNvGrpSpPr/>
        <p:nvPr/>
      </p:nvGrpSpPr>
      <p:grpSpPr>
        <a:xfrm>
          <a:off x="0" y="0"/>
          <a:ext cx="0" cy="0"/>
          <a:chOff x="0" y="0"/>
          <a:chExt cx="0" cy="0"/>
        </a:xfrm>
      </p:grpSpPr>
      <p:sp>
        <p:nvSpPr>
          <p:cNvPr id="1048787" name="矩形: 圆角 6"/>
          <p:cNvSpPr/>
          <p:nvPr userDrawn="1"/>
        </p:nvSpPr>
        <p:spPr>
          <a:xfrm>
            <a:off x="515937" y="1089024"/>
            <a:ext cx="11160125" cy="5400675"/>
          </a:xfrm>
          <a:prstGeom prst="roundRect">
            <a:avLst>
              <a:gd name="adj" fmla="val 604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88" name="矩形 2"/>
          <p:cNvSpPr/>
          <p:nvPr userDrawn="1"/>
        </p:nvSpPr>
        <p:spPr>
          <a:xfrm>
            <a:off x="515938" y="368300"/>
            <a:ext cx="179387" cy="5397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8789" name="文本框 4"/>
          <p:cNvSpPr txBox="1"/>
          <p:nvPr userDrawn="1"/>
        </p:nvSpPr>
        <p:spPr>
          <a:xfrm>
            <a:off x="4280117" y="6528474"/>
            <a:ext cx="3631763" cy="307777"/>
          </a:xfrm>
          <a:prstGeom prst="rect">
            <a:avLst/>
          </a:prstGeom>
          <a:noFill/>
        </p:spPr>
        <p:txBody>
          <a:bodyPr wrap="none" rtlCol="0">
            <a:spAutoFit/>
          </a:bodyPr>
          <a:lstStyle/>
          <a:p>
            <a:r>
              <a:rPr lang="en-US" altLang="zh-CN" sz="1400" dirty="0">
                <a:solidFill>
                  <a:srgbClr val="515356"/>
                </a:solidFill>
                <a:cs typeface="+mn-ea"/>
                <a:sym typeface="+mn-lt"/>
              </a:rPr>
              <a:t>Copyright © 2021 ChuangYe6+1+2 FZU</a:t>
            </a:r>
            <a:endParaRPr lang="zh-CN" altLang="en-US" sz="1400" dirty="0">
              <a:solidFill>
                <a:srgbClr val="515356"/>
              </a:solidFill>
              <a:cs typeface="+mn-ea"/>
              <a:sym typeface="+mn-lt"/>
            </a:endParaRPr>
          </a:p>
        </p:txBody>
      </p:sp>
      <p:grpSp>
        <p:nvGrpSpPr>
          <p:cNvPr id="11" name="组合 10">
            <a:extLst>
              <a:ext uri="{FF2B5EF4-FFF2-40B4-BE49-F238E27FC236}">
                <a16:creationId xmlns:a16="http://schemas.microsoft.com/office/drawing/2014/main" id="{065517BF-9528-4EF8-A7F6-D941761FD8D2}"/>
              </a:ext>
            </a:extLst>
          </p:cNvPr>
          <p:cNvGrpSpPr/>
          <p:nvPr userDrawn="1"/>
        </p:nvGrpSpPr>
        <p:grpSpPr>
          <a:xfrm>
            <a:off x="8621304" y="205110"/>
            <a:ext cx="4026952" cy="783718"/>
            <a:chOff x="6584701" y="5169606"/>
            <a:chExt cx="5186837" cy="1009453"/>
          </a:xfrm>
        </p:grpSpPr>
        <p:sp>
          <p:nvSpPr>
            <p:cNvPr id="12" name="文本框 11">
              <a:extLst>
                <a:ext uri="{FF2B5EF4-FFF2-40B4-BE49-F238E27FC236}">
                  <a16:creationId xmlns:a16="http://schemas.microsoft.com/office/drawing/2014/main" id="{8D36B207-F330-47CE-B367-D4CE84C2BA67}"/>
                </a:ext>
              </a:extLst>
            </p:cNvPr>
            <p:cNvSpPr txBox="1"/>
            <p:nvPr userDrawn="1"/>
          </p:nvSpPr>
          <p:spPr>
            <a:xfrm>
              <a:off x="7731165" y="5169606"/>
              <a:ext cx="4040373" cy="997958"/>
            </a:xfrm>
            <a:prstGeom prst="rect">
              <a:avLst/>
            </a:prstGeom>
            <a:noFill/>
          </p:spPr>
          <p:txBody>
            <a:bodyPr wrap="square" rtlCol="0">
              <a:spAutoFit/>
            </a:bodyPr>
            <a:lstStyle/>
            <a:p>
              <a:r>
                <a:rPr lang="zh-CN" altLang="en-US" sz="3200" dirty="0">
                  <a:solidFill>
                    <a:schemeClr val="accent1">
                      <a:lumMod val="50000"/>
                    </a:schemeClr>
                  </a:solidFill>
                  <a:latin typeface="方正粗黑宋简体" panose="02000000000000000000" pitchFamily="2" charset="-122"/>
                  <a:ea typeface="方正粗黑宋简体" panose="02000000000000000000" pitchFamily="2" charset="-122"/>
                </a:rPr>
                <a:t>创业</a:t>
              </a:r>
              <a:r>
                <a:rPr lang="en-US" altLang="zh-CN" sz="3200" dirty="0">
                  <a:solidFill>
                    <a:schemeClr val="accent1">
                      <a:lumMod val="50000"/>
                    </a:schemeClr>
                  </a:solidFill>
                  <a:latin typeface="方正粗黑宋简体" panose="02000000000000000000" pitchFamily="2" charset="-122"/>
                  <a:ea typeface="方正粗黑宋简体" panose="02000000000000000000" pitchFamily="2" charset="-122"/>
                </a:rPr>
                <a:t>6+1+2</a:t>
              </a:r>
            </a:p>
            <a:p>
              <a:r>
                <a:rPr lang="en-US" altLang="zh-CN" sz="1600" dirty="0">
                  <a:solidFill>
                    <a:schemeClr val="accent1">
                      <a:lumMod val="50000"/>
                    </a:schemeClr>
                  </a:solidFill>
                  <a:latin typeface="Corbel Light" panose="020B0303020204020204" pitchFamily="34" charset="0"/>
                  <a:ea typeface="方正粗黑宋简体" panose="02000000000000000000" pitchFamily="2" charset="-122"/>
                </a:rPr>
                <a:t>Software Engineering</a:t>
              </a:r>
              <a:endParaRPr lang="zh-CN" altLang="en-US" sz="1600" dirty="0">
                <a:solidFill>
                  <a:schemeClr val="accent1">
                    <a:lumMod val="50000"/>
                  </a:schemeClr>
                </a:solidFill>
                <a:latin typeface="Corbel Light" panose="020B0303020204020204" pitchFamily="34" charset="0"/>
                <a:ea typeface="方正粗黑宋简体" panose="02000000000000000000" pitchFamily="2" charset="-122"/>
              </a:endParaRPr>
            </a:p>
          </p:txBody>
        </p:sp>
        <p:grpSp>
          <p:nvGrpSpPr>
            <p:cNvPr id="13" name="组合 12">
              <a:extLst>
                <a:ext uri="{FF2B5EF4-FFF2-40B4-BE49-F238E27FC236}">
                  <a16:creationId xmlns:a16="http://schemas.microsoft.com/office/drawing/2014/main" id="{40518300-8CBA-4988-BFBC-61A8B38D4AB6}"/>
                </a:ext>
              </a:extLst>
            </p:cNvPr>
            <p:cNvGrpSpPr/>
            <p:nvPr userDrawn="1"/>
          </p:nvGrpSpPr>
          <p:grpSpPr>
            <a:xfrm>
              <a:off x="6584701" y="5243393"/>
              <a:ext cx="935666" cy="935666"/>
              <a:chOff x="4976036" y="786808"/>
              <a:chExt cx="1148318" cy="1148318"/>
            </a:xfrm>
          </p:grpSpPr>
          <p:sp>
            <p:nvSpPr>
              <p:cNvPr id="14" name="椭圆 13">
                <a:extLst>
                  <a:ext uri="{FF2B5EF4-FFF2-40B4-BE49-F238E27FC236}">
                    <a16:creationId xmlns:a16="http://schemas.microsoft.com/office/drawing/2014/main" id="{9C87508C-65A9-4188-9EE3-C1A5AF4D6BAE}"/>
                  </a:ext>
                </a:extLst>
              </p:cNvPr>
              <p:cNvSpPr/>
              <p:nvPr userDrawn="1"/>
            </p:nvSpPr>
            <p:spPr>
              <a:xfrm>
                <a:off x="4976036" y="786808"/>
                <a:ext cx="1148318" cy="1148318"/>
              </a:xfrm>
              <a:prstGeom prst="ellipse">
                <a:avLst/>
              </a:prstGeom>
              <a:solidFill>
                <a:schemeClr val="accent1">
                  <a:lumMod val="20000"/>
                  <a:lumOff val="80000"/>
                </a:schemeClr>
              </a:solidFill>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七边形 14">
                <a:extLst>
                  <a:ext uri="{FF2B5EF4-FFF2-40B4-BE49-F238E27FC236}">
                    <a16:creationId xmlns:a16="http://schemas.microsoft.com/office/drawing/2014/main" id="{48F5ACEC-FBD6-493B-B1F6-39DF28689C5A}"/>
                  </a:ext>
                </a:extLst>
              </p:cNvPr>
              <p:cNvSpPr/>
              <p:nvPr userDrawn="1"/>
            </p:nvSpPr>
            <p:spPr>
              <a:xfrm>
                <a:off x="5051754" y="946297"/>
                <a:ext cx="996882" cy="829340"/>
              </a:xfrm>
              <a:prstGeom prst="heptagon">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9</a:t>
                </a:r>
                <a:endParaRPr lang="zh-CN" altLang="en-US" sz="3600" dirty="0"/>
              </a:p>
            </p:txBody>
          </p:sp>
        </p:grpSp>
      </p:grpSp>
    </p:spTree>
    <p:extLst>
      <p:ext uri="{BB962C8B-B14F-4D97-AF65-F5344CB8AC3E}">
        <p14:creationId xmlns:p14="http://schemas.microsoft.com/office/powerpoint/2010/main" val="2568832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1048576"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77" name="矩形: 圆角 6"/>
          <p:cNvSpPr/>
          <p:nvPr userDrawn="1"/>
        </p:nvSpPr>
        <p:spPr>
          <a:xfrm>
            <a:off x="515937" y="1089024"/>
            <a:ext cx="11160125" cy="5400675"/>
          </a:xfrm>
          <a:prstGeom prst="roundRect">
            <a:avLst>
              <a:gd name="adj" fmla="val 6044"/>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78" name="矩形 2"/>
          <p:cNvSpPr/>
          <p:nvPr userDrawn="1"/>
        </p:nvSpPr>
        <p:spPr>
          <a:xfrm>
            <a:off x="515938" y="368300"/>
            <a:ext cx="179387" cy="539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710FF9FD-57BA-432F-B9AE-3DC8AF355212}"/>
              </a:ext>
            </a:extLst>
          </p:cNvPr>
          <p:cNvGrpSpPr/>
          <p:nvPr userDrawn="1"/>
        </p:nvGrpSpPr>
        <p:grpSpPr>
          <a:xfrm>
            <a:off x="8395266" y="161121"/>
            <a:ext cx="4479028" cy="954107"/>
            <a:chOff x="6584701" y="5169606"/>
            <a:chExt cx="5186837" cy="1104882"/>
          </a:xfrm>
        </p:grpSpPr>
        <p:sp>
          <p:nvSpPr>
            <p:cNvPr id="8" name="文本框 7">
              <a:extLst>
                <a:ext uri="{FF2B5EF4-FFF2-40B4-BE49-F238E27FC236}">
                  <a16:creationId xmlns:a16="http://schemas.microsoft.com/office/drawing/2014/main" id="{0347DE0E-4C94-428D-AB2A-8D25DD07A199}"/>
                </a:ext>
              </a:extLst>
            </p:cNvPr>
            <p:cNvSpPr txBox="1"/>
            <p:nvPr userDrawn="1"/>
          </p:nvSpPr>
          <p:spPr>
            <a:xfrm>
              <a:off x="7731165" y="5169606"/>
              <a:ext cx="4040373" cy="1104882"/>
            </a:xfrm>
            <a:prstGeom prst="rect">
              <a:avLst/>
            </a:prstGeom>
            <a:noFill/>
          </p:spPr>
          <p:txBody>
            <a:bodyPr wrap="square" rtlCol="0">
              <a:spAutoFit/>
            </a:bodyPr>
            <a:lstStyle/>
            <a:p>
              <a:r>
                <a:rPr lang="zh-CN" altLang="en-US" sz="3600" dirty="0">
                  <a:solidFill>
                    <a:schemeClr val="accent1">
                      <a:lumMod val="20000"/>
                      <a:lumOff val="80000"/>
                    </a:schemeClr>
                  </a:solidFill>
                  <a:latin typeface="方正粗黑宋简体" panose="02000000000000000000" pitchFamily="2" charset="-122"/>
                  <a:ea typeface="方正粗黑宋简体" panose="02000000000000000000" pitchFamily="2" charset="-122"/>
                </a:rPr>
                <a:t>创业</a:t>
              </a:r>
              <a:r>
                <a:rPr lang="en-US" altLang="zh-CN" sz="3600" dirty="0">
                  <a:solidFill>
                    <a:schemeClr val="accent1">
                      <a:lumMod val="20000"/>
                      <a:lumOff val="80000"/>
                    </a:schemeClr>
                  </a:solidFill>
                  <a:latin typeface="方正粗黑宋简体" panose="02000000000000000000" pitchFamily="2" charset="-122"/>
                  <a:ea typeface="方正粗黑宋简体" panose="02000000000000000000" pitchFamily="2" charset="-122"/>
                </a:rPr>
                <a:t>6+1+2</a:t>
              </a:r>
            </a:p>
            <a:p>
              <a:r>
                <a:rPr lang="en-US" altLang="zh-CN" sz="1800" dirty="0">
                  <a:solidFill>
                    <a:schemeClr val="accent1">
                      <a:lumMod val="50000"/>
                    </a:schemeClr>
                  </a:solidFill>
                  <a:latin typeface="Corbel Light" panose="020B0303020204020204" pitchFamily="34" charset="0"/>
                  <a:ea typeface="方正粗黑宋简体" panose="02000000000000000000" pitchFamily="2" charset="-122"/>
                </a:rPr>
                <a:t>Software Engineering</a:t>
              </a:r>
              <a:endParaRPr lang="zh-CN" altLang="en-US" sz="1800" dirty="0">
                <a:solidFill>
                  <a:schemeClr val="accent1">
                    <a:lumMod val="50000"/>
                  </a:schemeClr>
                </a:solidFill>
                <a:latin typeface="Corbel Light" panose="020B0303020204020204" pitchFamily="34" charset="0"/>
                <a:ea typeface="方正粗黑宋简体" panose="02000000000000000000" pitchFamily="2" charset="-122"/>
              </a:endParaRPr>
            </a:p>
          </p:txBody>
        </p:sp>
        <p:grpSp>
          <p:nvGrpSpPr>
            <p:cNvPr id="9" name="组合 8">
              <a:extLst>
                <a:ext uri="{FF2B5EF4-FFF2-40B4-BE49-F238E27FC236}">
                  <a16:creationId xmlns:a16="http://schemas.microsoft.com/office/drawing/2014/main" id="{F0B92C38-3320-4FF7-B5E7-6F0EC89AC4FF}"/>
                </a:ext>
              </a:extLst>
            </p:cNvPr>
            <p:cNvGrpSpPr/>
            <p:nvPr userDrawn="1"/>
          </p:nvGrpSpPr>
          <p:grpSpPr>
            <a:xfrm>
              <a:off x="6584701" y="5243393"/>
              <a:ext cx="935666" cy="935666"/>
              <a:chOff x="4976036" y="786808"/>
              <a:chExt cx="1148318" cy="1148318"/>
            </a:xfrm>
          </p:grpSpPr>
          <p:sp>
            <p:nvSpPr>
              <p:cNvPr id="10" name="椭圆 9">
                <a:extLst>
                  <a:ext uri="{FF2B5EF4-FFF2-40B4-BE49-F238E27FC236}">
                    <a16:creationId xmlns:a16="http://schemas.microsoft.com/office/drawing/2014/main" id="{62D6A43E-7551-4E74-9EC4-26EF3A982BCE}"/>
                  </a:ext>
                </a:extLst>
              </p:cNvPr>
              <p:cNvSpPr/>
              <p:nvPr userDrawn="1"/>
            </p:nvSpPr>
            <p:spPr>
              <a:xfrm>
                <a:off x="4976036" y="786808"/>
                <a:ext cx="1148318" cy="1148318"/>
              </a:xfrm>
              <a:prstGeom prst="ellipse">
                <a:avLst/>
              </a:prstGeom>
              <a:solidFill>
                <a:schemeClr val="accent1">
                  <a:lumMod val="20000"/>
                  <a:lumOff val="80000"/>
                </a:schemeClr>
              </a:solidFill>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七边形 10">
                <a:extLst>
                  <a:ext uri="{FF2B5EF4-FFF2-40B4-BE49-F238E27FC236}">
                    <a16:creationId xmlns:a16="http://schemas.microsoft.com/office/drawing/2014/main" id="{F4F2106F-04E9-4222-A978-AE1E5E90EB98}"/>
                  </a:ext>
                </a:extLst>
              </p:cNvPr>
              <p:cNvSpPr/>
              <p:nvPr userDrawn="1"/>
            </p:nvSpPr>
            <p:spPr>
              <a:xfrm>
                <a:off x="5051754" y="946297"/>
                <a:ext cx="996882" cy="829340"/>
              </a:xfrm>
              <a:prstGeom prst="heptagon">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9</a:t>
                </a:r>
                <a:endParaRPr lang="zh-CN" altLang="en-US" sz="4400" dirty="0"/>
              </a:p>
            </p:txBody>
          </p:sp>
        </p:grpSp>
      </p:grpSp>
      <p:sp>
        <p:nvSpPr>
          <p:cNvPr id="12" name="文本框 4">
            <a:extLst>
              <a:ext uri="{FF2B5EF4-FFF2-40B4-BE49-F238E27FC236}">
                <a16:creationId xmlns:a16="http://schemas.microsoft.com/office/drawing/2014/main" id="{96F7EF96-1DF6-487B-850F-385E60DD4E41}"/>
              </a:ext>
            </a:extLst>
          </p:cNvPr>
          <p:cNvSpPr txBox="1"/>
          <p:nvPr userDrawn="1"/>
        </p:nvSpPr>
        <p:spPr>
          <a:xfrm>
            <a:off x="4280117" y="6528474"/>
            <a:ext cx="3631763" cy="307777"/>
          </a:xfrm>
          <a:prstGeom prst="rect">
            <a:avLst/>
          </a:prstGeom>
          <a:noFill/>
        </p:spPr>
        <p:txBody>
          <a:bodyPr wrap="none" rtlCol="0">
            <a:spAutoFit/>
          </a:bodyPr>
          <a:lstStyle/>
          <a:p>
            <a:r>
              <a:rPr lang="en-US" altLang="zh-CN" sz="1400" dirty="0">
                <a:solidFill>
                  <a:schemeClr val="bg1"/>
                </a:solidFill>
                <a:cs typeface="+mn-ea"/>
                <a:sym typeface="+mn-lt"/>
              </a:rPr>
              <a:t>Copyright © 2021 ChuangYe6+1+2 FZU</a:t>
            </a:r>
            <a:endParaRPr lang="zh-CN" altLang="en-US" sz="1400" dirty="0">
              <a:solidFill>
                <a:schemeClr val="bg1"/>
              </a:solidFill>
              <a:cs typeface="+mn-ea"/>
              <a:sym typeface="+mn-l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1048576" name="矩形 1"/>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78" name="矩形 2"/>
          <p:cNvSpPr/>
          <p:nvPr userDrawn="1"/>
        </p:nvSpPr>
        <p:spPr>
          <a:xfrm>
            <a:off x="515938" y="368300"/>
            <a:ext cx="179387" cy="5397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cs typeface="+mn-ea"/>
              <a:sym typeface="+mn-lt"/>
            </a:endParaRPr>
          </a:p>
        </p:txBody>
      </p:sp>
      <p:grpSp>
        <p:nvGrpSpPr>
          <p:cNvPr id="7" name="组合 6">
            <a:extLst>
              <a:ext uri="{FF2B5EF4-FFF2-40B4-BE49-F238E27FC236}">
                <a16:creationId xmlns:a16="http://schemas.microsoft.com/office/drawing/2014/main" id="{710FF9FD-57BA-432F-B9AE-3DC8AF355212}"/>
              </a:ext>
            </a:extLst>
          </p:cNvPr>
          <p:cNvGrpSpPr/>
          <p:nvPr userDrawn="1"/>
        </p:nvGrpSpPr>
        <p:grpSpPr>
          <a:xfrm>
            <a:off x="8395266" y="161121"/>
            <a:ext cx="4479028" cy="954107"/>
            <a:chOff x="6584701" y="5169606"/>
            <a:chExt cx="5186837" cy="1104882"/>
          </a:xfrm>
        </p:grpSpPr>
        <p:sp>
          <p:nvSpPr>
            <p:cNvPr id="8" name="文本框 7">
              <a:extLst>
                <a:ext uri="{FF2B5EF4-FFF2-40B4-BE49-F238E27FC236}">
                  <a16:creationId xmlns:a16="http://schemas.microsoft.com/office/drawing/2014/main" id="{0347DE0E-4C94-428D-AB2A-8D25DD07A199}"/>
                </a:ext>
              </a:extLst>
            </p:cNvPr>
            <p:cNvSpPr txBox="1"/>
            <p:nvPr userDrawn="1"/>
          </p:nvSpPr>
          <p:spPr>
            <a:xfrm>
              <a:off x="7731165" y="5169606"/>
              <a:ext cx="4040373" cy="1104882"/>
            </a:xfrm>
            <a:prstGeom prst="rect">
              <a:avLst/>
            </a:prstGeom>
            <a:noFill/>
          </p:spPr>
          <p:txBody>
            <a:bodyPr wrap="square" rtlCol="0">
              <a:spAutoFit/>
            </a:bodyPr>
            <a:lstStyle/>
            <a:p>
              <a:r>
                <a:rPr lang="zh-CN" altLang="en-US" sz="3600" dirty="0">
                  <a:solidFill>
                    <a:schemeClr val="accent1">
                      <a:lumMod val="75000"/>
                    </a:schemeClr>
                  </a:solidFill>
                  <a:latin typeface="方正粗黑宋简体" panose="02000000000000000000" pitchFamily="2" charset="-122"/>
                  <a:ea typeface="方正粗黑宋简体" panose="02000000000000000000" pitchFamily="2" charset="-122"/>
                </a:rPr>
                <a:t>创业</a:t>
              </a:r>
              <a:r>
                <a:rPr lang="en-US" altLang="zh-CN" sz="3600" dirty="0">
                  <a:solidFill>
                    <a:schemeClr val="accent1">
                      <a:lumMod val="75000"/>
                    </a:schemeClr>
                  </a:solidFill>
                  <a:latin typeface="方正粗黑宋简体" panose="02000000000000000000" pitchFamily="2" charset="-122"/>
                  <a:ea typeface="方正粗黑宋简体" panose="02000000000000000000" pitchFamily="2" charset="-122"/>
                </a:rPr>
                <a:t>6+1+2</a:t>
              </a:r>
            </a:p>
            <a:p>
              <a:r>
                <a:rPr lang="en-US" altLang="zh-CN" sz="1800" dirty="0">
                  <a:solidFill>
                    <a:schemeClr val="accent1">
                      <a:lumMod val="75000"/>
                    </a:schemeClr>
                  </a:solidFill>
                  <a:latin typeface="Corbel Light" panose="020B0303020204020204" pitchFamily="34" charset="0"/>
                  <a:ea typeface="方正粗黑宋简体" panose="02000000000000000000" pitchFamily="2" charset="-122"/>
                </a:rPr>
                <a:t>Software Engineering</a:t>
              </a:r>
              <a:endParaRPr lang="zh-CN" altLang="en-US" sz="1800" dirty="0">
                <a:solidFill>
                  <a:schemeClr val="accent1">
                    <a:lumMod val="75000"/>
                  </a:schemeClr>
                </a:solidFill>
                <a:latin typeface="Corbel Light" panose="020B0303020204020204" pitchFamily="34" charset="0"/>
                <a:ea typeface="方正粗黑宋简体" panose="02000000000000000000" pitchFamily="2" charset="-122"/>
              </a:endParaRPr>
            </a:p>
          </p:txBody>
        </p:sp>
        <p:grpSp>
          <p:nvGrpSpPr>
            <p:cNvPr id="9" name="组合 8">
              <a:extLst>
                <a:ext uri="{FF2B5EF4-FFF2-40B4-BE49-F238E27FC236}">
                  <a16:creationId xmlns:a16="http://schemas.microsoft.com/office/drawing/2014/main" id="{F0B92C38-3320-4FF7-B5E7-6F0EC89AC4FF}"/>
                </a:ext>
              </a:extLst>
            </p:cNvPr>
            <p:cNvGrpSpPr/>
            <p:nvPr userDrawn="1"/>
          </p:nvGrpSpPr>
          <p:grpSpPr>
            <a:xfrm>
              <a:off x="6584701" y="5243393"/>
              <a:ext cx="935666" cy="935666"/>
              <a:chOff x="4976036" y="786808"/>
              <a:chExt cx="1148318" cy="1148318"/>
            </a:xfrm>
          </p:grpSpPr>
          <p:sp>
            <p:nvSpPr>
              <p:cNvPr id="10" name="椭圆 9">
                <a:extLst>
                  <a:ext uri="{FF2B5EF4-FFF2-40B4-BE49-F238E27FC236}">
                    <a16:creationId xmlns:a16="http://schemas.microsoft.com/office/drawing/2014/main" id="{62D6A43E-7551-4E74-9EC4-26EF3A982BCE}"/>
                  </a:ext>
                </a:extLst>
              </p:cNvPr>
              <p:cNvSpPr/>
              <p:nvPr userDrawn="1"/>
            </p:nvSpPr>
            <p:spPr>
              <a:xfrm>
                <a:off x="4976036" y="786808"/>
                <a:ext cx="1148318" cy="1148318"/>
              </a:xfrm>
              <a:prstGeom prst="ellipse">
                <a:avLst/>
              </a:prstGeom>
              <a:solidFill>
                <a:schemeClr val="accent1">
                  <a:lumMod val="20000"/>
                  <a:lumOff val="80000"/>
                </a:schemeClr>
              </a:solidFill>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七边形 10">
                <a:extLst>
                  <a:ext uri="{FF2B5EF4-FFF2-40B4-BE49-F238E27FC236}">
                    <a16:creationId xmlns:a16="http://schemas.microsoft.com/office/drawing/2014/main" id="{F4F2106F-04E9-4222-A978-AE1E5E90EB98}"/>
                  </a:ext>
                </a:extLst>
              </p:cNvPr>
              <p:cNvSpPr/>
              <p:nvPr userDrawn="1"/>
            </p:nvSpPr>
            <p:spPr>
              <a:xfrm>
                <a:off x="5051754" y="946297"/>
                <a:ext cx="996882" cy="829340"/>
              </a:xfrm>
              <a:prstGeom prst="heptagon">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9</a:t>
                </a:r>
                <a:endParaRPr lang="zh-CN" altLang="en-US" sz="4400" dirty="0"/>
              </a:p>
            </p:txBody>
          </p:sp>
        </p:grpSp>
      </p:grpSp>
      <p:sp>
        <p:nvSpPr>
          <p:cNvPr id="12" name="文本框 4">
            <a:extLst>
              <a:ext uri="{FF2B5EF4-FFF2-40B4-BE49-F238E27FC236}">
                <a16:creationId xmlns:a16="http://schemas.microsoft.com/office/drawing/2014/main" id="{96F7EF96-1DF6-487B-850F-385E60DD4E41}"/>
              </a:ext>
            </a:extLst>
          </p:cNvPr>
          <p:cNvSpPr txBox="1"/>
          <p:nvPr userDrawn="1"/>
        </p:nvSpPr>
        <p:spPr>
          <a:xfrm>
            <a:off x="4280117" y="6528474"/>
            <a:ext cx="3631763" cy="307777"/>
          </a:xfrm>
          <a:prstGeom prst="rect">
            <a:avLst/>
          </a:prstGeom>
          <a:noFill/>
        </p:spPr>
        <p:txBody>
          <a:bodyPr wrap="none" rtlCol="0">
            <a:spAutoFit/>
          </a:bodyPr>
          <a:lstStyle/>
          <a:p>
            <a:r>
              <a:rPr lang="en-US" altLang="zh-CN" sz="1400" dirty="0">
                <a:solidFill>
                  <a:schemeClr val="accent1">
                    <a:lumMod val="75000"/>
                  </a:schemeClr>
                </a:solidFill>
                <a:cs typeface="+mn-ea"/>
                <a:sym typeface="+mn-lt"/>
              </a:rPr>
              <a:t>Copyright © 2021 ChuangYe6+1+2 FZU</a:t>
            </a:r>
            <a:endParaRPr lang="zh-CN" altLang="en-US" sz="1400" dirty="0">
              <a:solidFill>
                <a:schemeClr val="accent1">
                  <a:lumMod val="75000"/>
                </a:schemeClr>
              </a:solidFill>
              <a:cs typeface="+mn-ea"/>
              <a:sym typeface="+mn-lt"/>
            </a:endParaRPr>
          </a:p>
        </p:txBody>
      </p:sp>
    </p:spTree>
    <p:extLst>
      <p:ext uri="{BB962C8B-B14F-4D97-AF65-F5344CB8AC3E}">
        <p14:creationId xmlns:p14="http://schemas.microsoft.com/office/powerpoint/2010/main" val="1764990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1048735" name="矩形 5"/>
          <p:cNvSpPr/>
          <p:nvPr userDrawn="1"/>
        </p:nvSpPr>
        <p:spPr>
          <a:xfrm>
            <a:off x="515938" y="368300"/>
            <a:ext cx="179387" cy="539750"/>
          </a:xfrm>
          <a:prstGeom prst="rect">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cs typeface="+mn-ea"/>
              <a:sym typeface="+mn-lt"/>
            </a:endParaRPr>
          </a:p>
        </p:txBody>
      </p:sp>
      <p:grpSp>
        <p:nvGrpSpPr>
          <p:cNvPr id="5" name="组合 4">
            <a:extLst>
              <a:ext uri="{FF2B5EF4-FFF2-40B4-BE49-F238E27FC236}">
                <a16:creationId xmlns:a16="http://schemas.microsoft.com/office/drawing/2014/main" id="{0C01A102-DFFC-49C9-BFE5-755B6CD041EC}"/>
              </a:ext>
            </a:extLst>
          </p:cNvPr>
          <p:cNvGrpSpPr/>
          <p:nvPr userDrawn="1"/>
        </p:nvGrpSpPr>
        <p:grpSpPr>
          <a:xfrm>
            <a:off x="8621304" y="205110"/>
            <a:ext cx="4026952" cy="783718"/>
            <a:chOff x="6584701" y="5169606"/>
            <a:chExt cx="5186837" cy="1009453"/>
          </a:xfrm>
        </p:grpSpPr>
        <p:sp>
          <p:nvSpPr>
            <p:cNvPr id="6" name="文本框 5">
              <a:extLst>
                <a:ext uri="{FF2B5EF4-FFF2-40B4-BE49-F238E27FC236}">
                  <a16:creationId xmlns:a16="http://schemas.microsoft.com/office/drawing/2014/main" id="{07DBBFDD-8828-4D48-9A28-832BE0FDE688}"/>
                </a:ext>
              </a:extLst>
            </p:cNvPr>
            <p:cNvSpPr txBox="1"/>
            <p:nvPr userDrawn="1"/>
          </p:nvSpPr>
          <p:spPr>
            <a:xfrm>
              <a:off x="7731165" y="5169606"/>
              <a:ext cx="4040373" cy="997958"/>
            </a:xfrm>
            <a:prstGeom prst="rect">
              <a:avLst/>
            </a:prstGeom>
            <a:noFill/>
          </p:spPr>
          <p:txBody>
            <a:bodyPr wrap="square" rtlCol="0">
              <a:spAutoFit/>
            </a:bodyPr>
            <a:lstStyle/>
            <a:p>
              <a:r>
                <a:rPr lang="zh-CN" altLang="en-US" sz="3200" dirty="0">
                  <a:solidFill>
                    <a:schemeClr val="accent1">
                      <a:lumMod val="50000"/>
                    </a:schemeClr>
                  </a:solidFill>
                  <a:latin typeface="方正粗黑宋简体" panose="02000000000000000000" pitchFamily="2" charset="-122"/>
                  <a:ea typeface="方正粗黑宋简体" panose="02000000000000000000" pitchFamily="2" charset="-122"/>
                </a:rPr>
                <a:t>创业</a:t>
              </a:r>
              <a:r>
                <a:rPr lang="en-US" altLang="zh-CN" sz="3200" dirty="0">
                  <a:solidFill>
                    <a:schemeClr val="accent1">
                      <a:lumMod val="50000"/>
                    </a:schemeClr>
                  </a:solidFill>
                  <a:latin typeface="方正粗黑宋简体" panose="02000000000000000000" pitchFamily="2" charset="-122"/>
                  <a:ea typeface="方正粗黑宋简体" panose="02000000000000000000" pitchFamily="2" charset="-122"/>
                </a:rPr>
                <a:t>6+1+2</a:t>
              </a:r>
            </a:p>
            <a:p>
              <a:r>
                <a:rPr lang="en-US" altLang="zh-CN" sz="1600" dirty="0">
                  <a:solidFill>
                    <a:schemeClr val="accent1">
                      <a:lumMod val="50000"/>
                    </a:schemeClr>
                  </a:solidFill>
                  <a:latin typeface="Corbel Light" panose="020B0303020204020204" pitchFamily="34" charset="0"/>
                  <a:ea typeface="方正粗黑宋简体" panose="02000000000000000000" pitchFamily="2" charset="-122"/>
                </a:rPr>
                <a:t>Software Engineering</a:t>
              </a:r>
              <a:endParaRPr lang="zh-CN" altLang="en-US" sz="1600" dirty="0">
                <a:solidFill>
                  <a:schemeClr val="accent1">
                    <a:lumMod val="50000"/>
                  </a:schemeClr>
                </a:solidFill>
                <a:latin typeface="Corbel Light" panose="020B0303020204020204" pitchFamily="34" charset="0"/>
                <a:ea typeface="方正粗黑宋简体" panose="02000000000000000000" pitchFamily="2" charset="-122"/>
              </a:endParaRPr>
            </a:p>
          </p:txBody>
        </p:sp>
        <p:grpSp>
          <p:nvGrpSpPr>
            <p:cNvPr id="7" name="组合 6">
              <a:extLst>
                <a:ext uri="{FF2B5EF4-FFF2-40B4-BE49-F238E27FC236}">
                  <a16:creationId xmlns:a16="http://schemas.microsoft.com/office/drawing/2014/main" id="{3DF74327-CF9C-448F-A9B7-378207BACF1A}"/>
                </a:ext>
              </a:extLst>
            </p:cNvPr>
            <p:cNvGrpSpPr/>
            <p:nvPr userDrawn="1"/>
          </p:nvGrpSpPr>
          <p:grpSpPr>
            <a:xfrm>
              <a:off x="6584701" y="5243393"/>
              <a:ext cx="935666" cy="935666"/>
              <a:chOff x="4976036" y="786808"/>
              <a:chExt cx="1148318" cy="1148318"/>
            </a:xfrm>
          </p:grpSpPr>
          <p:sp>
            <p:nvSpPr>
              <p:cNvPr id="8" name="椭圆 7">
                <a:extLst>
                  <a:ext uri="{FF2B5EF4-FFF2-40B4-BE49-F238E27FC236}">
                    <a16:creationId xmlns:a16="http://schemas.microsoft.com/office/drawing/2014/main" id="{891116CA-4D3F-461C-9997-E497964A2D31}"/>
                  </a:ext>
                </a:extLst>
              </p:cNvPr>
              <p:cNvSpPr/>
              <p:nvPr userDrawn="1"/>
            </p:nvSpPr>
            <p:spPr>
              <a:xfrm>
                <a:off x="4976036" y="786808"/>
                <a:ext cx="1148318" cy="1148318"/>
              </a:xfrm>
              <a:prstGeom prst="ellipse">
                <a:avLst/>
              </a:prstGeom>
              <a:solidFill>
                <a:schemeClr val="accent1">
                  <a:lumMod val="20000"/>
                  <a:lumOff val="80000"/>
                </a:schemeClr>
              </a:solidFill>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七边形 8">
                <a:extLst>
                  <a:ext uri="{FF2B5EF4-FFF2-40B4-BE49-F238E27FC236}">
                    <a16:creationId xmlns:a16="http://schemas.microsoft.com/office/drawing/2014/main" id="{C040ECAD-AA95-4B72-960F-ED86D8CAE88C}"/>
                  </a:ext>
                </a:extLst>
              </p:cNvPr>
              <p:cNvSpPr/>
              <p:nvPr userDrawn="1"/>
            </p:nvSpPr>
            <p:spPr>
              <a:xfrm>
                <a:off x="5051754" y="946297"/>
                <a:ext cx="996882" cy="829340"/>
              </a:xfrm>
              <a:prstGeom prst="heptagon">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9</a:t>
                </a:r>
                <a:endParaRPr lang="zh-CN" altLang="en-US" sz="3600" dirty="0"/>
              </a:p>
            </p:txBody>
          </p:sp>
        </p:grpSp>
      </p:grpSp>
      <p:sp>
        <p:nvSpPr>
          <p:cNvPr id="10" name="文本框 4">
            <a:extLst>
              <a:ext uri="{FF2B5EF4-FFF2-40B4-BE49-F238E27FC236}">
                <a16:creationId xmlns:a16="http://schemas.microsoft.com/office/drawing/2014/main" id="{F4E0AD8F-97FD-4237-9940-E4BABB417951}"/>
              </a:ext>
            </a:extLst>
          </p:cNvPr>
          <p:cNvSpPr txBox="1"/>
          <p:nvPr userDrawn="1"/>
        </p:nvSpPr>
        <p:spPr>
          <a:xfrm>
            <a:off x="4280117" y="6528474"/>
            <a:ext cx="3631763" cy="307777"/>
          </a:xfrm>
          <a:prstGeom prst="rect">
            <a:avLst/>
          </a:prstGeom>
          <a:noFill/>
        </p:spPr>
        <p:txBody>
          <a:bodyPr wrap="none" rtlCol="0">
            <a:spAutoFit/>
          </a:bodyPr>
          <a:lstStyle/>
          <a:p>
            <a:r>
              <a:rPr lang="en-US" altLang="zh-CN" sz="1400" dirty="0">
                <a:solidFill>
                  <a:srgbClr val="515356"/>
                </a:solidFill>
                <a:cs typeface="+mn-ea"/>
                <a:sym typeface="+mn-lt"/>
              </a:rPr>
              <a:t>Copyright © 2021 ChuangYe6+1+2 FZU</a:t>
            </a:r>
            <a:endParaRPr lang="zh-CN" altLang="en-US" sz="1400" dirty="0">
              <a:solidFill>
                <a:srgbClr val="515356"/>
              </a:solidFill>
              <a:cs typeface="+mn-ea"/>
              <a:sym typeface="+mn-l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48892" name="矩形 5"/>
          <p:cNvSpPr/>
          <p:nvPr userDrawn="1"/>
        </p:nvSpPr>
        <p:spPr>
          <a:xfrm>
            <a:off x="515938" y="368300"/>
            <a:ext cx="179387" cy="5397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a:extLst>
              <a:ext uri="{FF2B5EF4-FFF2-40B4-BE49-F238E27FC236}">
                <a16:creationId xmlns:a16="http://schemas.microsoft.com/office/drawing/2014/main" id="{7682C11C-E90A-4892-AE54-E1CFBCE4D5A0}"/>
              </a:ext>
            </a:extLst>
          </p:cNvPr>
          <p:cNvGrpSpPr/>
          <p:nvPr userDrawn="1"/>
        </p:nvGrpSpPr>
        <p:grpSpPr>
          <a:xfrm>
            <a:off x="8621304" y="205110"/>
            <a:ext cx="4026952" cy="783718"/>
            <a:chOff x="6584701" y="5169606"/>
            <a:chExt cx="5186837" cy="1009453"/>
          </a:xfrm>
        </p:grpSpPr>
        <p:sp>
          <p:nvSpPr>
            <p:cNvPr id="6" name="文本框 5">
              <a:extLst>
                <a:ext uri="{FF2B5EF4-FFF2-40B4-BE49-F238E27FC236}">
                  <a16:creationId xmlns:a16="http://schemas.microsoft.com/office/drawing/2014/main" id="{96A235C1-AB58-42B8-9EB3-9EC906904499}"/>
                </a:ext>
              </a:extLst>
            </p:cNvPr>
            <p:cNvSpPr txBox="1"/>
            <p:nvPr userDrawn="1"/>
          </p:nvSpPr>
          <p:spPr>
            <a:xfrm>
              <a:off x="7731165" y="5169606"/>
              <a:ext cx="4040373" cy="997958"/>
            </a:xfrm>
            <a:prstGeom prst="rect">
              <a:avLst/>
            </a:prstGeom>
            <a:noFill/>
          </p:spPr>
          <p:txBody>
            <a:bodyPr wrap="square" rtlCol="0">
              <a:spAutoFit/>
            </a:bodyPr>
            <a:lstStyle/>
            <a:p>
              <a:r>
                <a:rPr lang="zh-CN" altLang="en-US" sz="3200" dirty="0">
                  <a:solidFill>
                    <a:schemeClr val="accent1">
                      <a:lumMod val="50000"/>
                    </a:schemeClr>
                  </a:solidFill>
                  <a:latin typeface="方正粗黑宋简体" panose="02000000000000000000" pitchFamily="2" charset="-122"/>
                  <a:ea typeface="方正粗黑宋简体" panose="02000000000000000000" pitchFamily="2" charset="-122"/>
                </a:rPr>
                <a:t>创业</a:t>
              </a:r>
              <a:r>
                <a:rPr lang="en-US" altLang="zh-CN" sz="3200" dirty="0">
                  <a:solidFill>
                    <a:schemeClr val="accent1">
                      <a:lumMod val="50000"/>
                    </a:schemeClr>
                  </a:solidFill>
                  <a:latin typeface="方正粗黑宋简体" panose="02000000000000000000" pitchFamily="2" charset="-122"/>
                  <a:ea typeface="方正粗黑宋简体" panose="02000000000000000000" pitchFamily="2" charset="-122"/>
                </a:rPr>
                <a:t>6+1+2</a:t>
              </a:r>
            </a:p>
            <a:p>
              <a:r>
                <a:rPr lang="en-US" altLang="zh-CN" sz="1600" dirty="0">
                  <a:solidFill>
                    <a:schemeClr val="accent1">
                      <a:lumMod val="50000"/>
                    </a:schemeClr>
                  </a:solidFill>
                  <a:latin typeface="Corbel Light" panose="020B0303020204020204" pitchFamily="34" charset="0"/>
                  <a:ea typeface="方正粗黑宋简体" panose="02000000000000000000" pitchFamily="2" charset="-122"/>
                </a:rPr>
                <a:t>Software Engineering</a:t>
              </a:r>
              <a:endParaRPr lang="zh-CN" altLang="en-US" sz="1600" dirty="0">
                <a:solidFill>
                  <a:schemeClr val="accent1">
                    <a:lumMod val="50000"/>
                  </a:schemeClr>
                </a:solidFill>
                <a:latin typeface="Corbel Light" panose="020B0303020204020204" pitchFamily="34" charset="0"/>
                <a:ea typeface="方正粗黑宋简体" panose="02000000000000000000" pitchFamily="2" charset="-122"/>
              </a:endParaRPr>
            </a:p>
          </p:txBody>
        </p:sp>
        <p:grpSp>
          <p:nvGrpSpPr>
            <p:cNvPr id="7" name="组合 6">
              <a:extLst>
                <a:ext uri="{FF2B5EF4-FFF2-40B4-BE49-F238E27FC236}">
                  <a16:creationId xmlns:a16="http://schemas.microsoft.com/office/drawing/2014/main" id="{3989F3B1-60C3-49D4-A6A8-251DD0ACF68B}"/>
                </a:ext>
              </a:extLst>
            </p:cNvPr>
            <p:cNvGrpSpPr/>
            <p:nvPr userDrawn="1"/>
          </p:nvGrpSpPr>
          <p:grpSpPr>
            <a:xfrm>
              <a:off x="6584701" y="5243393"/>
              <a:ext cx="935666" cy="935666"/>
              <a:chOff x="4976036" y="786808"/>
              <a:chExt cx="1148318" cy="1148318"/>
            </a:xfrm>
          </p:grpSpPr>
          <p:sp>
            <p:nvSpPr>
              <p:cNvPr id="8" name="椭圆 7">
                <a:extLst>
                  <a:ext uri="{FF2B5EF4-FFF2-40B4-BE49-F238E27FC236}">
                    <a16:creationId xmlns:a16="http://schemas.microsoft.com/office/drawing/2014/main" id="{6B81C01B-0CCD-4FE3-9D1D-D47E97FDF933}"/>
                  </a:ext>
                </a:extLst>
              </p:cNvPr>
              <p:cNvSpPr/>
              <p:nvPr userDrawn="1"/>
            </p:nvSpPr>
            <p:spPr>
              <a:xfrm>
                <a:off x="4976036" y="786808"/>
                <a:ext cx="1148318" cy="1148318"/>
              </a:xfrm>
              <a:prstGeom prst="ellipse">
                <a:avLst/>
              </a:prstGeom>
              <a:solidFill>
                <a:schemeClr val="accent1">
                  <a:lumMod val="20000"/>
                  <a:lumOff val="80000"/>
                </a:schemeClr>
              </a:solidFill>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七边形 8">
                <a:extLst>
                  <a:ext uri="{FF2B5EF4-FFF2-40B4-BE49-F238E27FC236}">
                    <a16:creationId xmlns:a16="http://schemas.microsoft.com/office/drawing/2014/main" id="{C3B3850A-BE2B-4095-894D-2ABA3F91D4E3}"/>
                  </a:ext>
                </a:extLst>
              </p:cNvPr>
              <p:cNvSpPr/>
              <p:nvPr userDrawn="1"/>
            </p:nvSpPr>
            <p:spPr>
              <a:xfrm>
                <a:off x="5051754" y="946297"/>
                <a:ext cx="996882" cy="829340"/>
              </a:xfrm>
              <a:prstGeom prst="heptagon">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9</a:t>
                </a:r>
                <a:endParaRPr lang="zh-CN" altLang="en-US" sz="3600" dirty="0"/>
              </a:p>
            </p:txBody>
          </p:sp>
        </p:grpSp>
      </p:grpSp>
      <p:sp>
        <p:nvSpPr>
          <p:cNvPr id="10" name="文本框 4">
            <a:extLst>
              <a:ext uri="{FF2B5EF4-FFF2-40B4-BE49-F238E27FC236}">
                <a16:creationId xmlns:a16="http://schemas.microsoft.com/office/drawing/2014/main" id="{2C6465A0-7133-4925-AB58-1C5088E0FFA3}"/>
              </a:ext>
            </a:extLst>
          </p:cNvPr>
          <p:cNvSpPr txBox="1"/>
          <p:nvPr userDrawn="1"/>
        </p:nvSpPr>
        <p:spPr>
          <a:xfrm>
            <a:off x="4280117" y="6528474"/>
            <a:ext cx="3631763" cy="307777"/>
          </a:xfrm>
          <a:prstGeom prst="rect">
            <a:avLst/>
          </a:prstGeom>
          <a:noFill/>
        </p:spPr>
        <p:txBody>
          <a:bodyPr wrap="none" rtlCol="0">
            <a:spAutoFit/>
          </a:bodyPr>
          <a:lstStyle/>
          <a:p>
            <a:r>
              <a:rPr lang="en-US" altLang="zh-CN" sz="1400" dirty="0">
                <a:solidFill>
                  <a:srgbClr val="515356"/>
                </a:solidFill>
                <a:cs typeface="+mn-ea"/>
                <a:sym typeface="+mn-lt"/>
              </a:rPr>
              <a:t>Copyright © 2021 ChuangYe6+1+2 FZU</a:t>
            </a:r>
            <a:endParaRPr lang="zh-CN" altLang="en-US" sz="1400" dirty="0">
              <a:solidFill>
                <a:srgbClr val="515356"/>
              </a:solidFill>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94228-5120-406D-87D7-68C6161CC6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A4F815-C3B6-4A4C-A44D-F7DE1CFCB12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75A50E-69EC-488C-8686-3CEF7A68F211}"/>
              </a:ext>
            </a:extLst>
          </p:cNvPr>
          <p:cNvSpPr>
            <a:spLocks noGrp="1"/>
          </p:cNvSpPr>
          <p:nvPr>
            <p:ph type="dt" sz="half" idx="10"/>
          </p:nvPr>
        </p:nvSpPr>
        <p:spPr/>
        <p:txBody>
          <a:bodyPr/>
          <a:lstStyle/>
          <a:p>
            <a:fld id="{643E4D41-2B1D-455D-B539-8678A1DC935A}"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D95E5AFF-FAED-42A6-879D-A2F297A5DF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C0DF87-93FB-447F-B12A-CF45C5922DCD}"/>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180013965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9CF193C-2FA8-4FD6-A7E9-E3E0978A29AB}"/>
              </a:ext>
            </a:extLst>
          </p:cNvPr>
          <p:cNvGrpSpPr/>
          <p:nvPr userDrawn="1"/>
        </p:nvGrpSpPr>
        <p:grpSpPr>
          <a:xfrm>
            <a:off x="4082524" y="577249"/>
            <a:ext cx="4026952" cy="783718"/>
            <a:chOff x="6584701" y="5169606"/>
            <a:chExt cx="5186837" cy="1009453"/>
          </a:xfrm>
        </p:grpSpPr>
        <p:sp>
          <p:nvSpPr>
            <p:cNvPr id="5" name="文本框 4">
              <a:extLst>
                <a:ext uri="{FF2B5EF4-FFF2-40B4-BE49-F238E27FC236}">
                  <a16:creationId xmlns:a16="http://schemas.microsoft.com/office/drawing/2014/main" id="{D4B70D5F-2205-414E-9BA8-A7DE33A2B1B3}"/>
                </a:ext>
              </a:extLst>
            </p:cNvPr>
            <p:cNvSpPr txBox="1"/>
            <p:nvPr userDrawn="1"/>
          </p:nvSpPr>
          <p:spPr>
            <a:xfrm>
              <a:off x="7731165" y="5169606"/>
              <a:ext cx="4040373" cy="997958"/>
            </a:xfrm>
            <a:prstGeom prst="rect">
              <a:avLst/>
            </a:prstGeom>
            <a:noFill/>
          </p:spPr>
          <p:txBody>
            <a:bodyPr wrap="square" rtlCol="0">
              <a:spAutoFit/>
            </a:bodyPr>
            <a:lstStyle/>
            <a:p>
              <a:r>
                <a:rPr lang="zh-CN" altLang="en-US" sz="3200" dirty="0">
                  <a:solidFill>
                    <a:schemeClr val="accent1">
                      <a:lumMod val="50000"/>
                    </a:schemeClr>
                  </a:solidFill>
                  <a:latin typeface="方正粗黑宋简体" panose="02000000000000000000" pitchFamily="2" charset="-122"/>
                  <a:ea typeface="方正粗黑宋简体" panose="02000000000000000000" pitchFamily="2" charset="-122"/>
                </a:rPr>
                <a:t>创业</a:t>
              </a:r>
              <a:r>
                <a:rPr lang="en-US" altLang="zh-CN" sz="3200" dirty="0">
                  <a:solidFill>
                    <a:schemeClr val="accent1">
                      <a:lumMod val="50000"/>
                    </a:schemeClr>
                  </a:solidFill>
                  <a:latin typeface="方正粗黑宋简体" panose="02000000000000000000" pitchFamily="2" charset="-122"/>
                  <a:ea typeface="方正粗黑宋简体" panose="02000000000000000000" pitchFamily="2" charset="-122"/>
                </a:rPr>
                <a:t>6+1+2</a:t>
              </a:r>
            </a:p>
            <a:p>
              <a:r>
                <a:rPr lang="en-US" altLang="zh-CN" sz="1600" dirty="0">
                  <a:solidFill>
                    <a:schemeClr val="accent1">
                      <a:lumMod val="50000"/>
                    </a:schemeClr>
                  </a:solidFill>
                  <a:latin typeface="Corbel Light" panose="020B0303020204020204" pitchFamily="34" charset="0"/>
                  <a:ea typeface="方正粗黑宋简体" panose="02000000000000000000" pitchFamily="2" charset="-122"/>
                </a:rPr>
                <a:t>Software Engineering</a:t>
              </a:r>
              <a:endParaRPr lang="zh-CN" altLang="en-US" sz="1600" dirty="0">
                <a:solidFill>
                  <a:schemeClr val="accent1">
                    <a:lumMod val="50000"/>
                  </a:schemeClr>
                </a:solidFill>
                <a:latin typeface="Corbel Light" panose="020B0303020204020204" pitchFamily="34" charset="0"/>
                <a:ea typeface="方正粗黑宋简体" panose="02000000000000000000" pitchFamily="2" charset="-122"/>
              </a:endParaRPr>
            </a:p>
          </p:txBody>
        </p:sp>
        <p:grpSp>
          <p:nvGrpSpPr>
            <p:cNvPr id="6" name="组合 5">
              <a:extLst>
                <a:ext uri="{FF2B5EF4-FFF2-40B4-BE49-F238E27FC236}">
                  <a16:creationId xmlns:a16="http://schemas.microsoft.com/office/drawing/2014/main" id="{6022A8C0-C523-4BD5-9987-5659ADF834DD}"/>
                </a:ext>
              </a:extLst>
            </p:cNvPr>
            <p:cNvGrpSpPr/>
            <p:nvPr userDrawn="1"/>
          </p:nvGrpSpPr>
          <p:grpSpPr>
            <a:xfrm>
              <a:off x="6584701" y="5243393"/>
              <a:ext cx="935666" cy="935666"/>
              <a:chOff x="4976036" y="786808"/>
              <a:chExt cx="1148318" cy="1148318"/>
            </a:xfrm>
          </p:grpSpPr>
          <p:sp>
            <p:nvSpPr>
              <p:cNvPr id="7" name="椭圆 6">
                <a:extLst>
                  <a:ext uri="{FF2B5EF4-FFF2-40B4-BE49-F238E27FC236}">
                    <a16:creationId xmlns:a16="http://schemas.microsoft.com/office/drawing/2014/main" id="{E4FC6F57-B135-4D76-884D-6B9FEA5D9E86}"/>
                  </a:ext>
                </a:extLst>
              </p:cNvPr>
              <p:cNvSpPr/>
              <p:nvPr userDrawn="1"/>
            </p:nvSpPr>
            <p:spPr>
              <a:xfrm>
                <a:off x="4976036" y="786808"/>
                <a:ext cx="1148318" cy="1148318"/>
              </a:xfrm>
              <a:prstGeom prst="ellipse">
                <a:avLst/>
              </a:prstGeom>
              <a:solidFill>
                <a:schemeClr val="accent1">
                  <a:lumMod val="20000"/>
                  <a:lumOff val="80000"/>
                </a:schemeClr>
              </a:solidFill>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七边形 7">
                <a:extLst>
                  <a:ext uri="{FF2B5EF4-FFF2-40B4-BE49-F238E27FC236}">
                    <a16:creationId xmlns:a16="http://schemas.microsoft.com/office/drawing/2014/main" id="{26D8E792-2CA4-4F0B-93D7-E0CF84A8A146}"/>
                  </a:ext>
                </a:extLst>
              </p:cNvPr>
              <p:cNvSpPr/>
              <p:nvPr userDrawn="1"/>
            </p:nvSpPr>
            <p:spPr>
              <a:xfrm>
                <a:off x="5051754" y="946297"/>
                <a:ext cx="996882" cy="829340"/>
              </a:xfrm>
              <a:prstGeom prst="heptagon">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9</a:t>
                </a:r>
                <a:endParaRPr lang="zh-CN" altLang="en-US" sz="3600" dirty="0"/>
              </a:p>
            </p:txBody>
          </p:sp>
        </p:grpSp>
      </p:grpSp>
      <p:sp>
        <p:nvSpPr>
          <p:cNvPr id="9" name="文本框 4">
            <a:extLst>
              <a:ext uri="{FF2B5EF4-FFF2-40B4-BE49-F238E27FC236}">
                <a16:creationId xmlns:a16="http://schemas.microsoft.com/office/drawing/2014/main" id="{EFC026CF-8CDC-4C04-93F9-9E002A6D4FD2}"/>
              </a:ext>
            </a:extLst>
          </p:cNvPr>
          <p:cNvSpPr txBox="1"/>
          <p:nvPr userDrawn="1"/>
        </p:nvSpPr>
        <p:spPr>
          <a:xfrm>
            <a:off x="4280117" y="6528474"/>
            <a:ext cx="3631763" cy="307777"/>
          </a:xfrm>
          <a:prstGeom prst="rect">
            <a:avLst/>
          </a:prstGeom>
          <a:noFill/>
        </p:spPr>
        <p:txBody>
          <a:bodyPr wrap="none" rtlCol="0">
            <a:spAutoFit/>
          </a:bodyPr>
          <a:lstStyle/>
          <a:p>
            <a:r>
              <a:rPr lang="en-US" altLang="zh-CN" sz="1400" dirty="0">
                <a:solidFill>
                  <a:srgbClr val="515356"/>
                </a:solidFill>
                <a:cs typeface="+mn-ea"/>
                <a:sym typeface="+mn-lt"/>
              </a:rPr>
              <a:t>Copyright © 2021 ChuangYe6+1+2 FZU</a:t>
            </a:r>
            <a:endParaRPr lang="zh-CN" altLang="en-US" sz="1400" dirty="0">
              <a:solidFill>
                <a:srgbClr val="515356"/>
              </a:solidFill>
              <a:cs typeface="+mn-ea"/>
              <a:sym typeface="+mn-l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3" name="文本框 4">
            <a:extLst>
              <a:ext uri="{FF2B5EF4-FFF2-40B4-BE49-F238E27FC236}">
                <a16:creationId xmlns:a16="http://schemas.microsoft.com/office/drawing/2014/main" id="{8D8370FC-5F77-4107-BC70-5B915E201A9C}"/>
              </a:ext>
            </a:extLst>
          </p:cNvPr>
          <p:cNvSpPr txBox="1"/>
          <p:nvPr userDrawn="1"/>
        </p:nvSpPr>
        <p:spPr>
          <a:xfrm>
            <a:off x="4280117" y="6528474"/>
            <a:ext cx="3631763" cy="307777"/>
          </a:xfrm>
          <a:prstGeom prst="rect">
            <a:avLst/>
          </a:prstGeom>
          <a:noFill/>
        </p:spPr>
        <p:txBody>
          <a:bodyPr wrap="none" rtlCol="0">
            <a:spAutoFit/>
          </a:bodyPr>
          <a:lstStyle/>
          <a:p>
            <a:r>
              <a:rPr lang="en-US" altLang="zh-CN" sz="1400" dirty="0">
                <a:solidFill>
                  <a:srgbClr val="515356"/>
                </a:solidFill>
                <a:cs typeface="+mn-ea"/>
                <a:sym typeface="+mn-lt"/>
              </a:rPr>
              <a:t>Copyright © 2021 ChuangYe6+1+2 FZU</a:t>
            </a:r>
            <a:endParaRPr lang="zh-CN" altLang="en-US" sz="1400" dirty="0">
              <a:solidFill>
                <a:srgbClr val="515356"/>
              </a:solidFill>
              <a:cs typeface="+mn-ea"/>
              <a:sym typeface="+mn-l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048665" name="矩形 2"/>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CA27A3-2A02-4719-A867-4D723072DFA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556A969-068D-4849-A72F-B5E316D89A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5EFC0A-5EC5-49FC-84DB-47C9DF73059B}"/>
              </a:ext>
            </a:extLst>
          </p:cNvPr>
          <p:cNvSpPr>
            <a:spLocks noGrp="1"/>
          </p:cNvSpPr>
          <p:nvPr>
            <p:ph type="dt" sz="half" idx="10"/>
          </p:nvPr>
        </p:nvSpPr>
        <p:spPr/>
        <p:txBody>
          <a:bodyPr/>
          <a:lstStyle/>
          <a:p>
            <a:fld id="{643E4D41-2B1D-455D-B539-8678A1DC935A}"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169BF2BD-94EF-4E34-9A44-C87B86D39E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F92EA6-71E7-49AC-983C-F94A4E526D60}"/>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214325644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B00AB-920C-4E1E-92BA-D13679B624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E92CEB-AEB6-4F4C-A979-14FA677B31E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0A613E-DDE6-4692-AC9D-36A2BFBDCEF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85549CE-4B68-4365-AA74-49E8B2DD3F8B}"/>
              </a:ext>
            </a:extLst>
          </p:cNvPr>
          <p:cNvSpPr>
            <a:spLocks noGrp="1"/>
          </p:cNvSpPr>
          <p:nvPr>
            <p:ph type="dt" sz="half" idx="10"/>
          </p:nvPr>
        </p:nvSpPr>
        <p:spPr/>
        <p:txBody>
          <a:bodyPr/>
          <a:lstStyle/>
          <a:p>
            <a:fld id="{643E4D41-2B1D-455D-B539-8678A1DC935A}" type="datetimeFigureOut">
              <a:rPr lang="zh-CN" altLang="en-US" smtClean="0"/>
              <a:t>2021/4/9</a:t>
            </a:fld>
            <a:endParaRPr lang="zh-CN" altLang="en-US"/>
          </a:p>
        </p:txBody>
      </p:sp>
      <p:sp>
        <p:nvSpPr>
          <p:cNvPr id="6" name="页脚占位符 5">
            <a:extLst>
              <a:ext uri="{FF2B5EF4-FFF2-40B4-BE49-F238E27FC236}">
                <a16:creationId xmlns:a16="http://schemas.microsoft.com/office/drawing/2014/main" id="{1555E0F5-C388-4031-A6B6-DEADA44295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5253CF-A55F-409A-91F8-594522B1B4C8}"/>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426075108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48531-5381-4063-A3E5-0C2B66FC60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9C2D04F-36CE-4ADE-989B-4FF13DD1A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5CD22FC-6817-4AC6-A310-BB03662133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EA8DFC2-0DC1-4A72-A4F9-B9FCF6E0B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88BBF05-0A21-4D61-AE0E-C1AB949ABE8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A9F67A-5BFB-4D6F-B265-4CA42E67A656}"/>
              </a:ext>
            </a:extLst>
          </p:cNvPr>
          <p:cNvSpPr>
            <a:spLocks noGrp="1"/>
          </p:cNvSpPr>
          <p:nvPr>
            <p:ph type="dt" sz="half" idx="10"/>
          </p:nvPr>
        </p:nvSpPr>
        <p:spPr/>
        <p:txBody>
          <a:bodyPr/>
          <a:lstStyle/>
          <a:p>
            <a:fld id="{643E4D41-2B1D-455D-B539-8678A1DC935A}" type="datetimeFigureOut">
              <a:rPr lang="zh-CN" altLang="en-US" smtClean="0"/>
              <a:t>2021/4/9</a:t>
            </a:fld>
            <a:endParaRPr lang="zh-CN" altLang="en-US"/>
          </a:p>
        </p:txBody>
      </p:sp>
      <p:sp>
        <p:nvSpPr>
          <p:cNvPr id="8" name="页脚占位符 7">
            <a:extLst>
              <a:ext uri="{FF2B5EF4-FFF2-40B4-BE49-F238E27FC236}">
                <a16:creationId xmlns:a16="http://schemas.microsoft.com/office/drawing/2014/main" id="{33F205E2-EF59-4500-963D-5A85B5CB57E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7E7B3C0-69B5-465A-998D-67ABD4193EE1}"/>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274605989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91B60-6386-4D75-A525-06A74CB2F4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E70CF7A-8071-44C8-9E9C-8C5B392A9153}"/>
              </a:ext>
            </a:extLst>
          </p:cNvPr>
          <p:cNvSpPr>
            <a:spLocks noGrp="1"/>
          </p:cNvSpPr>
          <p:nvPr>
            <p:ph type="dt" sz="half" idx="10"/>
          </p:nvPr>
        </p:nvSpPr>
        <p:spPr/>
        <p:txBody>
          <a:bodyPr/>
          <a:lstStyle/>
          <a:p>
            <a:fld id="{643E4D41-2B1D-455D-B539-8678A1DC935A}" type="datetimeFigureOut">
              <a:rPr lang="zh-CN" altLang="en-US" smtClean="0"/>
              <a:t>2021/4/9</a:t>
            </a:fld>
            <a:endParaRPr lang="zh-CN" altLang="en-US"/>
          </a:p>
        </p:txBody>
      </p:sp>
      <p:sp>
        <p:nvSpPr>
          <p:cNvPr id="4" name="页脚占位符 3">
            <a:extLst>
              <a:ext uri="{FF2B5EF4-FFF2-40B4-BE49-F238E27FC236}">
                <a16:creationId xmlns:a16="http://schemas.microsoft.com/office/drawing/2014/main" id="{5D9167CD-4649-4C02-8A4F-41B52AC070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CCBA97-1940-4EFE-B23D-AB3EC98D0651}"/>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304589695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1AACF5-0D4A-47A9-B08E-E80CC201250A}"/>
              </a:ext>
            </a:extLst>
          </p:cNvPr>
          <p:cNvSpPr>
            <a:spLocks noGrp="1"/>
          </p:cNvSpPr>
          <p:nvPr>
            <p:ph type="dt" sz="half" idx="10"/>
          </p:nvPr>
        </p:nvSpPr>
        <p:spPr/>
        <p:txBody>
          <a:bodyPr/>
          <a:lstStyle/>
          <a:p>
            <a:fld id="{643E4D41-2B1D-455D-B539-8678A1DC935A}" type="datetimeFigureOut">
              <a:rPr lang="zh-CN" altLang="en-US" smtClean="0"/>
              <a:t>2021/4/9</a:t>
            </a:fld>
            <a:endParaRPr lang="zh-CN" altLang="en-US"/>
          </a:p>
        </p:txBody>
      </p:sp>
      <p:sp>
        <p:nvSpPr>
          <p:cNvPr id="3" name="页脚占位符 2">
            <a:extLst>
              <a:ext uri="{FF2B5EF4-FFF2-40B4-BE49-F238E27FC236}">
                <a16:creationId xmlns:a16="http://schemas.microsoft.com/office/drawing/2014/main" id="{921E9D28-7026-4D2A-898C-DC1E2E35F9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16A7F40-FA33-431E-8AB5-13A1D64C6891}"/>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230976399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08A9B-A43F-44B0-9D9A-B2B78A36A4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C26062-884C-4CA5-BE26-DA9070D65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FE24797-1DE2-4B4A-AB5F-C2E36E1F3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F04C5CA-BDED-4A99-A415-3128F25CAC1D}"/>
              </a:ext>
            </a:extLst>
          </p:cNvPr>
          <p:cNvSpPr>
            <a:spLocks noGrp="1"/>
          </p:cNvSpPr>
          <p:nvPr>
            <p:ph type="dt" sz="half" idx="10"/>
          </p:nvPr>
        </p:nvSpPr>
        <p:spPr/>
        <p:txBody>
          <a:bodyPr/>
          <a:lstStyle/>
          <a:p>
            <a:fld id="{643E4D41-2B1D-455D-B539-8678A1DC935A}" type="datetimeFigureOut">
              <a:rPr lang="zh-CN" altLang="en-US" smtClean="0"/>
              <a:t>2021/4/9</a:t>
            </a:fld>
            <a:endParaRPr lang="zh-CN" altLang="en-US"/>
          </a:p>
        </p:txBody>
      </p:sp>
      <p:sp>
        <p:nvSpPr>
          <p:cNvPr id="6" name="页脚占位符 5">
            <a:extLst>
              <a:ext uri="{FF2B5EF4-FFF2-40B4-BE49-F238E27FC236}">
                <a16:creationId xmlns:a16="http://schemas.microsoft.com/office/drawing/2014/main" id="{92F84477-A016-45B0-A5D5-B69A1641BC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C74E89-F4D1-4A1C-B8E4-8AF173B01450}"/>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246781159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FCA4F-8E1F-49A0-A860-AC8E1866D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2F0E7E0-BB9C-48AF-98CE-784D9CEF6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8A06DB-6CE4-4E25-8B03-1ECC27210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ACC6BB-A553-411C-9FC6-BAD67EF29ADA}"/>
              </a:ext>
            </a:extLst>
          </p:cNvPr>
          <p:cNvSpPr>
            <a:spLocks noGrp="1"/>
          </p:cNvSpPr>
          <p:nvPr>
            <p:ph type="dt" sz="half" idx="10"/>
          </p:nvPr>
        </p:nvSpPr>
        <p:spPr/>
        <p:txBody>
          <a:bodyPr/>
          <a:lstStyle/>
          <a:p>
            <a:fld id="{643E4D41-2B1D-455D-B539-8678A1DC935A}" type="datetimeFigureOut">
              <a:rPr lang="zh-CN" altLang="en-US" smtClean="0"/>
              <a:t>2021/4/9</a:t>
            </a:fld>
            <a:endParaRPr lang="zh-CN" altLang="en-US"/>
          </a:p>
        </p:txBody>
      </p:sp>
      <p:sp>
        <p:nvSpPr>
          <p:cNvPr id="6" name="页脚占位符 5">
            <a:extLst>
              <a:ext uri="{FF2B5EF4-FFF2-40B4-BE49-F238E27FC236}">
                <a16:creationId xmlns:a16="http://schemas.microsoft.com/office/drawing/2014/main" id="{77A98B33-AC92-41C6-AAE5-78D736007B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ACDBDB-CEFB-4243-8265-647C7763B5A6}"/>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30667041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F5947A-DC87-450E-844C-004744A5D0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18D2FDD-E5DC-48AC-AA14-CF40765906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2E8A35-09E5-46A8-AEFB-A8C9F394D5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E4D41-2B1D-455D-B539-8678A1DC935A}"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CC57E257-6EE4-46DA-A42B-AE3E352358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0B5123D-F063-4B43-A617-0E6F80B28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5BF65-9476-4387-81F2-C9F853E85F4A}" type="slidenum">
              <a:rPr lang="zh-CN" altLang="en-US" smtClean="0"/>
              <a:t>‹#›</a:t>
            </a:fld>
            <a:endParaRPr lang="zh-CN" altLang="en-US"/>
          </a:p>
        </p:txBody>
      </p:sp>
      <p:pic>
        <p:nvPicPr>
          <p:cNvPr id="7" name="图片 6">
            <a:extLst>
              <a:ext uri="{FF2B5EF4-FFF2-40B4-BE49-F238E27FC236}">
                <a16:creationId xmlns:a16="http://schemas.microsoft.com/office/drawing/2014/main" id="{CBFEDF1D-028D-422D-9044-DBDDA8397E71}"/>
              </a:ext>
            </a:extLst>
          </p:cNvPr>
          <p:cNvPicPr>
            <a:picLocks noChangeAspect="1"/>
          </p:cNvPicPr>
          <p:nvPr userDrawn="1"/>
        </p:nvPicPr>
        <p:blipFill rotWithShape="1">
          <a:blip r:embed="rId24" cstate="hqprint"/>
          <a:srcRect/>
          <a:stretch>
            <a:fillRect/>
          </a:stretch>
        </p:blipFill>
        <p:spPr>
          <a:xfrm>
            <a:off x="-2" y="2"/>
            <a:ext cx="12192002" cy="6857998"/>
          </a:xfrm>
          <a:prstGeom prst="rect">
            <a:avLst/>
          </a:prstGeom>
        </p:spPr>
      </p:pic>
    </p:spTree>
    <p:extLst>
      <p:ext uri="{BB962C8B-B14F-4D97-AF65-F5344CB8AC3E}">
        <p14:creationId xmlns:p14="http://schemas.microsoft.com/office/powerpoint/2010/main" val="993760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49" r:id="rId15"/>
    <p:sldLayoutId id="2147483653" r:id="rId16"/>
    <p:sldLayoutId id="2147483659" r:id="rId17"/>
    <p:sldLayoutId id="2147483654" r:id="rId18"/>
    <p:sldLayoutId id="2147483655" r:id="rId19"/>
    <p:sldLayoutId id="2147483656" r:id="rId20"/>
    <p:sldLayoutId id="2147483657" r:id="rId21"/>
    <p:sldLayoutId id="2147483658"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25.png"/><Relationship Id="rId5" Type="http://schemas.openxmlformats.org/officeDocument/2006/relationships/image" Target="../media/image15.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文本框 1"/>
          <p:cNvSpPr txBox="1"/>
          <p:nvPr/>
        </p:nvSpPr>
        <p:spPr>
          <a:xfrm>
            <a:off x="529936" y="731185"/>
            <a:ext cx="6340197" cy="1323439"/>
          </a:xfrm>
          <a:prstGeom prst="rect">
            <a:avLst/>
          </a:prstGeom>
          <a:noFill/>
        </p:spPr>
        <p:txBody>
          <a:bodyPr wrap="none" rtlCol="0">
            <a:spAutoFit/>
          </a:bodyPr>
          <a:lstStyle/>
          <a:p>
            <a:r>
              <a:rPr lang="zh-CN" altLang="en-US" sz="8000" b="1" dirty="0">
                <a:solidFill>
                  <a:srgbClr val="515356"/>
                </a:solidFill>
                <a:cs typeface="+mn-ea"/>
                <a:sym typeface="+mn-lt"/>
              </a:rPr>
              <a:t>原型设计答辩</a:t>
            </a:r>
          </a:p>
        </p:txBody>
      </p:sp>
      <p:graphicFrame>
        <p:nvGraphicFramePr>
          <p:cNvPr id="4194304" name="表格 8"/>
          <p:cNvGraphicFramePr>
            <a:graphicFrameLocks noGrp="1"/>
          </p:cNvGraphicFramePr>
          <p:nvPr>
            <p:extLst>
              <p:ext uri="{D42A27DB-BD31-4B8C-83A1-F6EECF244321}">
                <p14:modId xmlns:p14="http://schemas.microsoft.com/office/powerpoint/2010/main" val="370189004"/>
              </p:ext>
            </p:extLst>
          </p:nvPr>
        </p:nvGraphicFramePr>
        <p:xfrm>
          <a:off x="529936" y="2606040"/>
          <a:ext cx="7614604" cy="2011680"/>
        </p:xfrm>
        <a:graphic>
          <a:graphicData uri="http://schemas.openxmlformats.org/drawingml/2006/table">
            <a:tbl>
              <a:tblPr firstRow="1" bandRow="1">
                <a:tableStyleId>{5C22544A-7EE6-4342-B048-85BDC9FD1C3A}</a:tableStyleId>
              </a:tblPr>
              <a:tblGrid>
                <a:gridCol w="7614604">
                  <a:extLst>
                    <a:ext uri="{9D8B030D-6E8A-4147-A177-3AD203B41FA5}">
                      <a16:colId xmlns:a16="http://schemas.microsoft.com/office/drawing/2014/main" val="2000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4800" b="1" dirty="0">
                          <a:solidFill>
                            <a:srgbClr val="515356"/>
                          </a:solidFill>
                          <a:latin typeface="+mn-lt"/>
                          <a:ea typeface="+mn-ea"/>
                          <a:cs typeface="+mn-ea"/>
                          <a:sym typeface="+mn-lt"/>
                        </a:rPr>
                        <a:t>创业</a:t>
                      </a:r>
                      <a:r>
                        <a:rPr lang="en-US" altLang="zh-CN" sz="4800" b="1" dirty="0">
                          <a:solidFill>
                            <a:srgbClr val="515356"/>
                          </a:solidFill>
                          <a:latin typeface="+mn-lt"/>
                          <a:ea typeface="+mn-ea"/>
                          <a:cs typeface="+mn-ea"/>
                          <a:sym typeface="+mn-lt"/>
                        </a:rPr>
                        <a:t>6+1+2</a:t>
                      </a:r>
                      <a:r>
                        <a:rPr lang="zh-CN" altLang="en-US" sz="4800" b="1" dirty="0">
                          <a:solidFill>
                            <a:srgbClr val="515356"/>
                          </a:solidFill>
                          <a:latin typeface="+mn-lt"/>
                          <a:ea typeface="+mn-ea"/>
                          <a:cs typeface="+mn-ea"/>
                          <a:sym typeface="+mn-lt"/>
                        </a:rPr>
                        <a:t>团队</a:t>
                      </a:r>
                      <a:endParaRPr lang="zh-CN" alt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0"/>
                  </a:ext>
                </a:extLst>
              </a:tr>
              <a:tr h="370840">
                <a:tc>
                  <a:txBody>
                    <a:bodyPr/>
                    <a:lstStyle/>
                    <a:p>
                      <a:endParaRPr lang="en-US" altLang="zh-CN" sz="2400" b="1" dirty="0">
                        <a:solidFill>
                          <a:srgbClr val="515356"/>
                        </a:solidFill>
                        <a:latin typeface="+mn-lt"/>
                        <a:ea typeface="+mn-ea"/>
                        <a:cs typeface="+mn-ea"/>
                        <a:sym typeface="+mn-lt"/>
                      </a:endParaRPr>
                    </a:p>
                    <a:p>
                      <a:endParaRPr lang="en-US" altLang="zh-CN" sz="2400" b="1" dirty="0">
                        <a:solidFill>
                          <a:srgbClr val="515356"/>
                        </a:solidFill>
                        <a:latin typeface="+mn-lt"/>
                        <a:ea typeface="+mn-ea"/>
                        <a:cs typeface="+mn-ea"/>
                        <a:sym typeface="+mn-lt"/>
                      </a:endParaRPr>
                    </a:p>
                    <a:p>
                      <a:r>
                        <a:rPr lang="zh-CN" altLang="en-US" sz="2400" b="1" dirty="0">
                          <a:solidFill>
                            <a:srgbClr val="515356"/>
                          </a:solidFill>
                          <a:latin typeface="+mn-lt"/>
                          <a:ea typeface="+mn-ea"/>
                          <a:cs typeface="+mn-ea"/>
                          <a:sym typeface="+mn-lt"/>
                        </a:rPr>
                        <a:t>汇报员：李嘉林</a:t>
                      </a:r>
                      <a:endParaRPr lang="en-US" altLang="zh-CN" sz="2400" b="1" dirty="0">
                        <a:solidFill>
                          <a:srgbClr val="515356"/>
                        </a:solidFill>
                        <a:latin typeface="+mn-lt"/>
                        <a:ea typeface="+mn-ea"/>
                        <a:cs typeface="+mn-ea"/>
                        <a:sym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8652"/>
                                        </p:tgtEl>
                                        <p:attrNameLst>
                                          <p:attrName>style.visibility</p:attrName>
                                        </p:attrNameLst>
                                      </p:cBhvr>
                                      <p:to>
                                        <p:strVal val="visible"/>
                                      </p:to>
                                    </p:set>
                                    <p:animEffect transition="in" filter="fade">
                                      <p:cBhvr>
                                        <p:cTn id="7" dur="500"/>
                                        <p:tgtEl>
                                          <p:spTgt spid="1048652"/>
                                        </p:tgtEl>
                                      </p:cBhvr>
                                    </p:animEffect>
                                  </p:childTnLst>
                                </p:cTn>
                              </p:par>
                              <p:par>
                                <p:cTn id="8" presetID="10" presetClass="entr" presetSubtype="0" fill="hold" nodeType="withEffect">
                                  <p:stCondLst>
                                    <p:cond delay="0"/>
                                  </p:stCondLst>
                                  <p:childTnLst>
                                    <p:set>
                                      <p:cBhvr>
                                        <p:cTn id="9" dur="1" fill="hold">
                                          <p:stCondLst>
                                            <p:cond delay="0"/>
                                          </p:stCondLst>
                                        </p:cTn>
                                        <p:tgtEl>
                                          <p:spTgt spid="4194304"/>
                                        </p:tgtEl>
                                        <p:attrNameLst>
                                          <p:attrName>style.visibility</p:attrName>
                                        </p:attrNameLst>
                                      </p:cBhvr>
                                      <p:to>
                                        <p:strVal val="visible"/>
                                      </p:to>
                                    </p:set>
                                    <p:animEffect transition="in" filter="fade">
                                      <p:cBhvr>
                                        <p:cTn id="10" dur="500"/>
                                        <p:tgtEl>
                                          <p:spTgt spid="4194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EEDADE4-8985-4CA7-9698-57A7569DE1EE}"/>
              </a:ext>
            </a:extLst>
          </p:cNvPr>
          <p:cNvPicPr>
            <a:picLocks noChangeAspect="1"/>
          </p:cNvPicPr>
          <p:nvPr/>
        </p:nvPicPr>
        <p:blipFill rotWithShape="1">
          <a:blip r:embed="rId3">
            <a:extLst>
              <a:ext uri="{28A0092B-C50C-407E-A947-70E740481C1C}">
                <a14:useLocalDpi xmlns:a14="http://schemas.microsoft.com/office/drawing/2010/main" val="0"/>
              </a:ext>
            </a:extLst>
          </a:blip>
          <a:srcRect t="17435" b="50092"/>
          <a:stretch/>
        </p:blipFill>
        <p:spPr>
          <a:xfrm>
            <a:off x="7960040" y="1547900"/>
            <a:ext cx="3182803" cy="1739450"/>
          </a:xfrm>
          <a:prstGeom prst="rect">
            <a:avLst/>
          </a:prstGeom>
        </p:spPr>
      </p:pic>
      <p:sp>
        <p:nvSpPr>
          <p:cNvPr id="1048801" name="矩形 1"/>
          <p:cNvSpPr/>
          <p:nvPr/>
        </p:nvSpPr>
        <p:spPr>
          <a:xfrm>
            <a:off x="808803" y="378691"/>
            <a:ext cx="5761759" cy="523220"/>
          </a:xfrm>
          <a:prstGeom prst="rect">
            <a:avLst/>
          </a:prstGeom>
        </p:spPr>
        <p:txBody>
          <a:bodyPr wrap="square" anchor="ctr">
            <a:spAutoFit/>
          </a:bodyPr>
          <a:lstStyle/>
          <a:p>
            <a:r>
              <a:rPr lang="zh-CN" altLang="en-US" sz="2800" b="1" dirty="0">
                <a:solidFill>
                  <a:srgbClr val="5B5A5C"/>
                </a:solidFill>
                <a:cs typeface="+mn-ea"/>
                <a:sym typeface="+mn-lt"/>
              </a:rPr>
              <a:t>从用况图中找到页面和功能</a:t>
            </a:r>
            <a:endParaRPr lang="en-US" altLang="zh-CN" sz="2800" b="1" dirty="0">
              <a:solidFill>
                <a:srgbClr val="5B5A5C"/>
              </a:solidFill>
              <a:cs typeface="+mn-ea"/>
              <a:sym typeface="+mn-lt"/>
            </a:endParaRPr>
          </a:p>
        </p:txBody>
      </p:sp>
      <p:pic>
        <p:nvPicPr>
          <p:cNvPr id="20" name="图片 19">
            <a:extLst>
              <a:ext uri="{FF2B5EF4-FFF2-40B4-BE49-F238E27FC236}">
                <a16:creationId xmlns:a16="http://schemas.microsoft.com/office/drawing/2014/main" id="{0BCC2EA9-4874-4FF7-ABB0-7DB52E6A30E8}"/>
              </a:ext>
            </a:extLst>
          </p:cNvPr>
          <p:cNvPicPr>
            <a:picLocks noChangeAspect="1"/>
          </p:cNvPicPr>
          <p:nvPr/>
        </p:nvPicPr>
        <p:blipFill rotWithShape="1">
          <a:blip r:embed="rId4">
            <a:extLst>
              <a:ext uri="{28A0092B-C50C-407E-A947-70E740481C1C}">
                <a14:useLocalDpi xmlns:a14="http://schemas.microsoft.com/office/drawing/2010/main" val="0"/>
              </a:ext>
            </a:extLst>
          </a:blip>
          <a:srcRect l="18342" t="44259" r="23092" b="21831"/>
          <a:stretch/>
        </p:blipFill>
        <p:spPr>
          <a:xfrm>
            <a:off x="1061238" y="2091082"/>
            <a:ext cx="4287669" cy="3148362"/>
          </a:xfrm>
          <a:prstGeom prst="rect">
            <a:avLst/>
          </a:prstGeom>
        </p:spPr>
      </p:pic>
      <p:sp>
        <p:nvSpPr>
          <p:cNvPr id="24" name="文本框 23">
            <a:extLst>
              <a:ext uri="{FF2B5EF4-FFF2-40B4-BE49-F238E27FC236}">
                <a16:creationId xmlns:a16="http://schemas.microsoft.com/office/drawing/2014/main" id="{71A8B267-CCE2-4D7B-8EC6-2A2D0EA8F8C4}"/>
              </a:ext>
            </a:extLst>
          </p:cNvPr>
          <p:cNvSpPr txBox="1"/>
          <p:nvPr/>
        </p:nvSpPr>
        <p:spPr>
          <a:xfrm rot="304124">
            <a:off x="5183553" y="1847272"/>
            <a:ext cx="2774018" cy="461665"/>
          </a:xfrm>
          <a:prstGeom prst="rect">
            <a:avLst/>
          </a:prstGeom>
          <a:noFill/>
        </p:spPr>
        <p:txBody>
          <a:bodyPr wrap="square" rtlCol="0">
            <a:spAutoFit/>
          </a:bodyPr>
          <a:lstStyle/>
          <a:p>
            <a:r>
              <a:rPr lang="zh-CN" altLang="en-US" sz="2400" b="1" dirty="0">
                <a:solidFill>
                  <a:schemeClr val="accent1">
                    <a:lumMod val="50000"/>
                  </a:schemeClr>
                </a:solidFill>
              </a:rPr>
              <a:t>查看发布的帖子</a:t>
            </a:r>
            <a:endParaRPr lang="en-US" altLang="zh-CN" sz="2400" b="1" dirty="0">
              <a:solidFill>
                <a:schemeClr val="accent1">
                  <a:lumMod val="50000"/>
                </a:schemeClr>
              </a:solidFill>
            </a:endParaRPr>
          </a:p>
        </p:txBody>
      </p:sp>
      <p:sp>
        <p:nvSpPr>
          <p:cNvPr id="25" name="箭头: 右 24">
            <a:extLst>
              <a:ext uri="{FF2B5EF4-FFF2-40B4-BE49-F238E27FC236}">
                <a16:creationId xmlns:a16="http://schemas.microsoft.com/office/drawing/2014/main" id="{7C2654EE-341C-47E3-9844-41E02C75DDE0}"/>
              </a:ext>
            </a:extLst>
          </p:cNvPr>
          <p:cNvSpPr/>
          <p:nvPr/>
        </p:nvSpPr>
        <p:spPr>
          <a:xfrm rot="295140">
            <a:off x="4880685" y="2229010"/>
            <a:ext cx="3256842" cy="206086"/>
          </a:xfrm>
          <a:prstGeom prst="rightArrow">
            <a:avLst>
              <a:gd name="adj1" fmla="val 37947"/>
              <a:gd name="adj2" fmla="val 122442"/>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4982A4D5-15BE-4873-8532-9855FC5AF9E2}"/>
              </a:ext>
            </a:extLst>
          </p:cNvPr>
          <p:cNvGrpSpPr/>
          <p:nvPr/>
        </p:nvGrpSpPr>
        <p:grpSpPr>
          <a:xfrm rot="259477">
            <a:off x="4562536" y="2413555"/>
            <a:ext cx="3635533" cy="538381"/>
            <a:chOff x="5155253" y="1964629"/>
            <a:chExt cx="4367519" cy="579309"/>
          </a:xfrm>
        </p:grpSpPr>
        <p:sp>
          <p:nvSpPr>
            <p:cNvPr id="29" name="文本框 28">
              <a:extLst>
                <a:ext uri="{FF2B5EF4-FFF2-40B4-BE49-F238E27FC236}">
                  <a16:creationId xmlns:a16="http://schemas.microsoft.com/office/drawing/2014/main" id="{8C94DCE3-8A6D-4932-91AF-684CD286262E}"/>
                </a:ext>
              </a:extLst>
            </p:cNvPr>
            <p:cNvSpPr txBox="1"/>
            <p:nvPr/>
          </p:nvSpPr>
          <p:spPr>
            <a:xfrm>
              <a:off x="5798789" y="1964629"/>
              <a:ext cx="2774018" cy="430526"/>
            </a:xfrm>
            <a:prstGeom prst="rect">
              <a:avLst/>
            </a:prstGeom>
            <a:noFill/>
          </p:spPr>
          <p:txBody>
            <a:bodyPr wrap="square" rtlCol="0">
              <a:spAutoFit/>
            </a:bodyPr>
            <a:lstStyle/>
            <a:p>
              <a:r>
                <a:rPr lang="zh-CN" altLang="en-US" sz="2000" b="1" dirty="0">
                  <a:solidFill>
                    <a:schemeClr val="accent1">
                      <a:lumMod val="50000"/>
                    </a:schemeClr>
                  </a:solidFill>
                </a:rPr>
                <a:t>查看收藏帖子</a:t>
              </a:r>
              <a:endParaRPr lang="en-US" altLang="zh-CN" sz="2000" b="1" dirty="0">
                <a:solidFill>
                  <a:schemeClr val="accent1">
                    <a:lumMod val="50000"/>
                  </a:schemeClr>
                </a:solidFill>
              </a:endParaRPr>
            </a:p>
          </p:txBody>
        </p:sp>
        <p:sp>
          <p:nvSpPr>
            <p:cNvPr id="30" name="箭头: 右 29">
              <a:extLst>
                <a:ext uri="{FF2B5EF4-FFF2-40B4-BE49-F238E27FC236}">
                  <a16:creationId xmlns:a16="http://schemas.microsoft.com/office/drawing/2014/main" id="{29A971A6-39AA-4410-9BE9-34A6E4189493}"/>
                </a:ext>
              </a:extLst>
            </p:cNvPr>
            <p:cNvSpPr/>
            <p:nvPr/>
          </p:nvSpPr>
          <p:spPr>
            <a:xfrm>
              <a:off x="5155253" y="2301038"/>
              <a:ext cx="4367519" cy="242900"/>
            </a:xfrm>
            <a:prstGeom prst="rightArrow">
              <a:avLst>
                <a:gd name="adj1" fmla="val 37947"/>
                <a:gd name="adj2" fmla="val 108255"/>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片 16">
            <a:extLst>
              <a:ext uri="{FF2B5EF4-FFF2-40B4-BE49-F238E27FC236}">
                <a16:creationId xmlns:a16="http://schemas.microsoft.com/office/drawing/2014/main" id="{268AF1BF-E39C-4E98-974E-4E37202899FE}"/>
              </a:ext>
            </a:extLst>
          </p:cNvPr>
          <p:cNvPicPr>
            <a:picLocks noChangeAspect="1"/>
          </p:cNvPicPr>
          <p:nvPr/>
        </p:nvPicPr>
        <p:blipFill rotWithShape="1">
          <a:blip r:embed="rId3">
            <a:extLst>
              <a:ext uri="{28A0092B-C50C-407E-A947-70E740481C1C}">
                <a14:useLocalDpi xmlns:a14="http://schemas.microsoft.com/office/drawing/2010/main" val="0"/>
              </a:ext>
            </a:extLst>
          </a:blip>
          <a:srcRect t="58717" b="1"/>
          <a:stretch/>
        </p:blipFill>
        <p:spPr>
          <a:xfrm>
            <a:off x="7972542" y="3287350"/>
            <a:ext cx="3182803" cy="2211286"/>
          </a:xfrm>
          <a:prstGeom prst="rect">
            <a:avLst/>
          </a:prstGeom>
        </p:spPr>
      </p:pic>
      <p:sp>
        <p:nvSpPr>
          <p:cNvPr id="3" name="椭圆 2">
            <a:extLst>
              <a:ext uri="{FF2B5EF4-FFF2-40B4-BE49-F238E27FC236}">
                <a16:creationId xmlns:a16="http://schemas.microsoft.com/office/drawing/2014/main" id="{416DAD9A-4B2D-4EB4-8ABC-3BAE00FDD6AD}"/>
              </a:ext>
            </a:extLst>
          </p:cNvPr>
          <p:cNvSpPr/>
          <p:nvPr/>
        </p:nvSpPr>
        <p:spPr>
          <a:xfrm>
            <a:off x="3557302" y="3017418"/>
            <a:ext cx="1320544" cy="3407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28F6607-0FA4-4B5A-90F9-408EF9411FD3}"/>
              </a:ext>
            </a:extLst>
          </p:cNvPr>
          <p:cNvSpPr/>
          <p:nvPr/>
        </p:nvSpPr>
        <p:spPr>
          <a:xfrm>
            <a:off x="1003171" y="2007731"/>
            <a:ext cx="4673595" cy="3305562"/>
          </a:xfrm>
          <a:prstGeom prst="rect">
            <a:avLst/>
          </a:prstGeom>
          <a:solidFill>
            <a:srgbClr val="E8E8E8">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6" name="组合 35">
            <a:extLst>
              <a:ext uri="{FF2B5EF4-FFF2-40B4-BE49-F238E27FC236}">
                <a16:creationId xmlns:a16="http://schemas.microsoft.com/office/drawing/2014/main" id="{043D73CF-32E4-447E-B882-5B88EF12C873}"/>
              </a:ext>
            </a:extLst>
          </p:cNvPr>
          <p:cNvGrpSpPr/>
          <p:nvPr/>
        </p:nvGrpSpPr>
        <p:grpSpPr>
          <a:xfrm>
            <a:off x="3013794" y="3333384"/>
            <a:ext cx="5442078" cy="604716"/>
            <a:chOff x="5057273" y="2374727"/>
            <a:chExt cx="3876444" cy="682785"/>
          </a:xfrm>
        </p:grpSpPr>
        <p:sp>
          <p:nvSpPr>
            <p:cNvPr id="37" name="文本框 36">
              <a:extLst>
                <a:ext uri="{FF2B5EF4-FFF2-40B4-BE49-F238E27FC236}">
                  <a16:creationId xmlns:a16="http://schemas.microsoft.com/office/drawing/2014/main" id="{86A40D70-800C-4B00-9F79-DB71049C4418}"/>
                </a:ext>
              </a:extLst>
            </p:cNvPr>
            <p:cNvSpPr txBox="1"/>
            <p:nvPr/>
          </p:nvSpPr>
          <p:spPr>
            <a:xfrm>
              <a:off x="5304629" y="2536247"/>
              <a:ext cx="2774018" cy="521265"/>
            </a:xfrm>
            <a:prstGeom prst="rect">
              <a:avLst/>
            </a:prstGeom>
            <a:noFill/>
          </p:spPr>
          <p:txBody>
            <a:bodyPr wrap="square" rtlCol="0">
              <a:spAutoFit/>
            </a:bodyPr>
            <a:lstStyle/>
            <a:p>
              <a:r>
                <a:rPr lang="zh-CN" altLang="en-US" sz="2400" b="1" dirty="0">
                  <a:solidFill>
                    <a:schemeClr val="accent1">
                      <a:lumMod val="50000"/>
                    </a:schemeClr>
                  </a:solidFill>
                </a:rPr>
                <a:t>查看、编辑草稿</a:t>
              </a:r>
              <a:endParaRPr lang="en-US" altLang="zh-CN" sz="2400" b="1" dirty="0">
                <a:solidFill>
                  <a:schemeClr val="accent1">
                    <a:lumMod val="50000"/>
                  </a:schemeClr>
                </a:solidFill>
              </a:endParaRPr>
            </a:p>
          </p:txBody>
        </p:sp>
        <p:sp>
          <p:nvSpPr>
            <p:cNvPr id="38" name="箭头: 右 37">
              <a:extLst>
                <a:ext uri="{FF2B5EF4-FFF2-40B4-BE49-F238E27FC236}">
                  <a16:creationId xmlns:a16="http://schemas.microsoft.com/office/drawing/2014/main" id="{434A5F86-1871-403F-BB45-90C8203FF7EC}"/>
                </a:ext>
              </a:extLst>
            </p:cNvPr>
            <p:cNvSpPr/>
            <p:nvPr/>
          </p:nvSpPr>
          <p:spPr>
            <a:xfrm>
              <a:off x="5057273" y="2374727"/>
              <a:ext cx="3876444" cy="296330"/>
            </a:xfrm>
            <a:prstGeom prst="rightArrow">
              <a:avLst>
                <a:gd name="adj1" fmla="val 37947"/>
                <a:gd name="adj2" fmla="val 108255"/>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072048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arn(inVertical)">
                                      <p:cBhvr>
                                        <p:cTn id="11" dur="500"/>
                                        <p:tgtEl>
                                          <p:spTgt spid="21"/>
                                        </p:tgtEl>
                                      </p:cBhvr>
                                    </p:animEffect>
                                  </p:childTnLst>
                                </p:cTn>
                              </p:par>
                              <p:par>
                                <p:cTn id="12" presetID="22" presetClass="entr" presetSubtype="4"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arn(inVertical)">
                                      <p:cBhvr>
                                        <p:cTn id="22" dur="500"/>
                                        <p:tgtEl>
                                          <p:spTgt spid="2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arn(inVertical)">
                                      <p:cBhvr>
                                        <p:cTn id="25" dur="500"/>
                                        <p:tgtEl>
                                          <p:spTgt spid="25"/>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par>
                                <p:cTn id="29" presetID="16" presetClass="entr" presetSubtype="21"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barn(inVertical)">
                                      <p:cBhvr>
                                        <p:cTn id="31" dur="500"/>
                                        <p:tgtEl>
                                          <p:spTgt spid="36"/>
                                        </p:tgtEl>
                                      </p:cBhvr>
                                    </p:animEffect>
                                  </p:childTnLst>
                                </p:cTn>
                              </p:par>
                              <p:par>
                                <p:cTn id="32" presetID="22" presetClass="entr" presetSubtype="4"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3"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表格 1"/>
          <p:cNvGraphicFramePr>
            <a:graphicFrameLocks noGrp="1"/>
          </p:cNvGraphicFramePr>
          <p:nvPr>
            <p:extLst>
              <p:ext uri="{D42A27DB-BD31-4B8C-83A1-F6EECF244321}">
                <p14:modId xmlns:p14="http://schemas.microsoft.com/office/powerpoint/2010/main" val="3574934595"/>
              </p:ext>
            </p:extLst>
          </p:nvPr>
        </p:nvGraphicFramePr>
        <p:xfrm>
          <a:off x="1952917" y="2535219"/>
          <a:ext cx="8286166" cy="2323652"/>
        </p:xfrm>
        <a:graphic>
          <a:graphicData uri="http://schemas.openxmlformats.org/drawingml/2006/table">
            <a:tbl>
              <a:tblPr firstRow="1" bandRow="1">
                <a:tableStyleId>{5C22544A-7EE6-4342-B048-85BDC9FD1C3A}</a:tableStyleId>
              </a:tblPr>
              <a:tblGrid>
                <a:gridCol w="8286166">
                  <a:extLst>
                    <a:ext uri="{9D8B030D-6E8A-4147-A177-3AD203B41FA5}">
                      <a16:colId xmlns:a16="http://schemas.microsoft.com/office/drawing/2014/main" val="20000"/>
                    </a:ext>
                  </a:extLst>
                </a:gridCol>
              </a:tblGrid>
              <a:tr h="1142780">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zh-CN" altLang="en-US" sz="6000" b="1" dirty="0">
                          <a:solidFill>
                            <a:srgbClr val="515356"/>
                          </a:solidFill>
                          <a:latin typeface="+mn-lt"/>
                          <a:ea typeface="+mn-ea"/>
                          <a:cs typeface="+mn-ea"/>
                          <a:sym typeface="+mn-lt"/>
                        </a:rPr>
                        <a:t>内容细化</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0"/>
                  </a:ext>
                </a:extLst>
              </a:tr>
              <a:tr h="1180872">
                <a:tc>
                  <a:txBody>
                    <a:bodyPr/>
                    <a:lstStyle/>
                    <a:p>
                      <a:pPr algn="ctr"/>
                      <a:r>
                        <a:rPr lang="zh-CN" altLang="en-US" sz="3200" b="1" dirty="0">
                          <a:solidFill>
                            <a:srgbClr val="515356"/>
                          </a:solidFill>
                          <a:latin typeface="+mn-lt"/>
                          <a:ea typeface="+mn-ea"/>
                          <a:cs typeface="+mn-ea"/>
                          <a:sym typeface="+mn-lt"/>
                        </a:rPr>
                        <a:t>根据活动图对原型内容进行细化</a:t>
                      </a:r>
                      <a:endParaRPr lang="en-US" altLang="zh-CN" sz="3200" b="1" dirty="0">
                        <a:solidFill>
                          <a:srgbClr val="515356"/>
                        </a:solidFill>
                        <a:latin typeface="+mn-lt"/>
                        <a:ea typeface="+mn-ea"/>
                        <a:cs typeface="+mn-ea"/>
                        <a:sym typeface="+mn-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1"/>
                  </a:ext>
                </a:extLst>
              </a:tr>
            </a:tbl>
          </a:graphicData>
        </a:graphic>
      </p:graphicFrame>
      <p:pic>
        <p:nvPicPr>
          <p:cNvPr id="4" name="图片 8" descr="4【英文】详细手册.pdf - Adobe Acrobat Pro DC">
            <a:extLst>
              <a:ext uri="{FF2B5EF4-FFF2-40B4-BE49-F238E27FC236}">
                <a16:creationId xmlns:a16="http://schemas.microsoft.com/office/drawing/2014/main" id="{79D37D80-20EB-4966-B3F2-7F78C5A015F2}"/>
              </a:ext>
            </a:extLst>
          </p:cNvPr>
          <p:cNvPicPr>
            <a:picLocks noChangeAspect="1"/>
          </p:cNvPicPr>
          <p:nvPr/>
        </p:nvPicPr>
        <p:blipFill rotWithShape="1">
          <a:blip r:embed="rId2" cstate="hqprint">
            <a:clrChange>
              <a:clrFrom>
                <a:srgbClr val="FFFFFF"/>
              </a:clrFrom>
              <a:clrTo>
                <a:srgbClr val="FFFFFF">
                  <a:alpha val="0"/>
                </a:srgbClr>
              </a:clrTo>
            </a:clrChange>
          </a:blip>
          <a:srcRect/>
          <a:stretch>
            <a:fillRect/>
          </a:stretch>
        </p:blipFill>
        <p:spPr>
          <a:xfrm>
            <a:off x="1258869" y="2535219"/>
            <a:ext cx="1388095" cy="1117157"/>
          </a:xfrm>
          <a:prstGeom prst="rect">
            <a:avLst/>
          </a:prstGeom>
        </p:spPr>
      </p:pic>
    </p:spTree>
    <p:extLst>
      <p:ext uri="{BB962C8B-B14F-4D97-AF65-F5344CB8AC3E}">
        <p14:creationId xmlns:p14="http://schemas.microsoft.com/office/powerpoint/2010/main" val="128857110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1" name="矩形 1"/>
          <p:cNvSpPr/>
          <p:nvPr/>
        </p:nvSpPr>
        <p:spPr>
          <a:xfrm>
            <a:off x="808803" y="378691"/>
            <a:ext cx="5761759" cy="523220"/>
          </a:xfrm>
          <a:prstGeom prst="rect">
            <a:avLst/>
          </a:prstGeom>
        </p:spPr>
        <p:txBody>
          <a:bodyPr wrap="square" anchor="ctr">
            <a:spAutoFit/>
          </a:bodyPr>
          <a:lstStyle/>
          <a:p>
            <a:r>
              <a:rPr lang="zh-CN" altLang="en-US" sz="2800" b="1" dirty="0">
                <a:solidFill>
                  <a:srgbClr val="5B5A5C"/>
                </a:solidFill>
                <a:cs typeface="+mn-ea"/>
                <a:sym typeface="+mn-lt"/>
              </a:rPr>
              <a:t>根据活动图思考并细化内容</a:t>
            </a:r>
            <a:endParaRPr lang="en-US" altLang="zh-CN" sz="2800" b="1" dirty="0">
              <a:solidFill>
                <a:srgbClr val="5B5A5C"/>
              </a:solidFill>
              <a:cs typeface="+mn-ea"/>
              <a:sym typeface="+mn-lt"/>
            </a:endParaRPr>
          </a:p>
        </p:txBody>
      </p:sp>
      <p:sp>
        <p:nvSpPr>
          <p:cNvPr id="22" name="箭头: 右 21">
            <a:extLst>
              <a:ext uri="{FF2B5EF4-FFF2-40B4-BE49-F238E27FC236}">
                <a16:creationId xmlns:a16="http://schemas.microsoft.com/office/drawing/2014/main" id="{B6371EB4-8EC6-4C93-953D-104C5177A3EF}"/>
              </a:ext>
            </a:extLst>
          </p:cNvPr>
          <p:cNvSpPr/>
          <p:nvPr/>
        </p:nvSpPr>
        <p:spPr>
          <a:xfrm>
            <a:off x="4186109" y="2870595"/>
            <a:ext cx="1950785" cy="523220"/>
          </a:xfrm>
          <a:prstGeom prst="rightArrow">
            <a:avLst>
              <a:gd name="adj1" fmla="val 50000"/>
              <a:gd name="adj2" fmla="val 108255"/>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2133B4C0-F865-4CDB-B91F-74DDB36D1D15}"/>
              </a:ext>
            </a:extLst>
          </p:cNvPr>
          <p:cNvGrpSpPr/>
          <p:nvPr/>
        </p:nvGrpSpPr>
        <p:grpSpPr>
          <a:xfrm>
            <a:off x="6601095" y="2737035"/>
            <a:ext cx="4326099" cy="754052"/>
            <a:chOff x="1215535" y="2209936"/>
            <a:chExt cx="1970598" cy="754052"/>
          </a:xfrm>
        </p:grpSpPr>
        <p:sp>
          <p:nvSpPr>
            <p:cNvPr id="26" name="矩形 25">
              <a:extLst>
                <a:ext uri="{FF2B5EF4-FFF2-40B4-BE49-F238E27FC236}">
                  <a16:creationId xmlns:a16="http://schemas.microsoft.com/office/drawing/2014/main" id="{7C34C677-402A-433A-8C2B-48B7988FA6E2}"/>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04573F7D-7288-41EC-BD3F-25276FC1B10F}"/>
                </a:ext>
              </a:extLst>
            </p:cNvPr>
            <p:cNvSpPr txBox="1"/>
            <p:nvPr/>
          </p:nvSpPr>
          <p:spPr>
            <a:xfrm>
              <a:off x="1322137" y="2209936"/>
              <a:ext cx="1757394" cy="707886"/>
            </a:xfrm>
            <a:prstGeom prst="rect">
              <a:avLst/>
            </a:prstGeom>
            <a:noFill/>
          </p:spPr>
          <p:txBody>
            <a:bodyPr wrap="square" rtlCol="0">
              <a:spAutoFit/>
            </a:bodyPr>
            <a:lstStyle/>
            <a:p>
              <a:r>
                <a:rPr lang="zh-CN" altLang="en-US" sz="4000" b="1" dirty="0">
                  <a:solidFill>
                    <a:schemeClr val="accent1">
                      <a:lumMod val="50000"/>
                    </a:schemeClr>
                  </a:solidFill>
                </a:rPr>
                <a:t>以什么形式显示？</a:t>
              </a:r>
              <a:endParaRPr lang="en-US" altLang="zh-CN" sz="4000" b="1" dirty="0">
                <a:solidFill>
                  <a:schemeClr val="accent1">
                    <a:lumMod val="50000"/>
                  </a:schemeClr>
                </a:solidFill>
              </a:endParaRPr>
            </a:p>
          </p:txBody>
        </p:sp>
      </p:grpSp>
      <p:grpSp>
        <p:nvGrpSpPr>
          <p:cNvPr id="28" name="组合 27">
            <a:extLst>
              <a:ext uri="{FF2B5EF4-FFF2-40B4-BE49-F238E27FC236}">
                <a16:creationId xmlns:a16="http://schemas.microsoft.com/office/drawing/2014/main" id="{C8988CFE-0223-48F9-91E4-CCDA6EB77A6A}"/>
              </a:ext>
            </a:extLst>
          </p:cNvPr>
          <p:cNvGrpSpPr/>
          <p:nvPr/>
        </p:nvGrpSpPr>
        <p:grpSpPr>
          <a:xfrm>
            <a:off x="1264806" y="2737035"/>
            <a:ext cx="2187451" cy="754052"/>
            <a:chOff x="1215535" y="2209936"/>
            <a:chExt cx="1970598" cy="754052"/>
          </a:xfrm>
        </p:grpSpPr>
        <p:sp>
          <p:nvSpPr>
            <p:cNvPr id="31" name="矩形 30">
              <a:extLst>
                <a:ext uri="{FF2B5EF4-FFF2-40B4-BE49-F238E27FC236}">
                  <a16:creationId xmlns:a16="http://schemas.microsoft.com/office/drawing/2014/main" id="{CFDDA408-1676-448B-A878-4C51A963FADC}"/>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BE94D9D3-65A1-42F2-AB77-3A34F5EC7945}"/>
                </a:ext>
              </a:extLst>
            </p:cNvPr>
            <p:cNvSpPr txBox="1"/>
            <p:nvPr/>
          </p:nvSpPr>
          <p:spPr>
            <a:xfrm>
              <a:off x="1322137" y="2209936"/>
              <a:ext cx="1757394" cy="707886"/>
            </a:xfrm>
            <a:prstGeom prst="rect">
              <a:avLst/>
            </a:prstGeom>
            <a:noFill/>
          </p:spPr>
          <p:txBody>
            <a:bodyPr wrap="square" rtlCol="0">
              <a:spAutoFit/>
            </a:bodyPr>
            <a:lstStyle/>
            <a:p>
              <a:r>
                <a:rPr lang="zh-CN" altLang="en-US" sz="4000" b="1" dirty="0">
                  <a:solidFill>
                    <a:schemeClr val="accent1">
                      <a:lumMod val="50000"/>
                    </a:schemeClr>
                  </a:solidFill>
                </a:rPr>
                <a:t>活动图</a:t>
              </a:r>
              <a:endParaRPr lang="en-US" altLang="zh-CN" sz="4000" b="1" dirty="0">
                <a:solidFill>
                  <a:schemeClr val="accent1">
                    <a:lumMod val="50000"/>
                  </a:schemeClr>
                </a:solidFill>
              </a:endParaRPr>
            </a:p>
          </p:txBody>
        </p:sp>
      </p:grpSp>
      <p:grpSp>
        <p:nvGrpSpPr>
          <p:cNvPr id="39" name="组合 38">
            <a:extLst>
              <a:ext uri="{FF2B5EF4-FFF2-40B4-BE49-F238E27FC236}">
                <a16:creationId xmlns:a16="http://schemas.microsoft.com/office/drawing/2014/main" id="{E1E853E8-CDC2-48C1-A5B9-76D58A4734D9}"/>
              </a:ext>
            </a:extLst>
          </p:cNvPr>
          <p:cNvGrpSpPr/>
          <p:nvPr/>
        </p:nvGrpSpPr>
        <p:grpSpPr>
          <a:xfrm>
            <a:off x="6633331" y="4042720"/>
            <a:ext cx="4097682" cy="754052"/>
            <a:chOff x="1215535" y="2209936"/>
            <a:chExt cx="1970598" cy="754052"/>
          </a:xfrm>
        </p:grpSpPr>
        <p:sp>
          <p:nvSpPr>
            <p:cNvPr id="40" name="矩形 39">
              <a:extLst>
                <a:ext uri="{FF2B5EF4-FFF2-40B4-BE49-F238E27FC236}">
                  <a16:creationId xmlns:a16="http://schemas.microsoft.com/office/drawing/2014/main" id="{4307030F-2CFF-4786-A6C7-C9841C7DC342}"/>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17E96C18-E65A-4D03-B508-BBDBA597D94F}"/>
                </a:ext>
              </a:extLst>
            </p:cNvPr>
            <p:cNvSpPr txBox="1"/>
            <p:nvPr/>
          </p:nvSpPr>
          <p:spPr>
            <a:xfrm>
              <a:off x="1322137" y="2209936"/>
              <a:ext cx="1757394" cy="707886"/>
            </a:xfrm>
            <a:prstGeom prst="rect">
              <a:avLst/>
            </a:prstGeom>
            <a:noFill/>
          </p:spPr>
          <p:txBody>
            <a:bodyPr wrap="square" rtlCol="0">
              <a:spAutoFit/>
            </a:bodyPr>
            <a:lstStyle/>
            <a:p>
              <a:r>
                <a:rPr lang="zh-CN" altLang="en-US" sz="4000" b="1" dirty="0">
                  <a:solidFill>
                    <a:schemeClr val="accent1">
                      <a:lumMod val="50000"/>
                    </a:schemeClr>
                  </a:solidFill>
                </a:rPr>
                <a:t>显示什么内容？</a:t>
              </a:r>
              <a:endParaRPr lang="en-US" altLang="zh-CN" sz="4000" b="1" dirty="0">
                <a:solidFill>
                  <a:schemeClr val="accent1">
                    <a:lumMod val="50000"/>
                  </a:schemeClr>
                </a:solidFill>
              </a:endParaRPr>
            </a:p>
          </p:txBody>
        </p:sp>
      </p:grpSp>
      <p:grpSp>
        <p:nvGrpSpPr>
          <p:cNvPr id="42" name="组合 41">
            <a:extLst>
              <a:ext uri="{FF2B5EF4-FFF2-40B4-BE49-F238E27FC236}">
                <a16:creationId xmlns:a16="http://schemas.microsoft.com/office/drawing/2014/main" id="{C12C8688-DA5A-4CBB-9F69-45B33D131066}"/>
              </a:ext>
            </a:extLst>
          </p:cNvPr>
          <p:cNvGrpSpPr/>
          <p:nvPr/>
        </p:nvGrpSpPr>
        <p:grpSpPr>
          <a:xfrm>
            <a:off x="6638939" y="1561860"/>
            <a:ext cx="4097682" cy="754052"/>
            <a:chOff x="1215535" y="2209936"/>
            <a:chExt cx="1970598" cy="754052"/>
          </a:xfrm>
        </p:grpSpPr>
        <p:sp>
          <p:nvSpPr>
            <p:cNvPr id="43" name="矩形 42">
              <a:extLst>
                <a:ext uri="{FF2B5EF4-FFF2-40B4-BE49-F238E27FC236}">
                  <a16:creationId xmlns:a16="http://schemas.microsoft.com/office/drawing/2014/main" id="{0B493C3A-E65C-4D0C-AD65-6329D8F49884}"/>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823E0235-C661-4C95-8659-89CA1BD8E40A}"/>
                </a:ext>
              </a:extLst>
            </p:cNvPr>
            <p:cNvSpPr txBox="1"/>
            <p:nvPr/>
          </p:nvSpPr>
          <p:spPr>
            <a:xfrm>
              <a:off x="1322137" y="2209936"/>
              <a:ext cx="1757394" cy="707886"/>
            </a:xfrm>
            <a:prstGeom prst="rect">
              <a:avLst/>
            </a:prstGeom>
            <a:noFill/>
          </p:spPr>
          <p:txBody>
            <a:bodyPr wrap="square" rtlCol="0">
              <a:spAutoFit/>
            </a:bodyPr>
            <a:lstStyle/>
            <a:p>
              <a:r>
                <a:rPr lang="zh-CN" altLang="en-US" sz="4000" b="1" dirty="0">
                  <a:solidFill>
                    <a:schemeClr val="accent1">
                      <a:lumMod val="50000"/>
                    </a:schemeClr>
                  </a:solidFill>
                </a:rPr>
                <a:t>信息显示多久？</a:t>
              </a:r>
              <a:endParaRPr lang="en-US" altLang="zh-CN" sz="4000" b="1" dirty="0">
                <a:solidFill>
                  <a:schemeClr val="accent1">
                    <a:lumMod val="50000"/>
                  </a:schemeClr>
                </a:solidFill>
              </a:endParaRPr>
            </a:p>
          </p:txBody>
        </p:sp>
      </p:grpSp>
      <p:pic>
        <p:nvPicPr>
          <p:cNvPr id="4" name="图片 3">
            <a:extLst>
              <a:ext uri="{FF2B5EF4-FFF2-40B4-BE49-F238E27FC236}">
                <a16:creationId xmlns:a16="http://schemas.microsoft.com/office/drawing/2014/main" id="{942CE5EB-6738-4F67-860B-6B1A67D55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318" y="1934655"/>
            <a:ext cx="5200556" cy="4216129"/>
          </a:xfrm>
          <a:prstGeom prst="rect">
            <a:avLst/>
          </a:prstGeom>
        </p:spPr>
      </p:pic>
      <p:pic>
        <p:nvPicPr>
          <p:cNvPr id="6" name="图片 5">
            <a:extLst>
              <a:ext uri="{FF2B5EF4-FFF2-40B4-BE49-F238E27FC236}">
                <a16:creationId xmlns:a16="http://schemas.microsoft.com/office/drawing/2014/main" id="{D9288E86-CD4A-4CF6-BF89-D0E3FB671FF1}"/>
              </a:ext>
            </a:extLst>
          </p:cNvPr>
          <p:cNvPicPr>
            <a:picLocks noChangeAspect="1"/>
          </p:cNvPicPr>
          <p:nvPr/>
        </p:nvPicPr>
        <p:blipFill>
          <a:blip r:embed="rId4"/>
          <a:stretch>
            <a:fillRect/>
          </a:stretch>
        </p:blipFill>
        <p:spPr>
          <a:xfrm>
            <a:off x="7011956" y="1409133"/>
            <a:ext cx="3645087" cy="3759393"/>
          </a:xfrm>
          <a:prstGeom prst="rect">
            <a:avLst/>
          </a:prstGeom>
        </p:spPr>
      </p:pic>
      <p:grpSp>
        <p:nvGrpSpPr>
          <p:cNvPr id="24" name="组合 23">
            <a:extLst>
              <a:ext uri="{FF2B5EF4-FFF2-40B4-BE49-F238E27FC236}">
                <a16:creationId xmlns:a16="http://schemas.microsoft.com/office/drawing/2014/main" id="{1A0615DC-6169-46FA-9CB1-0EA53414A186}"/>
              </a:ext>
            </a:extLst>
          </p:cNvPr>
          <p:cNvGrpSpPr/>
          <p:nvPr/>
        </p:nvGrpSpPr>
        <p:grpSpPr>
          <a:xfrm rot="20115047">
            <a:off x="2111409" y="2895955"/>
            <a:ext cx="5353644" cy="604716"/>
            <a:chOff x="5057273" y="2374727"/>
            <a:chExt cx="3876444" cy="682785"/>
          </a:xfrm>
        </p:grpSpPr>
        <p:sp>
          <p:nvSpPr>
            <p:cNvPr id="25" name="文本框 24">
              <a:extLst>
                <a:ext uri="{FF2B5EF4-FFF2-40B4-BE49-F238E27FC236}">
                  <a16:creationId xmlns:a16="http://schemas.microsoft.com/office/drawing/2014/main" id="{DF182040-DD35-49F7-A986-4F0D24979645}"/>
                </a:ext>
              </a:extLst>
            </p:cNvPr>
            <p:cNvSpPr txBox="1"/>
            <p:nvPr/>
          </p:nvSpPr>
          <p:spPr>
            <a:xfrm>
              <a:off x="5304629" y="2536247"/>
              <a:ext cx="2774018" cy="521265"/>
            </a:xfrm>
            <a:prstGeom prst="rect">
              <a:avLst/>
            </a:prstGeom>
            <a:noFill/>
          </p:spPr>
          <p:txBody>
            <a:bodyPr wrap="square" rtlCol="0">
              <a:spAutoFit/>
            </a:bodyPr>
            <a:lstStyle/>
            <a:p>
              <a:r>
                <a:rPr lang="zh-CN" altLang="en-US" sz="2400" b="1" dirty="0">
                  <a:solidFill>
                    <a:schemeClr val="accent1">
                      <a:lumMod val="50000"/>
                    </a:schemeClr>
                  </a:solidFill>
                </a:rPr>
                <a:t>取消发布</a:t>
              </a:r>
              <a:endParaRPr lang="en-US" altLang="zh-CN" sz="2400" b="1" dirty="0">
                <a:solidFill>
                  <a:schemeClr val="accent1">
                    <a:lumMod val="50000"/>
                  </a:schemeClr>
                </a:solidFill>
              </a:endParaRPr>
            </a:p>
          </p:txBody>
        </p:sp>
        <p:sp>
          <p:nvSpPr>
            <p:cNvPr id="29" name="箭头: 右 28">
              <a:extLst>
                <a:ext uri="{FF2B5EF4-FFF2-40B4-BE49-F238E27FC236}">
                  <a16:creationId xmlns:a16="http://schemas.microsoft.com/office/drawing/2014/main" id="{9C63A288-6708-4997-A306-D25451A80168}"/>
                </a:ext>
              </a:extLst>
            </p:cNvPr>
            <p:cNvSpPr/>
            <p:nvPr/>
          </p:nvSpPr>
          <p:spPr>
            <a:xfrm>
              <a:off x="5057273" y="2374727"/>
              <a:ext cx="3876444" cy="296330"/>
            </a:xfrm>
            <a:prstGeom prst="rightArrow">
              <a:avLst>
                <a:gd name="adj1" fmla="val 37947"/>
                <a:gd name="adj2" fmla="val 108255"/>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64EDEC1E-1CB7-4F7F-B637-E42D121BCFBD}"/>
              </a:ext>
            </a:extLst>
          </p:cNvPr>
          <p:cNvGrpSpPr/>
          <p:nvPr/>
        </p:nvGrpSpPr>
        <p:grpSpPr>
          <a:xfrm rot="20765334">
            <a:off x="4966739" y="4775805"/>
            <a:ext cx="3462977" cy="604716"/>
            <a:chOff x="5057273" y="2374727"/>
            <a:chExt cx="3876444" cy="682785"/>
          </a:xfrm>
        </p:grpSpPr>
        <p:sp>
          <p:nvSpPr>
            <p:cNvPr id="33" name="文本框 32">
              <a:extLst>
                <a:ext uri="{FF2B5EF4-FFF2-40B4-BE49-F238E27FC236}">
                  <a16:creationId xmlns:a16="http://schemas.microsoft.com/office/drawing/2014/main" id="{9FD6CB58-C7D6-40CC-8284-B5FEB1A95664}"/>
                </a:ext>
              </a:extLst>
            </p:cNvPr>
            <p:cNvSpPr txBox="1"/>
            <p:nvPr/>
          </p:nvSpPr>
          <p:spPr>
            <a:xfrm>
              <a:off x="5304629" y="2536247"/>
              <a:ext cx="2774018" cy="521265"/>
            </a:xfrm>
            <a:prstGeom prst="rect">
              <a:avLst/>
            </a:prstGeom>
            <a:noFill/>
          </p:spPr>
          <p:txBody>
            <a:bodyPr wrap="square" rtlCol="0">
              <a:spAutoFit/>
            </a:bodyPr>
            <a:lstStyle/>
            <a:p>
              <a:r>
                <a:rPr lang="zh-CN" altLang="en-US" sz="2400" b="1" dirty="0">
                  <a:solidFill>
                    <a:schemeClr val="accent1">
                      <a:lumMod val="50000"/>
                    </a:schemeClr>
                  </a:solidFill>
                </a:rPr>
                <a:t>取消发布</a:t>
              </a:r>
              <a:endParaRPr lang="en-US" altLang="zh-CN" sz="2400" b="1" dirty="0">
                <a:solidFill>
                  <a:schemeClr val="accent1">
                    <a:lumMod val="50000"/>
                  </a:schemeClr>
                </a:solidFill>
              </a:endParaRPr>
            </a:p>
          </p:txBody>
        </p:sp>
        <p:sp>
          <p:nvSpPr>
            <p:cNvPr id="34" name="箭头: 右 33">
              <a:extLst>
                <a:ext uri="{FF2B5EF4-FFF2-40B4-BE49-F238E27FC236}">
                  <a16:creationId xmlns:a16="http://schemas.microsoft.com/office/drawing/2014/main" id="{36E6000C-286C-4FEB-849C-A1C5EA400C6F}"/>
                </a:ext>
              </a:extLst>
            </p:cNvPr>
            <p:cNvSpPr/>
            <p:nvPr/>
          </p:nvSpPr>
          <p:spPr>
            <a:xfrm>
              <a:off x="5057273" y="2374727"/>
              <a:ext cx="3876444" cy="296330"/>
            </a:xfrm>
            <a:prstGeom prst="rightArrow">
              <a:avLst>
                <a:gd name="adj1" fmla="val 37947"/>
                <a:gd name="adj2" fmla="val 108255"/>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238769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10" presetClass="entr" presetSubtype="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par>
                                <p:cTn id="15" presetID="10"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500"/>
                                        <p:tgtEl>
                                          <p:spTgt spid="42"/>
                                        </p:tgtEl>
                                      </p:cBhvr>
                                    </p:animEffect>
                                    <p:set>
                                      <p:cBhvr>
                                        <p:cTn id="25" dur="1" fill="hold">
                                          <p:stCondLst>
                                            <p:cond delay="499"/>
                                          </p:stCondLst>
                                        </p:cTn>
                                        <p:tgtEl>
                                          <p:spTgt spid="42"/>
                                        </p:tgtEl>
                                        <p:attrNameLst>
                                          <p:attrName>style.visibility</p:attrName>
                                        </p:attrNameLst>
                                      </p:cBhvr>
                                      <p:to>
                                        <p:strVal val="hidden"/>
                                      </p:to>
                                    </p:set>
                                  </p:childTnLst>
                                </p:cTn>
                              </p:par>
                              <p:par>
                                <p:cTn id="26" presetID="22" presetClass="exit" presetSubtype="4" fill="hold" grpId="1" nodeType="withEffect">
                                  <p:stCondLst>
                                    <p:cond delay="0"/>
                                  </p:stCondLst>
                                  <p:childTnLst>
                                    <p:animEffect transition="out" filter="wipe(down)">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22" presetClass="exit" presetSubtype="4" fill="hold" nodeType="withEffect">
                                  <p:stCondLst>
                                    <p:cond delay="0"/>
                                  </p:stCondLst>
                                  <p:childTnLst>
                                    <p:animEffect transition="out" filter="wipe(down)">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28"/>
                                        </p:tgtEl>
                                      </p:cBhvr>
                                    </p:animEffect>
                                    <p:set>
                                      <p:cBhvr>
                                        <p:cTn id="34" dur="1" fill="hold">
                                          <p:stCondLst>
                                            <p:cond delay="499"/>
                                          </p:stCondLst>
                                        </p:cTn>
                                        <p:tgtEl>
                                          <p:spTgt spid="28"/>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39"/>
                                        </p:tgtEl>
                                      </p:cBhvr>
                                    </p:animEffect>
                                    <p:set>
                                      <p:cBhvr>
                                        <p:cTn id="37" dur="1" fill="hold">
                                          <p:stCondLst>
                                            <p:cond delay="499"/>
                                          </p:stCondLst>
                                        </p:cTn>
                                        <p:tgtEl>
                                          <p:spTgt spid="39"/>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down)">
                                      <p:cBhvr>
                                        <p:cTn id="44" dur="500"/>
                                        <p:tgtEl>
                                          <p:spTgt spid="24"/>
                                        </p:tgtEl>
                                      </p:cBhvr>
                                    </p:animEffect>
                                  </p:childTnLst>
                                </p:cTn>
                              </p:par>
                              <p:par>
                                <p:cTn id="45" presetID="22" presetClass="entr" presetSubtype="4"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down)">
                                      <p:cBhvr>
                                        <p:cTn id="47" dur="500"/>
                                        <p:tgtEl>
                                          <p:spTgt spid="30"/>
                                        </p:tgtEl>
                                      </p:cBhvr>
                                    </p:animEffect>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表格 1"/>
          <p:cNvGraphicFramePr>
            <a:graphicFrameLocks noGrp="1"/>
          </p:cNvGraphicFramePr>
          <p:nvPr>
            <p:extLst>
              <p:ext uri="{D42A27DB-BD31-4B8C-83A1-F6EECF244321}">
                <p14:modId xmlns:p14="http://schemas.microsoft.com/office/powerpoint/2010/main" val="2696304294"/>
              </p:ext>
            </p:extLst>
          </p:nvPr>
        </p:nvGraphicFramePr>
        <p:xfrm>
          <a:off x="1952917" y="2535219"/>
          <a:ext cx="8286166" cy="2323652"/>
        </p:xfrm>
        <a:graphic>
          <a:graphicData uri="http://schemas.openxmlformats.org/drawingml/2006/table">
            <a:tbl>
              <a:tblPr firstRow="1" bandRow="1">
                <a:tableStyleId>{5C22544A-7EE6-4342-B048-85BDC9FD1C3A}</a:tableStyleId>
              </a:tblPr>
              <a:tblGrid>
                <a:gridCol w="8286166">
                  <a:extLst>
                    <a:ext uri="{9D8B030D-6E8A-4147-A177-3AD203B41FA5}">
                      <a16:colId xmlns:a16="http://schemas.microsoft.com/office/drawing/2014/main" val="20000"/>
                    </a:ext>
                  </a:extLst>
                </a:gridCol>
              </a:tblGrid>
              <a:tr h="1142780">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zh-CN" altLang="en-US" sz="6000" b="1" dirty="0">
                          <a:solidFill>
                            <a:srgbClr val="515356"/>
                          </a:solidFill>
                          <a:latin typeface="+mn-lt"/>
                          <a:ea typeface="+mn-ea"/>
                          <a:cs typeface="+mn-ea"/>
                          <a:sym typeface="+mn-lt"/>
                        </a:rPr>
                        <a:t>动态设计及界面优化</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0"/>
                  </a:ext>
                </a:extLst>
              </a:tr>
              <a:tr h="1180872">
                <a:tc>
                  <a:txBody>
                    <a:bodyPr/>
                    <a:lstStyle/>
                    <a:p>
                      <a:pPr algn="ctr"/>
                      <a:r>
                        <a:rPr lang="zh-CN" altLang="en-US" sz="3200" b="1" dirty="0">
                          <a:solidFill>
                            <a:srgbClr val="515356"/>
                          </a:solidFill>
                          <a:latin typeface="+mn-lt"/>
                          <a:ea typeface="+mn-ea"/>
                          <a:cs typeface="+mn-ea"/>
                          <a:sym typeface="+mn-lt"/>
                        </a:rPr>
                        <a:t>动态设计，并优化界面</a:t>
                      </a:r>
                      <a:endParaRPr lang="en-US" altLang="zh-CN" sz="3200" b="1" dirty="0">
                        <a:solidFill>
                          <a:srgbClr val="515356"/>
                        </a:solidFill>
                        <a:latin typeface="+mn-lt"/>
                        <a:ea typeface="+mn-ea"/>
                        <a:cs typeface="+mn-ea"/>
                        <a:sym typeface="+mn-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1"/>
                  </a:ext>
                </a:extLst>
              </a:tr>
            </a:tbl>
          </a:graphicData>
        </a:graphic>
      </p:graphicFrame>
      <p:pic>
        <p:nvPicPr>
          <p:cNvPr id="4" name="图片 5" descr="4【英文】详细手册.pdf - Adobe Acrobat Pro DC">
            <a:extLst>
              <a:ext uri="{FF2B5EF4-FFF2-40B4-BE49-F238E27FC236}">
                <a16:creationId xmlns:a16="http://schemas.microsoft.com/office/drawing/2014/main" id="{E8006135-37E2-4F0E-BCC4-FF5E36691BE3}"/>
              </a:ext>
            </a:extLst>
          </p:cNvPr>
          <p:cNvPicPr>
            <a:picLocks noChangeAspect="1"/>
          </p:cNvPicPr>
          <p:nvPr/>
        </p:nvPicPr>
        <p:blipFill rotWithShape="1">
          <a:blip r:embed="rId2" cstate="hqprint">
            <a:clrChange>
              <a:clrFrom>
                <a:srgbClr val="FFFFFF"/>
              </a:clrFrom>
              <a:clrTo>
                <a:srgbClr val="FFFFFF">
                  <a:alpha val="0"/>
                </a:srgbClr>
              </a:clrTo>
            </a:clrChange>
          </a:blip>
          <a:srcRect/>
          <a:stretch>
            <a:fillRect/>
          </a:stretch>
        </p:blipFill>
        <p:spPr>
          <a:xfrm>
            <a:off x="1143255" y="2535219"/>
            <a:ext cx="1619323" cy="1018656"/>
          </a:xfrm>
          <a:prstGeom prst="rect">
            <a:avLst/>
          </a:prstGeom>
        </p:spPr>
      </p:pic>
    </p:spTree>
    <p:extLst>
      <p:ext uri="{BB962C8B-B14F-4D97-AF65-F5344CB8AC3E}">
        <p14:creationId xmlns:p14="http://schemas.microsoft.com/office/powerpoint/2010/main" val="308409368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A809F6-7CE3-491E-8554-3BD6FD9A7277}"/>
              </a:ext>
            </a:extLst>
          </p:cNvPr>
          <p:cNvSpPr/>
          <p:nvPr/>
        </p:nvSpPr>
        <p:spPr>
          <a:xfrm>
            <a:off x="808803" y="397163"/>
            <a:ext cx="2183779" cy="523220"/>
          </a:xfrm>
          <a:prstGeom prst="rect">
            <a:avLst/>
          </a:prstGeom>
        </p:spPr>
        <p:txBody>
          <a:bodyPr wrap="square" anchor="ctr">
            <a:spAutoFit/>
          </a:bodyPr>
          <a:lstStyle/>
          <a:p>
            <a:pPr algn="ctr"/>
            <a:r>
              <a:rPr lang="zh-CN" altLang="en-US" sz="2800" b="1" dirty="0">
                <a:solidFill>
                  <a:srgbClr val="515356"/>
                </a:solidFill>
                <a:latin typeface="+mn-lt"/>
                <a:ea typeface="+mn-ea"/>
                <a:cs typeface="+mn-ea"/>
                <a:sym typeface="+mn-lt"/>
              </a:rPr>
              <a:t>动态设计</a:t>
            </a:r>
            <a:endParaRPr lang="en-US" altLang="zh-CN" sz="2800" b="1" dirty="0">
              <a:solidFill>
                <a:srgbClr val="515356"/>
              </a:solidFill>
              <a:latin typeface="+mn-lt"/>
              <a:ea typeface="+mn-ea"/>
              <a:cs typeface="+mn-ea"/>
              <a:sym typeface="+mn-lt"/>
            </a:endParaRPr>
          </a:p>
        </p:txBody>
      </p:sp>
      <p:grpSp>
        <p:nvGrpSpPr>
          <p:cNvPr id="3" name="组合 2">
            <a:extLst>
              <a:ext uri="{FF2B5EF4-FFF2-40B4-BE49-F238E27FC236}">
                <a16:creationId xmlns:a16="http://schemas.microsoft.com/office/drawing/2014/main" id="{C58BAA1E-EDA1-4529-AA4B-B98CE36594A3}"/>
              </a:ext>
            </a:extLst>
          </p:cNvPr>
          <p:cNvGrpSpPr/>
          <p:nvPr/>
        </p:nvGrpSpPr>
        <p:grpSpPr>
          <a:xfrm>
            <a:off x="1156259" y="3051974"/>
            <a:ext cx="2653741" cy="754052"/>
            <a:chOff x="1215535" y="2209936"/>
            <a:chExt cx="1970598" cy="754052"/>
          </a:xfrm>
        </p:grpSpPr>
        <p:sp>
          <p:nvSpPr>
            <p:cNvPr id="4" name="矩形 3">
              <a:extLst>
                <a:ext uri="{FF2B5EF4-FFF2-40B4-BE49-F238E27FC236}">
                  <a16:creationId xmlns:a16="http://schemas.microsoft.com/office/drawing/2014/main" id="{98B39530-F442-45A9-8871-04E9DE58A0C2}"/>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1B4A429-96F6-4896-B8B3-E0991F774AD2}"/>
                </a:ext>
              </a:extLst>
            </p:cNvPr>
            <p:cNvSpPr txBox="1"/>
            <p:nvPr/>
          </p:nvSpPr>
          <p:spPr>
            <a:xfrm>
              <a:off x="1322137" y="2209936"/>
              <a:ext cx="1757394" cy="707886"/>
            </a:xfrm>
            <a:prstGeom prst="rect">
              <a:avLst/>
            </a:prstGeom>
            <a:noFill/>
          </p:spPr>
          <p:txBody>
            <a:bodyPr wrap="square" rtlCol="0">
              <a:spAutoFit/>
            </a:bodyPr>
            <a:lstStyle/>
            <a:p>
              <a:r>
                <a:rPr lang="zh-CN" altLang="en-US" sz="4000" b="1" dirty="0">
                  <a:solidFill>
                    <a:schemeClr val="accent1">
                      <a:lumMod val="50000"/>
                    </a:schemeClr>
                  </a:solidFill>
                </a:rPr>
                <a:t>静态页面</a:t>
              </a:r>
              <a:endParaRPr lang="en-US" altLang="zh-CN" sz="4000" b="1" dirty="0">
                <a:solidFill>
                  <a:schemeClr val="accent1">
                    <a:lumMod val="50000"/>
                  </a:schemeClr>
                </a:solidFill>
              </a:endParaRPr>
            </a:p>
          </p:txBody>
        </p:sp>
      </p:grpSp>
      <p:sp>
        <p:nvSpPr>
          <p:cNvPr id="6" name="箭头: 右 5">
            <a:extLst>
              <a:ext uri="{FF2B5EF4-FFF2-40B4-BE49-F238E27FC236}">
                <a16:creationId xmlns:a16="http://schemas.microsoft.com/office/drawing/2014/main" id="{91CD4264-73E3-407C-8DBB-F914E2D36538}"/>
              </a:ext>
            </a:extLst>
          </p:cNvPr>
          <p:cNvSpPr/>
          <p:nvPr/>
        </p:nvSpPr>
        <p:spPr>
          <a:xfrm>
            <a:off x="5043714" y="3056147"/>
            <a:ext cx="1950785" cy="523220"/>
          </a:xfrm>
          <a:prstGeom prst="rightArrow">
            <a:avLst>
              <a:gd name="adj1" fmla="val 50000"/>
              <a:gd name="adj2" fmla="val 108255"/>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47F9CA82-C7F3-41B5-9E6F-AAA76605530D}"/>
              </a:ext>
            </a:extLst>
          </p:cNvPr>
          <p:cNvGrpSpPr/>
          <p:nvPr/>
        </p:nvGrpSpPr>
        <p:grpSpPr>
          <a:xfrm>
            <a:off x="8228214" y="2968218"/>
            <a:ext cx="2653741" cy="754052"/>
            <a:chOff x="1215535" y="2209936"/>
            <a:chExt cx="1970598" cy="754052"/>
          </a:xfrm>
        </p:grpSpPr>
        <p:sp>
          <p:nvSpPr>
            <p:cNvPr id="8" name="矩形 7">
              <a:extLst>
                <a:ext uri="{FF2B5EF4-FFF2-40B4-BE49-F238E27FC236}">
                  <a16:creationId xmlns:a16="http://schemas.microsoft.com/office/drawing/2014/main" id="{38B4F232-89A5-462D-B320-CAE2B37587CF}"/>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1B7322D-245E-4D6E-B9C0-B9DAABE238FA}"/>
                </a:ext>
              </a:extLst>
            </p:cNvPr>
            <p:cNvSpPr txBox="1"/>
            <p:nvPr/>
          </p:nvSpPr>
          <p:spPr>
            <a:xfrm>
              <a:off x="1322137" y="2209936"/>
              <a:ext cx="1757394" cy="707886"/>
            </a:xfrm>
            <a:prstGeom prst="rect">
              <a:avLst/>
            </a:prstGeom>
            <a:noFill/>
          </p:spPr>
          <p:txBody>
            <a:bodyPr wrap="square" rtlCol="0">
              <a:spAutoFit/>
            </a:bodyPr>
            <a:lstStyle/>
            <a:p>
              <a:r>
                <a:rPr lang="zh-CN" altLang="en-US" sz="4000" b="1" dirty="0">
                  <a:solidFill>
                    <a:schemeClr val="accent1">
                      <a:lumMod val="50000"/>
                    </a:schemeClr>
                  </a:solidFill>
                </a:rPr>
                <a:t>动态页面</a:t>
              </a:r>
              <a:endParaRPr lang="en-US" altLang="zh-CN" sz="4000" b="1" dirty="0">
                <a:solidFill>
                  <a:schemeClr val="accent1">
                    <a:lumMod val="50000"/>
                  </a:schemeClr>
                </a:solidFill>
              </a:endParaRPr>
            </a:p>
          </p:txBody>
        </p:sp>
      </p:grpSp>
      <p:pic>
        <p:nvPicPr>
          <p:cNvPr id="11" name="图片 10">
            <a:extLst>
              <a:ext uri="{FF2B5EF4-FFF2-40B4-BE49-F238E27FC236}">
                <a16:creationId xmlns:a16="http://schemas.microsoft.com/office/drawing/2014/main" id="{6AA786EA-F373-4F19-8AF6-317982E0805F}"/>
              </a:ext>
            </a:extLst>
          </p:cNvPr>
          <p:cNvPicPr>
            <a:picLocks noChangeAspect="1"/>
          </p:cNvPicPr>
          <p:nvPr/>
        </p:nvPicPr>
        <p:blipFill rotWithShape="1">
          <a:blip r:embed="rId3">
            <a:extLst>
              <a:ext uri="{28A0092B-C50C-407E-A947-70E740481C1C}">
                <a14:useLocalDpi xmlns:a14="http://schemas.microsoft.com/office/drawing/2010/main" val="0"/>
              </a:ext>
            </a:extLst>
          </a:blip>
          <a:srcRect r="47140"/>
          <a:stretch/>
        </p:blipFill>
        <p:spPr>
          <a:xfrm>
            <a:off x="1742287" y="1332833"/>
            <a:ext cx="4353714" cy="4686541"/>
          </a:xfrm>
          <a:prstGeom prst="rect">
            <a:avLst/>
          </a:prstGeom>
        </p:spPr>
      </p:pic>
      <p:pic>
        <p:nvPicPr>
          <p:cNvPr id="13" name="图片 12">
            <a:extLst>
              <a:ext uri="{FF2B5EF4-FFF2-40B4-BE49-F238E27FC236}">
                <a16:creationId xmlns:a16="http://schemas.microsoft.com/office/drawing/2014/main" id="{097D5E75-7E35-45BF-BD94-0C4387664462}"/>
              </a:ext>
            </a:extLst>
          </p:cNvPr>
          <p:cNvPicPr>
            <a:picLocks noChangeAspect="1"/>
          </p:cNvPicPr>
          <p:nvPr/>
        </p:nvPicPr>
        <p:blipFill rotWithShape="1">
          <a:blip r:embed="rId3">
            <a:extLst>
              <a:ext uri="{28A0092B-C50C-407E-A947-70E740481C1C}">
                <a14:useLocalDpi xmlns:a14="http://schemas.microsoft.com/office/drawing/2010/main" val="0"/>
              </a:ext>
            </a:extLst>
          </a:blip>
          <a:srcRect l="55372"/>
          <a:stretch/>
        </p:blipFill>
        <p:spPr>
          <a:xfrm>
            <a:off x="6773999" y="1332833"/>
            <a:ext cx="3675714" cy="4686541"/>
          </a:xfrm>
          <a:prstGeom prst="rect">
            <a:avLst/>
          </a:prstGeom>
        </p:spPr>
      </p:pic>
      <p:grpSp>
        <p:nvGrpSpPr>
          <p:cNvPr id="14" name="组合 13">
            <a:extLst>
              <a:ext uri="{FF2B5EF4-FFF2-40B4-BE49-F238E27FC236}">
                <a16:creationId xmlns:a16="http://schemas.microsoft.com/office/drawing/2014/main" id="{917699BF-44C3-41CB-AAC2-781C06C5A0AA}"/>
              </a:ext>
            </a:extLst>
          </p:cNvPr>
          <p:cNvGrpSpPr/>
          <p:nvPr/>
        </p:nvGrpSpPr>
        <p:grpSpPr>
          <a:xfrm rot="19252612">
            <a:off x="3669264" y="3297959"/>
            <a:ext cx="4415683" cy="635493"/>
            <a:chOff x="5057273" y="2374727"/>
            <a:chExt cx="3876444" cy="717536"/>
          </a:xfrm>
        </p:grpSpPr>
        <p:sp>
          <p:nvSpPr>
            <p:cNvPr id="15" name="文本框 14">
              <a:extLst>
                <a:ext uri="{FF2B5EF4-FFF2-40B4-BE49-F238E27FC236}">
                  <a16:creationId xmlns:a16="http://schemas.microsoft.com/office/drawing/2014/main" id="{86B945C6-30C4-4239-9068-A31C61CD3EC6}"/>
                </a:ext>
              </a:extLst>
            </p:cNvPr>
            <p:cNvSpPr txBox="1"/>
            <p:nvPr/>
          </p:nvSpPr>
          <p:spPr>
            <a:xfrm>
              <a:off x="5304629" y="2501495"/>
              <a:ext cx="2774018" cy="590768"/>
            </a:xfrm>
            <a:prstGeom prst="rect">
              <a:avLst/>
            </a:prstGeom>
            <a:noFill/>
          </p:spPr>
          <p:txBody>
            <a:bodyPr wrap="square" rtlCol="0">
              <a:spAutoFit/>
            </a:bodyPr>
            <a:lstStyle/>
            <a:p>
              <a:r>
                <a:rPr lang="zh-CN" altLang="en-US" sz="2800" b="1" dirty="0">
                  <a:solidFill>
                    <a:schemeClr val="accent1">
                      <a:lumMod val="50000"/>
                    </a:schemeClr>
                  </a:solidFill>
                </a:rPr>
                <a:t>信息不正确</a:t>
              </a:r>
              <a:endParaRPr lang="en-US" altLang="zh-CN" sz="2800" b="1" dirty="0">
                <a:solidFill>
                  <a:schemeClr val="accent1">
                    <a:lumMod val="50000"/>
                  </a:schemeClr>
                </a:solidFill>
              </a:endParaRPr>
            </a:p>
          </p:txBody>
        </p:sp>
        <p:sp>
          <p:nvSpPr>
            <p:cNvPr id="16" name="箭头: 右 15">
              <a:extLst>
                <a:ext uri="{FF2B5EF4-FFF2-40B4-BE49-F238E27FC236}">
                  <a16:creationId xmlns:a16="http://schemas.microsoft.com/office/drawing/2014/main" id="{DBE14776-DB69-4470-8656-056F47311382}"/>
                </a:ext>
              </a:extLst>
            </p:cNvPr>
            <p:cNvSpPr/>
            <p:nvPr/>
          </p:nvSpPr>
          <p:spPr>
            <a:xfrm>
              <a:off x="5057273" y="2374727"/>
              <a:ext cx="3876444" cy="296330"/>
            </a:xfrm>
            <a:prstGeom prst="rightArrow">
              <a:avLst>
                <a:gd name="adj1" fmla="val 37947"/>
                <a:gd name="adj2" fmla="val 108255"/>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 name="图片 19">
            <a:extLst>
              <a:ext uri="{FF2B5EF4-FFF2-40B4-BE49-F238E27FC236}">
                <a16:creationId xmlns:a16="http://schemas.microsoft.com/office/drawing/2014/main" id="{3DD24FD4-01C9-479E-9830-2845947204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1230" y="2132974"/>
            <a:ext cx="3257717" cy="3886400"/>
          </a:xfrm>
          <a:prstGeom prst="rect">
            <a:avLst/>
          </a:prstGeom>
        </p:spPr>
      </p:pic>
      <p:pic>
        <p:nvPicPr>
          <p:cNvPr id="18" name="图片 17">
            <a:extLst>
              <a:ext uri="{FF2B5EF4-FFF2-40B4-BE49-F238E27FC236}">
                <a16:creationId xmlns:a16="http://schemas.microsoft.com/office/drawing/2014/main" id="{8DD951EA-AE8A-4B2C-987E-8644E9F15A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1771" y="2574677"/>
            <a:ext cx="3200564" cy="3454578"/>
          </a:xfrm>
          <a:prstGeom prst="rect">
            <a:avLst/>
          </a:prstGeom>
        </p:spPr>
      </p:pic>
      <p:grpSp>
        <p:nvGrpSpPr>
          <p:cNvPr id="21" name="组合 20">
            <a:extLst>
              <a:ext uri="{FF2B5EF4-FFF2-40B4-BE49-F238E27FC236}">
                <a16:creationId xmlns:a16="http://schemas.microsoft.com/office/drawing/2014/main" id="{6C43316C-FC81-457A-BA69-4A0295DE0A9A}"/>
              </a:ext>
            </a:extLst>
          </p:cNvPr>
          <p:cNvGrpSpPr/>
          <p:nvPr/>
        </p:nvGrpSpPr>
        <p:grpSpPr>
          <a:xfrm rot="19784192">
            <a:off x="3955380" y="3617324"/>
            <a:ext cx="4415683" cy="635493"/>
            <a:chOff x="5057273" y="2374727"/>
            <a:chExt cx="3876444" cy="717536"/>
          </a:xfrm>
        </p:grpSpPr>
        <p:sp>
          <p:nvSpPr>
            <p:cNvPr id="22" name="文本框 21">
              <a:extLst>
                <a:ext uri="{FF2B5EF4-FFF2-40B4-BE49-F238E27FC236}">
                  <a16:creationId xmlns:a16="http://schemas.microsoft.com/office/drawing/2014/main" id="{99483D37-8052-4275-A512-B067D41049B9}"/>
                </a:ext>
              </a:extLst>
            </p:cNvPr>
            <p:cNvSpPr txBox="1"/>
            <p:nvPr/>
          </p:nvSpPr>
          <p:spPr>
            <a:xfrm>
              <a:off x="5304629" y="2501495"/>
              <a:ext cx="2774018" cy="590768"/>
            </a:xfrm>
            <a:prstGeom prst="rect">
              <a:avLst/>
            </a:prstGeom>
            <a:noFill/>
          </p:spPr>
          <p:txBody>
            <a:bodyPr wrap="square" rtlCol="0">
              <a:spAutoFit/>
            </a:bodyPr>
            <a:lstStyle/>
            <a:p>
              <a:r>
                <a:rPr lang="zh-CN" altLang="en-US" sz="2800" b="1" dirty="0">
                  <a:solidFill>
                    <a:schemeClr val="accent1">
                      <a:lumMod val="50000"/>
                    </a:schemeClr>
                  </a:solidFill>
                </a:rPr>
                <a:t>未填写密码</a:t>
              </a:r>
              <a:endParaRPr lang="en-US" altLang="zh-CN" sz="2800" b="1" dirty="0">
                <a:solidFill>
                  <a:schemeClr val="accent1">
                    <a:lumMod val="50000"/>
                  </a:schemeClr>
                </a:solidFill>
              </a:endParaRPr>
            </a:p>
          </p:txBody>
        </p:sp>
        <p:sp>
          <p:nvSpPr>
            <p:cNvPr id="23" name="箭头: 右 22">
              <a:extLst>
                <a:ext uri="{FF2B5EF4-FFF2-40B4-BE49-F238E27FC236}">
                  <a16:creationId xmlns:a16="http://schemas.microsoft.com/office/drawing/2014/main" id="{4C1FC8B7-74C5-4272-BA0D-83C8DA1944ED}"/>
                </a:ext>
              </a:extLst>
            </p:cNvPr>
            <p:cNvSpPr/>
            <p:nvPr/>
          </p:nvSpPr>
          <p:spPr>
            <a:xfrm>
              <a:off x="5057273" y="2374727"/>
              <a:ext cx="3876444" cy="296330"/>
            </a:xfrm>
            <a:prstGeom prst="rightArrow">
              <a:avLst>
                <a:gd name="adj1" fmla="val 37947"/>
                <a:gd name="adj2" fmla="val 108255"/>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a:extLst>
              <a:ext uri="{FF2B5EF4-FFF2-40B4-BE49-F238E27FC236}">
                <a16:creationId xmlns:a16="http://schemas.microsoft.com/office/drawing/2014/main" id="{93DF6FE9-D2DB-48F5-997F-56BF12992247}"/>
              </a:ext>
            </a:extLst>
          </p:cNvPr>
          <p:cNvGrpSpPr/>
          <p:nvPr/>
        </p:nvGrpSpPr>
        <p:grpSpPr>
          <a:xfrm rot="19784192">
            <a:off x="4933602" y="3744189"/>
            <a:ext cx="4415683" cy="635493"/>
            <a:chOff x="5057273" y="2374727"/>
            <a:chExt cx="3876444" cy="717536"/>
          </a:xfrm>
        </p:grpSpPr>
        <p:sp>
          <p:nvSpPr>
            <p:cNvPr id="25" name="文本框 24">
              <a:extLst>
                <a:ext uri="{FF2B5EF4-FFF2-40B4-BE49-F238E27FC236}">
                  <a16:creationId xmlns:a16="http://schemas.microsoft.com/office/drawing/2014/main" id="{23A03B93-EA0E-4E90-96ED-3D48E336469B}"/>
                </a:ext>
              </a:extLst>
            </p:cNvPr>
            <p:cNvSpPr txBox="1"/>
            <p:nvPr/>
          </p:nvSpPr>
          <p:spPr>
            <a:xfrm>
              <a:off x="5304629" y="2501495"/>
              <a:ext cx="2774018" cy="590768"/>
            </a:xfrm>
            <a:prstGeom prst="rect">
              <a:avLst/>
            </a:prstGeom>
            <a:noFill/>
          </p:spPr>
          <p:txBody>
            <a:bodyPr wrap="square" rtlCol="0">
              <a:spAutoFit/>
            </a:bodyPr>
            <a:lstStyle/>
            <a:p>
              <a:r>
                <a:rPr lang="zh-CN" altLang="en-US" sz="2800" b="1" dirty="0">
                  <a:solidFill>
                    <a:schemeClr val="accent1">
                      <a:lumMod val="50000"/>
                    </a:schemeClr>
                  </a:solidFill>
                </a:rPr>
                <a:t>未填写用户名</a:t>
              </a:r>
              <a:endParaRPr lang="en-US" altLang="zh-CN" sz="2800" b="1" dirty="0">
                <a:solidFill>
                  <a:schemeClr val="accent1">
                    <a:lumMod val="50000"/>
                  </a:schemeClr>
                </a:solidFill>
              </a:endParaRPr>
            </a:p>
          </p:txBody>
        </p:sp>
        <p:sp>
          <p:nvSpPr>
            <p:cNvPr id="26" name="箭头: 右 25">
              <a:extLst>
                <a:ext uri="{FF2B5EF4-FFF2-40B4-BE49-F238E27FC236}">
                  <a16:creationId xmlns:a16="http://schemas.microsoft.com/office/drawing/2014/main" id="{A526E4F5-9FF5-48AB-AE8F-7EF11C8E93D0}"/>
                </a:ext>
              </a:extLst>
            </p:cNvPr>
            <p:cNvSpPr/>
            <p:nvPr/>
          </p:nvSpPr>
          <p:spPr>
            <a:xfrm>
              <a:off x="5057273" y="2374727"/>
              <a:ext cx="3876444" cy="296330"/>
            </a:xfrm>
            <a:prstGeom prst="rightArrow">
              <a:avLst>
                <a:gd name="adj1" fmla="val 37947"/>
                <a:gd name="adj2" fmla="val 108255"/>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0701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par>
                                <p:cTn id="20" presetID="22" presetClass="exit" presetSubtype="4" fill="hold" grpId="1" nodeType="withEffect">
                                  <p:stCondLst>
                                    <p:cond delay="0"/>
                                  </p:stCondLst>
                                  <p:childTnLst>
                                    <p:animEffect transition="out" filter="wipe(down)">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childTnLst>
                          </p:cTn>
                        </p:par>
                        <p:par>
                          <p:cTn id="30" fill="hold">
                            <p:stCondLst>
                              <p:cond delay="1000"/>
                            </p:stCondLst>
                            <p:childTnLst>
                              <p:par>
                                <p:cTn id="31" presetID="22" presetClass="entr" presetSubtype="4"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par>
                                <p:cTn id="34" presetID="22" presetClass="entr" presetSubtype="4"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par>
                          <p:cTn id="37" fill="hold">
                            <p:stCondLst>
                              <p:cond delay="1500"/>
                            </p:stCondLst>
                            <p:childTnLst>
                              <p:par>
                                <p:cTn id="38" presetID="22" presetClass="exit" presetSubtype="4" fill="hold" nodeType="afterEffect">
                                  <p:stCondLst>
                                    <p:cond delay="500"/>
                                  </p:stCondLst>
                                  <p:childTnLst>
                                    <p:animEffect transition="out" filter="wipe(down)">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par>
                          <p:cTn id="41" fill="hold">
                            <p:stCondLst>
                              <p:cond delay="2500"/>
                            </p:stCondLst>
                            <p:childTnLst>
                              <p:par>
                                <p:cTn id="42" presetID="22" presetClass="entr" presetSubtype="4"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down)">
                                      <p:cBhvr>
                                        <p:cTn id="44" dur="1000"/>
                                        <p:tgtEl>
                                          <p:spTgt spid="21"/>
                                        </p:tgtEl>
                                      </p:cBhvr>
                                    </p:animEffect>
                                  </p:childTnLst>
                                </p:cTn>
                              </p:par>
                              <p:par>
                                <p:cTn id="45" presetID="22" presetClass="entr" presetSubtype="4"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childTnLst>
                          </p:cTn>
                        </p:par>
                        <p:par>
                          <p:cTn id="48" fill="hold">
                            <p:stCondLst>
                              <p:cond delay="3500"/>
                            </p:stCondLst>
                            <p:childTnLst>
                              <p:par>
                                <p:cTn id="49" presetID="10" presetClass="exit" presetSubtype="0" fill="hold" nodeType="afterEffect">
                                  <p:stCondLst>
                                    <p:cond delay="500"/>
                                  </p:stCondLst>
                                  <p:childTnLst>
                                    <p:animEffect transition="out" filter="fade">
                                      <p:cBhvr>
                                        <p:cTn id="50" dur="500"/>
                                        <p:tgtEl>
                                          <p:spTgt spid="21"/>
                                        </p:tgtEl>
                                      </p:cBhvr>
                                    </p:animEffect>
                                    <p:set>
                                      <p:cBhvr>
                                        <p:cTn id="51" dur="1" fill="hold">
                                          <p:stCondLst>
                                            <p:cond delay="499"/>
                                          </p:stCondLst>
                                        </p:cTn>
                                        <p:tgtEl>
                                          <p:spTgt spid="21"/>
                                        </p:tgtEl>
                                        <p:attrNameLst>
                                          <p:attrName>style.visibility</p:attrName>
                                        </p:attrNameLst>
                                      </p:cBhvr>
                                      <p:to>
                                        <p:strVal val="hidden"/>
                                      </p:to>
                                    </p:set>
                                  </p:childTnLst>
                                </p:cTn>
                              </p:par>
                              <p:par>
                                <p:cTn id="52" presetID="22" presetClass="entr" presetSubtype="4" fill="hold" nodeType="withEffect">
                                  <p:stCondLst>
                                    <p:cond delay="50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500"/>
                                        <p:tgtEl>
                                          <p:spTgt spid="24"/>
                                        </p:tgtEl>
                                      </p:cBhvr>
                                    </p:animEffect>
                                  </p:childTnLst>
                                </p:cTn>
                              </p:par>
                              <p:par>
                                <p:cTn id="55" presetID="22" presetClass="entr" presetSubtype="4" fill="hold" nodeType="withEffect">
                                  <p:stCondLst>
                                    <p:cond delay="50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31DEE039-5CC7-47F3-BC9C-BAC95802D953}"/>
              </a:ext>
            </a:extLst>
          </p:cNvPr>
          <p:cNvPicPr>
            <a:picLocks noChangeAspect="1"/>
          </p:cNvPicPr>
          <p:nvPr/>
        </p:nvPicPr>
        <p:blipFill rotWithShape="1">
          <a:blip r:embed="rId3">
            <a:extLst>
              <a:ext uri="{28A0092B-C50C-407E-A947-70E740481C1C}">
                <a14:useLocalDpi xmlns:a14="http://schemas.microsoft.com/office/drawing/2010/main" val="0"/>
              </a:ext>
            </a:extLst>
          </a:blip>
          <a:srcRect l="5681" r="13989" b="10426"/>
          <a:stretch/>
        </p:blipFill>
        <p:spPr>
          <a:xfrm>
            <a:off x="7873231" y="1232128"/>
            <a:ext cx="3071692" cy="4869513"/>
          </a:xfrm>
          <a:prstGeom prst="rect">
            <a:avLst/>
          </a:prstGeom>
        </p:spPr>
      </p:pic>
      <p:sp>
        <p:nvSpPr>
          <p:cNvPr id="2" name="矩形 1">
            <a:extLst>
              <a:ext uri="{FF2B5EF4-FFF2-40B4-BE49-F238E27FC236}">
                <a16:creationId xmlns:a16="http://schemas.microsoft.com/office/drawing/2014/main" id="{0BB04FE3-D0F7-45D9-8036-467EC3AB2B58}"/>
              </a:ext>
            </a:extLst>
          </p:cNvPr>
          <p:cNvSpPr/>
          <p:nvPr/>
        </p:nvSpPr>
        <p:spPr>
          <a:xfrm>
            <a:off x="808803" y="397163"/>
            <a:ext cx="2183779" cy="523220"/>
          </a:xfrm>
          <a:prstGeom prst="rect">
            <a:avLst/>
          </a:prstGeom>
        </p:spPr>
        <p:txBody>
          <a:bodyPr wrap="square" anchor="ctr">
            <a:spAutoFit/>
          </a:bodyPr>
          <a:lstStyle/>
          <a:p>
            <a:pPr algn="ctr"/>
            <a:r>
              <a:rPr lang="zh-CN" altLang="en-US" sz="2800" b="1" dirty="0">
                <a:solidFill>
                  <a:schemeClr val="bg1">
                    <a:lumMod val="95000"/>
                  </a:schemeClr>
                </a:solidFill>
                <a:latin typeface="+mn-lt"/>
                <a:ea typeface="+mn-ea"/>
                <a:cs typeface="+mn-ea"/>
                <a:sym typeface="+mn-lt"/>
              </a:rPr>
              <a:t>界面优化</a:t>
            </a:r>
            <a:endParaRPr lang="en-US" altLang="zh-CN" sz="2800" b="1" dirty="0">
              <a:solidFill>
                <a:schemeClr val="bg1">
                  <a:lumMod val="95000"/>
                </a:schemeClr>
              </a:solidFill>
              <a:latin typeface="+mn-lt"/>
              <a:ea typeface="+mn-ea"/>
              <a:cs typeface="+mn-ea"/>
              <a:sym typeface="+mn-lt"/>
            </a:endParaRPr>
          </a:p>
        </p:txBody>
      </p:sp>
      <p:grpSp>
        <p:nvGrpSpPr>
          <p:cNvPr id="3" name="组合 2">
            <a:extLst>
              <a:ext uri="{FF2B5EF4-FFF2-40B4-BE49-F238E27FC236}">
                <a16:creationId xmlns:a16="http://schemas.microsoft.com/office/drawing/2014/main" id="{BC027BD8-AD4C-4EF5-8D05-2741E48939A0}"/>
              </a:ext>
            </a:extLst>
          </p:cNvPr>
          <p:cNvGrpSpPr/>
          <p:nvPr/>
        </p:nvGrpSpPr>
        <p:grpSpPr>
          <a:xfrm>
            <a:off x="3420110" y="4693046"/>
            <a:ext cx="2675890" cy="754052"/>
            <a:chOff x="1215535" y="2209936"/>
            <a:chExt cx="1970598" cy="754052"/>
          </a:xfrm>
        </p:grpSpPr>
        <p:sp>
          <p:nvSpPr>
            <p:cNvPr id="4" name="矩形 3">
              <a:extLst>
                <a:ext uri="{FF2B5EF4-FFF2-40B4-BE49-F238E27FC236}">
                  <a16:creationId xmlns:a16="http://schemas.microsoft.com/office/drawing/2014/main" id="{0C954004-2457-4A36-AE0D-D087A18160CD}"/>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BFFA535-006C-49D9-B7C3-B4A45373A14A}"/>
                </a:ext>
              </a:extLst>
            </p:cNvPr>
            <p:cNvSpPr txBox="1"/>
            <p:nvPr/>
          </p:nvSpPr>
          <p:spPr>
            <a:xfrm>
              <a:off x="1322137" y="2209936"/>
              <a:ext cx="1757394" cy="707886"/>
            </a:xfrm>
            <a:prstGeom prst="rect">
              <a:avLst/>
            </a:prstGeom>
            <a:noFill/>
          </p:spPr>
          <p:txBody>
            <a:bodyPr wrap="square" rtlCol="0">
              <a:spAutoFit/>
            </a:bodyPr>
            <a:lstStyle/>
            <a:p>
              <a:r>
                <a:rPr lang="zh-CN" altLang="en-US" sz="4000" b="1" dirty="0">
                  <a:solidFill>
                    <a:schemeClr val="accent1">
                      <a:lumMod val="50000"/>
                    </a:schemeClr>
                  </a:solidFill>
                </a:rPr>
                <a:t>调整色彩</a:t>
              </a:r>
              <a:endParaRPr lang="en-US" altLang="zh-CN" sz="4000" b="1" dirty="0">
                <a:solidFill>
                  <a:schemeClr val="accent1">
                    <a:lumMod val="50000"/>
                  </a:schemeClr>
                </a:solidFill>
              </a:endParaRPr>
            </a:p>
          </p:txBody>
        </p:sp>
      </p:grpSp>
      <p:grpSp>
        <p:nvGrpSpPr>
          <p:cNvPr id="6" name="组合 5">
            <a:extLst>
              <a:ext uri="{FF2B5EF4-FFF2-40B4-BE49-F238E27FC236}">
                <a16:creationId xmlns:a16="http://schemas.microsoft.com/office/drawing/2014/main" id="{A7B09272-F9F7-40C2-99BA-8DC4C0CED368}"/>
              </a:ext>
            </a:extLst>
          </p:cNvPr>
          <p:cNvGrpSpPr/>
          <p:nvPr/>
        </p:nvGrpSpPr>
        <p:grpSpPr>
          <a:xfrm>
            <a:off x="3420110" y="1842902"/>
            <a:ext cx="2675890" cy="754052"/>
            <a:chOff x="1215535" y="2209936"/>
            <a:chExt cx="1970598" cy="754052"/>
          </a:xfrm>
        </p:grpSpPr>
        <p:sp>
          <p:nvSpPr>
            <p:cNvPr id="7" name="矩形 6">
              <a:extLst>
                <a:ext uri="{FF2B5EF4-FFF2-40B4-BE49-F238E27FC236}">
                  <a16:creationId xmlns:a16="http://schemas.microsoft.com/office/drawing/2014/main" id="{70DCBC5D-D56F-4D03-8C5A-EB8318932B3B}"/>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FB999B1-BB81-46D3-A87E-86114C8EDD0A}"/>
                </a:ext>
              </a:extLst>
            </p:cNvPr>
            <p:cNvSpPr txBox="1"/>
            <p:nvPr/>
          </p:nvSpPr>
          <p:spPr>
            <a:xfrm>
              <a:off x="1322137" y="2209936"/>
              <a:ext cx="1757394" cy="707886"/>
            </a:xfrm>
            <a:prstGeom prst="rect">
              <a:avLst/>
            </a:prstGeom>
            <a:noFill/>
          </p:spPr>
          <p:txBody>
            <a:bodyPr wrap="square" rtlCol="0">
              <a:spAutoFit/>
            </a:bodyPr>
            <a:lstStyle/>
            <a:p>
              <a:r>
                <a:rPr lang="zh-CN" altLang="en-US" sz="4000" b="1" dirty="0">
                  <a:solidFill>
                    <a:schemeClr val="accent1">
                      <a:lumMod val="50000"/>
                    </a:schemeClr>
                  </a:solidFill>
                </a:rPr>
                <a:t>优化组件</a:t>
              </a:r>
              <a:endParaRPr lang="en-US" altLang="zh-CN" sz="4000" b="1" dirty="0">
                <a:solidFill>
                  <a:schemeClr val="accent1">
                    <a:lumMod val="50000"/>
                  </a:schemeClr>
                </a:solidFill>
              </a:endParaRPr>
            </a:p>
          </p:txBody>
        </p:sp>
      </p:grpSp>
      <p:grpSp>
        <p:nvGrpSpPr>
          <p:cNvPr id="9" name="组合 8">
            <a:extLst>
              <a:ext uri="{FF2B5EF4-FFF2-40B4-BE49-F238E27FC236}">
                <a16:creationId xmlns:a16="http://schemas.microsoft.com/office/drawing/2014/main" id="{621FDE9C-7CEC-4C4A-8453-AF58E2F4DAC2}"/>
              </a:ext>
            </a:extLst>
          </p:cNvPr>
          <p:cNvGrpSpPr/>
          <p:nvPr/>
        </p:nvGrpSpPr>
        <p:grpSpPr>
          <a:xfrm>
            <a:off x="3420110" y="3267974"/>
            <a:ext cx="3964362" cy="754052"/>
            <a:chOff x="1215535" y="2209936"/>
            <a:chExt cx="1970598" cy="754052"/>
          </a:xfrm>
        </p:grpSpPr>
        <p:sp>
          <p:nvSpPr>
            <p:cNvPr id="10" name="矩形 9">
              <a:extLst>
                <a:ext uri="{FF2B5EF4-FFF2-40B4-BE49-F238E27FC236}">
                  <a16:creationId xmlns:a16="http://schemas.microsoft.com/office/drawing/2014/main" id="{F3038802-1112-4CC4-895E-758E2E562650}"/>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B31BD7E-5EC2-4251-A587-852F5F79EEB9}"/>
                </a:ext>
              </a:extLst>
            </p:cNvPr>
            <p:cNvSpPr txBox="1"/>
            <p:nvPr/>
          </p:nvSpPr>
          <p:spPr>
            <a:xfrm>
              <a:off x="1322137" y="2209936"/>
              <a:ext cx="1757394" cy="707886"/>
            </a:xfrm>
            <a:prstGeom prst="rect">
              <a:avLst/>
            </a:prstGeom>
            <a:noFill/>
          </p:spPr>
          <p:txBody>
            <a:bodyPr wrap="square" rtlCol="0">
              <a:spAutoFit/>
            </a:bodyPr>
            <a:lstStyle/>
            <a:p>
              <a:r>
                <a:rPr lang="zh-CN" altLang="en-US" sz="4000" b="1" dirty="0">
                  <a:solidFill>
                    <a:schemeClr val="accent1">
                      <a:lumMod val="50000"/>
                    </a:schemeClr>
                  </a:solidFill>
                </a:rPr>
                <a:t>模拟手机界面</a:t>
              </a:r>
              <a:endParaRPr lang="en-US" altLang="zh-CN" sz="4000" b="1" dirty="0">
                <a:solidFill>
                  <a:schemeClr val="accent1">
                    <a:lumMod val="50000"/>
                  </a:schemeClr>
                </a:solidFill>
              </a:endParaRPr>
            </a:p>
          </p:txBody>
        </p:sp>
      </p:grpSp>
      <p:pic>
        <p:nvPicPr>
          <p:cNvPr id="28" name="图片 27">
            <a:extLst>
              <a:ext uri="{FF2B5EF4-FFF2-40B4-BE49-F238E27FC236}">
                <a16:creationId xmlns:a16="http://schemas.microsoft.com/office/drawing/2014/main" id="{BEA2DBD5-B767-46C3-AC9F-A9FEB4E6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9175" y="1344551"/>
            <a:ext cx="3462764" cy="4869513"/>
          </a:xfrm>
          <a:prstGeom prst="rect">
            <a:avLst/>
          </a:prstGeom>
        </p:spPr>
      </p:pic>
      <p:grpSp>
        <p:nvGrpSpPr>
          <p:cNvPr id="29" name="组合 28">
            <a:extLst>
              <a:ext uri="{FF2B5EF4-FFF2-40B4-BE49-F238E27FC236}">
                <a16:creationId xmlns:a16="http://schemas.microsoft.com/office/drawing/2014/main" id="{35D32668-C948-4324-B215-3F6E446CA0D9}"/>
              </a:ext>
            </a:extLst>
          </p:cNvPr>
          <p:cNvGrpSpPr/>
          <p:nvPr/>
        </p:nvGrpSpPr>
        <p:grpSpPr>
          <a:xfrm>
            <a:off x="5897785" y="3696585"/>
            <a:ext cx="2407367" cy="604716"/>
            <a:chOff x="5057273" y="2374727"/>
            <a:chExt cx="3876444" cy="682785"/>
          </a:xfrm>
        </p:grpSpPr>
        <p:sp>
          <p:nvSpPr>
            <p:cNvPr id="30" name="文本框 29">
              <a:extLst>
                <a:ext uri="{FF2B5EF4-FFF2-40B4-BE49-F238E27FC236}">
                  <a16:creationId xmlns:a16="http://schemas.microsoft.com/office/drawing/2014/main" id="{3626D49B-7AC2-4334-8B4B-76CBE31FEE99}"/>
                </a:ext>
              </a:extLst>
            </p:cNvPr>
            <p:cNvSpPr txBox="1"/>
            <p:nvPr/>
          </p:nvSpPr>
          <p:spPr>
            <a:xfrm>
              <a:off x="5304629" y="2536247"/>
              <a:ext cx="2774018" cy="521265"/>
            </a:xfrm>
            <a:prstGeom prst="rect">
              <a:avLst/>
            </a:prstGeom>
            <a:noFill/>
          </p:spPr>
          <p:txBody>
            <a:bodyPr wrap="square" rtlCol="0">
              <a:spAutoFit/>
            </a:bodyPr>
            <a:lstStyle/>
            <a:p>
              <a:r>
                <a:rPr lang="zh-CN" altLang="en-US" sz="2400" b="1" dirty="0">
                  <a:solidFill>
                    <a:schemeClr val="accent1">
                      <a:lumMod val="50000"/>
                    </a:schemeClr>
                  </a:solidFill>
                </a:rPr>
                <a:t>优化组件</a:t>
              </a:r>
              <a:endParaRPr lang="en-US" altLang="zh-CN" sz="2400" b="1" dirty="0">
                <a:solidFill>
                  <a:schemeClr val="accent1">
                    <a:lumMod val="50000"/>
                  </a:schemeClr>
                </a:solidFill>
              </a:endParaRPr>
            </a:p>
          </p:txBody>
        </p:sp>
        <p:sp>
          <p:nvSpPr>
            <p:cNvPr id="31" name="箭头: 右 30">
              <a:extLst>
                <a:ext uri="{FF2B5EF4-FFF2-40B4-BE49-F238E27FC236}">
                  <a16:creationId xmlns:a16="http://schemas.microsoft.com/office/drawing/2014/main" id="{6EF49870-3C93-49F4-8C55-8860F6616729}"/>
                </a:ext>
              </a:extLst>
            </p:cNvPr>
            <p:cNvSpPr/>
            <p:nvPr/>
          </p:nvSpPr>
          <p:spPr>
            <a:xfrm>
              <a:off x="5057273" y="2374727"/>
              <a:ext cx="3876444" cy="296330"/>
            </a:xfrm>
            <a:prstGeom prst="rightArrow">
              <a:avLst>
                <a:gd name="adj1" fmla="val 37947"/>
                <a:gd name="adj2" fmla="val 108255"/>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1D7FBF68-163F-480B-9D25-6A168CB4C3E0}"/>
              </a:ext>
            </a:extLst>
          </p:cNvPr>
          <p:cNvGrpSpPr/>
          <p:nvPr/>
        </p:nvGrpSpPr>
        <p:grpSpPr>
          <a:xfrm>
            <a:off x="4693294" y="1265050"/>
            <a:ext cx="3140184" cy="4803668"/>
            <a:chOff x="8137545" y="999395"/>
            <a:chExt cx="3140184" cy="4803668"/>
          </a:xfrm>
        </p:grpSpPr>
        <p:pic>
          <p:nvPicPr>
            <p:cNvPr id="18" name="图片 17">
              <a:extLst>
                <a:ext uri="{FF2B5EF4-FFF2-40B4-BE49-F238E27FC236}">
                  <a16:creationId xmlns:a16="http://schemas.microsoft.com/office/drawing/2014/main" id="{52D50F52-FF08-422D-9433-8A0191C6D303}"/>
                </a:ext>
              </a:extLst>
            </p:cNvPr>
            <p:cNvPicPr>
              <a:picLocks noChangeAspect="1"/>
            </p:cNvPicPr>
            <p:nvPr/>
          </p:nvPicPr>
          <p:blipFill rotWithShape="1">
            <a:blip r:embed="rId5">
              <a:extLst>
                <a:ext uri="{28A0092B-C50C-407E-A947-70E740481C1C}">
                  <a14:useLocalDpi xmlns:a14="http://schemas.microsoft.com/office/drawing/2010/main" val="0"/>
                </a:ext>
              </a:extLst>
            </a:blip>
            <a:srcRect b="48736"/>
            <a:stretch/>
          </p:blipFill>
          <p:spPr>
            <a:xfrm>
              <a:off x="8151423" y="999395"/>
              <a:ext cx="3126306" cy="2697190"/>
            </a:xfrm>
            <a:prstGeom prst="rect">
              <a:avLst/>
            </a:prstGeom>
          </p:spPr>
        </p:pic>
        <p:pic>
          <p:nvPicPr>
            <p:cNvPr id="27" name="图片 26">
              <a:extLst>
                <a:ext uri="{FF2B5EF4-FFF2-40B4-BE49-F238E27FC236}">
                  <a16:creationId xmlns:a16="http://schemas.microsoft.com/office/drawing/2014/main" id="{7F22147B-EF56-4203-8240-0C28ACD31C45}"/>
                </a:ext>
              </a:extLst>
            </p:cNvPr>
            <p:cNvPicPr>
              <a:picLocks noChangeAspect="1"/>
            </p:cNvPicPr>
            <p:nvPr/>
          </p:nvPicPr>
          <p:blipFill rotWithShape="1">
            <a:blip r:embed="rId5">
              <a:extLst>
                <a:ext uri="{28A0092B-C50C-407E-A947-70E740481C1C}">
                  <a14:useLocalDpi xmlns:a14="http://schemas.microsoft.com/office/drawing/2010/main" val="0"/>
                </a:ext>
              </a:extLst>
            </a:blip>
            <a:srcRect t="57805"/>
            <a:stretch/>
          </p:blipFill>
          <p:spPr>
            <a:xfrm>
              <a:off x="8137545" y="3583028"/>
              <a:ext cx="3126306" cy="2220035"/>
            </a:xfrm>
            <a:prstGeom prst="rect">
              <a:avLst/>
            </a:prstGeom>
          </p:spPr>
        </p:pic>
      </p:grpSp>
      <p:grpSp>
        <p:nvGrpSpPr>
          <p:cNvPr id="17" name="组合 16">
            <a:extLst>
              <a:ext uri="{FF2B5EF4-FFF2-40B4-BE49-F238E27FC236}">
                <a16:creationId xmlns:a16="http://schemas.microsoft.com/office/drawing/2014/main" id="{7C0F898A-538F-4061-9FE3-C00DE343FCD4}"/>
              </a:ext>
            </a:extLst>
          </p:cNvPr>
          <p:cNvGrpSpPr/>
          <p:nvPr/>
        </p:nvGrpSpPr>
        <p:grpSpPr>
          <a:xfrm>
            <a:off x="888976" y="1754393"/>
            <a:ext cx="2675890" cy="4049827"/>
            <a:chOff x="914271" y="1258709"/>
            <a:chExt cx="2675890" cy="4049827"/>
          </a:xfrm>
        </p:grpSpPr>
        <p:pic>
          <p:nvPicPr>
            <p:cNvPr id="13" name="图片 12">
              <a:extLst>
                <a:ext uri="{FF2B5EF4-FFF2-40B4-BE49-F238E27FC236}">
                  <a16:creationId xmlns:a16="http://schemas.microsoft.com/office/drawing/2014/main" id="{B73EA08F-DE56-4A3B-ADDD-2CFA01583188}"/>
                </a:ext>
              </a:extLst>
            </p:cNvPr>
            <p:cNvPicPr>
              <a:picLocks noChangeAspect="1"/>
            </p:cNvPicPr>
            <p:nvPr/>
          </p:nvPicPr>
          <p:blipFill rotWithShape="1">
            <a:blip r:embed="rId6">
              <a:extLst>
                <a:ext uri="{28A0092B-C50C-407E-A947-70E740481C1C}">
                  <a14:useLocalDpi xmlns:a14="http://schemas.microsoft.com/office/drawing/2010/main" val="0"/>
                </a:ext>
              </a:extLst>
            </a:blip>
            <a:srcRect b="41425"/>
            <a:stretch/>
          </p:blipFill>
          <p:spPr>
            <a:xfrm>
              <a:off x="914271" y="1258709"/>
              <a:ext cx="2675890" cy="2763318"/>
            </a:xfrm>
            <a:prstGeom prst="rect">
              <a:avLst/>
            </a:prstGeom>
          </p:spPr>
        </p:pic>
        <p:pic>
          <p:nvPicPr>
            <p:cNvPr id="32" name="图片 31">
              <a:extLst>
                <a:ext uri="{FF2B5EF4-FFF2-40B4-BE49-F238E27FC236}">
                  <a16:creationId xmlns:a16="http://schemas.microsoft.com/office/drawing/2014/main" id="{FA2C0012-4DCD-4798-90E7-2CAC83AB67BE}"/>
                </a:ext>
              </a:extLst>
            </p:cNvPr>
            <p:cNvPicPr>
              <a:picLocks noChangeAspect="1"/>
            </p:cNvPicPr>
            <p:nvPr/>
          </p:nvPicPr>
          <p:blipFill rotWithShape="1">
            <a:blip r:embed="rId6">
              <a:extLst>
                <a:ext uri="{28A0092B-C50C-407E-A947-70E740481C1C}">
                  <a14:useLocalDpi xmlns:a14="http://schemas.microsoft.com/office/drawing/2010/main" val="0"/>
                </a:ext>
              </a:extLst>
            </a:blip>
            <a:srcRect t="72065"/>
            <a:stretch/>
          </p:blipFill>
          <p:spPr>
            <a:xfrm>
              <a:off x="914271" y="3990672"/>
              <a:ext cx="2675890" cy="1317864"/>
            </a:xfrm>
            <a:prstGeom prst="rect">
              <a:avLst/>
            </a:prstGeom>
          </p:spPr>
        </p:pic>
      </p:grpSp>
      <p:grpSp>
        <p:nvGrpSpPr>
          <p:cNvPr id="14" name="组合 13">
            <a:extLst>
              <a:ext uri="{FF2B5EF4-FFF2-40B4-BE49-F238E27FC236}">
                <a16:creationId xmlns:a16="http://schemas.microsoft.com/office/drawing/2014/main" id="{DC4DE8B5-606F-49D7-8B00-4F83D642391E}"/>
              </a:ext>
            </a:extLst>
          </p:cNvPr>
          <p:cNvGrpSpPr/>
          <p:nvPr/>
        </p:nvGrpSpPr>
        <p:grpSpPr>
          <a:xfrm>
            <a:off x="3219898" y="3256183"/>
            <a:ext cx="2407368" cy="604716"/>
            <a:chOff x="5057273" y="2374727"/>
            <a:chExt cx="3876444" cy="682785"/>
          </a:xfrm>
        </p:grpSpPr>
        <p:sp>
          <p:nvSpPr>
            <p:cNvPr id="15" name="文本框 14">
              <a:extLst>
                <a:ext uri="{FF2B5EF4-FFF2-40B4-BE49-F238E27FC236}">
                  <a16:creationId xmlns:a16="http://schemas.microsoft.com/office/drawing/2014/main" id="{4FBA3A2A-1631-470F-831B-308B1BDEA83C}"/>
                </a:ext>
              </a:extLst>
            </p:cNvPr>
            <p:cNvSpPr txBox="1"/>
            <p:nvPr/>
          </p:nvSpPr>
          <p:spPr>
            <a:xfrm>
              <a:off x="5304629" y="2536247"/>
              <a:ext cx="2774018" cy="521265"/>
            </a:xfrm>
            <a:prstGeom prst="rect">
              <a:avLst/>
            </a:prstGeom>
            <a:noFill/>
          </p:spPr>
          <p:txBody>
            <a:bodyPr wrap="square" rtlCol="0">
              <a:spAutoFit/>
            </a:bodyPr>
            <a:lstStyle/>
            <a:p>
              <a:r>
                <a:rPr lang="zh-CN" altLang="en-US" sz="2400" b="1" dirty="0">
                  <a:solidFill>
                    <a:schemeClr val="accent1">
                      <a:lumMod val="50000"/>
                    </a:schemeClr>
                  </a:solidFill>
                </a:rPr>
                <a:t>优化组件</a:t>
              </a:r>
              <a:endParaRPr lang="en-US" altLang="zh-CN" sz="2400" b="1" dirty="0">
                <a:solidFill>
                  <a:schemeClr val="accent1">
                    <a:lumMod val="50000"/>
                  </a:schemeClr>
                </a:solidFill>
              </a:endParaRPr>
            </a:p>
          </p:txBody>
        </p:sp>
        <p:sp>
          <p:nvSpPr>
            <p:cNvPr id="16" name="箭头: 右 15">
              <a:extLst>
                <a:ext uri="{FF2B5EF4-FFF2-40B4-BE49-F238E27FC236}">
                  <a16:creationId xmlns:a16="http://schemas.microsoft.com/office/drawing/2014/main" id="{364AAD87-9124-4467-84C3-297EB3C0933F}"/>
                </a:ext>
              </a:extLst>
            </p:cNvPr>
            <p:cNvSpPr/>
            <p:nvPr/>
          </p:nvSpPr>
          <p:spPr>
            <a:xfrm>
              <a:off x="5057273" y="2374727"/>
              <a:ext cx="3876444" cy="296330"/>
            </a:xfrm>
            <a:prstGeom prst="rightArrow">
              <a:avLst>
                <a:gd name="adj1" fmla="val 37947"/>
                <a:gd name="adj2" fmla="val 108255"/>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9" name="图片 38">
            <a:extLst>
              <a:ext uri="{FF2B5EF4-FFF2-40B4-BE49-F238E27FC236}">
                <a16:creationId xmlns:a16="http://schemas.microsoft.com/office/drawing/2014/main" id="{5C7FABE2-F0E8-4162-A70A-FE1CC62884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8803" y="1177636"/>
            <a:ext cx="2844946" cy="4978656"/>
          </a:xfrm>
          <a:prstGeom prst="rect">
            <a:avLst/>
          </a:prstGeom>
        </p:spPr>
      </p:pic>
      <p:pic>
        <p:nvPicPr>
          <p:cNvPr id="41" name="图片 40">
            <a:extLst>
              <a:ext uri="{FF2B5EF4-FFF2-40B4-BE49-F238E27FC236}">
                <a16:creationId xmlns:a16="http://schemas.microsoft.com/office/drawing/2014/main" id="{2882F2A3-64B4-4F51-9E02-F248FDE403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22838" y="1278785"/>
            <a:ext cx="2787793" cy="4997707"/>
          </a:xfrm>
          <a:prstGeom prst="rect">
            <a:avLst/>
          </a:prstGeom>
        </p:spPr>
      </p:pic>
      <p:pic>
        <p:nvPicPr>
          <p:cNvPr id="43" name="图片 42">
            <a:extLst>
              <a:ext uri="{FF2B5EF4-FFF2-40B4-BE49-F238E27FC236}">
                <a16:creationId xmlns:a16="http://schemas.microsoft.com/office/drawing/2014/main" id="{64FF981F-FC2F-40CA-8230-1DA55A6F21F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13964" y="1216402"/>
            <a:ext cx="2806844" cy="4978656"/>
          </a:xfrm>
          <a:prstGeom prst="rect">
            <a:avLst/>
          </a:prstGeom>
        </p:spPr>
      </p:pic>
      <p:pic>
        <p:nvPicPr>
          <p:cNvPr id="45" name="图片 44">
            <a:extLst>
              <a:ext uri="{FF2B5EF4-FFF2-40B4-BE49-F238E27FC236}">
                <a16:creationId xmlns:a16="http://schemas.microsoft.com/office/drawing/2014/main" id="{5017429E-FCF4-4719-95B4-9E4CE9E785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22101" y="1300820"/>
            <a:ext cx="2768742" cy="4978656"/>
          </a:xfrm>
          <a:prstGeom prst="rect">
            <a:avLst/>
          </a:prstGeom>
        </p:spPr>
      </p:pic>
    </p:spTree>
    <p:extLst>
      <p:ext uri="{BB962C8B-B14F-4D97-AF65-F5344CB8AC3E}">
        <p14:creationId xmlns:p14="http://schemas.microsoft.com/office/powerpoint/2010/main" val="332380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22" presetClass="exit" presetSubtype="4" fill="hold" nodeType="withEffect">
                                  <p:stCondLst>
                                    <p:cond delay="0"/>
                                  </p:stCondLst>
                                  <p:childTnLst>
                                    <p:animEffect transition="out" filter="wipe(down)">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22" presetClass="exit" presetSubtype="4" fill="hold" nodeType="withEffect">
                                  <p:stCondLst>
                                    <p:cond delay="0"/>
                                  </p:stCondLst>
                                  <p:childTnLst>
                                    <p:animEffect transition="out" filter="wipe(down)">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6" presetClass="entr" presetSubtype="21"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arn(inVertical)">
                                      <p:cBhvr>
                                        <p:cTn id="29" dur="500"/>
                                        <p:tgtEl>
                                          <p:spTgt spid="17"/>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par>
                                <p:cTn id="34" presetID="16" presetClass="entr" presetSubtype="21"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par>
                                <p:cTn id="37" presetID="10" presetClass="exit" presetSubtype="0" fill="hold" nodeType="withEffect">
                                  <p:stCondLst>
                                    <p:cond delay="50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nodeType="withEffect">
                                  <p:stCondLst>
                                    <p:cond delay="500"/>
                                  </p:stCondLst>
                                  <p:childTnLst>
                                    <p:animEffect transition="out" filter="fade">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par>
                                <p:cTn id="43" presetID="10" presetClass="exit" presetSubtype="0" fill="hold" nodeType="withEffect">
                                  <p:stCondLst>
                                    <p:cond delay="50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22" presetClass="entr" presetSubtype="4"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down)">
                                      <p:cBhvr>
                                        <p:cTn id="52" dur="500"/>
                                        <p:tgtEl>
                                          <p:spTgt spid="29"/>
                                        </p:tgtEl>
                                      </p:cBhvr>
                                    </p:animEffect>
                                  </p:childTnLst>
                                </p:cTn>
                              </p:par>
                            </p:childTnLst>
                          </p:cTn>
                        </p:par>
                        <p:par>
                          <p:cTn id="53" fill="hold">
                            <p:stCondLst>
                              <p:cond delay="2000"/>
                            </p:stCondLst>
                            <p:childTnLst>
                              <p:par>
                                <p:cTn id="54" presetID="10" presetClass="entr" presetSubtype="0" fill="hold" nodeType="after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29"/>
                                        </p:tgtEl>
                                      </p:cBhvr>
                                    </p:animEffect>
                                    <p:set>
                                      <p:cBhvr>
                                        <p:cTn id="61" dur="1" fill="hold">
                                          <p:stCondLst>
                                            <p:cond delay="499"/>
                                          </p:stCondLst>
                                        </p:cTn>
                                        <p:tgtEl>
                                          <p:spTgt spid="29"/>
                                        </p:tgtEl>
                                        <p:attrNameLst>
                                          <p:attrName>style.visibility</p:attrName>
                                        </p:attrNameLst>
                                      </p:cBhvr>
                                      <p:to>
                                        <p:strVal val="hidden"/>
                                      </p:to>
                                    </p:set>
                                  </p:childTnLst>
                                </p:cTn>
                              </p:par>
                              <p:par>
                                <p:cTn id="62" presetID="22" presetClass="exit" presetSubtype="4" fill="hold" nodeType="withEffect">
                                  <p:stCondLst>
                                    <p:cond delay="0"/>
                                  </p:stCondLst>
                                  <p:childTnLst>
                                    <p:animEffect transition="out" filter="wipe(down)">
                                      <p:cBhvr>
                                        <p:cTn id="63" dur="500"/>
                                        <p:tgtEl>
                                          <p:spTgt spid="28"/>
                                        </p:tgtEl>
                                      </p:cBhvr>
                                    </p:animEffect>
                                    <p:set>
                                      <p:cBhvr>
                                        <p:cTn id="64" dur="1" fill="hold">
                                          <p:stCondLst>
                                            <p:cond delay="499"/>
                                          </p:stCondLst>
                                        </p:cTn>
                                        <p:tgtEl>
                                          <p:spTgt spid="28"/>
                                        </p:tgtEl>
                                        <p:attrNameLst>
                                          <p:attrName>style.visibility</p:attrName>
                                        </p:attrNameLst>
                                      </p:cBhvr>
                                      <p:to>
                                        <p:strVal val="hidden"/>
                                      </p:to>
                                    </p:set>
                                  </p:childTnLst>
                                </p:cTn>
                              </p:par>
                              <p:par>
                                <p:cTn id="65" presetID="22" presetClass="exit" presetSubtype="4" fill="hold" nodeType="withEffect">
                                  <p:stCondLst>
                                    <p:cond delay="0"/>
                                  </p:stCondLst>
                                  <p:childTnLst>
                                    <p:animEffect transition="out" filter="wipe(down)">
                                      <p:cBhvr>
                                        <p:cTn id="66" dur="500"/>
                                        <p:tgtEl>
                                          <p:spTgt spid="33"/>
                                        </p:tgtEl>
                                      </p:cBhvr>
                                    </p:animEffect>
                                    <p:set>
                                      <p:cBhvr>
                                        <p:cTn id="67" dur="1" fill="hold">
                                          <p:stCondLst>
                                            <p:cond delay="499"/>
                                          </p:stCondLst>
                                        </p:cTn>
                                        <p:tgtEl>
                                          <p:spTgt spid="3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500"/>
                                        <p:tgtEl>
                                          <p:spTgt spid="39"/>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childTnLst>
                          </p:cTn>
                        </p:par>
                        <p:par>
                          <p:cTn id="77" fill="hold">
                            <p:stCondLst>
                              <p:cond delay="1000"/>
                            </p:stCondLst>
                            <p:childTnLst>
                              <p:par>
                                <p:cTn id="78" presetID="10" presetClass="entr" presetSubtype="0" fill="hold" nodeType="after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fade">
                                      <p:cBhvr>
                                        <p:cTn id="80" dur="500"/>
                                        <p:tgtEl>
                                          <p:spTgt spid="43"/>
                                        </p:tgtEl>
                                      </p:cBhvr>
                                    </p:animEffect>
                                  </p:childTnLst>
                                </p:cTn>
                              </p:par>
                            </p:childTnLst>
                          </p:cTn>
                        </p:par>
                        <p:par>
                          <p:cTn id="81" fill="hold">
                            <p:stCondLst>
                              <p:cond delay="1500"/>
                            </p:stCondLst>
                            <p:childTnLst>
                              <p:par>
                                <p:cTn id="82" presetID="10" presetClass="entr" presetSubtype="0" fill="hold" nodeType="after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表格 1"/>
          <p:cNvGraphicFramePr>
            <a:graphicFrameLocks noGrp="1"/>
          </p:cNvGraphicFramePr>
          <p:nvPr>
            <p:extLst>
              <p:ext uri="{D42A27DB-BD31-4B8C-83A1-F6EECF244321}">
                <p14:modId xmlns:p14="http://schemas.microsoft.com/office/powerpoint/2010/main" val="3891620672"/>
              </p:ext>
            </p:extLst>
          </p:nvPr>
        </p:nvGraphicFramePr>
        <p:xfrm>
          <a:off x="1952917" y="2535219"/>
          <a:ext cx="8286166" cy="2323652"/>
        </p:xfrm>
        <a:graphic>
          <a:graphicData uri="http://schemas.openxmlformats.org/drawingml/2006/table">
            <a:tbl>
              <a:tblPr firstRow="1" bandRow="1">
                <a:tableStyleId>{5C22544A-7EE6-4342-B048-85BDC9FD1C3A}</a:tableStyleId>
              </a:tblPr>
              <a:tblGrid>
                <a:gridCol w="8286166">
                  <a:extLst>
                    <a:ext uri="{9D8B030D-6E8A-4147-A177-3AD203B41FA5}">
                      <a16:colId xmlns:a16="http://schemas.microsoft.com/office/drawing/2014/main" val="20000"/>
                    </a:ext>
                  </a:extLst>
                </a:gridCol>
              </a:tblGrid>
              <a:tr h="1142780">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zh-CN" altLang="en-US" sz="6000" b="1" dirty="0">
                          <a:solidFill>
                            <a:srgbClr val="515356"/>
                          </a:solidFill>
                          <a:latin typeface="+mn-lt"/>
                          <a:ea typeface="+mn-ea"/>
                          <a:cs typeface="+mn-ea"/>
                          <a:sym typeface="+mn-lt"/>
                        </a:rPr>
                        <a:t>原型展示</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0"/>
                  </a:ext>
                </a:extLst>
              </a:tr>
              <a:tr h="1180872">
                <a:tc>
                  <a:txBody>
                    <a:bodyPr/>
                    <a:lstStyle/>
                    <a:p>
                      <a:pPr algn="ctr"/>
                      <a:endParaRPr lang="en-US" altLang="zh-CN" sz="3200" b="1" dirty="0">
                        <a:solidFill>
                          <a:srgbClr val="515356"/>
                        </a:solidFill>
                        <a:latin typeface="+mn-lt"/>
                        <a:ea typeface="+mn-ea"/>
                        <a:cs typeface="+mn-ea"/>
                        <a:sym typeface="+mn-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1"/>
                  </a:ext>
                </a:extLst>
              </a:tr>
            </a:tbl>
          </a:graphicData>
        </a:graphic>
      </p:graphicFrame>
      <p:pic>
        <p:nvPicPr>
          <p:cNvPr id="5" name="图片 53">
            <a:extLst>
              <a:ext uri="{FF2B5EF4-FFF2-40B4-BE49-F238E27FC236}">
                <a16:creationId xmlns:a16="http://schemas.microsoft.com/office/drawing/2014/main" id="{2ADD410C-4072-47C2-8099-B212AE324EE1}"/>
              </a:ext>
            </a:extLst>
          </p:cNvPr>
          <p:cNvPicPr>
            <a:picLocks noChangeAspect="1"/>
          </p:cNvPicPr>
          <p:nvPr/>
        </p:nvPicPr>
        <p:blipFill>
          <a:blip r:embed="rId2"/>
          <a:stretch>
            <a:fillRect/>
          </a:stretch>
        </p:blipFill>
        <p:spPr>
          <a:xfrm>
            <a:off x="2768599" y="2261875"/>
            <a:ext cx="1269741" cy="1269741"/>
          </a:xfrm>
          <a:prstGeom prst="rect">
            <a:avLst/>
          </a:prstGeom>
        </p:spPr>
      </p:pic>
    </p:spTree>
    <p:extLst>
      <p:ext uri="{BB962C8B-B14F-4D97-AF65-F5344CB8AC3E}">
        <p14:creationId xmlns:p14="http://schemas.microsoft.com/office/powerpoint/2010/main" val="32716676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1879B5F5-F070-4AB2-8648-515721B99BE2}"/>
              </a:ext>
            </a:extLst>
          </p:cNvPr>
          <p:cNvPicPr>
            <a:picLocks noChangeAspect="1"/>
          </p:cNvPicPr>
          <p:nvPr/>
        </p:nvPicPr>
        <p:blipFill>
          <a:blip r:embed="rId2"/>
          <a:srcRect/>
          <a:stretch>
            <a:fillRect/>
          </a:stretch>
        </p:blipFill>
        <p:spPr>
          <a:xfrm>
            <a:off x="1794862" y="2457839"/>
            <a:ext cx="7754784" cy="2548349"/>
          </a:xfrm>
          <a:custGeom>
            <a:avLst/>
            <a:gdLst>
              <a:gd name="connsiteX0" fmla="*/ 0 w 7754784"/>
              <a:gd name="connsiteY0" fmla="*/ 0 h 2548349"/>
              <a:gd name="connsiteX1" fmla="*/ 7754784 w 7754784"/>
              <a:gd name="connsiteY1" fmla="*/ 0 h 2548349"/>
              <a:gd name="connsiteX2" fmla="*/ 7754784 w 7754784"/>
              <a:gd name="connsiteY2" fmla="*/ 2548349 h 2548349"/>
              <a:gd name="connsiteX3" fmla="*/ 0 w 7754784"/>
              <a:gd name="connsiteY3" fmla="*/ 2548349 h 2548349"/>
            </a:gdLst>
            <a:ahLst/>
            <a:cxnLst>
              <a:cxn ang="0">
                <a:pos x="connsiteX0" y="connsiteY0"/>
              </a:cxn>
              <a:cxn ang="0">
                <a:pos x="connsiteX1" y="connsiteY1"/>
              </a:cxn>
              <a:cxn ang="0">
                <a:pos x="connsiteX2" y="connsiteY2"/>
              </a:cxn>
              <a:cxn ang="0">
                <a:pos x="connsiteX3" y="connsiteY3"/>
              </a:cxn>
            </a:cxnLst>
            <a:rect l="l" t="t" r="r" b="b"/>
            <a:pathLst>
              <a:path w="7754784" h="2548349">
                <a:moveTo>
                  <a:pt x="0" y="0"/>
                </a:moveTo>
                <a:lnTo>
                  <a:pt x="7754784" y="0"/>
                </a:lnTo>
                <a:lnTo>
                  <a:pt x="7754784" y="2548349"/>
                </a:lnTo>
                <a:lnTo>
                  <a:pt x="0" y="2548349"/>
                </a:lnTo>
                <a:close/>
              </a:path>
            </a:pathLst>
          </a:custGeom>
        </p:spPr>
      </p:pic>
    </p:spTree>
    <p:extLst>
      <p:ext uri="{BB962C8B-B14F-4D97-AF65-F5344CB8AC3E}">
        <p14:creationId xmlns:p14="http://schemas.microsoft.com/office/powerpoint/2010/main" val="8995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a:extLst>
              <a:ext uri="{FF2B5EF4-FFF2-40B4-BE49-F238E27FC236}">
                <a16:creationId xmlns:a16="http://schemas.microsoft.com/office/drawing/2014/main" id="{CCFE2BA3-B9D7-41D4-97C3-8E6CECD9529C}"/>
              </a:ext>
            </a:extLst>
          </p:cNvPr>
          <p:cNvSpPr txBox="1"/>
          <p:nvPr/>
        </p:nvSpPr>
        <p:spPr>
          <a:xfrm>
            <a:off x="4619020" y="1205003"/>
            <a:ext cx="3142059" cy="1107996"/>
          </a:xfrm>
          <a:prstGeom prst="rect">
            <a:avLst/>
          </a:prstGeom>
          <a:noFill/>
        </p:spPr>
        <p:txBody>
          <a:bodyPr wrap="square" rtlCol="0">
            <a:spAutoFit/>
          </a:bodyPr>
          <a:lstStyle/>
          <a:p>
            <a:r>
              <a:rPr lang="en-US" altLang="zh-CN" sz="6600" b="1" spc="600" dirty="0">
                <a:solidFill>
                  <a:schemeClr val="tx2">
                    <a:lumMod val="50000"/>
                  </a:schemeClr>
                </a:solidFill>
                <a:latin typeface="微软雅黑" panose="020B0503020204020204" pitchFamily="34" charset="-122"/>
                <a:ea typeface="微软雅黑" panose="020B0503020204020204" pitchFamily="34" charset="-122"/>
              </a:rPr>
              <a:t> </a:t>
            </a:r>
            <a:r>
              <a:rPr lang="zh-CN" altLang="en-US" sz="6600" b="1" spc="600" dirty="0">
                <a:solidFill>
                  <a:schemeClr val="tx2">
                    <a:lumMod val="50000"/>
                  </a:schemeClr>
                </a:solidFill>
                <a:latin typeface="微软雅黑" panose="020B0503020204020204" pitchFamily="34" charset="-122"/>
                <a:ea typeface="微软雅黑" panose="020B0503020204020204" pitchFamily="34" charset="-122"/>
              </a:rPr>
              <a:t>帮 福</a:t>
            </a:r>
            <a:endParaRPr lang="zh-CN" altLang="en-US" sz="2400" b="1" spc="600" dirty="0">
              <a:solidFill>
                <a:schemeClr val="tx2">
                  <a:lumMod val="50000"/>
                </a:schemeClr>
              </a:solidFill>
              <a:latin typeface="微软雅黑" panose="020B0503020204020204" pitchFamily="34" charset="-122"/>
              <a:ea typeface="微软雅黑" panose="020B0503020204020204" pitchFamily="34" charset="-122"/>
            </a:endParaRPr>
          </a:p>
        </p:txBody>
      </p:sp>
      <p:pic>
        <p:nvPicPr>
          <p:cNvPr id="48" name="Picture 2" descr="https://timgsa.baidu.com/timg?image&amp;quality=80&amp;size=b9999_10000&amp;sec=1542113919659&amp;di=d9e5757b84c27ad3a6df4255d221427d&amp;imgtype=0&amp;src=http%3A%2F%2Fpic1.zhimg.com%2Fv2-dd38a997045f90dd2ca139189c18f489_b.jpg">
            <a:extLst>
              <a:ext uri="{FF2B5EF4-FFF2-40B4-BE49-F238E27FC236}">
                <a16:creationId xmlns:a16="http://schemas.microsoft.com/office/drawing/2014/main" id="{26E99903-C174-44F7-9C82-1EA4372C9AF0}"/>
              </a:ext>
            </a:extLst>
          </p:cNvPr>
          <p:cNvPicPr>
            <a:picLocks noChangeAspect="1" noChangeArrowheads="1"/>
          </p:cNvPicPr>
          <p:nvPr/>
        </p:nvPicPr>
        <p:blipFill rotWithShape="1">
          <a:blip r:embed="rId3" cstate="hqprint">
            <a:clrChange>
              <a:clrFrom>
                <a:srgbClr val="FCFEFB"/>
              </a:clrFrom>
              <a:clrTo>
                <a:srgbClr val="FCFEFB">
                  <a:alpha val="0"/>
                </a:srgbClr>
              </a:clrTo>
            </a:clrChange>
          </a:blip>
          <a:srcRect t="15949"/>
          <a:stretch/>
        </p:blipFill>
        <p:spPr bwMode="auto">
          <a:xfrm>
            <a:off x="2731565" y="3249428"/>
            <a:ext cx="6728869" cy="3248535"/>
          </a:xfrm>
          <a:prstGeom prst="rect">
            <a:avLst/>
          </a:prstGeom>
          <a:noFill/>
        </p:spPr>
      </p:pic>
      <p:sp>
        <p:nvSpPr>
          <p:cNvPr id="49" name="文本框 48">
            <a:extLst>
              <a:ext uri="{FF2B5EF4-FFF2-40B4-BE49-F238E27FC236}">
                <a16:creationId xmlns:a16="http://schemas.microsoft.com/office/drawing/2014/main" id="{2DDAF455-E83C-41C7-A080-01690ABE7F17}"/>
              </a:ext>
            </a:extLst>
          </p:cNvPr>
          <p:cNvSpPr txBox="1"/>
          <p:nvPr/>
        </p:nvSpPr>
        <p:spPr>
          <a:xfrm>
            <a:off x="1797927" y="2518549"/>
            <a:ext cx="10397160" cy="461665"/>
          </a:xfrm>
          <a:prstGeom prst="rect">
            <a:avLst/>
          </a:prstGeom>
          <a:noFill/>
        </p:spPr>
        <p:txBody>
          <a:bodyPr wrap="square" rtlCol="0">
            <a:spAutoFit/>
          </a:bodyPr>
          <a:lstStyle/>
          <a:p>
            <a:r>
              <a:rPr lang="zh-CN" altLang="en-US" sz="2400" dirty="0">
                <a:solidFill>
                  <a:srgbClr val="5B5A5C"/>
                </a:solidFill>
                <a:cs typeface="+mn-ea"/>
              </a:rPr>
              <a:t>开发一款集合信息分享和校园服务、为福大学子量身定做的网上平台</a:t>
            </a:r>
          </a:p>
        </p:txBody>
      </p:sp>
    </p:spTree>
    <p:extLst>
      <p:ext uri="{BB962C8B-B14F-4D97-AF65-F5344CB8AC3E}">
        <p14:creationId xmlns:p14="http://schemas.microsoft.com/office/powerpoint/2010/main" val="23967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grpId="0" nodeType="clickEffect">
                                  <p:stCondLst>
                                    <p:cond delay="0"/>
                                  </p:stCondLst>
                                  <p:childTnLst>
                                    <p:animEffect transition="out" filter="wipe(down)">
                                      <p:cBhvr>
                                        <p:cTn id="19" dur="500"/>
                                        <p:tgtEl>
                                          <p:spTgt spid="49"/>
                                        </p:tgtEl>
                                      </p:cBhvr>
                                    </p:animEffect>
                                    <p:set>
                                      <p:cBhvr>
                                        <p:cTn id="20" dur="1" fill="hold">
                                          <p:stCondLst>
                                            <p:cond delay="499"/>
                                          </p:stCondLst>
                                        </p:cTn>
                                        <p:tgtEl>
                                          <p:spTgt spid="49"/>
                                        </p:tgtEl>
                                        <p:attrNameLst>
                                          <p:attrName>style.visibility</p:attrName>
                                        </p:attrNameLst>
                                      </p:cBhvr>
                                      <p:to>
                                        <p:strVal val="hidden"/>
                                      </p:to>
                                    </p:set>
                                  </p:childTnLst>
                                </p:cTn>
                              </p:par>
                              <p:par>
                                <p:cTn id="21" presetID="22" presetClass="exit" presetSubtype="4" fill="hold" nodeType="withEffect">
                                  <p:stCondLst>
                                    <p:cond delay="0"/>
                                  </p:stCondLst>
                                  <p:childTnLst>
                                    <p:animEffect transition="out" filter="wipe(down)">
                                      <p:cBhvr>
                                        <p:cTn id="22" dur="500"/>
                                        <p:tgtEl>
                                          <p:spTgt spid="48"/>
                                        </p:tgtEl>
                                      </p:cBhvr>
                                    </p:animEffect>
                                    <p:set>
                                      <p:cBhvr>
                                        <p:cTn id="23"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P spid="4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1">
            <a:extLst>
              <a:ext uri="{FF2B5EF4-FFF2-40B4-BE49-F238E27FC236}">
                <a16:creationId xmlns:a16="http://schemas.microsoft.com/office/drawing/2014/main" id="{DB08C77D-B771-4E95-ABE1-7EB94A58F535}"/>
              </a:ext>
            </a:extLst>
          </p:cNvPr>
          <p:cNvPicPr>
            <a:picLocks noChangeAspect="1"/>
          </p:cNvPicPr>
          <p:nvPr/>
        </p:nvPicPr>
        <p:blipFill>
          <a:blip r:embed="rId3"/>
          <a:stretch>
            <a:fillRect/>
          </a:stretch>
        </p:blipFill>
        <p:spPr>
          <a:xfrm>
            <a:off x="2184611" y="905185"/>
            <a:ext cx="935147" cy="935147"/>
          </a:xfrm>
          <a:prstGeom prst="rect">
            <a:avLst/>
          </a:prstGeom>
        </p:spPr>
      </p:pic>
      <p:sp>
        <p:nvSpPr>
          <p:cNvPr id="3" name="文本框 13">
            <a:extLst>
              <a:ext uri="{FF2B5EF4-FFF2-40B4-BE49-F238E27FC236}">
                <a16:creationId xmlns:a16="http://schemas.microsoft.com/office/drawing/2014/main" id="{D4DBFCB6-3DBB-47D2-8DDB-ED22C6A97AE2}"/>
              </a:ext>
            </a:extLst>
          </p:cNvPr>
          <p:cNvSpPr txBox="1"/>
          <p:nvPr/>
        </p:nvSpPr>
        <p:spPr>
          <a:xfrm>
            <a:off x="3679049" y="1002308"/>
            <a:ext cx="6443662" cy="707886"/>
          </a:xfrm>
          <a:prstGeom prst="rect">
            <a:avLst/>
          </a:prstGeom>
          <a:noFill/>
        </p:spPr>
        <p:txBody>
          <a:bodyPr wrap="square" rtlCol="0">
            <a:spAutoFit/>
          </a:bodyPr>
          <a:lstStyle/>
          <a:p>
            <a:r>
              <a:rPr lang="zh-CN" altLang="en-US" sz="4000" b="1" dirty="0">
                <a:solidFill>
                  <a:srgbClr val="5B5A5C"/>
                </a:solidFill>
                <a:cs typeface="+mn-ea"/>
                <a:sym typeface="+mn-lt"/>
              </a:rPr>
              <a:t>任务细化及时间表</a:t>
            </a:r>
          </a:p>
        </p:txBody>
      </p:sp>
      <p:pic>
        <p:nvPicPr>
          <p:cNvPr id="5" name="图片 53">
            <a:extLst>
              <a:ext uri="{FF2B5EF4-FFF2-40B4-BE49-F238E27FC236}">
                <a16:creationId xmlns:a16="http://schemas.microsoft.com/office/drawing/2014/main" id="{CFA39893-4DD8-4486-A5AD-4D906EF40B7F}"/>
              </a:ext>
            </a:extLst>
          </p:cNvPr>
          <p:cNvPicPr>
            <a:picLocks noChangeAspect="1"/>
          </p:cNvPicPr>
          <p:nvPr/>
        </p:nvPicPr>
        <p:blipFill>
          <a:blip r:embed="rId4"/>
          <a:stretch>
            <a:fillRect/>
          </a:stretch>
        </p:blipFill>
        <p:spPr>
          <a:xfrm>
            <a:off x="2257547" y="3949847"/>
            <a:ext cx="862211" cy="862211"/>
          </a:xfrm>
          <a:prstGeom prst="rect">
            <a:avLst/>
          </a:prstGeom>
        </p:spPr>
      </p:pic>
      <p:sp>
        <p:nvSpPr>
          <p:cNvPr id="6" name="文本框 13">
            <a:extLst>
              <a:ext uri="{FF2B5EF4-FFF2-40B4-BE49-F238E27FC236}">
                <a16:creationId xmlns:a16="http://schemas.microsoft.com/office/drawing/2014/main" id="{71C9183F-7E1F-476D-A579-128ECE82245D}"/>
              </a:ext>
            </a:extLst>
          </p:cNvPr>
          <p:cNvSpPr txBox="1"/>
          <p:nvPr/>
        </p:nvSpPr>
        <p:spPr>
          <a:xfrm>
            <a:off x="2652184" y="2431246"/>
            <a:ext cx="2940943" cy="707886"/>
          </a:xfrm>
          <a:prstGeom prst="rect">
            <a:avLst/>
          </a:prstGeom>
          <a:noFill/>
        </p:spPr>
        <p:txBody>
          <a:bodyPr wrap="square" rtlCol="0">
            <a:spAutoFit/>
          </a:bodyPr>
          <a:lstStyle/>
          <a:p>
            <a:r>
              <a:rPr lang="zh-CN" altLang="en-US" sz="4000" b="1" dirty="0">
                <a:solidFill>
                  <a:srgbClr val="5B5A5C"/>
                </a:solidFill>
                <a:cs typeface="+mn-ea"/>
                <a:sym typeface="+mn-lt"/>
              </a:rPr>
              <a:t>设计过程</a:t>
            </a:r>
          </a:p>
        </p:txBody>
      </p:sp>
      <p:sp>
        <p:nvSpPr>
          <p:cNvPr id="37" name="文本框 13">
            <a:extLst>
              <a:ext uri="{FF2B5EF4-FFF2-40B4-BE49-F238E27FC236}">
                <a16:creationId xmlns:a16="http://schemas.microsoft.com/office/drawing/2014/main" id="{5C66FAE3-0DFD-4D76-AFAF-675FC1EE296F}"/>
              </a:ext>
            </a:extLst>
          </p:cNvPr>
          <p:cNvSpPr txBox="1"/>
          <p:nvPr/>
        </p:nvSpPr>
        <p:spPr>
          <a:xfrm>
            <a:off x="4420598" y="3928636"/>
            <a:ext cx="3350804" cy="707886"/>
          </a:xfrm>
          <a:prstGeom prst="rect">
            <a:avLst/>
          </a:prstGeom>
          <a:noFill/>
        </p:spPr>
        <p:txBody>
          <a:bodyPr wrap="square" rtlCol="0">
            <a:spAutoFit/>
          </a:bodyPr>
          <a:lstStyle/>
          <a:p>
            <a:r>
              <a:rPr lang="zh-CN" altLang="en-US" sz="4000" b="1" dirty="0">
                <a:solidFill>
                  <a:srgbClr val="5B5A5C"/>
                </a:solidFill>
                <a:cs typeface="+mn-ea"/>
                <a:sym typeface="+mn-lt"/>
              </a:rPr>
              <a:t>原型展示</a:t>
            </a:r>
          </a:p>
        </p:txBody>
      </p:sp>
      <p:graphicFrame>
        <p:nvGraphicFramePr>
          <p:cNvPr id="8" name="图示 7">
            <a:extLst>
              <a:ext uri="{FF2B5EF4-FFF2-40B4-BE49-F238E27FC236}">
                <a16:creationId xmlns:a16="http://schemas.microsoft.com/office/drawing/2014/main" id="{3DF76528-4689-4EB8-A20F-0A097AFC5908}"/>
              </a:ext>
            </a:extLst>
          </p:cNvPr>
          <p:cNvGraphicFramePr/>
          <p:nvPr>
            <p:extLst>
              <p:ext uri="{D42A27DB-BD31-4B8C-83A1-F6EECF244321}">
                <p14:modId xmlns:p14="http://schemas.microsoft.com/office/powerpoint/2010/main" val="2456549811"/>
              </p:ext>
            </p:extLst>
          </p:nvPr>
        </p:nvGraphicFramePr>
        <p:xfrm>
          <a:off x="5777344" y="1840332"/>
          <a:ext cx="2830628" cy="210951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70863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37" grpId="0"/>
      <p:bldGraphic spid="8"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表格 1"/>
          <p:cNvGraphicFramePr>
            <a:graphicFrameLocks noGrp="1"/>
          </p:cNvGraphicFramePr>
          <p:nvPr>
            <p:extLst>
              <p:ext uri="{D42A27DB-BD31-4B8C-83A1-F6EECF244321}">
                <p14:modId xmlns:p14="http://schemas.microsoft.com/office/powerpoint/2010/main" val="931782752"/>
              </p:ext>
            </p:extLst>
          </p:nvPr>
        </p:nvGraphicFramePr>
        <p:xfrm>
          <a:off x="1952917" y="2535219"/>
          <a:ext cx="8286166" cy="2323652"/>
        </p:xfrm>
        <a:graphic>
          <a:graphicData uri="http://schemas.openxmlformats.org/drawingml/2006/table">
            <a:tbl>
              <a:tblPr firstRow="1" bandRow="1">
                <a:tableStyleId>{5C22544A-7EE6-4342-B048-85BDC9FD1C3A}</a:tableStyleId>
              </a:tblPr>
              <a:tblGrid>
                <a:gridCol w="8286166">
                  <a:extLst>
                    <a:ext uri="{9D8B030D-6E8A-4147-A177-3AD203B41FA5}">
                      <a16:colId xmlns:a16="http://schemas.microsoft.com/office/drawing/2014/main" val="20000"/>
                    </a:ext>
                  </a:extLst>
                </a:gridCol>
              </a:tblGrid>
              <a:tr h="1142780">
                <a:tc>
                  <a:txBody>
                    <a:bodyPr/>
                    <a:lstStyle/>
                    <a:p>
                      <a:pPr algn="ctr"/>
                      <a:r>
                        <a:rPr lang="zh-CN" altLang="en-US" sz="6000" b="1" dirty="0">
                          <a:solidFill>
                            <a:srgbClr val="5B5A5C"/>
                          </a:solidFill>
                          <a:cs typeface="+mn-ea"/>
                          <a:sym typeface="+mn-lt"/>
                        </a:rPr>
                        <a:t>任务细化及时间表</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0"/>
                  </a:ext>
                </a:extLst>
              </a:tr>
              <a:tr h="1180872">
                <a:tc>
                  <a:txBody>
                    <a:bodyPr/>
                    <a:lstStyle/>
                    <a:p>
                      <a:pPr algn="ctr"/>
                      <a:r>
                        <a:rPr lang="zh-CN" altLang="en-US" sz="3200" b="1" dirty="0">
                          <a:solidFill>
                            <a:srgbClr val="515356"/>
                          </a:solidFill>
                          <a:latin typeface="+mn-lt"/>
                          <a:ea typeface="+mn-ea"/>
                          <a:cs typeface="+mn-ea"/>
                          <a:sym typeface="+mn-lt"/>
                        </a:rPr>
                        <a:t>我们打算怎样完成原型设计？</a:t>
                      </a:r>
                      <a:endParaRPr lang="en-US" altLang="zh-CN" sz="3200" b="1" dirty="0">
                        <a:solidFill>
                          <a:srgbClr val="515356"/>
                        </a:solidFill>
                        <a:latin typeface="+mn-lt"/>
                        <a:ea typeface="+mn-ea"/>
                        <a:cs typeface="+mn-ea"/>
                        <a:sym typeface="+mn-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1"/>
                  </a:ext>
                </a:extLst>
              </a:tr>
            </a:tbl>
          </a:graphicData>
        </a:graphic>
      </p:graphicFrame>
      <p:pic>
        <p:nvPicPr>
          <p:cNvPr id="4" name="图片 51">
            <a:extLst>
              <a:ext uri="{FF2B5EF4-FFF2-40B4-BE49-F238E27FC236}">
                <a16:creationId xmlns:a16="http://schemas.microsoft.com/office/drawing/2014/main" id="{80017A2F-742C-4C10-9DEF-88F3DDA7C116}"/>
              </a:ext>
            </a:extLst>
          </p:cNvPr>
          <p:cNvPicPr>
            <a:picLocks noChangeAspect="1"/>
          </p:cNvPicPr>
          <p:nvPr/>
        </p:nvPicPr>
        <p:blipFill>
          <a:blip r:embed="rId3"/>
          <a:stretch>
            <a:fillRect/>
          </a:stretch>
        </p:blipFill>
        <p:spPr>
          <a:xfrm>
            <a:off x="1482325" y="2141948"/>
            <a:ext cx="1446028" cy="1446028"/>
          </a:xfrm>
          <a:prstGeom prst="rect">
            <a:avLst/>
          </a:prstGeom>
        </p:spPr>
      </p:pic>
    </p:spTree>
    <p:extLst>
      <p:ext uri="{BB962C8B-B14F-4D97-AF65-F5344CB8AC3E}">
        <p14:creationId xmlns:p14="http://schemas.microsoft.com/office/powerpoint/2010/main" val="25249067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194305"/>
                                        </p:tgtEl>
                                        <p:attrNameLst>
                                          <p:attrName>style.visibility</p:attrName>
                                        </p:attrNameLst>
                                      </p:cBhvr>
                                      <p:to>
                                        <p:strVal val="visible"/>
                                      </p:to>
                                    </p:set>
                                    <p:animEffect transition="in" filter="fade">
                                      <p:cBhvr>
                                        <p:cTn id="10" dur="500"/>
                                        <p:tgtEl>
                                          <p:spTgt spid="4194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C9824A-2918-48F4-A20A-6EA8162F915B}"/>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原型设计第一次会议</a:t>
            </a:r>
            <a:endParaRPr lang="en-US" altLang="zh-CN" sz="2800" b="1" dirty="0">
              <a:solidFill>
                <a:srgbClr val="5B5A5C"/>
              </a:solidFill>
              <a:cs typeface="+mn-ea"/>
              <a:sym typeface="+mn-lt"/>
            </a:endParaRPr>
          </a:p>
        </p:txBody>
      </p:sp>
      <p:pic>
        <p:nvPicPr>
          <p:cNvPr id="6" name="图片 5">
            <a:extLst>
              <a:ext uri="{FF2B5EF4-FFF2-40B4-BE49-F238E27FC236}">
                <a16:creationId xmlns:a16="http://schemas.microsoft.com/office/drawing/2014/main" id="{0E6FFE0B-74C3-4ADF-A626-ABCDBB4DCC7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217" r="10742"/>
          <a:stretch/>
        </p:blipFill>
        <p:spPr>
          <a:xfrm>
            <a:off x="427369" y="1360207"/>
            <a:ext cx="2991754" cy="4130616"/>
          </a:xfrm>
          <a:prstGeom prst="rect">
            <a:avLst/>
          </a:prstGeom>
        </p:spPr>
      </p:pic>
      <p:pic>
        <p:nvPicPr>
          <p:cNvPr id="4" name="图片 3">
            <a:extLst>
              <a:ext uri="{FF2B5EF4-FFF2-40B4-BE49-F238E27FC236}">
                <a16:creationId xmlns:a16="http://schemas.microsoft.com/office/drawing/2014/main" id="{9E82AFE7-94CB-46BB-A502-59B8A6AC99D9}"/>
              </a:ext>
            </a:extLst>
          </p:cNvPr>
          <p:cNvPicPr>
            <a:picLocks noChangeAspect="1"/>
          </p:cNvPicPr>
          <p:nvPr/>
        </p:nvPicPr>
        <p:blipFill rotWithShape="1">
          <a:blip r:embed="rId4">
            <a:extLst>
              <a:ext uri="{28A0092B-C50C-407E-A947-70E740481C1C}">
                <a14:useLocalDpi xmlns:a14="http://schemas.microsoft.com/office/drawing/2010/main" val="0"/>
              </a:ext>
            </a:extLst>
          </a:blip>
          <a:srcRect l="-1" t="9703" r="37761"/>
          <a:stretch/>
        </p:blipFill>
        <p:spPr>
          <a:xfrm>
            <a:off x="1712826" y="1360207"/>
            <a:ext cx="4163431" cy="4254763"/>
          </a:xfrm>
          <a:prstGeom prst="rect">
            <a:avLst/>
          </a:prstGeom>
        </p:spPr>
      </p:pic>
      <p:pic>
        <p:nvPicPr>
          <p:cNvPr id="8" name="图片 7">
            <a:extLst>
              <a:ext uri="{FF2B5EF4-FFF2-40B4-BE49-F238E27FC236}">
                <a16:creationId xmlns:a16="http://schemas.microsoft.com/office/drawing/2014/main" id="{FDD81141-07CF-40E9-BA2C-1D7564580485}"/>
              </a:ext>
            </a:extLst>
          </p:cNvPr>
          <p:cNvPicPr>
            <a:picLocks noChangeAspect="1"/>
          </p:cNvPicPr>
          <p:nvPr/>
        </p:nvPicPr>
        <p:blipFill rotWithShape="1">
          <a:blip r:embed="rId5">
            <a:extLst>
              <a:ext uri="{28A0092B-C50C-407E-A947-70E740481C1C}">
                <a14:useLocalDpi xmlns:a14="http://schemas.microsoft.com/office/drawing/2010/main" val="0"/>
              </a:ext>
            </a:extLst>
          </a:blip>
          <a:srcRect l="3879" r="5771"/>
          <a:stretch/>
        </p:blipFill>
        <p:spPr>
          <a:xfrm>
            <a:off x="2541829" y="1396188"/>
            <a:ext cx="6039167" cy="3176205"/>
          </a:xfrm>
          <a:prstGeom prst="rect">
            <a:avLst/>
          </a:prstGeom>
        </p:spPr>
      </p:pic>
      <p:pic>
        <p:nvPicPr>
          <p:cNvPr id="10" name="图片 9">
            <a:extLst>
              <a:ext uri="{FF2B5EF4-FFF2-40B4-BE49-F238E27FC236}">
                <a16:creationId xmlns:a16="http://schemas.microsoft.com/office/drawing/2014/main" id="{BA5A582F-8E3C-4CEE-8164-401636989C64}"/>
              </a:ext>
            </a:extLst>
          </p:cNvPr>
          <p:cNvPicPr>
            <a:picLocks noChangeAspect="1"/>
          </p:cNvPicPr>
          <p:nvPr/>
        </p:nvPicPr>
        <p:blipFill rotWithShape="1">
          <a:blip r:embed="rId6">
            <a:extLst>
              <a:ext uri="{28A0092B-C50C-407E-A947-70E740481C1C}">
                <a14:useLocalDpi xmlns:a14="http://schemas.microsoft.com/office/drawing/2010/main" val="0"/>
              </a:ext>
            </a:extLst>
          </a:blip>
          <a:srcRect r="19822"/>
          <a:stretch/>
        </p:blipFill>
        <p:spPr>
          <a:xfrm>
            <a:off x="6026101" y="1304852"/>
            <a:ext cx="5738529" cy="4191215"/>
          </a:xfrm>
          <a:prstGeom prst="rect">
            <a:avLst/>
          </a:prstGeom>
        </p:spPr>
      </p:pic>
      <p:grpSp>
        <p:nvGrpSpPr>
          <p:cNvPr id="11" name="组合 10">
            <a:extLst>
              <a:ext uri="{FF2B5EF4-FFF2-40B4-BE49-F238E27FC236}">
                <a16:creationId xmlns:a16="http://schemas.microsoft.com/office/drawing/2014/main" id="{082E406B-F44A-4F03-AEA1-4B829A85E333}"/>
              </a:ext>
            </a:extLst>
          </p:cNvPr>
          <p:cNvGrpSpPr/>
          <p:nvPr/>
        </p:nvGrpSpPr>
        <p:grpSpPr>
          <a:xfrm>
            <a:off x="633075" y="3463624"/>
            <a:ext cx="2038670" cy="637603"/>
            <a:chOff x="1215535" y="2326385"/>
            <a:chExt cx="1970598" cy="637603"/>
          </a:xfrm>
        </p:grpSpPr>
        <p:sp>
          <p:nvSpPr>
            <p:cNvPr id="12" name="矩形 11">
              <a:extLst>
                <a:ext uri="{FF2B5EF4-FFF2-40B4-BE49-F238E27FC236}">
                  <a16:creationId xmlns:a16="http://schemas.microsoft.com/office/drawing/2014/main" id="{82FB4560-39CD-45F4-893B-B517892E7AC0}"/>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412C0669-6EC7-4FEA-84E3-E5CC8CC3DEF7}"/>
                </a:ext>
              </a:extLst>
            </p:cNvPr>
            <p:cNvSpPr txBox="1"/>
            <p:nvPr/>
          </p:nvSpPr>
          <p:spPr>
            <a:xfrm>
              <a:off x="1306432" y="2326385"/>
              <a:ext cx="1757394" cy="584775"/>
            </a:xfrm>
            <a:prstGeom prst="rect">
              <a:avLst/>
            </a:prstGeom>
            <a:noFill/>
          </p:spPr>
          <p:txBody>
            <a:bodyPr wrap="square" rtlCol="0">
              <a:spAutoFit/>
            </a:bodyPr>
            <a:lstStyle/>
            <a:p>
              <a:r>
                <a:rPr lang="zh-CN" altLang="en-US" sz="3200" b="1" dirty="0">
                  <a:solidFill>
                    <a:schemeClr val="accent1">
                      <a:lumMod val="50000"/>
                    </a:schemeClr>
                  </a:solidFill>
                </a:rPr>
                <a:t>设计原型</a:t>
              </a:r>
              <a:endParaRPr lang="en-US" altLang="zh-CN" sz="4000" b="1" dirty="0">
                <a:solidFill>
                  <a:schemeClr val="accent1">
                    <a:lumMod val="50000"/>
                  </a:schemeClr>
                </a:solidFill>
              </a:endParaRPr>
            </a:p>
          </p:txBody>
        </p:sp>
      </p:grpSp>
      <p:sp>
        <p:nvSpPr>
          <p:cNvPr id="14" name="箭头: 右 13">
            <a:extLst>
              <a:ext uri="{FF2B5EF4-FFF2-40B4-BE49-F238E27FC236}">
                <a16:creationId xmlns:a16="http://schemas.microsoft.com/office/drawing/2014/main" id="{0CC85FF1-8184-42CE-BD8F-C98D04DC29E5}"/>
              </a:ext>
            </a:extLst>
          </p:cNvPr>
          <p:cNvSpPr/>
          <p:nvPr/>
        </p:nvSpPr>
        <p:spPr>
          <a:xfrm>
            <a:off x="2984460" y="3137901"/>
            <a:ext cx="1419972" cy="523220"/>
          </a:xfrm>
          <a:prstGeom prst="rightArrow">
            <a:avLst>
              <a:gd name="adj1" fmla="val 37807"/>
              <a:gd name="adj2" fmla="val 81837"/>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1DA0A01B-B50F-466F-B984-36BE7317ABE0}"/>
              </a:ext>
            </a:extLst>
          </p:cNvPr>
          <p:cNvGrpSpPr/>
          <p:nvPr/>
        </p:nvGrpSpPr>
        <p:grpSpPr>
          <a:xfrm>
            <a:off x="633075" y="2611590"/>
            <a:ext cx="2038670" cy="644541"/>
            <a:chOff x="1215535" y="2319447"/>
            <a:chExt cx="1970598" cy="644541"/>
          </a:xfrm>
        </p:grpSpPr>
        <p:sp>
          <p:nvSpPr>
            <p:cNvPr id="16" name="矩形 15">
              <a:extLst>
                <a:ext uri="{FF2B5EF4-FFF2-40B4-BE49-F238E27FC236}">
                  <a16:creationId xmlns:a16="http://schemas.microsoft.com/office/drawing/2014/main" id="{D561B90F-1CFF-4E31-8020-72391194DA93}"/>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0CDEFB93-492E-40F0-924F-35D07B516BDB}"/>
                </a:ext>
              </a:extLst>
            </p:cNvPr>
            <p:cNvSpPr txBox="1"/>
            <p:nvPr/>
          </p:nvSpPr>
          <p:spPr>
            <a:xfrm>
              <a:off x="1304041" y="2319447"/>
              <a:ext cx="1757394" cy="584775"/>
            </a:xfrm>
            <a:prstGeom prst="rect">
              <a:avLst/>
            </a:prstGeom>
            <a:noFill/>
          </p:spPr>
          <p:txBody>
            <a:bodyPr wrap="square" rtlCol="0">
              <a:spAutoFit/>
            </a:bodyPr>
            <a:lstStyle/>
            <a:p>
              <a:r>
                <a:rPr lang="zh-CN" altLang="en-US" sz="3200" b="1" dirty="0">
                  <a:solidFill>
                    <a:schemeClr val="accent1">
                      <a:lumMod val="50000"/>
                    </a:schemeClr>
                  </a:solidFill>
                </a:rPr>
                <a:t>编写文档</a:t>
              </a:r>
              <a:endParaRPr lang="en-US" altLang="zh-CN" sz="3200" b="1" dirty="0">
                <a:solidFill>
                  <a:schemeClr val="accent1">
                    <a:lumMod val="50000"/>
                  </a:schemeClr>
                </a:solidFill>
              </a:endParaRPr>
            </a:p>
          </p:txBody>
        </p:sp>
      </p:grpSp>
      <p:grpSp>
        <p:nvGrpSpPr>
          <p:cNvPr id="18" name="组合 17">
            <a:extLst>
              <a:ext uri="{FF2B5EF4-FFF2-40B4-BE49-F238E27FC236}">
                <a16:creationId xmlns:a16="http://schemas.microsoft.com/office/drawing/2014/main" id="{DDA47E92-76A9-4BEC-A57E-E531B11E0F5C}"/>
              </a:ext>
            </a:extLst>
          </p:cNvPr>
          <p:cNvGrpSpPr/>
          <p:nvPr/>
        </p:nvGrpSpPr>
        <p:grpSpPr>
          <a:xfrm>
            <a:off x="4725208" y="1270433"/>
            <a:ext cx="2038670" cy="517879"/>
            <a:chOff x="1348799" y="2340578"/>
            <a:chExt cx="1757394" cy="564636"/>
          </a:xfrm>
        </p:grpSpPr>
        <p:sp>
          <p:nvSpPr>
            <p:cNvPr id="19" name="矩形 18">
              <a:extLst>
                <a:ext uri="{FF2B5EF4-FFF2-40B4-BE49-F238E27FC236}">
                  <a16:creationId xmlns:a16="http://schemas.microsoft.com/office/drawing/2014/main" id="{4F4F20A5-201D-470E-9E72-DD98DC4F864C}"/>
                </a:ext>
              </a:extLst>
            </p:cNvPr>
            <p:cNvSpPr/>
            <p:nvPr/>
          </p:nvSpPr>
          <p:spPr>
            <a:xfrm>
              <a:off x="1348799" y="2559475"/>
              <a:ext cx="1670928" cy="345739"/>
            </a:xfrm>
            <a:prstGeom prst="rect">
              <a:avLst/>
            </a:prstGeom>
            <a:solidFill>
              <a:schemeClr val="accent4">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3FABB5EF-624E-4536-BBE6-A944E094355E}"/>
                </a:ext>
              </a:extLst>
            </p:cNvPr>
            <p:cNvSpPr txBox="1"/>
            <p:nvPr/>
          </p:nvSpPr>
          <p:spPr>
            <a:xfrm>
              <a:off x="1348799" y="2340578"/>
              <a:ext cx="1757394" cy="503347"/>
            </a:xfrm>
            <a:prstGeom prst="rect">
              <a:avLst/>
            </a:prstGeom>
            <a:noFill/>
          </p:spPr>
          <p:txBody>
            <a:bodyPr wrap="square" rtlCol="0">
              <a:spAutoFit/>
            </a:bodyPr>
            <a:lstStyle/>
            <a:p>
              <a:r>
                <a:rPr lang="zh-CN" altLang="en-US" sz="2400" b="1" dirty="0">
                  <a:solidFill>
                    <a:schemeClr val="accent1">
                      <a:lumMod val="50000"/>
                    </a:schemeClr>
                  </a:solidFill>
                </a:rPr>
                <a:t>绘制用况图</a:t>
              </a:r>
              <a:endParaRPr lang="en-US" altLang="zh-CN" sz="2400" b="1" dirty="0">
                <a:solidFill>
                  <a:schemeClr val="accent1">
                    <a:lumMod val="50000"/>
                  </a:schemeClr>
                </a:solidFill>
              </a:endParaRPr>
            </a:p>
          </p:txBody>
        </p:sp>
      </p:grpSp>
      <p:grpSp>
        <p:nvGrpSpPr>
          <p:cNvPr id="24" name="组合 23">
            <a:extLst>
              <a:ext uri="{FF2B5EF4-FFF2-40B4-BE49-F238E27FC236}">
                <a16:creationId xmlns:a16="http://schemas.microsoft.com/office/drawing/2014/main" id="{6E941FC2-2E07-44E8-A491-90DB2B04974B}"/>
              </a:ext>
            </a:extLst>
          </p:cNvPr>
          <p:cNvGrpSpPr/>
          <p:nvPr/>
        </p:nvGrpSpPr>
        <p:grpSpPr>
          <a:xfrm>
            <a:off x="4725208" y="1899995"/>
            <a:ext cx="2038670" cy="506826"/>
            <a:chOff x="1348799" y="2340578"/>
            <a:chExt cx="1757394" cy="564636"/>
          </a:xfrm>
        </p:grpSpPr>
        <p:sp>
          <p:nvSpPr>
            <p:cNvPr id="25" name="矩形 24">
              <a:extLst>
                <a:ext uri="{FF2B5EF4-FFF2-40B4-BE49-F238E27FC236}">
                  <a16:creationId xmlns:a16="http://schemas.microsoft.com/office/drawing/2014/main" id="{73FF4F5E-D1D4-49B5-8024-39023026EF6C}"/>
                </a:ext>
              </a:extLst>
            </p:cNvPr>
            <p:cNvSpPr/>
            <p:nvPr/>
          </p:nvSpPr>
          <p:spPr>
            <a:xfrm>
              <a:off x="1348799" y="2559475"/>
              <a:ext cx="1670928" cy="345739"/>
            </a:xfrm>
            <a:prstGeom prst="rect">
              <a:avLst/>
            </a:prstGeom>
            <a:solidFill>
              <a:schemeClr val="accent4">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9C8EFDD2-9D9A-4FF9-9B1F-A3B0FD5625FA}"/>
                </a:ext>
              </a:extLst>
            </p:cNvPr>
            <p:cNvSpPr txBox="1"/>
            <p:nvPr/>
          </p:nvSpPr>
          <p:spPr>
            <a:xfrm>
              <a:off x="1348799" y="2340578"/>
              <a:ext cx="1757394" cy="523220"/>
            </a:xfrm>
            <a:prstGeom prst="rect">
              <a:avLst/>
            </a:prstGeom>
            <a:noFill/>
          </p:spPr>
          <p:txBody>
            <a:bodyPr wrap="square" rtlCol="0">
              <a:spAutoFit/>
            </a:bodyPr>
            <a:lstStyle/>
            <a:p>
              <a:r>
                <a:rPr lang="zh-CN" altLang="en-US" sz="2400" b="1" dirty="0">
                  <a:solidFill>
                    <a:schemeClr val="accent1">
                      <a:lumMod val="50000"/>
                    </a:schemeClr>
                  </a:solidFill>
                </a:rPr>
                <a:t>绘制活动图</a:t>
              </a:r>
              <a:endParaRPr lang="en-US" altLang="zh-CN" sz="2400" b="1" dirty="0">
                <a:solidFill>
                  <a:schemeClr val="accent1">
                    <a:lumMod val="50000"/>
                  </a:schemeClr>
                </a:solidFill>
              </a:endParaRPr>
            </a:p>
          </p:txBody>
        </p:sp>
      </p:grpSp>
      <p:grpSp>
        <p:nvGrpSpPr>
          <p:cNvPr id="27" name="组合 26">
            <a:extLst>
              <a:ext uri="{FF2B5EF4-FFF2-40B4-BE49-F238E27FC236}">
                <a16:creationId xmlns:a16="http://schemas.microsoft.com/office/drawing/2014/main" id="{1CF0182B-3856-41D3-902C-F2AA42303D65}"/>
              </a:ext>
            </a:extLst>
          </p:cNvPr>
          <p:cNvGrpSpPr/>
          <p:nvPr/>
        </p:nvGrpSpPr>
        <p:grpSpPr>
          <a:xfrm>
            <a:off x="4742510" y="4299168"/>
            <a:ext cx="2870402" cy="460692"/>
            <a:chOff x="1348799" y="2340578"/>
            <a:chExt cx="1757394" cy="564636"/>
          </a:xfrm>
        </p:grpSpPr>
        <p:sp>
          <p:nvSpPr>
            <p:cNvPr id="28" name="矩形 27">
              <a:extLst>
                <a:ext uri="{FF2B5EF4-FFF2-40B4-BE49-F238E27FC236}">
                  <a16:creationId xmlns:a16="http://schemas.microsoft.com/office/drawing/2014/main" id="{1E508B79-0558-4066-81A2-3ED4E3D2365C}"/>
                </a:ext>
              </a:extLst>
            </p:cNvPr>
            <p:cNvSpPr/>
            <p:nvPr/>
          </p:nvSpPr>
          <p:spPr>
            <a:xfrm>
              <a:off x="1348799" y="2559475"/>
              <a:ext cx="1670928" cy="345739"/>
            </a:xfrm>
            <a:prstGeom prst="rect">
              <a:avLst/>
            </a:prstGeom>
            <a:solidFill>
              <a:schemeClr val="accent4">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9586EAC4-F2FE-46B7-85FC-707B9393C8ED}"/>
                </a:ext>
              </a:extLst>
            </p:cNvPr>
            <p:cNvSpPr txBox="1"/>
            <p:nvPr/>
          </p:nvSpPr>
          <p:spPr>
            <a:xfrm>
              <a:off x="1348799" y="2340578"/>
              <a:ext cx="1757394" cy="501213"/>
            </a:xfrm>
            <a:prstGeom prst="rect">
              <a:avLst/>
            </a:prstGeom>
            <a:noFill/>
          </p:spPr>
          <p:txBody>
            <a:bodyPr wrap="square" rtlCol="0">
              <a:spAutoFit/>
            </a:bodyPr>
            <a:lstStyle/>
            <a:p>
              <a:r>
                <a:rPr lang="zh-CN" altLang="en-US" sz="2400" b="1" dirty="0">
                  <a:solidFill>
                    <a:schemeClr val="accent1">
                      <a:lumMod val="50000"/>
                    </a:schemeClr>
                  </a:solidFill>
                </a:rPr>
                <a:t>原型设计</a:t>
              </a:r>
              <a:r>
                <a:rPr lang="en-US" altLang="zh-CN" sz="2400" b="1" dirty="0">
                  <a:solidFill>
                    <a:schemeClr val="accent1">
                      <a:lumMod val="50000"/>
                    </a:schemeClr>
                  </a:solidFill>
                </a:rPr>
                <a:t>-</a:t>
              </a:r>
              <a:r>
                <a:rPr lang="zh-CN" altLang="en-US" sz="2400" b="1" dirty="0">
                  <a:solidFill>
                    <a:schemeClr val="accent1">
                      <a:lumMod val="50000"/>
                    </a:schemeClr>
                  </a:solidFill>
                </a:rPr>
                <a:t>功能分区</a:t>
              </a:r>
              <a:endParaRPr lang="en-US" altLang="zh-CN" sz="2400" b="1" dirty="0">
                <a:solidFill>
                  <a:schemeClr val="accent1">
                    <a:lumMod val="50000"/>
                  </a:schemeClr>
                </a:solidFill>
              </a:endParaRPr>
            </a:p>
          </p:txBody>
        </p:sp>
      </p:grpSp>
      <p:grpSp>
        <p:nvGrpSpPr>
          <p:cNvPr id="30" name="组合 29">
            <a:extLst>
              <a:ext uri="{FF2B5EF4-FFF2-40B4-BE49-F238E27FC236}">
                <a16:creationId xmlns:a16="http://schemas.microsoft.com/office/drawing/2014/main" id="{4F2149DC-E48F-4CB4-AEE7-0D27DC790FD6}"/>
              </a:ext>
            </a:extLst>
          </p:cNvPr>
          <p:cNvGrpSpPr/>
          <p:nvPr/>
        </p:nvGrpSpPr>
        <p:grpSpPr>
          <a:xfrm>
            <a:off x="4725208" y="3662961"/>
            <a:ext cx="2370162" cy="468954"/>
            <a:chOff x="1348799" y="2340578"/>
            <a:chExt cx="1774910" cy="564636"/>
          </a:xfrm>
        </p:grpSpPr>
        <p:sp>
          <p:nvSpPr>
            <p:cNvPr id="31" name="矩形 30">
              <a:extLst>
                <a:ext uri="{FF2B5EF4-FFF2-40B4-BE49-F238E27FC236}">
                  <a16:creationId xmlns:a16="http://schemas.microsoft.com/office/drawing/2014/main" id="{3CD581C4-616F-4A20-8298-51911841EA12}"/>
                </a:ext>
              </a:extLst>
            </p:cNvPr>
            <p:cNvSpPr/>
            <p:nvPr/>
          </p:nvSpPr>
          <p:spPr>
            <a:xfrm>
              <a:off x="1348799" y="2559475"/>
              <a:ext cx="1670928" cy="345739"/>
            </a:xfrm>
            <a:prstGeom prst="rect">
              <a:avLst/>
            </a:prstGeom>
            <a:solidFill>
              <a:schemeClr val="accent4">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B4CF02CA-D546-4BB7-8AAA-CEAB3B1DECB9}"/>
                </a:ext>
              </a:extLst>
            </p:cNvPr>
            <p:cNvSpPr txBox="1"/>
            <p:nvPr/>
          </p:nvSpPr>
          <p:spPr>
            <a:xfrm>
              <a:off x="1366315" y="2340578"/>
              <a:ext cx="1757394" cy="501212"/>
            </a:xfrm>
            <a:prstGeom prst="rect">
              <a:avLst/>
            </a:prstGeom>
            <a:noFill/>
          </p:spPr>
          <p:txBody>
            <a:bodyPr wrap="square" rtlCol="0">
              <a:spAutoFit/>
            </a:bodyPr>
            <a:lstStyle/>
            <a:p>
              <a:r>
                <a:rPr lang="zh-CN" altLang="en-US" sz="2400" b="1" dirty="0">
                  <a:solidFill>
                    <a:schemeClr val="accent1">
                      <a:lumMod val="50000"/>
                    </a:schemeClr>
                  </a:solidFill>
                </a:rPr>
                <a:t>编写业务目标</a:t>
              </a:r>
              <a:endParaRPr lang="en-US" altLang="zh-CN" sz="2400" b="1" dirty="0">
                <a:solidFill>
                  <a:schemeClr val="accent1">
                    <a:lumMod val="50000"/>
                  </a:schemeClr>
                </a:solidFill>
              </a:endParaRPr>
            </a:p>
          </p:txBody>
        </p:sp>
      </p:grpSp>
      <p:grpSp>
        <p:nvGrpSpPr>
          <p:cNvPr id="33" name="组合 32">
            <a:extLst>
              <a:ext uri="{FF2B5EF4-FFF2-40B4-BE49-F238E27FC236}">
                <a16:creationId xmlns:a16="http://schemas.microsoft.com/office/drawing/2014/main" id="{22E83333-5ABF-44A6-95DA-84B0F3CC3A5F}"/>
              </a:ext>
            </a:extLst>
          </p:cNvPr>
          <p:cNvGrpSpPr/>
          <p:nvPr/>
        </p:nvGrpSpPr>
        <p:grpSpPr>
          <a:xfrm>
            <a:off x="4720401" y="2988474"/>
            <a:ext cx="1938365" cy="507234"/>
            <a:chOff x="1343717" y="2340578"/>
            <a:chExt cx="1676010" cy="564636"/>
          </a:xfrm>
        </p:grpSpPr>
        <p:sp>
          <p:nvSpPr>
            <p:cNvPr id="34" name="矩形 33">
              <a:extLst>
                <a:ext uri="{FF2B5EF4-FFF2-40B4-BE49-F238E27FC236}">
                  <a16:creationId xmlns:a16="http://schemas.microsoft.com/office/drawing/2014/main" id="{A9FDF016-7091-44C8-8F4D-442F197DD61A}"/>
                </a:ext>
              </a:extLst>
            </p:cNvPr>
            <p:cNvSpPr/>
            <p:nvPr/>
          </p:nvSpPr>
          <p:spPr>
            <a:xfrm>
              <a:off x="1348799" y="2559475"/>
              <a:ext cx="1670928" cy="345739"/>
            </a:xfrm>
            <a:prstGeom prst="rect">
              <a:avLst/>
            </a:prstGeom>
            <a:solidFill>
              <a:schemeClr val="accent4">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F0B65907-A9DD-419D-A4BB-CF37059C69B2}"/>
                </a:ext>
              </a:extLst>
            </p:cNvPr>
            <p:cNvSpPr txBox="1"/>
            <p:nvPr/>
          </p:nvSpPr>
          <p:spPr>
            <a:xfrm>
              <a:off x="1343717" y="2340578"/>
              <a:ext cx="1558435" cy="554400"/>
            </a:xfrm>
            <a:prstGeom prst="rect">
              <a:avLst/>
            </a:prstGeom>
            <a:noFill/>
          </p:spPr>
          <p:txBody>
            <a:bodyPr wrap="square" rtlCol="0">
              <a:spAutoFit/>
            </a:bodyPr>
            <a:lstStyle/>
            <a:p>
              <a:r>
                <a:rPr lang="zh-CN" altLang="en-US" sz="2400" b="1" dirty="0">
                  <a:solidFill>
                    <a:schemeClr val="accent1">
                      <a:lumMod val="50000"/>
                    </a:schemeClr>
                  </a:solidFill>
                </a:rPr>
                <a:t>编写用例</a:t>
              </a:r>
              <a:endParaRPr lang="en-US" altLang="zh-CN" sz="2400" b="1" dirty="0">
                <a:solidFill>
                  <a:schemeClr val="accent1">
                    <a:lumMod val="50000"/>
                  </a:schemeClr>
                </a:solidFill>
              </a:endParaRPr>
            </a:p>
          </p:txBody>
        </p:sp>
      </p:grpSp>
      <p:grpSp>
        <p:nvGrpSpPr>
          <p:cNvPr id="36" name="组合 35">
            <a:extLst>
              <a:ext uri="{FF2B5EF4-FFF2-40B4-BE49-F238E27FC236}">
                <a16:creationId xmlns:a16="http://schemas.microsoft.com/office/drawing/2014/main" id="{C25FF54F-9813-4BD4-969F-A86B2A257A9C}"/>
              </a:ext>
            </a:extLst>
          </p:cNvPr>
          <p:cNvGrpSpPr/>
          <p:nvPr/>
        </p:nvGrpSpPr>
        <p:grpSpPr>
          <a:xfrm>
            <a:off x="4717147" y="4971753"/>
            <a:ext cx="2895765" cy="497157"/>
            <a:chOff x="1348799" y="2340580"/>
            <a:chExt cx="1757394" cy="564634"/>
          </a:xfrm>
        </p:grpSpPr>
        <p:sp>
          <p:nvSpPr>
            <p:cNvPr id="37" name="矩形 36">
              <a:extLst>
                <a:ext uri="{FF2B5EF4-FFF2-40B4-BE49-F238E27FC236}">
                  <a16:creationId xmlns:a16="http://schemas.microsoft.com/office/drawing/2014/main" id="{56F01BA1-EAA8-47A6-AAF7-B4D446A626FC}"/>
                </a:ext>
              </a:extLst>
            </p:cNvPr>
            <p:cNvSpPr/>
            <p:nvPr/>
          </p:nvSpPr>
          <p:spPr>
            <a:xfrm>
              <a:off x="1348799" y="2559475"/>
              <a:ext cx="1670928" cy="345739"/>
            </a:xfrm>
            <a:prstGeom prst="rect">
              <a:avLst/>
            </a:prstGeom>
            <a:solidFill>
              <a:schemeClr val="accent4">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文本框 37">
              <a:extLst>
                <a:ext uri="{FF2B5EF4-FFF2-40B4-BE49-F238E27FC236}">
                  <a16:creationId xmlns:a16="http://schemas.microsoft.com/office/drawing/2014/main" id="{3AB57A3D-6660-4E01-AE62-DD55E1F3FF19}"/>
                </a:ext>
              </a:extLst>
            </p:cNvPr>
            <p:cNvSpPr txBox="1"/>
            <p:nvPr/>
          </p:nvSpPr>
          <p:spPr>
            <a:xfrm>
              <a:off x="1348799" y="2340580"/>
              <a:ext cx="1757394" cy="523220"/>
            </a:xfrm>
            <a:prstGeom prst="rect">
              <a:avLst/>
            </a:prstGeom>
            <a:noFill/>
          </p:spPr>
          <p:txBody>
            <a:bodyPr wrap="square" rtlCol="0">
              <a:spAutoFit/>
            </a:bodyPr>
            <a:lstStyle/>
            <a:p>
              <a:r>
                <a:rPr lang="zh-CN" altLang="en-US" sz="2400" b="1" dirty="0">
                  <a:solidFill>
                    <a:schemeClr val="accent1">
                      <a:lumMod val="50000"/>
                    </a:schemeClr>
                  </a:solidFill>
                </a:rPr>
                <a:t>原型设计</a:t>
              </a:r>
              <a:r>
                <a:rPr lang="en-US" altLang="zh-CN" sz="2400" b="1" dirty="0">
                  <a:solidFill>
                    <a:schemeClr val="accent1">
                      <a:lumMod val="50000"/>
                    </a:schemeClr>
                  </a:solidFill>
                </a:rPr>
                <a:t>-</a:t>
              </a:r>
              <a:r>
                <a:rPr lang="zh-CN" altLang="en-US" sz="2400" b="1" dirty="0">
                  <a:solidFill>
                    <a:schemeClr val="accent1">
                      <a:lumMod val="50000"/>
                    </a:schemeClr>
                  </a:solidFill>
                </a:rPr>
                <a:t>内容细化</a:t>
              </a:r>
              <a:endParaRPr lang="en-US" altLang="zh-CN" sz="2400" b="1" dirty="0">
                <a:solidFill>
                  <a:schemeClr val="accent1">
                    <a:lumMod val="50000"/>
                  </a:schemeClr>
                </a:solidFill>
              </a:endParaRPr>
            </a:p>
          </p:txBody>
        </p:sp>
      </p:grpSp>
      <p:grpSp>
        <p:nvGrpSpPr>
          <p:cNvPr id="39" name="组合 38">
            <a:extLst>
              <a:ext uri="{FF2B5EF4-FFF2-40B4-BE49-F238E27FC236}">
                <a16:creationId xmlns:a16="http://schemas.microsoft.com/office/drawing/2014/main" id="{FB3D8EDE-7430-4630-A8FE-DEAFC02E5AD0}"/>
              </a:ext>
            </a:extLst>
          </p:cNvPr>
          <p:cNvGrpSpPr/>
          <p:nvPr/>
        </p:nvGrpSpPr>
        <p:grpSpPr>
          <a:xfrm>
            <a:off x="4729828" y="5696085"/>
            <a:ext cx="2895765" cy="461665"/>
            <a:chOff x="1348799" y="2340578"/>
            <a:chExt cx="1757394" cy="569895"/>
          </a:xfrm>
        </p:grpSpPr>
        <p:sp>
          <p:nvSpPr>
            <p:cNvPr id="40" name="矩形 39">
              <a:extLst>
                <a:ext uri="{FF2B5EF4-FFF2-40B4-BE49-F238E27FC236}">
                  <a16:creationId xmlns:a16="http://schemas.microsoft.com/office/drawing/2014/main" id="{E09D786C-358C-49E5-84B5-FA1C85D0AF97}"/>
                </a:ext>
              </a:extLst>
            </p:cNvPr>
            <p:cNvSpPr/>
            <p:nvPr/>
          </p:nvSpPr>
          <p:spPr>
            <a:xfrm>
              <a:off x="1348799" y="2559475"/>
              <a:ext cx="1670928" cy="345739"/>
            </a:xfrm>
            <a:prstGeom prst="rect">
              <a:avLst/>
            </a:prstGeom>
            <a:solidFill>
              <a:schemeClr val="accent4">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文本框 40">
              <a:extLst>
                <a:ext uri="{FF2B5EF4-FFF2-40B4-BE49-F238E27FC236}">
                  <a16:creationId xmlns:a16="http://schemas.microsoft.com/office/drawing/2014/main" id="{2FDCB2FF-3594-46A2-8DB3-36644DF11F24}"/>
                </a:ext>
              </a:extLst>
            </p:cNvPr>
            <p:cNvSpPr txBox="1"/>
            <p:nvPr/>
          </p:nvSpPr>
          <p:spPr>
            <a:xfrm>
              <a:off x="1348799" y="2340578"/>
              <a:ext cx="1757394" cy="569895"/>
            </a:xfrm>
            <a:prstGeom prst="rect">
              <a:avLst/>
            </a:prstGeom>
            <a:noFill/>
          </p:spPr>
          <p:txBody>
            <a:bodyPr wrap="square" rtlCol="0">
              <a:spAutoFit/>
            </a:bodyPr>
            <a:lstStyle/>
            <a:p>
              <a:r>
                <a:rPr lang="zh-CN" altLang="en-US" sz="2400" b="1" dirty="0">
                  <a:solidFill>
                    <a:schemeClr val="accent1">
                      <a:lumMod val="50000"/>
                    </a:schemeClr>
                  </a:solidFill>
                </a:rPr>
                <a:t>原型设计</a:t>
              </a:r>
              <a:r>
                <a:rPr lang="en-US" altLang="zh-CN" sz="2400" b="1" dirty="0">
                  <a:solidFill>
                    <a:schemeClr val="accent1">
                      <a:lumMod val="50000"/>
                    </a:schemeClr>
                  </a:solidFill>
                </a:rPr>
                <a:t>-</a:t>
              </a:r>
              <a:r>
                <a:rPr lang="zh-CN" altLang="en-US" sz="2400" b="1" dirty="0">
                  <a:solidFill>
                    <a:schemeClr val="accent1">
                      <a:lumMod val="50000"/>
                    </a:schemeClr>
                  </a:solidFill>
                </a:rPr>
                <a:t>界面优化</a:t>
              </a:r>
              <a:endParaRPr lang="en-US" altLang="zh-CN" sz="2400" b="1" dirty="0">
                <a:solidFill>
                  <a:schemeClr val="accent1">
                    <a:lumMod val="50000"/>
                  </a:schemeClr>
                </a:solidFill>
              </a:endParaRPr>
            </a:p>
          </p:txBody>
        </p:sp>
      </p:grpSp>
      <p:grpSp>
        <p:nvGrpSpPr>
          <p:cNvPr id="42" name="组合 41">
            <a:extLst>
              <a:ext uri="{FF2B5EF4-FFF2-40B4-BE49-F238E27FC236}">
                <a16:creationId xmlns:a16="http://schemas.microsoft.com/office/drawing/2014/main" id="{EE1A0AC1-D2FE-4510-9D10-6EBDF846FBF9}"/>
              </a:ext>
            </a:extLst>
          </p:cNvPr>
          <p:cNvGrpSpPr/>
          <p:nvPr/>
        </p:nvGrpSpPr>
        <p:grpSpPr>
          <a:xfrm>
            <a:off x="4725208" y="2430170"/>
            <a:ext cx="2038670" cy="464839"/>
            <a:chOff x="1348799" y="2340578"/>
            <a:chExt cx="1757394" cy="564636"/>
          </a:xfrm>
        </p:grpSpPr>
        <p:sp>
          <p:nvSpPr>
            <p:cNvPr id="43" name="矩形 42">
              <a:extLst>
                <a:ext uri="{FF2B5EF4-FFF2-40B4-BE49-F238E27FC236}">
                  <a16:creationId xmlns:a16="http://schemas.microsoft.com/office/drawing/2014/main" id="{3CF78DB4-5CF8-4F54-95E3-A5DF0B94AAB6}"/>
                </a:ext>
              </a:extLst>
            </p:cNvPr>
            <p:cNvSpPr/>
            <p:nvPr/>
          </p:nvSpPr>
          <p:spPr>
            <a:xfrm>
              <a:off x="1348799" y="2559475"/>
              <a:ext cx="1670928" cy="345739"/>
            </a:xfrm>
            <a:prstGeom prst="rect">
              <a:avLst/>
            </a:prstGeom>
            <a:solidFill>
              <a:schemeClr val="accent4">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文本框 43">
              <a:extLst>
                <a:ext uri="{FF2B5EF4-FFF2-40B4-BE49-F238E27FC236}">
                  <a16:creationId xmlns:a16="http://schemas.microsoft.com/office/drawing/2014/main" id="{71AA301B-6875-45D9-B5E1-21528817F932}"/>
                </a:ext>
              </a:extLst>
            </p:cNvPr>
            <p:cNvSpPr txBox="1"/>
            <p:nvPr/>
          </p:nvSpPr>
          <p:spPr>
            <a:xfrm>
              <a:off x="1348799" y="2340578"/>
              <a:ext cx="1757394" cy="560781"/>
            </a:xfrm>
            <a:prstGeom prst="rect">
              <a:avLst/>
            </a:prstGeom>
            <a:noFill/>
          </p:spPr>
          <p:txBody>
            <a:bodyPr wrap="square" rtlCol="0">
              <a:spAutoFit/>
            </a:bodyPr>
            <a:lstStyle/>
            <a:p>
              <a:r>
                <a:rPr lang="zh-CN" altLang="en-US" sz="2400" b="1" dirty="0">
                  <a:solidFill>
                    <a:schemeClr val="accent1">
                      <a:lumMod val="50000"/>
                    </a:schemeClr>
                  </a:solidFill>
                </a:rPr>
                <a:t>绘制类图</a:t>
              </a:r>
              <a:endParaRPr lang="en-US" altLang="zh-CN" sz="2400" b="1" dirty="0">
                <a:solidFill>
                  <a:schemeClr val="accent1">
                    <a:lumMod val="50000"/>
                  </a:schemeClr>
                </a:solidFill>
              </a:endParaRPr>
            </a:p>
          </p:txBody>
        </p:sp>
      </p:grpSp>
      <p:sp>
        <p:nvSpPr>
          <p:cNvPr id="46" name="箭头: 右 45">
            <a:extLst>
              <a:ext uri="{FF2B5EF4-FFF2-40B4-BE49-F238E27FC236}">
                <a16:creationId xmlns:a16="http://schemas.microsoft.com/office/drawing/2014/main" id="{186E7968-FEF6-4E19-8668-7C4EAFEAAE52}"/>
              </a:ext>
            </a:extLst>
          </p:cNvPr>
          <p:cNvSpPr/>
          <p:nvPr/>
        </p:nvSpPr>
        <p:spPr>
          <a:xfrm>
            <a:off x="7292392" y="3130898"/>
            <a:ext cx="1419972" cy="523220"/>
          </a:xfrm>
          <a:prstGeom prst="rightArrow">
            <a:avLst>
              <a:gd name="adj1" fmla="val 37807"/>
              <a:gd name="adj2" fmla="val 81837"/>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FBDB3339-B3FD-438A-BF96-E83780B77EE9}"/>
              </a:ext>
            </a:extLst>
          </p:cNvPr>
          <p:cNvGrpSpPr/>
          <p:nvPr/>
        </p:nvGrpSpPr>
        <p:grpSpPr>
          <a:xfrm>
            <a:off x="9153223" y="2959439"/>
            <a:ext cx="1628191" cy="644541"/>
            <a:chOff x="1215535" y="2319447"/>
            <a:chExt cx="1970598" cy="644541"/>
          </a:xfrm>
        </p:grpSpPr>
        <p:sp>
          <p:nvSpPr>
            <p:cNvPr id="48" name="矩形 47">
              <a:extLst>
                <a:ext uri="{FF2B5EF4-FFF2-40B4-BE49-F238E27FC236}">
                  <a16:creationId xmlns:a16="http://schemas.microsoft.com/office/drawing/2014/main" id="{9C529499-FEC5-4D00-B009-B86476900486}"/>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DD527D9C-3FCC-4A69-8FFA-F27FDDB302D6}"/>
                </a:ext>
              </a:extLst>
            </p:cNvPr>
            <p:cNvSpPr txBox="1"/>
            <p:nvPr/>
          </p:nvSpPr>
          <p:spPr>
            <a:xfrm>
              <a:off x="1304041" y="2319447"/>
              <a:ext cx="1757394" cy="584775"/>
            </a:xfrm>
            <a:prstGeom prst="rect">
              <a:avLst/>
            </a:prstGeom>
            <a:noFill/>
          </p:spPr>
          <p:txBody>
            <a:bodyPr wrap="square" rtlCol="0">
              <a:spAutoFit/>
            </a:bodyPr>
            <a:lstStyle/>
            <a:p>
              <a:r>
                <a:rPr lang="zh-CN" altLang="en-US" sz="3200" b="1" dirty="0">
                  <a:solidFill>
                    <a:schemeClr val="accent1">
                      <a:lumMod val="50000"/>
                    </a:schemeClr>
                  </a:solidFill>
                </a:rPr>
                <a:t>负责人</a:t>
              </a:r>
              <a:endParaRPr lang="en-US" altLang="zh-CN" sz="3200" b="1" dirty="0">
                <a:solidFill>
                  <a:schemeClr val="accent1">
                    <a:lumMod val="50000"/>
                  </a:schemeClr>
                </a:solidFill>
              </a:endParaRPr>
            </a:p>
          </p:txBody>
        </p:sp>
      </p:grpSp>
    </p:spTree>
    <p:extLst>
      <p:ext uri="{BB962C8B-B14F-4D97-AF65-F5344CB8AC3E}">
        <p14:creationId xmlns:p14="http://schemas.microsoft.com/office/powerpoint/2010/main" val="166009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22" presetClass="exit" presetSubtype="4" fill="hold" nodeType="afterEffect">
                                  <p:stCondLst>
                                    <p:cond delay="0"/>
                                  </p:stCondLst>
                                  <p:childTnLst>
                                    <p:animEffect transition="out" filter="wipe(down)">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22" presetClass="exit" presetSubtype="4" fill="hold" nodeType="withEffect">
                                  <p:stCondLst>
                                    <p:cond delay="0"/>
                                  </p:stCondLst>
                                  <p:childTnLst>
                                    <p:animEffect transition="out" filter="wipe(down)">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par>
                                <p:cTn id="27" presetID="22" presetClass="exit" presetSubtype="4" fill="hold" nodeType="withEffect">
                                  <p:stCondLst>
                                    <p:cond delay="0"/>
                                  </p:stCondLst>
                                  <p:childTnLst>
                                    <p:animEffect transition="out" filter="wipe(down)">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22" presetClass="exit" presetSubtype="4" fill="hold" nodeType="withEffect">
                                  <p:stCondLst>
                                    <p:cond delay="0"/>
                                  </p:stCondLst>
                                  <p:childTnLst>
                                    <p:animEffect transition="out" filter="wipe(down)">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Vertical)">
                                      <p:cBhvr>
                                        <p:cTn id="37" dur="500"/>
                                        <p:tgtEl>
                                          <p:spTgt spid="15"/>
                                        </p:tgtEl>
                                      </p:cBhvr>
                                    </p:animEffect>
                                  </p:childTnLst>
                                </p:cTn>
                              </p:par>
                              <p:par>
                                <p:cTn id="38" presetID="16" presetClass="entr" presetSubtype="21"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arn(inVertical)">
                                      <p:cBhvr>
                                        <p:cTn id="40" dur="500"/>
                                        <p:tgtEl>
                                          <p:spTgt spid="11"/>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1000"/>
                            </p:stCondLst>
                            <p:childTnLst>
                              <p:par>
                                <p:cTn id="46" presetID="16" presetClass="entr" presetSubtype="21" fill="hold"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arn(inVertical)">
                                      <p:cBhvr>
                                        <p:cTn id="48" dur="500"/>
                                        <p:tgtEl>
                                          <p:spTgt spid="18"/>
                                        </p:tgtEl>
                                      </p:cBhvr>
                                    </p:animEffect>
                                  </p:childTnLst>
                                </p:cTn>
                              </p:par>
                              <p:par>
                                <p:cTn id="49" presetID="16" presetClass="entr" presetSubtype="21"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barn(inVertical)">
                                      <p:cBhvr>
                                        <p:cTn id="51" dur="500"/>
                                        <p:tgtEl>
                                          <p:spTgt spid="24"/>
                                        </p:tgtEl>
                                      </p:cBhvr>
                                    </p:animEffect>
                                  </p:childTnLst>
                                </p:cTn>
                              </p:par>
                              <p:par>
                                <p:cTn id="52" presetID="16" presetClass="entr" presetSubtype="21" fill="hold"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barn(inVertical)">
                                      <p:cBhvr>
                                        <p:cTn id="54" dur="500"/>
                                        <p:tgtEl>
                                          <p:spTgt spid="42"/>
                                        </p:tgtEl>
                                      </p:cBhvr>
                                    </p:animEffect>
                                  </p:childTnLst>
                                </p:cTn>
                              </p:par>
                              <p:par>
                                <p:cTn id="55" presetID="16" presetClass="entr" presetSubtype="21"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barn(inVertical)">
                                      <p:cBhvr>
                                        <p:cTn id="57" dur="500"/>
                                        <p:tgtEl>
                                          <p:spTgt spid="33"/>
                                        </p:tgtEl>
                                      </p:cBhvr>
                                    </p:animEffect>
                                  </p:childTnLst>
                                </p:cTn>
                              </p:par>
                              <p:par>
                                <p:cTn id="58" presetID="16" presetClass="entr" presetSubtype="21" fill="hold"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barn(inVertical)">
                                      <p:cBhvr>
                                        <p:cTn id="60" dur="500"/>
                                        <p:tgtEl>
                                          <p:spTgt spid="30"/>
                                        </p:tgtEl>
                                      </p:cBhvr>
                                    </p:animEffect>
                                  </p:childTnLst>
                                </p:cTn>
                              </p:par>
                              <p:par>
                                <p:cTn id="61" presetID="16" presetClass="entr" presetSubtype="21"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barn(inVertical)">
                                      <p:cBhvr>
                                        <p:cTn id="63" dur="500"/>
                                        <p:tgtEl>
                                          <p:spTgt spid="27"/>
                                        </p:tgtEl>
                                      </p:cBhvr>
                                    </p:animEffect>
                                  </p:childTnLst>
                                </p:cTn>
                              </p:par>
                              <p:par>
                                <p:cTn id="64" presetID="16" presetClass="entr" presetSubtype="21" fill="hold"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arn(inVertical)">
                                      <p:cBhvr>
                                        <p:cTn id="66" dur="500"/>
                                        <p:tgtEl>
                                          <p:spTgt spid="36"/>
                                        </p:tgtEl>
                                      </p:cBhvr>
                                    </p:animEffect>
                                  </p:childTnLst>
                                </p:cTn>
                              </p:par>
                              <p:par>
                                <p:cTn id="67" presetID="16" presetClass="entr" presetSubtype="21"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barn(inVertical)">
                                      <p:cBhvr>
                                        <p:cTn id="69" dur="500"/>
                                        <p:tgtEl>
                                          <p:spTgt spid="39"/>
                                        </p:tgtEl>
                                      </p:cBhvr>
                                    </p:animEffect>
                                  </p:childTnLst>
                                </p:cTn>
                              </p:par>
                            </p:childTnLst>
                          </p:cTn>
                        </p:par>
                        <p:par>
                          <p:cTn id="70" fill="hold">
                            <p:stCondLst>
                              <p:cond delay="1500"/>
                            </p:stCondLst>
                            <p:childTnLst>
                              <p:par>
                                <p:cTn id="71" presetID="16" presetClass="entr" presetSubtype="21" fill="hold" grpId="0" nodeType="afterEffect">
                                  <p:stCondLst>
                                    <p:cond delay="1000"/>
                                  </p:stCondLst>
                                  <p:childTnLst>
                                    <p:set>
                                      <p:cBhvr>
                                        <p:cTn id="72" dur="1" fill="hold">
                                          <p:stCondLst>
                                            <p:cond delay="0"/>
                                          </p:stCondLst>
                                        </p:cTn>
                                        <p:tgtEl>
                                          <p:spTgt spid="46"/>
                                        </p:tgtEl>
                                        <p:attrNameLst>
                                          <p:attrName>style.visibility</p:attrName>
                                        </p:attrNameLst>
                                      </p:cBhvr>
                                      <p:to>
                                        <p:strVal val="visible"/>
                                      </p:to>
                                    </p:set>
                                    <p:animEffect transition="in" filter="barn(inVertical)">
                                      <p:cBhvr>
                                        <p:cTn id="73" dur="500"/>
                                        <p:tgtEl>
                                          <p:spTgt spid="46"/>
                                        </p:tgtEl>
                                      </p:cBhvr>
                                    </p:animEffect>
                                  </p:childTnLst>
                                </p:cTn>
                              </p:par>
                            </p:childTnLst>
                          </p:cTn>
                        </p:par>
                        <p:par>
                          <p:cTn id="74" fill="hold">
                            <p:stCondLst>
                              <p:cond delay="3000"/>
                            </p:stCondLst>
                            <p:childTnLst>
                              <p:par>
                                <p:cTn id="75" presetID="10" presetClass="entr" presetSubtype="0" fill="hold" nodeType="after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fade">
                                      <p:cBhvr>
                                        <p:cTn id="7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DA7BBCE-BC0F-47A1-9DEB-3554DEC120F6}"/>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设置任务时间表</a:t>
            </a:r>
            <a:endParaRPr lang="en-US" altLang="zh-CN" sz="2800" b="1" dirty="0">
              <a:solidFill>
                <a:srgbClr val="5B5A5C"/>
              </a:solidFill>
              <a:cs typeface="+mn-ea"/>
              <a:sym typeface="+mn-lt"/>
            </a:endParaRPr>
          </a:p>
        </p:txBody>
      </p:sp>
      <p:sp>
        <p:nvSpPr>
          <p:cNvPr id="16" name="箭头: 右 15">
            <a:extLst>
              <a:ext uri="{FF2B5EF4-FFF2-40B4-BE49-F238E27FC236}">
                <a16:creationId xmlns:a16="http://schemas.microsoft.com/office/drawing/2014/main" id="{1467FA72-20F7-48AE-AD5D-29122A0C5F78}"/>
              </a:ext>
            </a:extLst>
          </p:cNvPr>
          <p:cNvSpPr/>
          <p:nvPr/>
        </p:nvSpPr>
        <p:spPr>
          <a:xfrm>
            <a:off x="4696587" y="2032270"/>
            <a:ext cx="1419972" cy="523220"/>
          </a:xfrm>
          <a:prstGeom prst="rightArrow">
            <a:avLst>
              <a:gd name="adj1" fmla="val 37807"/>
              <a:gd name="adj2" fmla="val 81837"/>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FE43B60D-75AF-453F-8CC3-37F3EE273E39}"/>
              </a:ext>
            </a:extLst>
          </p:cNvPr>
          <p:cNvGrpSpPr/>
          <p:nvPr/>
        </p:nvGrpSpPr>
        <p:grpSpPr>
          <a:xfrm>
            <a:off x="2036664" y="1984560"/>
            <a:ext cx="2038670" cy="644541"/>
            <a:chOff x="1215535" y="2319447"/>
            <a:chExt cx="1970598" cy="644541"/>
          </a:xfrm>
        </p:grpSpPr>
        <p:sp>
          <p:nvSpPr>
            <p:cNvPr id="18" name="矩形 17">
              <a:extLst>
                <a:ext uri="{FF2B5EF4-FFF2-40B4-BE49-F238E27FC236}">
                  <a16:creationId xmlns:a16="http://schemas.microsoft.com/office/drawing/2014/main" id="{F0476006-D787-4D75-A978-179DEF91A445}"/>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5E9A907B-7665-4752-BD96-61BAAEDF10E1}"/>
                </a:ext>
              </a:extLst>
            </p:cNvPr>
            <p:cNvSpPr txBox="1"/>
            <p:nvPr/>
          </p:nvSpPr>
          <p:spPr>
            <a:xfrm>
              <a:off x="1304041" y="2319447"/>
              <a:ext cx="1757394" cy="584775"/>
            </a:xfrm>
            <a:prstGeom prst="rect">
              <a:avLst/>
            </a:prstGeom>
            <a:noFill/>
          </p:spPr>
          <p:txBody>
            <a:bodyPr wrap="square" rtlCol="0">
              <a:spAutoFit/>
            </a:bodyPr>
            <a:lstStyle/>
            <a:p>
              <a:r>
                <a:rPr lang="zh-CN" altLang="en-US" sz="3200" b="1" dirty="0">
                  <a:solidFill>
                    <a:schemeClr val="accent1">
                      <a:lumMod val="50000"/>
                    </a:schemeClr>
                  </a:solidFill>
                </a:rPr>
                <a:t>用况图</a:t>
              </a:r>
              <a:endParaRPr lang="en-US" altLang="zh-CN" sz="3200" b="1" dirty="0">
                <a:solidFill>
                  <a:schemeClr val="accent1">
                    <a:lumMod val="50000"/>
                  </a:schemeClr>
                </a:solidFill>
              </a:endParaRPr>
            </a:p>
          </p:txBody>
        </p:sp>
      </p:grpSp>
      <p:grpSp>
        <p:nvGrpSpPr>
          <p:cNvPr id="20" name="组合 19">
            <a:extLst>
              <a:ext uri="{FF2B5EF4-FFF2-40B4-BE49-F238E27FC236}">
                <a16:creationId xmlns:a16="http://schemas.microsoft.com/office/drawing/2014/main" id="{6FABCE41-37DA-4D02-BED3-843564BF886D}"/>
              </a:ext>
            </a:extLst>
          </p:cNvPr>
          <p:cNvGrpSpPr/>
          <p:nvPr/>
        </p:nvGrpSpPr>
        <p:grpSpPr>
          <a:xfrm>
            <a:off x="6555324" y="1924794"/>
            <a:ext cx="4385726" cy="644541"/>
            <a:chOff x="1215535" y="2319447"/>
            <a:chExt cx="1970598" cy="644541"/>
          </a:xfrm>
        </p:grpSpPr>
        <p:sp>
          <p:nvSpPr>
            <p:cNvPr id="21" name="矩形 20">
              <a:extLst>
                <a:ext uri="{FF2B5EF4-FFF2-40B4-BE49-F238E27FC236}">
                  <a16:creationId xmlns:a16="http://schemas.microsoft.com/office/drawing/2014/main" id="{228BF58A-A132-4E83-BD9C-0808413BFACB}"/>
                </a:ext>
              </a:extLst>
            </p:cNvPr>
            <p:cNvSpPr/>
            <p:nvPr/>
          </p:nvSpPr>
          <p:spPr>
            <a:xfrm>
              <a:off x="1215535" y="2559475"/>
              <a:ext cx="1970598" cy="404513"/>
            </a:xfrm>
            <a:prstGeom prst="rect">
              <a:avLst/>
            </a:prstGeom>
            <a:solidFill>
              <a:schemeClr val="accent4">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77A1B5BF-58E4-404A-B4A7-F061A4FCEE7F}"/>
                </a:ext>
              </a:extLst>
            </p:cNvPr>
            <p:cNvSpPr txBox="1"/>
            <p:nvPr/>
          </p:nvSpPr>
          <p:spPr>
            <a:xfrm>
              <a:off x="1304041" y="2319447"/>
              <a:ext cx="1757394" cy="584775"/>
            </a:xfrm>
            <a:prstGeom prst="rect">
              <a:avLst/>
            </a:prstGeom>
            <a:noFill/>
          </p:spPr>
          <p:txBody>
            <a:bodyPr wrap="square" rtlCol="0">
              <a:spAutoFit/>
            </a:bodyPr>
            <a:lstStyle/>
            <a:p>
              <a:r>
                <a:rPr lang="zh-CN" altLang="en-US" sz="3200" b="1" dirty="0">
                  <a:solidFill>
                    <a:schemeClr val="accent1">
                      <a:lumMod val="50000"/>
                    </a:schemeClr>
                  </a:solidFill>
                </a:rPr>
                <a:t>原型设计</a:t>
              </a:r>
              <a:r>
                <a:rPr lang="en-US" altLang="zh-CN" sz="3200" b="1" dirty="0">
                  <a:solidFill>
                    <a:schemeClr val="accent1">
                      <a:lumMod val="50000"/>
                    </a:schemeClr>
                  </a:solidFill>
                </a:rPr>
                <a:t>-</a:t>
              </a:r>
              <a:r>
                <a:rPr lang="zh-CN" altLang="en-US" sz="3200" b="1" dirty="0">
                  <a:solidFill>
                    <a:schemeClr val="accent1">
                      <a:lumMod val="50000"/>
                    </a:schemeClr>
                  </a:solidFill>
                </a:rPr>
                <a:t>功能分区</a:t>
              </a:r>
              <a:endParaRPr lang="en-US" altLang="zh-CN" sz="3200" b="1" dirty="0">
                <a:solidFill>
                  <a:schemeClr val="accent1">
                    <a:lumMod val="50000"/>
                  </a:schemeClr>
                </a:solidFill>
              </a:endParaRPr>
            </a:p>
          </p:txBody>
        </p:sp>
      </p:grpSp>
      <p:sp>
        <p:nvSpPr>
          <p:cNvPr id="23" name="箭头: 右 22">
            <a:extLst>
              <a:ext uri="{FF2B5EF4-FFF2-40B4-BE49-F238E27FC236}">
                <a16:creationId xmlns:a16="http://schemas.microsoft.com/office/drawing/2014/main" id="{D7DDA361-40F8-4992-98E6-FE2D6FFCDFBF}"/>
              </a:ext>
            </a:extLst>
          </p:cNvPr>
          <p:cNvSpPr/>
          <p:nvPr/>
        </p:nvSpPr>
        <p:spPr>
          <a:xfrm>
            <a:off x="4696587" y="3046334"/>
            <a:ext cx="1419972" cy="523220"/>
          </a:xfrm>
          <a:prstGeom prst="rightArrow">
            <a:avLst>
              <a:gd name="adj1" fmla="val 37807"/>
              <a:gd name="adj2" fmla="val 81837"/>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787720D8-70A2-4579-AF7F-3CFE1E027633}"/>
              </a:ext>
            </a:extLst>
          </p:cNvPr>
          <p:cNvGrpSpPr/>
          <p:nvPr/>
        </p:nvGrpSpPr>
        <p:grpSpPr>
          <a:xfrm>
            <a:off x="2036664" y="2998624"/>
            <a:ext cx="2038670" cy="644541"/>
            <a:chOff x="1215535" y="2319447"/>
            <a:chExt cx="1970598" cy="644541"/>
          </a:xfrm>
        </p:grpSpPr>
        <p:sp>
          <p:nvSpPr>
            <p:cNvPr id="25" name="矩形 24">
              <a:extLst>
                <a:ext uri="{FF2B5EF4-FFF2-40B4-BE49-F238E27FC236}">
                  <a16:creationId xmlns:a16="http://schemas.microsoft.com/office/drawing/2014/main" id="{76BB0CCD-DB8B-44CB-A276-63BEC5B464C5}"/>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6F62158A-E300-43AA-ACC7-B79D1B231FC3}"/>
                </a:ext>
              </a:extLst>
            </p:cNvPr>
            <p:cNvSpPr txBox="1"/>
            <p:nvPr/>
          </p:nvSpPr>
          <p:spPr>
            <a:xfrm>
              <a:off x="1304041" y="2319447"/>
              <a:ext cx="1757394" cy="584775"/>
            </a:xfrm>
            <a:prstGeom prst="rect">
              <a:avLst/>
            </a:prstGeom>
            <a:noFill/>
          </p:spPr>
          <p:txBody>
            <a:bodyPr wrap="square" rtlCol="0">
              <a:spAutoFit/>
            </a:bodyPr>
            <a:lstStyle/>
            <a:p>
              <a:r>
                <a:rPr lang="zh-CN" altLang="en-US" sz="3200" b="1" dirty="0">
                  <a:solidFill>
                    <a:schemeClr val="accent1">
                      <a:lumMod val="50000"/>
                    </a:schemeClr>
                  </a:solidFill>
                </a:rPr>
                <a:t>活动图</a:t>
              </a:r>
              <a:endParaRPr lang="en-US" altLang="zh-CN" sz="3200" b="1" dirty="0">
                <a:solidFill>
                  <a:schemeClr val="accent1">
                    <a:lumMod val="50000"/>
                  </a:schemeClr>
                </a:solidFill>
              </a:endParaRPr>
            </a:p>
          </p:txBody>
        </p:sp>
      </p:grpSp>
      <p:grpSp>
        <p:nvGrpSpPr>
          <p:cNvPr id="27" name="组合 26">
            <a:extLst>
              <a:ext uri="{FF2B5EF4-FFF2-40B4-BE49-F238E27FC236}">
                <a16:creationId xmlns:a16="http://schemas.microsoft.com/office/drawing/2014/main" id="{2C18A6ED-314F-481B-8619-AD2237F564A1}"/>
              </a:ext>
            </a:extLst>
          </p:cNvPr>
          <p:cNvGrpSpPr/>
          <p:nvPr/>
        </p:nvGrpSpPr>
        <p:grpSpPr>
          <a:xfrm>
            <a:off x="6555323" y="2938858"/>
            <a:ext cx="4802487" cy="627523"/>
            <a:chOff x="1215535" y="2319447"/>
            <a:chExt cx="1970598" cy="644541"/>
          </a:xfrm>
        </p:grpSpPr>
        <p:sp>
          <p:nvSpPr>
            <p:cNvPr id="28" name="矩形 27">
              <a:extLst>
                <a:ext uri="{FF2B5EF4-FFF2-40B4-BE49-F238E27FC236}">
                  <a16:creationId xmlns:a16="http://schemas.microsoft.com/office/drawing/2014/main" id="{3C0F0389-85E6-4549-BD4A-C96575D4658C}"/>
                </a:ext>
              </a:extLst>
            </p:cNvPr>
            <p:cNvSpPr/>
            <p:nvPr/>
          </p:nvSpPr>
          <p:spPr>
            <a:xfrm>
              <a:off x="1215535" y="2559475"/>
              <a:ext cx="1970598" cy="404513"/>
            </a:xfrm>
            <a:prstGeom prst="rect">
              <a:avLst/>
            </a:prstGeom>
            <a:solidFill>
              <a:schemeClr val="accent4">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A34BC38C-CEF4-4416-B0F6-9369052560BE}"/>
                </a:ext>
              </a:extLst>
            </p:cNvPr>
            <p:cNvSpPr txBox="1"/>
            <p:nvPr/>
          </p:nvSpPr>
          <p:spPr>
            <a:xfrm>
              <a:off x="1304041" y="2319447"/>
              <a:ext cx="1757394" cy="584775"/>
            </a:xfrm>
            <a:prstGeom prst="rect">
              <a:avLst/>
            </a:prstGeom>
            <a:noFill/>
          </p:spPr>
          <p:txBody>
            <a:bodyPr wrap="square" rtlCol="0">
              <a:spAutoFit/>
            </a:bodyPr>
            <a:lstStyle/>
            <a:p>
              <a:r>
                <a:rPr lang="zh-CN" altLang="en-US" sz="3200" b="1" dirty="0">
                  <a:solidFill>
                    <a:schemeClr val="accent1">
                      <a:lumMod val="50000"/>
                    </a:schemeClr>
                  </a:solidFill>
                </a:rPr>
                <a:t>原型设计</a:t>
              </a:r>
              <a:r>
                <a:rPr lang="en-US" altLang="zh-CN" sz="3200" b="1" dirty="0">
                  <a:solidFill>
                    <a:schemeClr val="accent1">
                      <a:lumMod val="50000"/>
                    </a:schemeClr>
                  </a:solidFill>
                </a:rPr>
                <a:t>-</a:t>
              </a:r>
              <a:r>
                <a:rPr lang="zh-CN" altLang="en-US" sz="3200" b="1" dirty="0">
                  <a:solidFill>
                    <a:schemeClr val="accent1">
                      <a:lumMod val="50000"/>
                    </a:schemeClr>
                  </a:solidFill>
                </a:rPr>
                <a:t>内容细化</a:t>
              </a:r>
              <a:endParaRPr lang="en-US" altLang="zh-CN" sz="3200" b="1" dirty="0">
                <a:solidFill>
                  <a:schemeClr val="accent1">
                    <a:lumMod val="50000"/>
                  </a:schemeClr>
                </a:solidFill>
              </a:endParaRPr>
            </a:p>
          </p:txBody>
        </p:sp>
      </p:grpSp>
      <p:sp>
        <p:nvSpPr>
          <p:cNvPr id="30" name="箭头: 右 29">
            <a:extLst>
              <a:ext uri="{FF2B5EF4-FFF2-40B4-BE49-F238E27FC236}">
                <a16:creationId xmlns:a16="http://schemas.microsoft.com/office/drawing/2014/main" id="{53CBCB4E-AB90-4F60-8E55-21113538AFEE}"/>
              </a:ext>
            </a:extLst>
          </p:cNvPr>
          <p:cNvSpPr/>
          <p:nvPr/>
        </p:nvSpPr>
        <p:spPr>
          <a:xfrm>
            <a:off x="4696587" y="4039357"/>
            <a:ext cx="1419972" cy="523220"/>
          </a:xfrm>
          <a:prstGeom prst="rightArrow">
            <a:avLst>
              <a:gd name="adj1" fmla="val 37807"/>
              <a:gd name="adj2" fmla="val 81837"/>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5FA87C3B-BA47-4341-A72A-E141C8FE95A1}"/>
              </a:ext>
            </a:extLst>
          </p:cNvPr>
          <p:cNvGrpSpPr/>
          <p:nvPr/>
        </p:nvGrpSpPr>
        <p:grpSpPr>
          <a:xfrm>
            <a:off x="2036664" y="3991647"/>
            <a:ext cx="2038670" cy="644541"/>
            <a:chOff x="1215535" y="2319447"/>
            <a:chExt cx="1970598" cy="644541"/>
          </a:xfrm>
        </p:grpSpPr>
        <p:sp>
          <p:nvSpPr>
            <p:cNvPr id="32" name="矩形 31">
              <a:extLst>
                <a:ext uri="{FF2B5EF4-FFF2-40B4-BE49-F238E27FC236}">
                  <a16:creationId xmlns:a16="http://schemas.microsoft.com/office/drawing/2014/main" id="{2C4855E9-E180-4E88-9166-EE90C8BBB617}"/>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5D178AAD-141F-4329-91ED-708FBF5A9671}"/>
                </a:ext>
              </a:extLst>
            </p:cNvPr>
            <p:cNvSpPr txBox="1"/>
            <p:nvPr/>
          </p:nvSpPr>
          <p:spPr>
            <a:xfrm>
              <a:off x="1304041" y="2319447"/>
              <a:ext cx="1757394" cy="584775"/>
            </a:xfrm>
            <a:prstGeom prst="rect">
              <a:avLst/>
            </a:prstGeom>
            <a:noFill/>
          </p:spPr>
          <p:txBody>
            <a:bodyPr wrap="square" rtlCol="0">
              <a:spAutoFit/>
            </a:bodyPr>
            <a:lstStyle/>
            <a:p>
              <a:r>
                <a:rPr lang="zh-CN" altLang="en-US" sz="3200" b="1" dirty="0">
                  <a:solidFill>
                    <a:schemeClr val="accent1">
                      <a:lumMod val="50000"/>
                    </a:schemeClr>
                  </a:solidFill>
                </a:rPr>
                <a:t>用例文档</a:t>
              </a:r>
              <a:endParaRPr lang="en-US" altLang="zh-CN" sz="3200" b="1" dirty="0">
                <a:solidFill>
                  <a:schemeClr val="accent1">
                    <a:lumMod val="50000"/>
                  </a:schemeClr>
                </a:solidFill>
              </a:endParaRPr>
            </a:p>
          </p:txBody>
        </p:sp>
      </p:grpSp>
      <p:grpSp>
        <p:nvGrpSpPr>
          <p:cNvPr id="34" name="组合 33">
            <a:extLst>
              <a:ext uri="{FF2B5EF4-FFF2-40B4-BE49-F238E27FC236}">
                <a16:creationId xmlns:a16="http://schemas.microsoft.com/office/drawing/2014/main" id="{4B8FECA1-EE12-43FD-B1E8-ED877A974656}"/>
              </a:ext>
            </a:extLst>
          </p:cNvPr>
          <p:cNvGrpSpPr/>
          <p:nvPr/>
        </p:nvGrpSpPr>
        <p:grpSpPr>
          <a:xfrm>
            <a:off x="6555324" y="3931881"/>
            <a:ext cx="4072276" cy="644541"/>
            <a:chOff x="1215535" y="2319447"/>
            <a:chExt cx="1970598" cy="644541"/>
          </a:xfrm>
        </p:grpSpPr>
        <p:sp>
          <p:nvSpPr>
            <p:cNvPr id="35" name="矩形 34">
              <a:extLst>
                <a:ext uri="{FF2B5EF4-FFF2-40B4-BE49-F238E27FC236}">
                  <a16:creationId xmlns:a16="http://schemas.microsoft.com/office/drawing/2014/main" id="{9EA4DB5C-F52E-44E0-BF2C-51AF0BBA03B6}"/>
                </a:ext>
              </a:extLst>
            </p:cNvPr>
            <p:cNvSpPr/>
            <p:nvPr/>
          </p:nvSpPr>
          <p:spPr>
            <a:xfrm>
              <a:off x="1215535" y="2559475"/>
              <a:ext cx="1970598" cy="404513"/>
            </a:xfrm>
            <a:prstGeom prst="rect">
              <a:avLst/>
            </a:prstGeom>
            <a:solidFill>
              <a:schemeClr val="accent4">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B74E7C39-0265-4AAA-9D9A-E6B3156A3CAB}"/>
                </a:ext>
              </a:extLst>
            </p:cNvPr>
            <p:cNvSpPr txBox="1"/>
            <p:nvPr/>
          </p:nvSpPr>
          <p:spPr>
            <a:xfrm>
              <a:off x="1304040" y="2319447"/>
              <a:ext cx="1882092" cy="584775"/>
            </a:xfrm>
            <a:prstGeom prst="rect">
              <a:avLst/>
            </a:prstGeom>
            <a:noFill/>
          </p:spPr>
          <p:txBody>
            <a:bodyPr wrap="square" rtlCol="0">
              <a:spAutoFit/>
            </a:bodyPr>
            <a:lstStyle/>
            <a:p>
              <a:r>
                <a:rPr lang="zh-CN" altLang="en-US" sz="3200" b="1" dirty="0">
                  <a:solidFill>
                    <a:schemeClr val="accent1">
                      <a:lumMod val="50000"/>
                    </a:schemeClr>
                  </a:solidFill>
                </a:rPr>
                <a:t>原型设计</a:t>
              </a:r>
              <a:r>
                <a:rPr lang="en-US" altLang="zh-CN" sz="3200" b="1" dirty="0">
                  <a:solidFill>
                    <a:schemeClr val="accent1">
                      <a:lumMod val="50000"/>
                    </a:schemeClr>
                  </a:solidFill>
                </a:rPr>
                <a:t>-</a:t>
              </a:r>
              <a:r>
                <a:rPr lang="zh-CN" altLang="en-US" sz="3200" b="1" dirty="0">
                  <a:solidFill>
                    <a:schemeClr val="accent1">
                      <a:lumMod val="50000"/>
                    </a:schemeClr>
                  </a:solidFill>
                </a:rPr>
                <a:t>界面优化</a:t>
              </a:r>
              <a:endParaRPr lang="en-US" altLang="zh-CN" sz="3200" b="1" dirty="0">
                <a:solidFill>
                  <a:schemeClr val="accent1">
                    <a:lumMod val="50000"/>
                  </a:schemeClr>
                </a:solidFill>
              </a:endParaRPr>
            </a:p>
          </p:txBody>
        </p:sp>
      </p:grpSp>
      <p:sp>
        <p:nvSpPr>
          <p:cNvPr id="41" name="箭头: 右 40">
            <a:extLst>
              <a:ext uri="{FF2B5EF4-FFF2-40B4-BE49-F238E27FC236}">
                <a16:creationId xmlns:a16="http://schemas.microsoft.com/office/drawing/2014/main" id="{C48DD445-E854-4D3A-809B-608AB4AC6564}"/>
              </a:ext>
            </a:extLst>
          </p:cNvPr>
          <p:cNvSpPr/>
          <p:nvPr/>
        </p:nvSpPr>
        <p:spPr>
          <a:xfrm>
            <a:off x="4696587" y="5003297"/>
            <a:ext cx="1419972" cy="523220"/>
          </a:xfrm>
          <a:prstGeom prst="rightArrow">
            <a:avLst>
              <a:gd name="adj1" fmla="val 37807"/>
              <a:gd name="adj2" fmla="val 81837"/>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id="{32E0F782-F152-41B5-8FFC-2C665B8D928F}"/>
              </a:ext>
            </a:extLst>
          </p:cNvPr>
          <p:cNvGrpSpPr/>
          <p:nvPr/>
        </p:nvGrpSpPr>
        <p:grpSpPr>
          <a:xfrm>
            <a:off x="2036664" y="4955587"/>
            <a:ext cx="2038670" cy="644541"/>
            <a:chOff x="1215535" y="2319447"/>
            <a:chExt cx="1970598" cy="644541"/>
          </a:xfrm>
        </p:grpSpPr>
        <p:sp>
          <p:nvSpPr>
            <p:cNvPr id="43" name="矩形 42">
              <a:extLst>
                <a:ext uri="{FF2B5EF4-FFF2-40B4-BE49-F238E27FC236}">
                  <a16:creationId xmlns:a16="http://schemas.microsoft.com/office/drawing/2014/main" id="{576B8358-0B15-4FD9-A83D-75B9BD326707}"/>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04A0EA50-43C2-4BDE-91C2-23E43F40AEAB}"/>
                </a:ext>
              </a:extLst>
            </p:cNvPr>
            <p:cNvSpPr txBox="1"/>
            <p:nvPr/>
          </p:nvSpPr>
          <p:spPr>
            <a:xfrm>
              <a:off x="1304041" y="2319447"/>
              <a:ext cx="1757394" cy="584775"/>
            </a:xfrm>
            <a:prstGeom prst="rect">
              <a:avLst/>
            </a:prstGeom>
            <a:noFill/>
          </p:spPr>
          <p:txBody>
            <a:bodyPr wrap="square" rtlCol="0">
              <a:spAutoFit/>
            </a:bodyPr>
            <a:lstStyle/>
            <a:p>
              <a:r>
                <a:rPr lang="zh-CN" altLang="en-US" sz="3200" b="1" dirty="0">
                  <a:solidFill>
                    <a:schemeClr val="accent1">
                      <a:lumMod val="50000"/>
                    </a:schemeClr>
                  </a:solidFill>
                </a:rPr>
                <a:t>原型界面</a:t>
              </a:r>
              <a:endParaRPr lang="en-US" altLang="zh-CN" sz="3200" b="1" dirty="0">
                <a:solidFill>
                  <a:schemeClr val="accent1">
                    <a:lumMod val="50000"/>
                  </a:schemeClr>
                </a:solidFill>
              </a:endParaRPr>
            </a:p>
          </p:txBody>
        </p:sp>
      </p:grpSp>
      <p:grpSp>
        <p:nvGrpSpPr>
          <p:cNvPr id="45" name="组合 44">
            <a:extLst>
              <a:ext uri="{FF2B5EF4-FFF2-40B4-BE49-F238E27FC236}">
                <a16:creationId xmlns:a16="http://schemas.microsoft.com/office/drawing/2014/main" id="{03A5860A-555A-41F1-B279-3A9D80A949B3}"/>
              </a:ext>
            </a:extLst>
          </p:cNvPr>
          <p:cNvGrpSpPr/>
          <p:nvPr/>
        </p:nvGrpSpPr>
        <p:grpSpPr>
          <a:xfrm>
            <a:off x="6555324" y="4882156"/>
            <a:ext cx="4543206" cy="1077218"/>
            <a:chOff x="1215535" y="2319447"/>
            <a:chExt cx="1970598" cy="1077218"/>
          </a:xfrm>
        </p:grpSpPr>
        <p:sp>
          <p:nvSpPr>
            <p:cNvPr id="46" name="矩形 45">
              <a:extLst>
                <a:ext uri="{FF2B5EF4-FFF2-40B4-BE49-F238E27FC236}">
                  <a16:creationId xmlns:a16="http://schemas.microsoft.com/office/drawing/2014/main" id="{DC4EE1DF-A222-4430-8A60-3BE297CEA745}"/>
                </a:ext>
              </a:extLst>
            </p:cNvPr>
            <p:cNvSpPr/>
            <p:nvPr/>
          </p:nvSpPr>
          <p:spPr>
            <a:xfrm>
              <a:off x="1215535" y="2559475"/>
              <a:ext cx="1970598" cy="404513"/>
            </a:xfrm>
            <a:prstGeom prst="rect">
              <a:avLst/>
            </a:prstGeom>
            <a:solidFill>
              <a:schemeClr val="accent4">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文本框 46">
              <a:extLst>
                <a:ext uri="{FF2B5EF4-FFF2-40B4-BE49-F238E27FC236}">
                  <a16:creationId xmlns:a16="http://schemas.microsoft.com/office/drawing/2014/main" id="{7A51A08F-AFCF-4630-9E3F-3B5D2A45F0A3}"/>
                </a:ext>
              </a:extLst>
            </p:cNvPr>
            <p:cNvSpPr txBox="1"/>
            <p:nvPr/>
          </p:nvSpPr>
          <p:spPr>
            <a:xfrm>
              <a:off x="1304041" y="2319447"/>
              <a:ext cx="1757394" cy="1077218"/>
            </a:xfrm>
            <a:prstGeom prst="rect">
              <a:avLst/>
            </a:prstGeom>
            <a:noFill/>
          </p:spPr>
          <p:txBody>
            <a:bodyPr wrap="square" rtlCol="0">
              <a:spAutoFit/>
            </a:bodyPr>
            <a:lstStyle/>
            <a:p>
              <a:r>
                <a:rPr lang="en-US" altLang="zh-CN" sz="3200" b="1" dirty="0">
                  <a:solidFill>
                    <a:schemeClr val="accent1">
                      <a:lumMod val="50000"/>
                    </a:schemeClr>
                  </a:solidFill>
                </a:rPr>
                <a:t>PPT</a:t>
              </a:r>
              <a:r>
                <a:rPr lang="zh-CN" altLang="en-US" sz="3200" b="1" dirty="0">
                  <a:solidFill>
                    <a:schemeClr val="accent1">
                      <a:lumMod val="50000"/>
                    </a:schemeClr>
                  </a:solidFill>
                </a:rPr>
                <a:t>制作、讲稿大纲</a:t>
              </a:r>
              <a:endParaRPr lang="en-US" altLang="zh-CN" sz="3200" b="1" dirty="0">
                <a:solidFill>
                  <a:schemeClr val="accent1">
                    <a:lumMod val="50000"/>
                  </a:schemeClr>
                </a:solidFill>
              </a:endParaRPr>
            </a:p>
          </p:txBody>
        </p:sp>
      </p:grpSp>
      <p:grpSp>
        <p:nvGrpSpPr>
          <p:cNvPr id="48" name="组合 47">
            <a:extLst>
              <a:ext uri="{FF2B5EF4-FFF2-40B4-BE49-F238E27FC236}">
                <a16:creationId xmlns:a16="http://schemas.microsoft.com/office/drawing/2014/main" id="{36906409-5015-4CCC-BFF4-C0F749D175ED}"/>
              </a:ext>
            </a:extLst>
          </p:cNvPr>
          <p:cNvGrpSpPr/>
          <p:nvPr/>
        </p:nvGrpSpPr>
        <p:grpSpPr>
          <a:xfrm>
            <a:off x="1180990" y="2181379"/>
            <a:ext cx="3139006" cy="1634490"/>
            <a:chOff x="1215535" y="2319447"/>
            <a:chExt cx="1970598" cy="1323439"/>
          </a:xfrm>
        </p:grpSpPr>
        <p:sp>
          <p:nvSpPr>
            <p:cNvPr id="49" name="矩形 48">
              <a:extLst>
                <a:ext uri="{FF2B5EF4-FFF2-40B4-BE49-F238E27FC236}">
                  <a16:creationId xmlns:a16="http://schemas.microsoft.com/office/drawing/2014/main" id="{BE7517C7-6471-4B70-A213-7ACE81BA25F7}"/>
                </a:ext>
              </a:extLst>
            </p:cNvPr>
            <p:cNvSpPr/>
            <p:nvPr/>
          </p:nvSpPr>
          <p:spPr>
            <a:xfrm>
              <a:off x="1215535" y="2559475"/>
              <a:ext cx="1970598" cy="404513"/>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B2A41667-2A5D-4E2C-8F90-29F48C20609A}"/>
                </a:ext>
              </a:extLst>
            </p:cNvPr>
            <p:cNvSpPr txBox="1"/>
            <p:nvPr/>
          </p:nvSpPr>
          <p:spPr>
            <a:xfrm>
              <a:off x="1304041" y="2319447"/>
              <a:ext cx="1757394" cy="1323439"/>
            </a:xfrm>
            <a:prstGeom prst="rect">
              <a:avLst/>
            </a:prstGeom>
            <a:noFill/>
          </p:spPr>
          <p:txBody>
            <a:bodyPr wrap="square" rtlCol="0">
              <a:spAutoFit/>
            </a:bodyPr>
            <a:lstStyle/>
            <a:p>
              <a:r>
                <a:rPr lang="zh-CN" altLang="en-US" sz="4000" b="1" dirty="0">
                  <a:solidFill>
                    <a:schemeClr val="accent1">
                      <a:lumMod val="50000"/>
                    </a:schemeClr>
                  </a:solidFill>
                </a:rPr>
                <a:t>第二次会议</a:t>
              </a:r>
              <a:endParaRPr lang="en-US" altLang="zh-CN" sz="4000" b="1" dirty="0">
                <a:solidFill>
                  <a:schemeClr val="accent1">
                    <a:lumMod val="50000"/>
                  </a:schemeClr>
                </a:solidFill>
              </a:endParaRPr>
            </a:p>
          </p:txBody>
        </p:sp>
      </p:grpSp>
      <p:sp>
        <p:nvSpPr>
          <p:cNvPr id="53" name="文本框 52">
            <a:extLst>
              <a:ext uri="{FF2B5EF4-FFF2-40B4-BE49-F238E27FC236}">
                <a16:creationId xmlns:a16="http://schemas.microsoft.com/office/drawing/2014/main" id="{C6DA1EC4-6E1A-4410-95AA-816CC993536A}"/>
              </a:ext>
            </a:extLst>
          </p:cNvPr>
          <p:cNvSpPr txBox="1"/>
          <p:nvPr/>
        </p:nvSpPr>
        <p:spPr>
          <a:xfrm>
            <a:off x="5406573" y="2145187"/>
            <a:ext cx="6234860" cy="1077218"/>
          </a:xfrm>
          <a:prstGeom prst="rect">
            <a:avLst/>
          </a:prstGeom>
          <a:noFill/>
        </p:spPr>
        <p:txBody>
          <a:bodyPr wrap="square" rtlCol="0">
            <a:spAutoFit/>
          </a:bodyPr>
          <a:lstStyle/>
          <a:p>
            <a:r>
              <a:rPr lang="zh-CN" altLang="en-US" sz="3200" b="1" dirty="0">
                <a:solidFill>
                  <a:schemeClr val="accent1">
                    <a:lumMod val="50000"/>
                  </a:schemeClr>
                </a:solidFill>
              </a:rPr>
              <a:t>检查原型设计、讨论需求说明书的编写</a:t>
            </a:r>
            <a:r>
              <a:rPr lang="en-US" altLang="zh-CN" sz="3200" b="1" dirty="0">
                <a:solidFill>
                  <a:schemeClr val="accent1">
                    <a:lumMod val="50000"/>
                  </a:schemeClr>
                </a:solidFill>
              </a:rPr>
              <a:t>……</a:t>
            </a:r>
          </a:p>
        </p:txBody>
      </p:sp>
      <p:grpSp>
        <p:nvGrpSpPr>
          <p:cNvPr id="54" name="组合 53">
            <a:extLst>
              <a:ext uri="{FF2B5EF4-FFF2-40B4-BE49-F238E27FC236}">
                <a16:creationId xmlns:a16="http://schemas.microsoft.com/office/drawing/2014/main" id="{573467BE-3E73-47F3-B02D-53E15D3F5ED5}"/>
              </a:ext>
            </a:extLst>
          </p:cNvPr>
          <p:cNvGrpSpPr/>
          <p:nvPr/>
        </p:nvGrpSpPr>
        <p:grpSpPr>
          <a:xfrm>
            <a:off x="1118816" y="3949203"/>
            <a:ext cx="3139006" cy="868775"/>
            <a:chOff x="1215535" y="2319447"/>
            <a:chExt cx="1970598" cy="644541"/>
          </a:xfrm>
        </p:grpSpPr>
        <p:sp>
          <p:nvSpPr>
            <p:cNvPr id="55" name="矩形 54">
              <a:extLst>
                <a:ext uri="{FF2B5EF4-FFF2-40B4-BE49-F238E27FC236}">
                  <a16:creationId xmlns:a16="http://schemas.microsoft.com/office/drawing/2014/main" id="{4AF9B755-0B0E-4695-8A30-203D1F0808EA}"/>
                </a:ext>
              </a:extLst>
            </p:cNvPr>
            <p:cNvSpPr/>
            <p:nvPr/>
          </p:nvSpPr>
          <p:spPr>
            <a:xfrm>
              <a:off x="1215535" y="2559475"/>
              <a:ext cx="1970598" cy="404513"/>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BE3C7B7D-82B2-4DD6-8683-876F997122DD}"/>
                </a:ext>
              </a:extLst>
            </p:cNvPr>
            <p:cNvSpPr txBox="1"/>
            <p:nvPr/>
          </p:nvSpPr>
          <p:spPr>
            <a:xfrm>
              <a:off x="1304041" y="2319447"/>
              <a:ext cx="1757394" cy="492067"/>
            </a:xfrm>
            <a:prstGeom prst="rect">
              <a:avLst/>
            </a:prstGeom>
            <a:noFill/>
          </p:spPr>
          <p:txBody>
            <a:bodyPr wrap="square" rtlCol="0">
              <a:spAutoFit/>
            </a:bodyPr>
            <a:lstStyle/>
            <a:p>
              <a:r>
                <a:rPr lang="zh-CN" altLang="en-US" sz="4000" b="1" dirty="0">
                  <a:solidFill>
                    <a:schemeClr val="accent1">
                      <a:lumMod val="50000"/>
                    </a:schemeClr>
                  </a:solidFill>
                </a:rPr>
                <a:t>第三次会议</a:t>
              </a:r>
              <a:endParaRPr lang="en-US" altLang="zh-CN" sz="4000" b="1" dirty="0">
                <a:solidFill>
                  <a:schemeClr val="accent1">
                    <a:lumMod val="50000"/>
                  </a:schemeClr>
                </a:solidFill>
              </a:endParaRPr>
            </a:p>
          </p:txBody>
        </p:sp>
      </p:grpSp>
      <p:sp>
        <p:nvSpPr>
          <p:cNvPr id="57" name="文本框 56">
            <a:extLst>
              <a:ext uri="{FF2B5EF4-FFF2-40B4-BE49-F238E27FC236}">
                <a16:creationId xmlns:a16="http://schemas.microsoft.com/office/drawing/2014/main" id="{99B5C84E-98E5-4271-9B67-A61B786B82EF}"/>
              </a:ext>
            </a:extLst>
          </p:cNvPr>
          <p:cNvSpPr txBox="1"/>
          <p:nvPr/>
        </p:nvSpPr>
        <p:spPr>
          <a:xfrm>
            <a:off x="5505031" y="4171909"/>
            <a:ext cx="6234860" cy="584775"/>
          </a:xfrm>
          <a:prstGeom prst="rect">
            <a:avLst/>
          </a:prstGeom>
          <a:noFill/>
        </p:spPr>
        <p:txBody>
          <a:bodyPr wrap="square" rtlCol="0">
            <a:spAutoFit/>
          </a:bodyPr>
          <a:lstStyle/>
          <a:p>
            <a:r>
              <a:rPr lang="zh-CN" altLang="en-US" sz="3200" b="1" dirty="0">
                <a:solidFill>
                  <a:schemeClr val="accent1">
                    <a:lumMod val="50000"/>
                  </a:schemeClr>
                </a:solidFill>
              </a:rPr>
              <a:t>准备原型答辩、检查需求说明书</a:t>
            </a:r>
            <a:endParaRPr lang="en-US" altLang="zh-CN" sz="3200" b="1" dirty="0">
              <a:solidFill>
                <a:schemeClr val="accent1">
                  <a:lumMod val="50000"/>
                </a:schemeClr>
              </a:solidFill>
            </a:endParaRPr>
          </a:p>
        </p:txBody>
      </p:sp>
      <p:pic>
        <p:nvPicPr>
          <p:cNvPr id="5" name="图片 4">
            <a:extLst>
              <a:ext uri="{FF2B5EF4-FFF2-40B4-BE49-F238E27FC236}">
                <a16:creationId xmlns:a16="http://schemas.microsoft.com/office/drawing/2014/main" id="{8C617374-D0BE-453C-A1EA-4C72180E0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518" y="1193329"/>
            <a:ext cx="10093012" cy="5245080"/>
          </a:xfrm>
          <a:prstGeom prst="rect">
            <a:avLst/>
          </a:prstGeom>
        </p:spPr>
      </p:pic>
    </p:spTree>
    <p:extLst>
      <p:ext uri="{BB962C8B-B14F-4D97-AF65-F5344CB8AC3E}">
        <p14:creationId xmlns:p14="http://schemas.microsoft.com/office/powerpoint/2010/main" val="125973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par>
                                <p:cTn id="11" presetID="16" presetClass="entr" presetSubtype="21"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arn(inVertical)">
                                      <p:cBhvr>
                                        <p:cTn id="13" dur="500"/>
                                        <p:tgtEl>
                                          <p:spTgt spid="31"/>
                                        </p:tgtEl>
                                      </p:cBhvr>
                                    </p:animEffect>
                                  </p:childTnLst>
                                </p:cTn>
                              </p:par>
                              <p:par>
                                <p:cTn id="14" presetID="16" presetClass="entr" presetSubtype="21"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barn(inVertical)">
                                      <p:cBhvr>
                                        <p:cTn id="16" dur="500"/>
                                        <p:tgtEl>
                                          <p:spTgt spid="4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childTnLst>
                          </p:cTn>
                        </p:par>
                        <p:par>
                          <p:cTn id="30" fill="hold">
                            <p:stCondLst>
                              <p:cond delay="1000"/>
                            </p:stCondLst>
                            <p:childTnLst>
                              <p:par>
                                <p:cTn id="31" presetID="16" presetClass="entr" presetSubtype="21"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arn(inVertical)">
                                      <p:cBhvr>
                                        <p:cTn id="33" dur="500"/>
                                        <p:tgtEl>
                                          <p:spTgt spid="20"/>
                                        </p:tgtEl>
                                      </p:cBhvr>
                                    </p:animEffect>
                                  </p:childTnLst>
                                </p:cTn>
                              </p:par>
                              <p:par>
                                <p:cTn id="34" presetID="16" presetClass="entr" presetSubtype="21"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barn(inVertical)">
                                      <p:cBhvr>
                                        <p:cTn id="36" dur="500"/>
                                        <p:tgtEl>
                                          <p:spTgt spid="27"/>
                                        </p:tgtEl>
                                      </p:cBhvr>
                                    </p:animEffect>
                                  </p:childTnLst>
                                </p:cTn>
                              </p:par>
                              <p:par>
                                <p:cTn id="37" presetID="16" presetClass="entr" presetSubtype="21"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barn(inVertical)">
                                      <p:cBhvr>
                                        <p:cTn id="39" dur="500"/>
                                        <p:tgtEl>
                                          <p:spTgt spid="34"/>
                                        </p:tgtEl>
                                      </p:cBhvr>
                                    </p:animEffect>
                                  </p:childTnLst>
                                </p:cTn>
                              </p:par>
                              <p:par>
                                <p:cTn id="40" presetID="16" presetClass="entr" presetSubtype="21"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arn(inVertical)">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par>
                                <p:cTn id="48" presetID="22" presetClass="exit" presetSubtype="4" fill="hold" nodeType="withEffect">
                                  <p:stCondLst>
                                    <p:cond delay="0"/>
                                  </p:stCondLst>
                                  <p:childTnLst>
                                    <p:animEffect transition="out" filter="wipe(down)">
                                      <p:cBhvr>
                                        <p:cTn id="49" dur="500"/>
                                        <p:tgtEl>
                                          <p:spTgt spid="24"/>
                                        </p:tgtEl>
                                      </p:cBhvr>
                                    </p:animEffect>
                                    <p:set>
                                      <p:cBhvr>
                                        <p:cTn id="50" dur="1" fill="hold">
                                          <p:stCondLst>
                                            <p:cond delay="499"/>
                                          </p:stCondLst>
                                        </p:cTn>
                                        <p:tgtEl>
                                          <p:spTgt spid="24"/>
                                        </p:tgtEl>
                                        <p:attrNameLst>
                                          <p:attrName>style.visibility</p:attrName>
                                        </p:attrNameLst>
                                      </p:cBhvr>
                                      <p:to>
                                        <p:strVal val="hidden"/>
                                      </p:to>
                                    </p:set>
                                  </p:childTnLst>
                                </p:cTn>
                              </p:par>
                              <p:par>
                                <p:cTn id="51" presetID="22" presetClass="exit" presetSubtype="4" fill="hold" nodeType="withEffect">
                                  <p:stCondLst>
                                    <p:cond delay="0"/>
                                  </p:stCondLst>
                                  <p:childTnLst>
                                    <p:animEffect transition="out" filter="wipe(down)">
                                      <p:cBhvr>
                                        <p:cTn id="52" dur="500"/>
                                        <p:tgtEl>
                                          <p:spTgt spid="31"/>
                                        </p:tgtEl>
                                      </p:cBhvr>
                                    </p:animEffect>
                                    <p:set>
                                      <p:cBhvr>
                                        <p:cTn id="53" dur="1" fill="hold">
                                          <p:stCondLst>
                                            <p:cond delay="499"/>
                                          </p:stCondLst>
                                        </p:cTn>
                                        <p:tgtEl>
                                          <p:spTgt spid="31"/>
                                        </p:tgtEl>
                                        <p:attrNameLst>
                                          <p:attrName>style.visibility</p:attrName>
                                        </p:attrNameLst>
                                      </p:cBhvr>
                                      <p:to>
                                        <p:strVal val="hidden"/>
                                      </p:to>
                                    </p:set>
                                  </p:childTnLst>
                                </p:cTn>
                              </p:par>
                              <p:par>
                                <p:cTn id="54" presetID="22" presetClass="exit" presetSubtype="4" fill="hold" nodeType="withEffect">
                                  <p:stCondLst>
                                    <p:cond delay="0"/>
                                  </p:stCondLst>
                                  <p:childTnLst>
                                    <p:animEffect transition="out" filter="wipe(down)">
                                      <p:cBhvr>
                                        <p:cTn id="55" dur="500"/>
                                        <p:tgtEl>
                                          <p:spTgt spid="42"/>
                                        </p:tgtEl>
                                      </p:cBhvr>
                                    </p:animEffect>
                                    <p:set>
                                      <p:cBhvr>
                                        <p:cTn id="56" dur="1" fill="hold">
                                          <p:stCondLst>
                                            <p:cond delay="499"/>
                                          </p:stCondLst>
                                        </p:cTn>
                                        <p:tgtEl>
                                          <p:spTgt spid="42"/>
                                        </p:tgtEl>
                                        <p:attrNameLst>
                                          <p:attrName>style.visibility</p:attrName>
                                        </p:attrNameLst>
                                      </p:cBhvr>
                                      <p:to>
                                        <p:strVal val="hidden"/>
                                      </p:to>
                                    </p:set>
                                  </p:childTnLst>
                                </p:cTn>
                              </p:par>
                              <p:par>
                                <p:cTn id="57" presetID="22" presetClass="exit" presetSubtype="4" fill="hold" grpId="1" nodeType="withEffect">
                                  <p:stCondLst>
                                    <p:cond delay="0"/>
                                  </p:stCondLst>
                                  <p:childTnLst>
                                    <p:animEffect transition="out" filter="wipe(down)">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par>
                                <p:cTn id="60" presetID="22" presetClass="exit" presetSubtype="4" fill="hold" grpId="1" nodeType="withEffect">
                                  <p:stCondLst>
                                    <p:cond delay="0"/>
                                  </p:stCondLst>
                                  <p:childTnLst>
                                    <p:animEffect transition="out" filter="wipe(down)">
                                      <p:cBhvr>
                                        <p:cTn id="61" dur="500"/>
                                        <p:tgtEl>
                                          <p:spTgt spid="23"/>
                                        </p:tgtEl>
                                      </p:cBhvr>
                                    </p:animEffect>
                                    <p:set>
                                      <p:cBhvr>
                                        <p:cTn id="62" dur="1" fill="hold">
                                          <p:stCondLst>
                                            <p:cond delay="499"/>
                                          </p:stCondLst>
                                        </p:cTn>
                                        <p:tgtEl>
                                          <p:spTgt spid="23"/>
                                        </p:tgtEl>
                                        <p:attrNameLst>
                                          <p:attrName>style.visibility</p:attrName>
                                        </p:attrNameLst>
                                      </p:cBhvr>
                                      <p:to>
                                        <p:strVal val="hidden"/>
                                      </p:to>
                                    </p:set>
                                  </p:childTnLst>
                                </p:cTn>
                              </p:par>
                              <p:par>
                                <p:cTn id="63" presetID="22" presetClass="exit" presetSubtype="4" fill="hold" grpId="1" nodeType="withEffect">
                                  <p:stCondLst>
                                    <p:cond delay="0"/>
                                  </p:stCondLst>
                                  <p:childTnLst>
                                    <p:animEffect transition="out" filter="wipe(down)">
                                      <p:cBhvr>
                                        <p:cTn id="64" dur="500"/>
                                        <p:tgtEl>
                                          <p:spTgt spid="30"/>
                                        </p:tgtEl>
                                      </p:cBhvr>
                                    </p:animEffect>
                                    <p:set>
                                      <p:cBhvr>
                                        <p:cTn id="65" dur="1" fill="hold">
                                          <p:stCondLst>
                                            <p:cond delay="499"/>
                                          </p:stCondLst>
                                        </p:cTn>
                                        <p:tgtEl>
                                          <p:spTgt spid="30"/>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41"/>
                                        </p:tgtEl>
                                      </p:cBhvr>
                                    </p:animEffect>
                                    <p:set>
                                      <p:cBhvr>
                                        <p:cTn id="68" dur="1" fill="hold">
                                          <p:stCondLst>
                                            <p:cond delay="499"/>
                                          </p:stCondLst>
                                        </p:cTn>
                                        <p:tgtEl>
                                          <p:spTgt spid="41"/>
                                        </p:tgtEl>
                                        <p:attrNameLst>
                                          <p:attrName>style.visibility</p:attrName>
                                        </p:attrNameLst>
                                      </p:cBhvr>
                                      <p:to>
                                        <p:strVal val="hidden"/>
                                      </p:to>
                                    </p:set>
                                  </p:childTnLst>
                                </p:cTn>
                              </p:par>
                              <p:par>
                                <p:cTn id="69" presetID="22" presetClass="exit" presetSubtype="4" fill="hold" nodeType="withEffect">
                                  <p:stCondLst>
                                    <p:cond delay="0"/>
                                  </p:stCondLst>
                                  <p:childTnLst>
                                    <p:animEffect transition="out" filter="wipe(down)">
                                      <p:cBhvr>
                                        <p:cTn id="70" dur="500"/>
                                        <p:tgtEl>
                                          <p:spTgt spid="20"/>
                                        </p:tgtEl>
                                      </p:cBhvr>
                                    </p:animEffect>
                                    <p:set>
                                      <p:cBhvr>
                                        <p:cTn id="71" dur="1" fill="hold">
                                          <p:stCondLst>
                                            <p:cond delay="499"/>
                                          </p:stCondLst>
                                        </p:cTn>
                                        <p:tgtEl>
                                          <p:spTgt spid="20"/>
                                        </p:tgtEl>
                                        <p:attrNameLst>
                                          <p:attrName>style.visibility</p:attrName>
                                        </p:attrNameLst>
                                      </p:cBhvr>
                                      <p:to>
                                        <p:strVal val="hidden"/>
                                      </p:to>
                                    </p:set>
                                  </p:childTnLst>
                                </p:cTn>
                              </p:par>
                              <p:par>
                                <p:cTn id="72" presetID="22" presetClass="exit" presetSubtype="4" fill="hold" nodeType="withEffect">
                                  <p:stCondLst>
                                    <p:cond delay="0"/>
                                  </p:stCondLst>
                                  <p:childTnLst>
                                    <p:animEffect transition="out" filter="wipe(down)">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22" presetClass="exit" presetSubtype="4" fill="hold" nodeType="withEffect">
                                  <p:stCondLst>
                                    <p:cond delay="0"/>
                                  </p:stCondLst>
                                  <p:childTnLst>
                                    <p:animEffect transition="out" filter="wipe(down)">
                                      <p:cBhvr>
                                        <p:cTn id="76" dur="500"/>
                                        <p:tgtEl>
                                          <p:spTgt spid="34"/>
                                        </p:tgtEl>
                                      </p:cBhvr>
                                    </p:animEffect>
                                    <p:set>
                                      <p:cBhvr>
                                        <p:cTn id="77" dur="1" fill="hold">
                                          <p:stCondLst>
                                            <p:cond delay="499"/>
                                          </p:stCondLst>
                                        </p:cTn>
                                        <p:tgtEl>
                                          <p:spTgt spid="34"/>
                                        </p:tgtEl>
                                        <p:attrNameLst>
                                          <p:attrName>style.visibility</p:attrName>
                                        </p:attrNameLst>
                                      </p:cBhvr>
                                      <p:to>
                                        <p:strVal val="hidden"/>
                                      </p:to>
                                    </p:set>
                                  </p:childTnLst>
                                </p:cTn>
                              </p:par>
                              <p:par>
                                <p:cTn id="78" presetID="22" presetClass="exit" presetSubtype="4" fill="hold" nodeType="withEffect">
                                  <p:stCondLst>
                                    <p:cond delay="0"/>
                                  </p:stCondLst>
                                  <p:childTnLst>
                                    <p:animEffect transition="out" filter="wipe(down)">
                                      <p:cBhvr>
                                        <p:cTn id="79" dur="500"/>
                                        <p:tgtEl>
                                          <p:spTgt spid="45"/>
                                        </p:tgtEl>
                                      </p:cBhvr>
                                    </p:animEffect>
                                    <p:set>
                                      <p:cBhvr>
                                        <p:cTn id="80" dur="1" fill="hold">
                                          <p:stCondLst>
                                            <p:cond delay="499"/>
                                          </p:stCondLst>
                                        </p:cTn>
                                        <p:tgtEl>
                                          <p:spTgt spid="45"/>
                                        </p:tgtEl>
                                        <p:attrNameLst>
                                          <p:attrName>style.visibility</p:attrName>
                                        </p:attrNameLst>
                                      </p:cBhvr>
                                      <p:to>
                                        <p:strVal val="hidden"/>
                                      </p:to>
                                    </p:set>
                                  </p:childTnLst>
                                </p:cTn>
                              </p:par>
                              <p:par>
                                <p:cTn id="81" presetID="16" presetClass="entr" presetSubtype="21"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barn(inVertical)">
                                      <p:cBhvr>
                                        <p:cTn id="83" dur="500"/>
                                        <p:tgtEl>
                                          <p:spTgt spid="48"/>
                                        </p:tgtEl>
                                      </p:cBhvr>
                                    </p:animEffect>
                                  </p:childTnLst>
                                </p:cTn>
                              </p:par>
                            </p:childTnLst>
                          </p:cTn>
                        </p:par>
                        <p:par>
                          <p:cTn id="84" fill="hold">
                            <p:stCondLst>
                              <p:cond delay="500"/>
                            </p:stCondLst>
                            <p:childTnLst>
                              <p:par>
                                <p:cTn id="85" presetID="22" presetClass="entr" presetSubtype="4" fill="hold" grpId="0" nodeType="after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wipe(down)">
                                      <p:cBhvr>
                                        <p:cTn id="87" dur="500"/>
                                        <p:tgtEl>
                                          <p:spTgt spid="53"/>
                                        </p:tgtEl>
                                      </p:cBhvr>
                                    </p:animEffect>
                                  </p:childTnLst>
                                </p:cTn>
                              </p:par>
                              <p:par>
                                <p:cTn id="88" presetID="16" presetClass="entr" presetSubtype="21" fill="hold"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barn(inVertical)">
                                      <p:cBhvr>
                                        <p:cTn id="90" dur="500"/>
                                        <p:tgtEl>
                                          <p:spTgt spid="54"/>
                                        </p:tgtEl>
                                      </p:cBhvr>
                                    </p:animEffect>
                                  </p:childTnLst>
                                </p:cTn>
                              </p:par>
                            </p:childTnLst>
                          </p:cTn>
                        </p:par>
                        <p:par>
                          <p:cTn id="91" fill="hold">
                            <p:stCondLst>
                              <p:cond delay="1000"/>
                            </p:stCondLst>
                            <p:childTnLst>
                              <p:par>
                                <p:cTn id="92" presetID="10" presetClass="entr" presetSubtype="0" fill="hold" grpId="0" nodeType="after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wipe(down)">
                                      <p:cBhvr>
                                        <p:cTn id="9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3" grpId="0" animBg="1"/>
      <p:bldP spid="23" grpId="1" animBg="1"/>
      <p:bldP spid="30" grpId="0" animBg="1"/>
      <p:bldP spid="30" grpId="1" animBg="1"/>
      <p:bldP spid="41" grpId="0" animBg="1"/>
      <p:bldP spid="41" grpId="1" animBg="1"/>
      <p:bldP spid="53"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文本框 1"/>
          <p:cNvSpPr txBox="1"/>
          <p:nvPr/>
        </p:nvSpPr>
        <p:spPr>
          <a:xfrm>
            <a:off x="529936" y="731185"/>
            <a:ext cx="6955750" cy="1446550"/>
          </a:xfrm>
          <a:prstGeom prst="rect">
            <a:avLst/>
          </a:prstGeom>
          <a:noFill/>
        </p:spPr>
        <p:txBody>
          <a:bodyPr wrap="none" rtlCol="0">
            <a:spAutoFit/>
          </a:bodyPr>
          <a:lstStyle/>
          <a:p>
            <a:r>
              <a:rPr lang="zh-CN" altLang="en-US" sz="8800" b="1" dirty="0">
                <a:solidFill>
                  <a:srgbClr val="515356"/>
                </a:solidFill>
                <a:cs typeface="+mn-ea"/>
                <a:sym typeface="+mn-lt"/>
              </a:rPr>
              <a:t>原型设计过程</a:t>
            </a:r>
          </a:p>
        </p:txBody>
      </p:sp>
      <p:graphicFrame>
        <p:nvGraphicFramePr>
          <p:cNvPr id="2" name="图示 1">
            <a:extLst>
              <a:ext uri="{FF2B5EF4-FFF2-40B4-BE49-F238E27FC236}">
                <a16:creationId xmlns:a16="http://schemas.microsoft.com/office/drawing/2014/main" id="{5AB4A69E-8CDD-4325-ACEB-4AA0785FA118}"/>
              </a:ext>
            </a:extLst>
          </p:cNvPr>
          <p:cNvGraphicFramePr/>
          <p:nvPr>
            <p:extLst>
              <p:ext uri="{D42A27DB-BD31-4B8C-83A1-F6EECF244321}">
                <p14:modId xmlns:p14="http://schemas.microsoft.com/office/powerpoint/2010/main" val="3578775151"/>
              </p:ext>
            </p:extLst>
          </p:nvPr>
        </p:nvGraphicFramePr>
        <p:xfrm>
          <a:off x="712816" y="2064990"/>
          <a:ext cx="8992436" cy="396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01659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48762"/>
                                        </p:tgtEl>
                                        <p:attrNameLst>
                                          <p:attrName>style.visibility</p:attrName>
                                        </p:attrNameLst>
                                      </p:cBhvr>
                                      <p:to>
                                        <p:strVal val="visible"/>
                                      </p:to>
                                    </p:set>
                                    <p:animEffect transition="in" filter="barn(inVertical)">
                                      <p:cBhvr>
                                        <p:cTn id="7" dur="500"/>
                                        <p:tgtEl>
                                          <p:spTgt spid="1048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表格 1"/>
          <p:cNvGraphicFramePr>
            <a:graphicFrameLocks noGrp="1"/>
          </p:cNvGraphicFramePr>
          <p:nvPr>
            <p:extLst>
              <p:ext uri="{D42A27DB-BD31-4B8C-83A1-F6EECF244321}">
                <p14:modId xmlns:p14="http://schemas.microsoft.com/office/powerpoint/2010/main" val="2511294375"/>
              </p:ext>
            </p:extLst>
          </p:nvPr>
        </p:nvGraphicFramePr>
        <p:xfrm>
          <a:off x="1952917" y="2535219"/>
          <a:ext cx="8286166" cy="2323652"/>
        </p:xfrm>
        <a:graphic>
          <a:graphicData uri="http://schemas.openxmlformats.org/drawingml/2006/table">
            <a:tbl>
              <a:tblPr firstRow="1" bandRow="1">
                <a:tableStyleId>{5C22544A-7EE6-4342-B048-85BDC9FD1C3A}</a:tableStyleId>
              </a:tblPr>
              <a:tblGrid>
                <a:gridCol w="8286166">
                  <a:extLst>
                    <a:ext uri="{9D8B030D-6E8A-4147-A177-3AD203B41FA5}">
                      <a16:colId xmlns:a16="http://schemas.microsoft.com/office/drawing/2014/main" val="20000"/>
                    </a:ext>
                  </a:extLst>
                </a:gridCol>
              </a:tblGrid>
              <a:tr h="1142780">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zh-CN" altLang="en-US" sz="6000" b="1" dirty="0">
                          <a:solidFill>
                            <a:srgbClr val="515356"/>
                          </a:solidFill>
                          <a:latin typeface="+mn-lt"/>
                          <a:ea typeface="+mn-ea"/>
                          <a:cs typeface="+mn-ea"/>
                          <a:sym typeface="+mn-lt"/>
                        </a:rPr>
                        <a:t>功能分区</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0"/>
                  </a:ext>
                </a:extLst>
              </a:tr>
              <a:tr h="1180872">
                <a:tc>
                  <a:txBody>
                    <a:bodyPr/>
                    <a:lstStyle/>
                    <a:p>
                      <a:pPr algn="ctr"/>
                      <a:r>
                        <a:rPr lang="zh-CN" altLang="en-US" sz="3200" b="1" dirty="0">
                          <a:solidFill>
                            <a:srgbClr val="515356"/>
                          </a:solidFill>
                          <a:latin typeface="+mn-lt"/>
                          <a:ea typeface="+mn-ea"/>
                          <a:cs typeface="+mn-ea"/>
                          <a:sym typeface="+mn-lt"/>
                        </a:rPr>
                        <a:t>根据用况图设计主要页面及页面中的功能</a:t>
                      </a:r>
                      <a:endParaRPr lang="en-US" altLang="zh-CN" sz="3200" b="1" dirty="0">
                        <a:solidFill>
                          <a:srgbClr val="515356"/>
                        </a:solidFill>
                        <a:latin typeface="+mn-lt"/>
                        <a:ea typeface="+mn-ea"/>
                        <a:cs typeface="+mn-ea"/>
                        <a:sym typeface="+mn-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1"/>
                  </a:ext>
                </a:extLst>
              </a:tr>
            </a:tbl>
          </a:graphicData>
        </a:graphic>
      </p:graphicFrame>
      <p:pic>
        <p:nvPicPr>
          <p:cNvPr id="9" name="图片 7" descr="4【英文】详细手册.pdf - Adobe Acrobat Pro DC">
            <a:extLst>
              <a:ext uri="{FF2B5EF4-FFF2-40B4-BE49-F238E27FC236}">
                <a16:creationId xmlns:a16="http://schemas.microsoft.com/office/drawing/2014/main" id="{8F555E55-150F-41E5-B0A6-2F6F6A135076}"/>
              </a:ext>
            </a:extLst>
          </p:cNvPr>
          <p:cNvPicPr>
            <a:picLocks noChangeAspect="1"/>
          </p:cNvPicPr>
          <p:nvPr/>
        </p:nvPicPr>
        <p:blipFill rotWithShape="1">
          <a:blip r:embed="rId3" cstate="hqprint">
            <a:clrChange>
              <a:clrFrom>
                <a:srgbClr val="FFFFFF"/>
              </a:clrFrom>
              <a:clrTo>
                <a:srgbClr val="FFFFFF">
                  <a:alpha val="0"/>
                </a:srgbClr>
              </a:clrTo>
            </a:clrChange>
          </a:blip>
          <a:srcRect/>
          <a:stretch>
            <a:fillRect/>
          </a:stretch>
        </p:blipFill>
        <p:spPr>
          <a:xfrm>
            <a:off x="2806172" y="2288884"/>
            <a:ext cx="1479119" cy="1140116"/>
          </a:xfrm>
          <a:prstGeom prst="rect">
            <a:avLst/>
          </a:prstGeom>
        </p:spPr>
      </p:pic>
    </p:spTree>
    <p:extLst>
      <p:ext uri="{BB962C8B-B14F-4D97-AF65-F5344CB8AC3E}">
        <p14:creationId xmlns:p14="http://schemas.microsoft.com/office/powerpoint/2010/main" val="279948663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a:extLst>
              <a:ext uri="{FF2B5EF4-FFF2-40B4-BE49-F238E27FC236}">
                <a16:creationId xmlns:a16="http://schemas.microsoft.com/office/drawing/2014/main" id="{B1CE0612-F311-4127-974F-CDEA0F346AAC}"/>
              </a:ext>
            </a:extLst>
          </p:cNvPr>
          <p:cNvGrpSpPr/>
          <p:nvPr/>
        </p:nvGrpSpPr>
        <p:grpSpPr>
          <a:xfrm>
            <a:off x="6130693" y="1910843"/>
            <a:ext cx="5351780" cy="1323439"/>
            <a:chOff x="1215535" y="2209936"/>
            <a:chExt cx="1970598" cy="1323439"/>
          </a:xfrm>
        </p:grpSpPr>
        <p:sp>
          <p:nvSpPr>
            <p:cNvPr id="54" name="矩形 53">
              <a:extLst>
                <a:ext uri="{FF2B5EF4-FFF2-40B4-BE49-F238E27FC236}">
                  <a16:creationId xmlns:a16="http://schemas.microsoft.com/office/drawing/2014/main" id="{5BD5390E-9C00-4895-B0B4-378D84C7666D}"/>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13B890B8-9482-47F3-85C2-40D154FA7864}"/>
                </a:ext>
              </a:extLst>
            </p:cNvPr>
            <p:cNvSpPr txBox="1"/>
            <p:nvPr/>
          </p:nvSpPr>
          <p:spPr>
            <a:xfrm>
              <a:off x="1322137" y="2209936"/>
              <a:ext cx="1757394" cy="1323439"/>
            </a:xfrm>
            <a:prstGeom prst="rect">
              <a:avLst/>
            </a:prstGeom>
            <a:noFill/>
          </p:spPr>
          <p:txBody>
            <a:bodyPr wrap="square" rtlCol="0">
              <a:spAutoFit/>
            </a:bodyPr>
            <a:lstStyle/>
            <a:p>
              <a:r>
                <a:rPr lang="zh-CN" altLang="en-US" sz="4000" b="1" dirty="0">
                  <a:solidFill>
                    <a:schemeClr val="accent1">
                      <a:lumMod val="50000"/>
                    </a:schemeClr>
                  </a:solidFill>
                </a:rPr>
                <a:t>我们需要那些页面？</a:t>
              </a:r>
              <a:endParaRPr lang="en-US" altLang="zh-CN" sz="4000" b="1" dirty="0">
                <a:solidFill>
                  <a:schemeClr val="accent1">
                    <a:lumMod val="50000"/>
                  </a:schemeClr>
                </a:solidFill>
              </a:endParaRPr>
            </a:p>
          </p:txBody>
        </p:sp>
      </p:grpSp>
      <p:sp>
        <p:nvSpPr>
          <p:cNvPr id="1048801" name="矩形 1"/>
          <p:cNvSpPr/>
          <p:nvPr/>
        </p:nvSpPr>
        <p:spPr>
          <a:xfrm>
            <a:off x="808803" y="378691"/>
            <a:ext cx="5761759" cy="523220"/>
          </a:xfrm>
          <a:prstGeom prst="rect">
            <a:avLst/>
          </a:prstGeom>
        </p:spPr>
        <p:txBody>
          <a:bodyPr wrap="square" anchor="ctr">
            <a:spAutoFit/>
          </a:bodyPr>
          <a:lstStyle/>
          <a:p>
            <a:r>
              <a:rPr lang="zh-CN" altLang="en-US" sz="2800" b="1" dirty="0">
                <a:solidFill>
                  <a:srgbClr val="5B5A5C"/>
                </a:solidFill>
                <a:cs typeface="+mn-ea"/>
                <a:sym typeface="+mn-lt"/>
              </a:rPr>
              <a:t>从用况图中找到页面和功能</a:t>
            </a:r>
            <a:endParaRPr lang="en-US" altLang="zh-CN" sz="2800" b="1" dirty="0">
              <a:solidFill>
                <a:srgbClr val="5B5A5C"/>
              </a:solidFill>
              <a:cs typeface="+mn-ea"/>
              <a:sym typeface="+mn-lt"/>
            </a:endParaRPr>
          </a:p>
        </p:txBody>
      </p:sp>
      <p:pic>
        <p:nvPicPr>
          <p:cNvPr id="2097284" name="图形 14"/>
          <p:cNvPicPr>
            <a:picLocks noChangeAspect="1"/>
          </p:cNvPicPr>
          <p:nvPr/>
        </p:nvPicPr>
        <p:blipFill>
          <a:blip r:embed="rId3" cstate="hqprint"/>
          <a:stretch>
            <a:fillRect/>
          </a:stretch>
        </p:blipFill>
        <p:spPr>
          <a:xfrm>
            <a:off x="4618888" y="2241589"/>
            <a:ext cx="707887" cy="707887"/>
          </a:xfrm>
          <a:prstGeom prst="rect">
            <a:avLst/>
          </a:prstGeom>
        </p:spPr>
      </p:pic>
      <p:grpSp>
        <p:nvGrpSpPr>
          <p:cNvPr id="17" name="组合 16">
            <a:extLst>
              <a:ext uri="{FF2B5EF4-FFF2-40B4-BE49-F238E27FC236}">
                <a16:creationId xmlns:a16="http://schemas.microsoft.com/office/drawing/2014/main" id="{05875F1A-0963-4B69-89BF-3D64A7B03646}"/>
              </a:ext>
            </a:extLst>
          </p:cNvPr>
          <p:cNvGrpSpPr/>
          <p:nvPr/>
        </p:nvGrpSpPr>
        <p:grpSpPr>
          <a:xfrm>
            <a:off x="1671548" y="2913873"/>
            <a:ext cx="1970598" cy="707887"/>
            <a:chOff x="1277100" y="2209937"/>
            <a:chExt cx="1970598" cy="707886"/>
          </a:xfrm>
        </p:grpSpPr>
        <p:sp>
          <p:nvSpPr>
            <p:cNvPr id="22" name="矩形 21">
              <a:extLst>
                <a:ext uri="{FF2B5EF4-FFF2-40B4-BE49-F238E27FC236}">
                  <a16:creationId xmlns:a16="http://schemas.microsoft.com/office/drawing/2014/main" id="{4BEC4893-5164-488C-A138-2D3732F4C30F}"/>
                </a:ext>
              </a:extLst>
            </p:cNvPr>
            <p:cNvSpPr/>
            <p:nvPr/>
          </p:nvSpPr>
          <p:spPr>
            <a:xfrm>
              <a:off x="1277100" y="2513310"/>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D533512-08D3-432E-9BB0-89FF39E0E2DB}"/>
                </a:ext>
              </a:extLst>
            </p:cNvPr>
            <p:cNvSpPr txBox="1"/>
            <p:nvPr/>
          </p:nvSpPr>
          <p:spPr>
            <a:xfrm>
              <a:off x="1322137" y="2209937"/>
              <a:ext cx="1757394" cy="707886"/>
            </a:xfrm>
            <a:prstGeom prst="rect">
              <a:avLst/>
            </a:prstGeom>
            <a:noFill/>
          </p:spPr>
          <p:txBody>
            <a:bodyPr wrap="square" rtlCol="0">
              <a:spAutoFit/>
            </a:bodyPr>
            <a:lstStyle/>
            <a:p>
              <a:r>
                <a:rPr lang="zh-CN" altLang="en-US" sz="4000" b="1" dirty="0">
                  <a:solidFill>
                    <a:schemeClr val="accent1">
                      <a:lumMod val="50000"/>
                    </a:schemeClr>
                  </a:solidFill>
                </a:rPr>
                <a:t>用况图</a:t>
              </a:r>
              <a:endParaRPr lang="en-US" altLang="zh-CN" sz="4000" b="1" dirty="0">
                <a:solidFill>
                  <a:schemeClr val="accent1">
                    <a:lumMod val="50000"/>
                  </a:schemeClr>
                </a:solidFill>
              </a:endParaRPr>
            </a:p>
          </p:txBody>
        </p:sp>
      </p:grpSp>
      <p:sp>
        <p:nvSpPr>
          <p:cNvPr id="19" name="箭头: 右 18">
            <a:extLst>
              <a:ext uri="{FF2B5EF4-FFF2-40B4-BE49-F238E27FC236}">
                <a16:creationId xmlns:a16="http://schemas.microsoft.com/office/drawing/2014/main" id="{02C0E25C-5BAD-48E2-8F5C-F7EA9FD25A2B}"/>
              </a:ext>
            </a:extLst>
          </p:cNvPr>
          <p:cNvSpPr/>
          <p:nvPr/>
        </p:nvSpPr>
        <p:spPr>
          <a:xfrm>
            <a:off x="4125047" y="2949476"/>
            <a:ext cx="1866419" cy="523220"/>
          </a:xfrm>
          <a:prstGeom prst="rightArrow">
            <a:avLst>
              <a:gd name="adj1" fmla="val 50000"/>
              <a:gd name="adj2" fmla="val 108255"/>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216FFB98-AC61-405A-9370-393EF3A00D8D}"/>
              </a:ext>
            </a:extLst>
          </p:cNvPr>
          <p:cNvGrpSpPr/>
          <p:nvPr/>
        </p:nvGrpSpPr>
        <p:grpSpPr>
          <a:xfrm>
            <a:off x="6130693" y="2913359"/>
            <a:ext cx="5351780" cy="818216"/>
            <a:chOff x="1298895" y="2209936"/>
            <a:chExt cx="1780955" cy="818216"/>
          </a:xfrm>
        </p:grpSpPr>
        <p:sp>
          <p:nvSpPr>
            <p:cNvPr id="27" name="矩形 26">
              <a:extLst>
                <a:ext uri="{FF2B5EF4-FFF2-40B4-BE49-F238E27FC236}">
                  <a16:creationId xmlns:a16="http://schemas.microsoft.com/office/drawing/2014/main" id="{FAA1BDCA-5130-408C-9D66-A96CFFF40843}"/>
                </a:ext>
              </a:extLst>
            </p:cNvPr>
            <p:cNvSpPr/>
            <p:nvPr/>
          </p:nvSpPr>
          <p:spPr>
            <a:xfrm>
              <a:off x="1298895" y="2571461"/>
              <a:ext cx="1780955" cy="456691"/>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A5436993-1438-4885-A269-8C39EA41542B}"/>
                </a:ext>
              </a:extLst>
            </p:cNvPr>
            <p:cNvSpPr txBox="1"/>
            <p:nvPr/>
          </p:nvSpPr>
          <p:spPr>
            <a:xfrm>
              <a:off x="1322137" y="2209936"/>
              <a:ext cx="1700163" cy="707886"/>
            </a:xfrm>
            <a:prstGeom prst="rect">
              <a:avLst/>
            </a:prstGeom>
            <a:noFill/>
          </p:spPr>
          <p:txBody>
            <a:bodyPr wrap="square" rtlCol="0">
              <a:spAutoFit/>
            </a:bodyPr>
            <a:lstStyle/>
            <a:p>
              <a:r>
                <a:rPr lang="zh-CN" altLang="en-US" sz="4000" b="1" dirty="0">
                  <a:solidFill>
                    <a:schemeClr val="accent1">
                      <a:lumMod val="50000"/>
                    </a:schemeClr>
                  </a:solidFill>
                </a:rPr>
                <a:t>页面要包含那些功能？</a:t>
              </a:r>
              <a:endParaRPr lang="en-US" altLang="zh-CN" sz="4000" b="1" dirty="0">
                <a:solidFill>
                  <a:schemeClr val="accent1">
                    <a:lumMod val="50000"/>
                  </a:schemeClr>
                </a:solidFill>
              </a:endParaRPr>
            </a:p>
          </p:txBody>
        </p:sp>
      </p:grpSp>
      <p:pic>
        <p:nvPicPr>
          <p:cNvPr id="9" name="图片 8">
            <a:extLst>
              <a:ext uri="{FF2B5EF4-FFF2-40B4-BE49-F238E27FC236}">
                <a16:creationId xmlns:a16="http://schemas.microsoft.com/office/drawing/2014/main" id="{EBDB9F4F-3B3A-491B-AC47-B786F852664E}"/>
              </a:ext>
            </a:extLst>
          </p:cNvPr>
          <p:cNvPicPr>
            <a:picLocks noChangeAspect="1"/>
          </p:cNvPicPr>
          <p:nvPr/>
        </p:nvPicPr>
        <p:blipFill rotWithShape="1">
          <a:blip r:embed="rId4">
            <a:extLst>
              <a:ext uri="{28A0092B-C50C-407E-A947-70E740481C1C}">
                <a14:useLocalDpi xmlns:a14="http://schemas.microsoft.com/office/drawing/2010/main" val="0"/>
              </a:ext>
            </a:extLst>
          </a:blip>
          <a:srcRect l="18342" t="44259" r="23092" b="21831"/>
          <a:stretch/>
        </p:blipFill>
        <p:spPr>
          <a:xfrm>
            <a:off x="983448" y="1793905"/>
            <a:ext cx="4287669" cy="3148362"/>
          </a:xfrm>
          <a:prstGeom prst="rect">
            <a:avLst/>
          </a:prstGeom>
        </p:spPr>
      </p:pic>
      <p:sp>
        <p:nvSpPr>
          <p:cNvPr id="1048814" name="矩形 1048813">
            <a:extLst>
              <a:ext uri="{FF2B5EF4-FFF2-40B4-BE49-F238E27FC236}">
                <a16:creationId xmlns:a16="http://schemas.microsoft.com/office/drawing/2014/main" id="{C5187309-9EF5-40C7-81CA-89615E42DEDB}"/>
              </a:ext>
            </a:extLst>
          </p:cNvPr>
          <p:cNvSpPr/>
          <p:nvPr/>
        </p:nvSpPr>
        <p:spPr>
          <a:xfrm>
            <a:off x="955208" y="1766722"/>
            <a:ext cx="4673595" cy="3305562"/>
          </a:xfrm>
          <a:prstGeom prst="rect">
            <a:avLst/>
          </a:prstGeom>
          <a:solidFill>
            <a:srgbClr val="E8E8E8">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箭头: 右 42">
            <a:extLst>
              <a:ext uri="{FF2B5EF4-FFF2-40B4-BE49-F238E27FC236}">
                <a16:creationId xmlns:a16="http://schemas.microsoft.com/office/drawing/2014/main" id="{5DEDD986-0AA7-4C95-B6A3-AF78AC722318}"/>
              </a:ext>
            </a:extLst>
          </p:cNvPr>
          <p:cNvSpPr/>
          <p:nvPr/>
        </p:nvSpPr>
        <p:spPr>
          <a:xfrm rot="859159">
            <a:off x="2143864" y="2970641"/>
            <a:ext cx="4591415" cy="523220"/>
          </a:xfrm>
          <a:prstGeom prst="rightArrow">
            <a:avLst>
              <a:gd name="adj1" fmla="val 37947"/>
              <a:gd name="adj2" fmla="val 108255"/>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F858D60C-F55A-435E-8F13-BAF832B9C73F}"/>
              </a:ext>
            </a:extLst>
          </p:cNvPr>
          <p:cNvSpPr txBox="1"/>
          <p:nvPr/>
        </p:nvSpPr>
        <p:spPr>
          <a:xfrm>
            <a:off x="3875523" y="1446107"/>
            <a:ext cx="2774018" cy="584775"/>
          </a:xfrm>
          <a:prstGeom prst="rect">
            <a:avLst/>
          </a:prstGeom>
          <a:noFill/>
        </p:spPr>
        <p:txBody>
          <a:bodyPr wrap="square" rtlCol="0">
            <a:spAutoFit/>
          </a:bodyPr>
          <a:lstStyle/>
          <a:p>
            <a:r>
              <a:rPr lang="zh-CN" altLang="en-US" sz="3200" b="1" dirty="0">
                <a:solidFill>
                  <a:schemeClr val="accent1">
                    <a:lumMod val="50000"/>
                  </a:schemeClr>
                </a:solidFill>
              </a:rPr>
              <a:t>查看个人消息</a:t>
            </a:r>
            <a:endParaRPr lang="en-US" altLang="zh-CN" sz="3200" b="1" dirty="0">
              <a:solidFill>
                <a:schemeClr val="accent1">
                  <a:lumMod val="50000"/>
                </a:schemeClr>
              </a:solidFill>
            </a:endParaRPr>
          </a:p>
        </p:txBody>
      </p:sp>
      <p:sp>
        <p:nvSpPr>
          <p:cNvPr id="49" name="箭头: 右 48">
            <a:extLst>
              <a:ext uri="{FF2B5EF4-FFF2-40B4-BE49-F238E27FC236}">
                <a16:creationId xmlns:a16="http://schemas.microsoft.com/office/drawing/2014/main" id="{2AA6AC3F-6821-4C1F-BB46-8E89639C423C}"/>
              </a:ext>
            </a:extLst>
          </p:cNvPr>
          <p:cNvSpPr/>
          <p:nvPr/>
        </p:nvSpPr>
        <p:spPr>
          <a:xfrm>
            <a:off x="3243489" y="1961192"/>
            <a:ext cx="5911519" cy="523220"/>
          </a:xfrm>
          <a:prstGeom prst="rightArrow">
            <a:avLst>
              <a:gd name="adj1" fmla="val 37947"/>
              <a:gd name="adj2" fmla="val 108255"/>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1B60A737-489B-4E60-86A2-A9388C41E551}"/>
              </a:ext>
            </a:extLst>
          </p:cNvPr>
          <p:cNvSpPr txBox="1"/>
          <p:nvPr/>
        </p:nvSpPr>
        <p:spPr>
          <a:xfrm rot="930662">
            <a:off x="3021448" y="3381492"/>
            <a:ext cx="2160676" cy="584775"/>
          </a:xfrm>
          <a:prstGeom prst="rect">
            <a:avLst/>
          </a:prstGeom>
          <a:noFill/>
        </p:spPr>
        <p:txBody>
          <a:bodyPr wrap="square" rtlCol="0">
            <a:spAutoFit/>
          </a:bodyPr>
          <a:lstStyle/>
          <a:p>
            <a:r>
              <a:rPr lang="zh-CN" altLang="en-US" sz="3200" b="1" dirty="0">
                <a:solidFill>
                  <a:schemeClr val="accent1">
                    <a:lumMod val="50000"/>
                  </a:schemeClr>
                </a:solidFill>
              </a:rPr>
              <a:t>查看通知</a:t>
            </a:r>
            <a:endParaRPr lang="en-US" altLang="zh-CN" sz="3200" b="1" dirty="0">
              <a:solidFill>
                <a:schemeClr val="accent1">
                  <a:lumMod val="50000"/>
                </a:schemeClr>
              </a:solidFill>
            </a:endParaRPr>
          </a:p>
        </p:txBody>
      </p:sp>
      <p:grpSp>
        <p:nvGrpSpPr>
          <p:cNvPr id="56" name="组合 55">
            <a:extLst>
              <a:ext uri="{FF2B5EF4-FFF2-40B4-BE49-F238E27FC236}">
                <a16:creationId xmlns:a16="http://schemas.microsoft.com/office/drawing/2014/main" id="{F22C2A09-F9BF-461E-9F82-43109F303F73}"/>
              </a:ext>
            </a:extLst>
          </p:cNvPr>
          <p:cNvGrpSpPr/>
          <p:nvPr/>
        </p:nvGrpSpPr>
        <p:grpSpPr>
          <a:xfrm>
            <a:off x="6130031" y="4018648"/>
            <a:ext cx="5352442" cy="754052"/>
            <a:chOff x="1215535" y="2209936"/>
            <a:chExt cx="1970598" cy="754052"/>
          </a:xfrm>
        </p:grpSpPr>
        <p:sp>
          <p:nvSpPr>
            <p:cNvPr id="57" name="矩形 56">
              <a:extLst>
                <a:ext uri="{FF2B5EF4-FFF2-40B4-BE49-F238E27FC236}">
                  <a16:creationId xmlns:a16="http://schemas.microsoft.com/office/drawing/2014/main" id="{EAE8E3D1-A173-416D-88EA-F6FA2ABF991F}"/>
                </a:ext>
              </a:extLst>
            </p:cNvPr>
            <p:cNvSpPr/>
            <p:nvPr/>
          </p:nvSpPr>
          <p:spPr>
            <a:xfrm>
              <a:off x="1215535" y="2559475"/>
              <a:ext cx="1970598" cy="404513"/>
            </a:xfrm>
            <a:prstGeom prst="rect">
              <a:avLst/>
            </a:prstGeom>
            <a:solidFill>
              <a:schemeClr val="accent1">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25BFCA51-93D4-454F-8C9D-D18C2CE6005D}"/>
                </a:ext>
              </a:extLst>
            </p:cNvPr>
            <p:cNvSpPr txBox="1"/>
            <p:nvPr/>
          </p:nvSpPr>
          <p:spPr>
            <a:xfrm>
              <a:off x="1322137" y="2209936"/>
              <a:ext cx="1757394" cy="707886"/>
            </a:xfrm>
            <a:prstGeom prst="rect">
              <a:avLst/>
            </a:prstGeom>
            <a:noFill/>
          </p:spPr>
          <p:txBody>
            <a:bodyPr wrap="square" rtlCol="0">
              <a:spAutoFit/>
            </a:bodyPr>
            <a:lstStyle/>
            <a:p>
              <a:r>
                <a:rPr lang="zh-CN" altLang="en-US" sz="4000" b="1" dirty="0">
                  <a:solidFill>
                    <a:schemeClr val="accent1">
                      <a:lumMod val="50000"/>
                    </a:schemeClr>
                  </a:solidFill>
                </a:rPr>
                <a:t>页面之间如何联系？</a:t>
              </a:r>
              <a:endParaRPr lang="en-US" altLang="zh-CN" sz="4000" b="1" dirty="0">
                <a:solidFill>
                  <a:schemeClr val="accent1">
                    <a:lumMod val="50000"/>
                  </a:schemeClr>
                </a:solidFill>
              </a:endParaRPr>
            </a:p>
          </p:txBody>
        </p:sp>
      </p:grpSp>
      <p:pic>
        <p:nvPicPr>
          <p:cNvPr id="1048813" name="图片 1048812">
            <a:extLst>
              <a:ext uri="{FF2B5EF4-FFF2-40B4-BE49-F238E27FC236}">
                <a16:creationId xmlns:a16="http://schemas.microsoft.com/office/drawing/2014/main" id="{C47D8B2D-FFDB-44B1-ADB0-ECE7EA51BC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1770" y="3268875"/>
            <a:ext cx="2023761" cy="2892451"/>
          </a:xfrm>
          <a:prstGeom prst="rect">
            <a:avLst/>
          </a:prstGeom>
        </p:spPr>
      </p:pic>
      <p:pic>
        <p:nvPicPr>
          <p:cNvPr id="1048809" name="图片 1048808">
            <a:extLst>
              <a:ext uri="{FF2B5EF4-FFF2-40B4-BE49-F238E27FC236}">
                <a16:creationId xmlns:a16="http://schemas.microsoft.com/office/drawing/2014/main" id="{37D0C504-6BC6-470E-BC69-DCE4C8003C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8241" y="1037267"/>
            <a:ext cx="2561141" cy="3229641"/>
          </a:xfrm>
          <a:prstGeom prst="rect">
            <a:avLst/>
          </a:prstGeom>
        </p:spPr>
      </p:pic>
    </p:spTree>
    <p:extLst>
      <p:ext uri="{BB962C8B-B14F-4D97-AF65-F5344CB8AC3E}">
        <p14:creationId xmlns:p14="http://schemas.microsoft.com/office/powerpoint/2010/main" val="12253794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97284"/>
                                        </p:tgtEl>
                                        <p:attrNameLst>
                                          <p:attrName>style.visibility</p:attrName>
                                        </p:attrNameLst>
                                      </p:cBhvr>
                                      <p:to>
                                        <p:strVal val="visible"/>
                                      </p:to>
                                    </p:set>
                                    <p:animEffect transition="in" filter="barn(inVertical)">
                                      <p:cBhvr>
                                        <p:cTn id="7" dur="500"/>
                                        <p:tgtEl>
                                          <p:spTgt spid="209728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nodeType="clickEffect">
                                  <p:stCondLst>
                                    <p:cond delay="0"/>
                                  </p:stCondLst>
                                  <p:childTnLst>
                                    <p:animEffect transition="out" filter="wipe(down)">
                                      <p:cBhvr>
                                        <p:cTn id="27" dur="500"/>
                                        <p:tgtEl>
                                          <p:spTgt spid="2097284"/>
                                        </p:tgtEl>
                                      </p:cBhvr>
                                    </p:animEffect>
                                    <p:set>
                                      <p:cBhvr>
                                        <p:cTn id="28" dur="1" fill="hold">
                                          <p:stCondLst>
                                            <p:cond delay="499"/>
                                          </p:stCondLst>
                                        </p:cTn>
                                        <p:tgtEl>
                                          <p:spTgt spid="2097284"/>
                                        </p:tgtEl>
                                        <p:attrNameLst>
                                          <p:attrName>style.visibility</p:attrName>
                                        </p:attrNameLst>
                                      </p:cBhvr>
                                      <p:to>
                                        <p:strVal val="hidden"/>
                                      </p:to>
                                    </p:set>
                                  </p:childTnLst>
                                </p:cTn>
                              </p:par>
                              <p:par>
                                <p:cTn id="29" presetID="22" presetClass="exit" presetSubtype="4" fill="hold" nodeType="withEffect">
                                  <p:stCondLst>
                                    <p:cond delay="0"/>
                                  </p:stCondLst>
                                  <p:childTnLst>
                                    <p:animEffect transition="out" filter="wipe(down)">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par>
                                <p:cTn id="32" presetID="22" presetClass="exit" presetSubtype="4" fill="hold" grpId="1" nodeType="withEffect">
                                  <p:stCondLst>
                                    <p:cond delay="0"/>
                                  </p:stCondLst>
                                  <p:childTnLst>
                                    <p:animEffect transition="out" filter="wipe(down)">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26"/>
                                        </p:tgtEl>
                                      </p:cBhvr>
                                    </p:animEffect>
                                    <p:set>
                                      <p:cBhvr>
                                        <p:cTn id="37" dur="1" fill="hold">
                                          <p:stCondLst>
                                            <p:cond delay="499"/>
                                          </p:stCondLst>
                                        </p:cTn>
                                        <p:tgtEl>
                                          <p:spTgt spid="26"/>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par>
                                <p:cTn id="41" presetID="22" presetClass="exit" presetSubtype="4" fill="hold" nodeType="withEffect">
                                  <p:stCondLst>
                                    <p:cond delay="0"/>
                                  </p:stCondLst>
                                  <p:childTnLst>
                                    <p:animEffect transition="out" filter="wipe(down)">
                                      <p:cBhvr>
                                        <p:cTn id="42" dur="500"/>
                                        <p:tgtEl>
                                          <p:spTgt spid="56"/>
                                        </p:tgtEl>
                                      </p:cBhvr>
                                    </p:animEffect>
                                    <p:set>
                                      <p:cBhvr>
                                        <p:cTn id="43" dur="1" fill="hold">
                                          <p:stCondLst>
                                            <p:cond delay="499"/>
                                          </p:stCondLst>
                                        </p:cTn>
                                        <p:tgtEl>
                                          <p:spTgt spid="5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par>
                          <p:cTn id="49" fill="hold">
                            <p:stCondLst>
                              <p:cond delay="500"/>
                            </p:stCondLst>
                            <p:childTnLst>
                              <p:par>
                                <p:cTn id="50" presetID="16" presetClass="entr" presetSubtype="21" fill="hold" grpId="0" nodeType="afterEffect">
                                  <p:stCondLst>
                                    <p:cond delay="0"/>
                                  </p:stCondLst>
                                  <p:childTnLst>
                                    <p:set>
                                      <p:cBhvr>
                                        <p:cTn id="51" dur="1" fill="hold">
                                          <p:stCondLst>
                                            <p:cond delay="0"/>
                                          </p:stCondLst>
                                        </p:cTn>
                                        <p:tgtEl>
                                          <p:spTgt spid="1048814"/>
                                        </p:tgtEl>
                                        <p:attrNameLst>
                                          <p:attrName>style.visibility</p:attrName>
                                        </p:attrNameLst>
                                      </p:cBhvr>
                                      <p:to>
                                        <p:strVal val="visible"/>
                                      </p:to>
                                    </p:set>
                                    <p:animEffect transition="in" filter="barn(inVertical)">
                                      <p:cBhvr>
                                        <p:cTn id="52" dur="500"/>
                                        <p:tgtEl>
                                          <p:spTgt spid="1048814"/>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barn(inVertical)">
                                      <p:cBhvr>
                                        <p:cTn id="55" dur="500"/>
                                        <p:tgtEl>
                                          <p:spTgt spid="5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barn(inVertical)">
                                      <p:cBhvr>
                                        <p:cTn id="58" dur="500"/>
                                        <p:tgtEl>
                                          <p:spTgt spid="43"/>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barn(inVertical)">
                                      <p:cBhvr>
                                        <p:cTn id="61" dur="500"/>
                                        <p:tgtEl>
                                          <p:spTgt spid="46"/>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barn(inVertical)">
                                      <p:cBhvr>
                                        <p:cTn id="64" dur="500"/>
                                        <p:tgtEl>
                                          <p:spTgt spid="49"/>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1048813"/>
                                        </p:tgtEl>
                                        <p:attrNameLst>
                                          <p:attrName>style.visibility</p:attrName>
                                        </p:attrNameLst>
                                      </p:cBhvr>
                                      <p:to>
                                        <p:strVal val="visible"/>
                                      </p:to>
                                    </p:set>
                                    <p:animEffect transition="in" filter="fade">
                                      <p:cBhvr>
                                        <p:cTn id="68" dur="500"/>
                                        <p:tgtEl>
                                          <p:spTgt spid="1048813"/>
                                        </p:tgtEl>
                                      </p:cBhvr>
                                    </p:animEffect>
                                  </p:childTnLst>
                                </p:cTn>
                              </p:par>
                              <p:par>
                                <p:cTn id="69" presetID="10" presetClass="entr" presetSubtype="0" fill="hold" nodeType="withEffect">
                                  <p:stCondLst>
                                    <p:cond delay="0"/>
                                  </p:stCondLst>
                                  <p:childTnLst>
                                    <p:set>
                                      <p:cBhvr>
                                        <p:cTn id="70" dur="1" fill="hold">
                                          <p:stCondLst>
                                            <p:cond delay="0"/>
                                          </p:stCondLst>
                                        </p:cTn>
                                        <p:tgtEl>
                                          <p:spTgt spid="1048809"/>
                                        </p:tgtEl>
                                        <p:attrNameLst>
                                          <p:attrName>style.visibility</p:attrName>
                                        </p:attrNameLst>
                                      </p:cBhvr>
                                      <p:to>
                                        <p:strVal val="visible"/>
                                      </p:to>
                                    </p:set>
                                    <p:animEffect transition="in" filter="fade">
                                      <p:cBhvr>
                                        <p:cTn id="71" dur="500"/>
                                        <p:tgtEl>
                                          <p:spTgt spid="1048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048814" grpId="0" animBg="1"/>
      <p:bldP spid="43" grpId="0" animBg="1"/>
      <p:bldP spid="46" grpId="0"/>
      <p:bldP spid="49" grpId="0" animBg="1"/>
      <p:bldP spid="5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2670</TotalTime>
  <Words>654</Words>
  <Application>Microsoft Office PowerPoint</Application>
  <PresentationFormat>宽屏</PresentationFormat>
  <Paragraphs>108</Paragraphs>
  <Slides>17</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等线 Light</vt:lpstr>
      <vt:lpstr>方正粗黑宋简体</vt:lpstr>
      <vt:lpstr>微软雅黑</vt:lpstr>
      <vt:lpstr>微软雅黑</vt:lpstr>
      <vt:lpstr>Arial</vt:lpstr>
      <vt:lpstr>Corbel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Lightman Shawn</dc:creator>
  <cp:lastModifiedBy>958177341@qq.com</cp:lastModifiedBy>
  <cp:revision>87</cp:revision>
  <dcterms:created xsi:type="dcterms:W3CDTF">2018-11-21T19:49:57Z</dcterms:created>
  <dcterms:modified xsi:type="dcterms:W3CDTF">2021-04-09T15:39:05Z</dcterms:modified>
</cp:coreProperties>
</file>